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2" r:id="rId1"/>
  </p:sldMasterIdLst>
  <p:notesMasterIdLst>
    <p:notesMasterId r:id="rId70"/>
  </p:notesMasterIdLst>
  <p:handoutMasterIdLst>
    <p:handoutMasterId r:id="rId71"/>
  </p:handout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Lst>
  <p:sldSz cx="12192000" cy="6858000"/>
  <p:notesSz cx="6797675" cy="9926638"/>
  <p:embeddedFontLst>
    <p:embeddedFont>
      <p:font typeface="微软雅黑" panose="020B0503020204020204" pitchFamily="34" charset="-122"/>
      <p:regular r:id="rId72"/>
      <p:bold r:id="rId73"/>
    </p:embeddedFont>
    <p:embeddedFont>
      <p:font typeface="Huawei Sans" panose="020C0503030203020204" pitchFamily="34" charset="0"/>
      <p:regular r:id="rId74"/>
      <p:bold r:id="rId75"/>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WX468982" initials="l" lastIdx="2" clrIdx="0">
    <p:extLst>
      <p:ext uri="{19B8F6BF-5375-455C-9EA6-DF929625EA0E}">
        <p15:presenceInfo xmlns:p15="http://schemas.microsoft.com/office/powerpoint/2012/main" userId="lWX46898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B0F0"/>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896" autoAdjust="0"/>
  </p:normalViewPr>
  <p:slideViewPr>
    <p:cSldViewPr snapToGrid="0" snapToObjects="1">
      <p:cViewPr varScale="1">
        <p:scale>
          <a:sx n="61" d="100"/>
          <a:sy n="61" d="100"/>
        </p:scale>
        <p:origin x="88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2" d="100"/>
          <a:sy n="62" d="100"/>
        </p:scale>
        <p:origin x="2386" y="6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03AF9B66-182F-4444-838A-F4E116D5267D}"/>
    <pc:docChg chg="modSld">
      <pc:chgData name="Paulo Renato Xavier da Silva" userId="d2fbfea9-16e8-43bd-9a0a-5c107b189f82" providerId="ADAL" clId="{03AF9B66-182F-4444-838A-F4E116D5267D}" dt="2024-02-21T13:03:46.663" v="2"/>
      <pc:docMkLst>
        <pc:docMk/>
      </pc:docMkLst>
      <pc:sldChg chg="modSp mod">
        <pc:chgData name="Paulo Renato Xavier da Silva" userId="d2fbfea9-16e8-43bd-9a0a-5c107b189f82" providerId="ADAL" clId="{03AF9B66-182F-4444-838A-F4E116D5267D}" dt="2024-02-21T13:03:46.663" v="2"/>
        <pc:sldMkLst>
          <pc:docMk/>
          <pc:sldMk cId="1528927375" sldId="272"/>
        </pc:sldMkLst>
        <pc:spChg chg="mod">
          <ac:chgData name="Paulo Renato Xavier da Silva" userId="d2fbfea9-16e8-43bd-9a0a-5c107b189f82" providerId="ADAL" clId="{03AF9B66-182F-4444-838A-F4E116D5267D}" dt="2024-02-21T13:03:46.663" v="2"/>
          <ac:spMkLst>
            <pc:docMk/>
            <pc:sldMk cId="1528927375" sldId="272"/>
            <ac:spMk id="2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2/21/2024</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latin typeface="Huawei Sans" panose="020C0503030203020204" pitchFamily="34" charset="0"/>
            </a:endParaRPr>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02334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2542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3529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471059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dirty="0">
                <a:latin typeface="Huawei Sans" panose="020C0503030203020204" pitchFamily="34" charset="0"/>
              </a:rPr>
              <a:t>SNMP has three versions:</a:t>
            </a:r>
          </a:p>
          <a:p>
            <a:pPr marL="482600" lvl="1" indent="-304800"/>
            <a:r>
              <a:rPr lang="en-US" dirty="0" err="1">
                <a:latin typeface="Huawei Sans" panose="020C0503030203020204" pitchFamily="34" charset="0"/>
              </a:rPr>
              <a:t>SNMPv1</a:t>
            </a:r>
            <a:r>
              <a:rPr lang="en-US" dirty="0">
                <a:latin typeface="Huawei Sans" panose="020C0503030203020204" pitchFamily="34" charset="0"/>
              </a:rPr>
              <a:t>: is easy to implement but has poor security.</a:t>
            </a:r>
          </a:p>
          <a:p>
            <a:pPr marL="482600" lvl="1" indent="-304800"/>
            <a:r>
              <a:rPr lang="en-US" dirty="0" err="1">
                <a:latin typeface="Huawei Sans" panose="020C0503030203020204" pitchFamily="34" charset="0"/>
              </a:rPr>
              <a:t>SNMPv2c</a:t>
            </a:r>
            <a:r>
              <a:rPr lang="en-US" dirty="0">
                <a:latin typeface="Huawei Sans" panose="020C0503030203020204" pitchFamily="34" charset="0"/>
              </a:rPr>
              <a:t>: has moderate security and is the most widely used.</a:t>
            </a:r>
          </a:p>
          <a:p>
            <a:pPr marL="482600" lvl="1" indent="-304800"/>
            <a:r>
              <a:rPr lang="en-US" dirty="0" err="1">
                <a:latin typeface="Huawei Sans" panose="020C0503030203020204" pitchFamily="34" charset="0"/>
              </a:rPr>
              <a:t>SNMPv3</a:t>
            </a:r>
            <a:r>
              <a:rPr lang="en-US" dirty="0">
                <a:latin typeface="Huawei Sans" panose="020C0503030203020204" pitchFamily="34" charset="0"/>
              </a:rPr>
              <a:t>: defines a management frame and references the user security model (</a:t>
            </a:r>
            <a:r>
              <a:rPr lang="en-US" dirty="0" err="1">
                <a:latin typeface="Huawei Sans" panose="020C0503030203020204" pitchFamily="34" charset="0"/>
              </a:rPr>
              <a:t>USM</a:t>
            </a:r>
            <a:r>
              <a:rPr lang="en-US" dirty="0">
                <a:latin typeface="Huawei Sans" panose="020C0503030203020204" pitchFamily="34" charset="0"/>
              </a:rPr>
              <a:t>) to provide a secure access control mechanism.</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71827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dirty="0">
                <a:latin typeface="Huawei Sans" panose="020C0503030203020204" pitchFamily="34" charset="0"/>
                <a:cs typeface="Huawei Sans" panose="020C0503030203020204" pitchFamily="34" charset="0"/>
              </a:rPr>
              <a:t>SNMP is an application-layer protocol of the TCP/IP network. It is the carrier for communication between the NMS and the agent. Information is exchanged through the protocol data unit (</a:t>
            </a:r>
            <a:r>
              <a:rPr lang="en-US" sz="1100" dirty="0" err="1">
                <a:latin typeface="Huawei Sans" panose="020C0503030203020204" pitchFamily="34" charset="0"/>
                <a:cs typeface="Huawei Sans" panose="020C0503030203020204" pitchFamily="34" charset="0"/>
              </a:rPr>
              <a:t>PDU</a:t>
            </a:r>
            <a:r>
              <a:rPr lang="en-US" sz="1100" dirty="0">
                <a:latin typeface="Huawei Sans" panose="020C0503030203020204" pitchFamily="34" charset="0"/>
                <a:cs typeface="Huawei Sans" panose="020C0503030203020204" pitchFamily="34" charset="0"/>
              </a:rPr>
              <a:t>). SNMP does not transmit data. Data exchange is completed by transport layer protocols such as </a:t>
            </a:r>
            <a:r>
              <a:rPr lang="en-US" sz="1100" dirty="0" err="1">
                <a:latin typeface="Huawei Sans" panose="020C0503030203020204" pitchFamily="34" charset="0"/>
                <a:cs typeface="Huawei Sans" panose="020C0503030203020204" pitchFamily="34" charset="0"/>
              </a:rPr>
              <a:t>UDP</a:t>
            </a:r>
            <a:r>
              <a:rPr lang="en-US" sz="1100" dirty="0">
                <a:latin typeface="Huawei Sans" panose="020C0503030203020204" pitchFamily="34" charset="0"/>
                <a:cs typeface="Huawei Sans" panose="020C0503030203020204" pitchFamily="34" charset="0"/>
              </a:rPr>
              <a: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24657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Through the SNMP protocol, signaling is exchanged between the network management workstation and the agent.</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An NMS is network management software that runs on the NMS workstation. Network administrators send requests to managed devices on the NMS to monitor and configure these devices.</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An agent is a network management process running on a managed device. After the managed process receives a request from the NMS, the agent provides responses. The agent collects device status information, operates managed devices, and reports alarms to the NMS.</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 Management Information Base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MIB</a:t>
            </a:r>
            <a:r>
              <a:rPr lang="en-US" dirty="0">
                <a:latin typeface="Huawei Sans" panose="020C0503030203020204" pitchFamily="34" charset="0"/>
                <a:ea typeface="方正兰亭黑简体" panose="02000000000000000000" pitchFamily="2" charset="-122"/>
                <a:cs typeface="Huawei Sans" panose="020C0503030203020204" pitchFamily="34" charset="0"/>
              </a:rPr>
              <a:t>) is a virtual database, which is a device status information set maintained on the managed device. An agent searches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MIB</a:t>
            </a:r>
            <a:r>
              <a:rPr lang="en-US" dirty="0">
                <a:latin typeface="Huawei Sans" panose="020C0503030203020204" pitchFamily="34" charset="0"/>
                <a:ea typeface="方正兰亭黑简体" panose="02000000000000000000" pitchFamily="2" charset="-122"/>
                <a:cs typeface="Huawei Sans" panose="020C0503030203020204" pitchFamily="34" charset="0"/>
              </a:rPr>
              <a:t> to collect device status information. An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MIB</a:t>
            </a:r>
            <a:r>
              <a:rPr lang="en-US" dirty="0">
                <a:latin typeface="Huawei Sans" panose="020C0503030203020204" pitchFamily="34" charset="0"/>
                <a:ea typeface="方正兰亭黑简体" panose="02000000000000000000" pitchFamily="2" charset="-122"/>
                <a:cs typeface="Huawei Sans" panose="020C0503030203020204" pitchFamily="34" charset="0"/>
              </a:rPr>
              <a:t> organizes managed objects based on the hierarchical tree structure and uses the abstract syntax notation one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ASN.1</a:t>
            </a:r>
            <a:r>
              <a:rPr lang="en-US" dirty="0">
                <a:latin typeface="Huawei Sans" panose="020C0503030203020204" pitchFamily="34" charset="0"/>
                <a:ea typeface="方正兰亭黑简体" panose="02000000000000000000" pitchFamily="2" charset="-122"/>
                <a:cs typeface="Huawei Sans" panose="020C0503030203020204" pitchFamily="34" charset="0"/>
              </a:rPr>
              <a:t>) format to describe managed objects.</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When the managed device is abnormal, the agent notifies the NMS of the fault through a trap, which helps the network administrator handle the fault in time.</a:t>
            </a:r>
          </a:p>
          <a:p>
            <a:r>
              <a:rPr lang="en-US" dirty="0">
                <a:latin typeface="Huawei Sans" panose="020C0503030203020204" pitchFamily="34" charset="0"/>
              </a:rPr>
              <a:t>SNMP network management consists of three parts: </a:t>
            </a:r>
            <a:r>
              <a:rPr lang="en-US" dirty="0" err="1">
                <a:latin typeface="Huawei Sans" panose="020C0503030203020204" pitchFamily="34" charset="0"/>
              </a:rPr>
              <a:t>MIB</a:t>
            </a:r>
            <a:r>
              <a:rPr lang="en-US" dirty="0">
                <a:latin typeface="Huawei Sans" panose="020C0503030203020204" pitchFamily="34" charset="0"/>
              </a:rPr>
              <a:t>, structure management information (</a:t>
            </a:r>
            <a:r>
              <a:rPr lang="en-US" dirty="0" err="1">
                <a:latin typeface="Huawei Sans" panose="020C0503030203020204" pitchFamily="34" charset="0"/>
              </a:rPr>
              <a:t>SMI</a:t>
            </a:r>
            <a:r>
              <a:rPr lang="en-US" dirty="0">
                <a:latin typeface="Huawei Sans" panose="020C0503030203020204" pitchFamily="34" charset="0"/>
              </a:rPr>
              <a:t>), and SNMP.</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183238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eaLnBrk="1" hangingPunct="1"/>
            <a:r>
              <a:rPr lang="en-US" dirty="0">
                <a:latin typeface="Huawei Sans" panose="020C0503030203020204" pitchFamily="34" charset="0"/>
                <a:cs typeface="Huawei Sans" panose="020C0503030203020204" pitchFamily="34" charset="0"/>
              </a:rPr>
              <a:t>The </a:t>
            </a:r>
            <a:r>
              <a:rPr lang="en-US" dirty="0" err="1">
                <a:latin typeface="Huawei Sans" panose="020C0503030203020204" pitchFamily="34" charset="0"/>
                <a:cs typeface="Huawei Sans" panose="020C0503030203020204" pitchFamily="34" charset="0"/>
              </a:rPr>
              <a:t>MIB</a:t>
            </a:r>
            <a:r>
              <a:rPr lang="en-US" dirty="0">
                <a:latin typeface="Huawei Sans" panose="020C0503030203020204" pitchFamily="34" charset="0"/>
                <a:cs typeface="Huawei Sans" panose="020C0503030203020204" pitchFamily="34" charset="0"/>
              </a:rPr>
              <a:t> is a collection of managed objects. It defines attributes of managed objects, including:</a:t>
            </a:r>
          </a:p>
          <a:p>
            <a:pPr marL="431800" lvl="1" indent="-241300"/>
            <a:r>
              <a:rPr lang="en-US" dirty="0">
                <a:latin typeface="Huawei Sans" panose="020C0503030203020204" pitchFamily="34" charset="0"/>
                <a:cs typeface="Huawei Sans" panose="020C0503030203020204" pitchFamily="34" charset="0"/>
              </a:rPr>
              <a:t>Object identifier (</a:t>
            </a:r>
            <a:r>
              <a:rPr lang="en-US" dirty="0" err="1">
                <a:latin typeface="Huawei Sans" panose="020C0503030203020204" pitchFamily="34" charset="0"/>
                <a:cs typeface="Huawei Sans" panose="020C0503030203020204" pitchFamily="34" charset="0"/>
              </a:rPr>
              <a:t>OID</a:t>
            </a:r>
            <a:r>
              <a:rPr lang="en-US" dirty="0">
                <a:latin typeface="Huawei Sans" panose="020C0503030203020204" pitchFamily="34" charset="0"/>
                <a:cs typeface="Huawei Sans" panose="020C0503030203020204" pitchFamily="34" charset="0"/>
              </a:rPr>
              <a:t>)</a:t>
            </a:r>
          </a:p>
          <a:p>
            <a:pPr marL="431800" lvl="1" indent="-241300"/>
            <a:r>
              <a:rPr lang="en-US" dirty="0">
                <a:latin typeface="Huawei Sans" panose="020C0503030203020204" pitchFamily="34" charset="0"/>
                <a:cs typeface="Huawei Sans" panose="020C0503030203020204" pitchFamily="34" charset="0"/>
              </a:rPr>
              <a:t>Object access permission</a:t>
            </a:r>
          </a:p>
          <a:p>
            <a:pPr marL="431800" lvl="1" indent="-241300"/>
            <a:r>
              <a:rPr lang="en-US" dirty="0">
                <a:latin typeface="Huawei Sans" panose="020C0503030203020204" pitchFamily="34" charset="0"/>
                <a:cs typeface="Huawei Sans" panose="020C0503030203020204" pitchFamily="34" charset="0"/>
              </a:rPr>
              <a:t>Data type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969680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28273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eaLnBrk="1" hangingPunct="1"/>
            <a:r>
              <a:rPr lang="en-US" dirty="0" err="1">
                <a:latin typeface="Huawei Sans" panose="020C0503030203020204" pitchFamily="34" charset="0"/>
                <a:cs typeface="Huawei Sans" panose="020C0503030203020204" pitchFamily="34" charset="0"/>
              </a:rPr>
              <a:t>SNMPv1</a:t>
            </a:r>
            <a:r>
              <a:rPr lang="en-US" dirty="0">
                <a:latin typeface="Huawei Sans" panose="020C0503030203020204" pitchFamily="34" charset="0"/>
                <a:cs typeface="Huawei Sans" panose="020C0503030203020204" pitchFamily="34" charset="0"/>
              </a:rPr>
              <a:t> defines five types of </a:t>
            </a:r>
            <a:r>
              <a:rPr lang="en-US" dirty="0" err="1">
                <a:latin typeface="Huawei Sans" panose="020C0503030203020204" pitchFamily="34" charset="0"/>
                <a:cs typeface="Huawei Sans" panose="020C0503030203020204" pitchFamily="34" charset="0"/>
              </a:rPr>
              <a:t>PDUs</a:t>
            </a:r>
            <a:r>
              <a:rPr lang="en-US" dirty="0">
                <a:latin typeface="Huawei Sans" panose="020C0503030203020204" pitchFamily="34" charset="0"/>
                <a:cs typeface="Huawei Sans" panose="020C0503030203020204" pitchFamily="34" charset="0"/>
              </a:rPr>
              <a:t>, that is, SNMP packets, for the interaction between the NMS and the agent. The operations of each type of packets are as follows:</a:t>
            </a:r>
          </a:p>
          <a:p>
            <a:pPr marL="431800" lvl="1" indent="-241300"/>
            <a:r>
              <a:rPr lang="en-US" dirty="0">
                <a:latin typeface="Huawei Sans" panose="020C0503030203020204" pitchFamily="34" charset="0"/>
                <a:cs typeface="Huawei Sans" panose="020C0503030203020204" pitchFamily="34" charset="0"/>
              </a:rPr>
              <a:t>Get-request: obtains one or more parameter values from the agent process.</a:t>
            </a:r>
          </a:p>
          <a:p>
            <a:pPr marL="431800" lvl="1" indent="-241300"/>
            <a:r>
              <a:rPr lang="en-US" dirty="0">
                <a:latin typeface="Huawei Sans" panose="020C0503030203020204" pitchFamily="34" charset="0"/>
                <a:cs typeface="Huawei Sans" panose="020C0503030203020204" pitchFamily="34" charset="0"/>
              </a:rPr>
              <a:t>Get-next-request: obtains the next parameter value from the agent process.</a:t>
            </a:r>
          </a:p>
          <a:p>
            <a:pPr marL="431800" lvl="1" indent="-241300"/>
            <a:r>
              <a:rPr lang="en-US" dirty="0">
                <a:latin typeface="Huawei Sans" panose="020C0503030203020204" pitchFamily="34" charset="0"/>
                <a:cs typeface="Huawei Sans" panose="020C0503030203020204" pitchFamily="34" charset="0"/>
              </a:rPr>
              <a:t>Set-request: sets one or more parameter values of the agent process.</a:t>
            </a:r>
          </a:p>
          <a:p>
            <a:pPr marL="431800" lvl="1" indent="-241300"/>
            <a:r>
              <a:rPr lang="en-US" dirty="0">
                <a:latin typeface="Huawei Sans" panose="020C0503030203020204" pitchFamily="34" charset="0"/>
                <a:cs typeface="Huawei Sans" panose="020C0503030203020204" pitchFamily="34" charset="0"/>
              </a:rPr>
              <a:t>Get-response: returns one or more parameter values. This operation is initiated by the agent process and is a response to the preceding three operations.</a:t>
            </a:r>
          </a:p>
          <a:p>
            <a:pPr marL="431800" lvl="1" indent="-241300"/>
            <a:r>
              <a:rPr lang="en-US" dirty="0">
                <a:latin typeface="Huawei Sans" panose="020C0503030203020204" pitchFamily="34" charset="0"/>
                <a:cs typeface="Huawei Sans" panose="020C0503030203020204" pitchFamily="34" charset="0"/>
              </a:rPr>
              <a:t>Trap: proactively sent by an agent process to notify a management process of an event.</a:t>
            </a:r>
          </a:p>
          <a:p>
            <a:r>
              <a:rPr lang="en-US" dirty="0" err="1">
                <a:latin typeface="Huawei Sans" panose="020C0503030203020204" pitchFamily="34" charset="0"/>
                <a:cs typeface="Huawei Sans" panose="020C0503030203020204" pitchFamily="34" charset="0"/>
              </a:rPr>
              <a:t>SNMPv2c</a:t>
            </a:r>
            <a:r>
              <a:rPr lang="en-US" dirty="0">
                <a:latin typeface="Huawei Sans" panose="020C0503030203020204" pitchFamily="34" charset="0"/>
                <a:cs typeface="Huawei Sans" panose="020C0503030203020204" pitchFamily="34" charset="0"/>
              </a:rPr>
              <a:t> supports the following new operations:</a:t>
            </a:r>
          </a:p>
          <a:p>
            <a:pPr marL="431800" lvl="1" indent="-241300"/>
            <a:r>
              <a:rPr lang="en-US" dirty="0">
                <a:latin typeface="Huawei Sans" panose="020C0503030203020204" pitchFamily="34" charset="0"/>
                <a:cs typeface="Huawei Sans" panose="020C0503030203020204" pitchFamily="34" charset="0"/>
              </a:rPr>
              <a:t>Get-bulk request: The NMS reads a batch of information from the managed device, which is equivalent to multiple get-next operations.</a:t>
            </a:r>
          </a:p>
          <a:p>
            <a:pPr marL="431800" lvl="1" indent="-241300"/>
            <a:r>
              <a:rPr lang="en-US" dirty="0">
                <a:latin typeface="Huawei Sans" panose="020C0503030203020204" pitchFamily="34" charset="0"/>
                <a:cs typeface="Huawei Sans" panose="020C0503030203020204" pitchFamily="34" charset="0"/>
              </a:rPr>
              <a:t>Inform: The managed device sends an alarm to the NMS, and the NMS returns an Inform response to acknowledge the alarm.</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433886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dirty="0" err="1">
                <a:latin typeface="Huawei Sans" panose="020C0503030203020204" pitchFamily="34" charset="0"/>
                <a:cs typeface="Huawei Sans" panose="020C0503030203020204" pitchFamily="34" charset="0"/>
              </a:rPr>
              <a:t>SNMPv1</a:t>
            </a:r>
            <a:r>
              <a:rPr lang="en-US" dirty="0">
                <a:latin typeface="Huawei Sans" panose="020C0503030203020204" pitchFamily="34" charset="0"/>
                <a:cs typeface="Huawei Sans" panose="020C0503030203020204" pitchFamily="34" charset="0"/>
              </a:rPr>
              <a:t> and </a:t>
            </a:r>
            <a:r>
              <a:rPr lang="en-US" dirty="0" err="1">
                <a:latin typeface="Huawei Sans" panose="020C0503030203020204" pitchFamily="34" charset="0"/>
                <a:cs typeface="Huawei Sans" panose="020C0503030203020204" pitchFamily="34" charset="0"/>
              </a:rPr>
              <a:t>SNMPv2c</a:t>
            </a:r>
            <a:r>
              <a:rPr lang="en-US" dirty="0">
                <a:latin typeface="Huawei Sans" panose="020C0503030203020204" pitchFamily="34" charset="0"/>
                <a:cs typeface="Huawei Sans" panose="020C0503030203020204" pitchFamily="34" charset="0"/>
              </a:rPr>
              <a:t> both use community name–based authentication. NMS uses the community name list to control the device access permissions, whereas the agent does not check whether the community name used by the sender is authorized. Additionally, SNMP messages are not encrypted for transmission, therefore, security in authentication and privacy is not ensured.</a:t>
            </a:r>
          </a:p>
          <a:p>
            <a:r>
              <a:rPr lang="en-US" dirty="0">
                <a:latin typeface="Huawei Sans" panose="020C0503030203020204" pitchFamily="34" charset="0"/>
                <a:cs typeface="Huawei Sans" panose="020C0503030203020204" pitchFamily="34" charset="0"/>
              </a:rPr>
              <a:t>When the connection fails in </a:t>
            </a:r>
            <a:r>
              <a:rPr lang="en-US" dirty="0" err="1">
                <a:latin typeface="Huawei Sans" panose="020C0503030203020204" pitchFamily="34" charset="0"/>
                <a:cs typeface="Huawei Sans" panose="020C0503030203020204" pitchFamily="34" charset="0"/>
              </a:rPr>
              <a:t>SNMPv1</a:t>
            </a:r>
            <a:r>
              <a:rPr lang="en-US" dirty="0">
                <a:latin typeface="Huawei Sans" panose="020C0503030203020204" pitchFamily="34" charset="0"/>
                <a:cs typeface="Huawei Sans" panose="020C0503030203020204" pitchFamily="34" charset="0"/>
              </a:rPr>
              <a:t> and </a:t>
            </a:r>
            <a:r>
              <a:rPr lang="en-US" dirty="0" err="1">
                <a:latin typeface="Huawei Sans" panose="020C0503030203020204" pitchFamily="34" charset="0"/>
                <a:cs typeface="Huawei Sans" panose="020C0503030203020204" pitchFamily="34" charset="0"/>
              </a:rPr>
              <a:t>SNMPv2c</a:t>
            </a:r>
            <a:r>
              <a:rPr lang="en-US" dirty="0">
                <a:latin typeface="Huawei Sans" panose="020C0503030203020204" pitchFamily="34" charset="0"/>
                <a:cs typeface="Huawei Sans" panose="020C0503030203020204" pitchFamily="34" charset="0"/>
              </a:rPr>
              <a:t>, check whether the read community name is correct and whether the port number is changed.</a:t>
            </a:r>
          </a:p>
          <a:p>
            <a:r>
              <a:rPr lang="en-US" dirty="0" err="1">
                <a:latin typeface="Huawei Sans" panose="020C0503030203020204" pitchFamily="34" charset="0"/>
                <a:cs typeface="Huawei Sans" panose="020C0503030203020204" pitchFamily="34" charset="0"/>
              </a:rPr>
              <a:t>SNMPv2c</a:t>
            </a:r>
            <a:r>
              <a:rPr lang="en-US" dirty="0">
                <a:latin typeface="Huawei Sans" panose="020C0503030203020204" pitchFamily="34" charset="0"/>
                <a:cs typeface="Huawei Sans" panose="020C0503030203020204" pitchFamily="34" charset="0"/>
              </a:rPr>
              <a:t> is an enhanced version of </a:t>
            </a:r>
            <a:r>
              <a:rPr lang="en-US" dirty="0" err="1">
                <a:latin typeface="Huawei Sans" panose="020C0503030203020204" pitchFamily="34" charset="0"/>
                <a:cs typeface="Huawei Sans" panose="020C0503030203020204" pitchFamily="34" charset="0"/>
              </a:rPr>
              <a:t>SNMPv1</a:t>
            </a:r>
            <a:r>
              <a:rPr lang="en-US" dirty="0">
                <a:latin typeface="Huawei Sans" panose="020C0503030203020204" pitchFamily="34" charset="0"/>
                <a:cs typeface="Huawei Sans" panose="020C0503030203020204" pitchFamily="34" charset="0"/>
              </a:rPr>
              <a:t>. Compared with </a:t>
            </a:r>
            <a:r>
              <a:rPr lang="en-US" dirty="0" err="1">
                <a:latin typeface="Huawei Sans" panose="020C0503030203020204" pitchFamily="34" charset="0"/>
                <a:cs typeface="Huawei Sans" panose="020C0503030203020204" pitchFamily="34" charset="0"/>
              </a:rPr>
              <a:t>SNMPv1</a:t>
            </a:r>
            <a:r>
              <a:rPr lang="en-US" dirty="0">
                <a:latin typeface="Huawei Sans" panose="020C0503030203020204" pitchFamily="34" charset="0"/>
                <a:cs typeface="Huawei Sans" panose="020C0503030203020204" pitchFamily="34" charset="0"/>
              </a:rPr>
              <a:t>, </a:t>
            </a:r>
            <a:r>
              <a:rPr lang="en-US" dirty="0" err="1">
                <a:latin typeface="Huawei Sans" panose="020C0503030203020204" pitchFamily="34" charset="0"/>
                <a:cs typeface="Huawei Sans" panose="020C0503030203020204" pitchFamily="34" charset="0"/>
              </a:rPr>
              <a:t>SNMPv2c</a:t>
            </a:r>
            <a:r>
              <a:rPr lang="en-US" dirty="0">
                <a:latin typeface="Huawei Sans" panose="020C0503030203020204" pitchFamily="34" charset="0"/>
                <a:cs typeface="Huawei Sans" panose="020C0503030203020204" pitchFamily="34" charset="0"/>
              </a:rPr>
              <a:t> supports more operations, data types, communications protocols, and error handling codes.</a:t>
            </a:r>
          </a:p>
          <a:p>
            <a:r>
              <a:rPr lang="en-US" dirty="0" err="1">
                <a:latin typeface="Huawei Sans" panose="020C0503030203020204" pitchFamily="34" charset="0"/>
                <a:cs typeface="Huawei Sans" panose="020C0503030203020204" pitchFamily="34" charset="0"/>
              </a:rPr>
              <a:t>SNMPv3</a:t>
            </a:r>
            <a:r>
              <a:rPr lang="en-US" dirty="0">
                <a:latin typeface="Huawei Sans" panose="020C0503030203020204" pitchFamily="34" charset="0"/>
                <a:cs typeface="Huawei Sans" panose="020C0503030203020204" pitchFamily="34" charset="0"/>
              </a:rPr>
              <a:t> security is ensured by data security and access control.</a:t>
            </a:r>
          </a:p>
          <a:p>
            <a:pPr marL="444500" lvl="1" indent="-254000"/>
            <a:r>
              <a:rPr lang="en-US" dirty="0" err="1">
                <a:latin typeface="Huawei Sans" panose="020C0503030203020204" pitchFamily="34" charset="0"/>
                <a:cs typeface="Huawei Sans" panose="020C0503030203020204" pitchFamily="34" charset="0"/>
              </a:rPr>
              <a:t>SNMPv3</a:t>
            </a:r>
            <a:r>
              <a:rPr lang="en-US" dirty="0">
                <a:latin typeface="Huawei Sans" panose="020C0503030203020204" pitchFamily="34" charset="0"/>
                <a:cs typeface="Huawei Sans" panose="020C0503030203020204" pitchFamily="34" charset="0"/>
              </a:rPr>
              <a:t> provides message-level data security, including data integrity, data source verification, and data verification.</a:t>
            </a:r>
          </a:p>
          <a:p>
            <a:pPr marL="444500" lvl="1" indent="-254000"/>
            <a:r>
              <a:rPr lang="en-US" dirty="0" err="1">
                <a:latin typeface="Huawei Sans" panose="020C0503030203020204" pitchFamily="34" charset="0"/>
                <a:cs typeface="Huawei Sans" panose="020C0503030203020204" pitchFamily="34" charset="0"/>
              </a:rPr>
              <a:t>SNMPv3</a:t>
            </a:r>
            <a:r>
              <a:rPr lang="en-US" dirty="0">
                <a:latin typeface="Huawei Sans" panose="020C0503030203020204" pitchFamily="34" charset="0"/>
                <a:cs typeface="Huawei Sans" panose="020C0503030203020204" pitchFamily="34" charset="0"/>
              </a:rPr>
              <a:t> implements access control based on protocol operations, and controls the access to managed objects.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7062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23839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350875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881629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86116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dirty="0" err="1">
                <a:latin typeface="Huawei Sans" panose="020C0503030203020204" pitchFamily="34" charset="0"/>
              </a:rPr>
              <a:t>IXP</a:t>
            </a:r>
            <a:r>
              <a:rPr lang="en-US" dirty="0">
                <a:latin typeface="Huawei Sans" panose="020C0503030203020204" pitchFamily="34" charset="0"/>
              </a:rPr>
              <a:t>: Internet Exchange Provider, such as ISP (Internet Service Provider) and </a:t>
            </a:r>
            <a:r>
              <a:rPr lang="en-US" dirty="0" err="1">
                <a:latin typeface="Huawei Sans" panose="020C0503030203020204" pitchFamily="34" charset="0"/>
              </a:rPr>
              <a:t>IAP</a:t>
            </a:r>
            <a:r>
              <a:rPr lang="en-US" dirty="0">
                <a:latin typeface="Huawei Sans" panose="020C0503030203020204" pitchFamily="34" charset="0"/>
              </a:rPr>
              <a:t> (Internet Access Provider)</a:t>
            </a:r>
          </a:p>
          <a:p>
            <a:r>
              <a:rPr lang="en-US" dirty="0">
                <a:latin typeface="Huawei Sans" panose="020C0503030203020204" pitchFamily="34" charset="0"/>
              </a:rPr>
              <a:t>Network Cloud Engine (</a:t>
            </a:r>
            <a:r>
              <a:rPr lang="en-US" dirty="0" err="1">
                <a:latin typeface="Huawei Sans" panose="020C0503030203020204" pitchFamily="34" charset="0"/>
              </a:rPr>
              <a:t>NCE</a:t>
            </a:r>
            <a:r>
              <a:rPr lang="en-US" dirty="0">
                <a:latin typeface="Huawei Sans" panose="020C0503030203020204" pitchFamily="34" charset="0"/>
              </a:rPr>
              <a:t>) is a network cloud engine developed by Huawei.</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757239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2085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dirty="0">
                <a:solidFill>
                  <a:prstClr val="black"/>
                </a:solidFill>
                <a:latin typeface="Huawei Sans" panose="020C0503030203020204" pitchFamily="34" charset="0"/>
                <a:ea typeface="方正兰亭黑简体" panose="02000000000000000000" pitchFamily="2" charset="-122"/>
              </a:rPr>
              <a:t>A network management platform that supports large-scale and portable management and uses standard and universal network management protocols is required to enable efficient and unified management.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01370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dirty="0">
                <a:latin typeface="Huawei Sans" panose="020C0503030203020204" pitchFamily="34" charset="0"/>
              </a:rPr>
              <a:t>Characteristics:</a:t>
            </a:r>
          </a:p>
          <a:p>
            <a:pPr marL="444500" lvl="1" indent="-266700"/>
            <a:r>
              <a:rPr lang="en-US" dirty="0">
                <a:latin typeface="Huawei Sans" panose="020C0503030203020204" pitchFamily="34" charset="0"/>
              </a:rPr>
              <a:t>Adaptation to devices from different vendors facilitates unified management of network-wide devices. eSight has open interfaces that can be integrated, provides unified management of Huawei servers, storage devices, virtualization devices, switches, routers, WLAN devices, firewalls, </a:t>
            </a:r>
            <a:r>
              <a:rPr lang="en-US" dirty="0" err="1">
                <a:latin typeface="Huawei Sans" panose="020C0503030203020204" pitchFamily="34" charset="0"/>
              </a:rPr>
              <a:t>PON</a:t>
            </a:r>
            <a:r>
              <a:rPr lang="en-US" dirty="0">
                <a:latin typeface="Huawei Sans" panose="020C0503030203020204" pitchFamily="34" charset="0"/>
              </a:rPr>
              <a:t> devices, </a:t>
            </a:r>
            <a:r>
              <a:rPr lang="en-US" dirty="0" err="1">
                <a:latin typeface="Huawei Sans" panose="020C0503030203020204" pitchFamily="34" charset="0"/>
              </a:rPr>
              <a:t>eLTE</a:t>
            </a:r>
            <a:r>
              <a:rPr lang="en-US" dirty="0">
                <a:latin typeface="Huawei Sans" panose="020C0503030203020204" pitchFamily="34" charset="0"/>
              </a:rPr>
              <a:t> devices, unified communications devices, telepresence devices, video surveillance devices, application systems, and equipment room facilities, and pre-integrates capabilities to manage mainstream devices from third parties such as HP, Cisco, and </a:t>
            </a:r>
            <a:r>
              <a:rPr lang="en-US" dirty="0" err="1">
                <a:latin typeface="Huawei Sans" panose="020C0503030203020204" pitchFamily="34" charset="0"/>
              </a:rPr>
              <a:t>H3C</a:t>
            </a:r>
            <a:r>
              <a:rPr lang="en-US" dirty="0">
                <a:latin typeface="Huawei Sans" panose="020C0503030203020204" pitchFamily="34" charset="0"/>
              </a:rPr>
              <a:t>.</a:t>
            </a:r>
          </a:p>
          <a:p>
            <a:pPr marL="444500" lvl="1" indent="-266700"/>
            <a:r>
              <a:rPr lang="en-US" dirty="0">
                <a:latin typeface="Huawei Sans" panose="020C0503030203020204" pitchFamily="34" charset="0"/>
              </a:rPr>
              <a:t>The component-based architecture allows customers to construct an enterprise </a:t>
            </a:r>
            <a:r>
              <a:rPr lang="en-US" dirty="0" err="1">
                <a:latin typeface="Huawei Sans" panose="020C0503030203020204" pitchFamily="34" charset="0"/>
              </a:rPr>
              <a:t>O&amp;M</a:t>
            </a:r>
            <a:r>
              <a:rPr lang="en-US" dirty="0">
                <a:latin typeface="Huawei Sans" panose="020C0503030203020204" pitchFamily="34" charset="0"/>
              </a:rPr>
              <a:t> platform on demand. eSight uses a component-based architecture and provides various components based on the unified eSight management platform. Customers can select required components based on the site requirements.</a:t>
            </a:r>
          </a:p>
          <a:p>
            <a:pPr marL="444500" lvl="1" indent="-266700"/>
            <a:r>
              <a:rPr lang="en-US" dirty="0">
                <a:latin typeface="Huawei Sans" panose="020C0503030203020204" pitchFamily="34" charset="0"/>
              </a:rPr>
              <a:t>eSight is lightweight and web-based, reducing the system maintenance and upgrade costs. eSight uses the B/S architecture. The eSight client can access the eSight server anytime anywhere without installing any plug-in. When eSight is upgraded or maintained, the eSight software needs to be upgraded only on the server, reducing the system maintenance and upgrade cost. Visualized diagnosis and centralized </a:t>
            </a:r>
            <a:r>
              <a:rPr lang="en-US" dirty="0" err="1">
                <a:latin typeface="Huawei Sans" panose="020C0503030203020204" pitchFamily="34" charset="0"/>
              </a:rPr>
              <a:t>O&amp;M</a:t>
            </a:r>
            <a:r>
              <a:rPr lang="en-US" dirty="0">
                <a:latin typeface="Huawei Sans" panose="020C0503030203020204" pitchFamily="34" charset="0"/>
              </a:rPr>
              <a:t> improve </a:t>
            </a:r>
            <a:r>
              <a:rPr lang="en-US" dirty="0" err="1">
                <a:latin typeface="Huawei Sans" panose="020C0503030203020204" pitchFamily="34" charset="0"/>
              </a:rPr>
              <a:t>O&amp;M</a:t>
            </a:r>
            <a:r>
              <a:rPr lang="en-US" dirty="0">
                <a:latin typeface="Huawei Sans" panose="020C0503030203020204" pitchFamily="34" charset="0"/>
              </a:rPr>
              <a:t> efficiency.</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618166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916440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dirty="0">
                <a:latin typeface="Huawei Sans" panose="020C0503030203020204" pitchFamily="34" charset="0"/>
                <a:ea typeface="方正兰亭黑简体" panose="02000000000000000000" pitchFamily="2" charset="-122"/>
                <a:cs typeface="Huawei Sans" panose="020C0503030203020204" pitchFamily="34" charset="0"/>
              </a:rPr>
              <a:t>eSight uses a component-based architecture and provides various components on the unified eSight management platform. The figure in the slide shows the eSight component-based architecture. The </a:t>
            </a:r>
            <a:r>
              <a:rPr lang="en-US" sz="1100" dirty="0" err="1">
                <a:latin typeface="Huawei Sans" panose="020C0503030203020204" pitchFamily="34" charset="0"/>
                <a:ea typeface="方正兰亭黑简体" panose="02000000000000000000" pitchFamily="2" charset="-122"/>
                <a:cs typeface="Huawei Sans" panose="020C0503030203020204" pitchFamily="34" charset="0"/>
              </a:rPr>
              <a:t>PON</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 management component is mainly responsible for managing the </a:t>
            </a:r>
            <a:r>
              <a:rPr lang="en-US" sz="1100" dirty="0" err="1">
                <a:latin typeface="Huawei Sans" panose="020C0503030203020204" pitchFamily="34" charset="0"/>
                <a:ea typeface="方正兰亭黑简体" panose="02000000000000000000" pitchFamily="2" charset="-122"/>
                <a:cs typeface="Huawei Sans" panose="020C0503030203020204" pitchFamily="34" charset="0"/>
              </a:rPr>
              <a:t>PON</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 devices.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65425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dirty="0">
                <a:latin typeface="Huawei Sans" panose="020C0503030203020204" pitchFamily="34" charset="0"/>
              </a:rPr>
              <a:t>Main </a:t>
            </a:r>
            <a:r>
              <a:rPr lang="en-US" dirty="0" err="1">
                <a:latin typeface="Huawei Sans" panose="020C0503030203020204" pitchFamily="34" charset="0"/>
              </a:rPr>
              <a:t>O&amp;M</a:t>
            </a:r>
            <a:r>
              <a:rPr lang="en-US" dirty="0">
                <a:latin typeface="Huawei Sans" panose="020C0503030203020204" pitchFamily="34" charset="0"/>
              </a:rPr>
              <a:t> functions:</a:t>
            </a:r>
          </a:p>
          <a:p>
            <a:pPr marL="419100" lvl="1" indent="-241300"/>
            <a:r>
              <a:rPr lang="en-US" dirty="0">
                <a:latin typeface="Huawei Sans" panose="020C0503030203020204" pitchFamily="34" charset="0"/>
              </a:rPr>
              <a:t>Resource management: manages </a:t>
            </a:r>
            <a:r>
              <a:rPr lang="en-US" dirty="0" err="1">
                <a:latin typeface="Huawei Sans" panose="020C0503030203020204" pitchFamily="34" charset="0"/>
              </a:rPr>
              <a:t>OLTs</a:t>
            </a:r>
            <a:r>
              <a:rPr lang="en-US" dirty="0">
                <a:latin typeface="Huawei Sans" panose="020C0503030203020204" pitchFamily="34" charset="0"/>
              </a:rPr>
              <a:t>, </a:t>
            </a:r>
            <a:r>
              <a:rPr lang="en-US" dirty="0" err="1">
                <a:latin typeface="Huawei Sans" panose="020C0503030203020204" pitchFamily="34" charset="0"/>
              </a:rPr>
              <a:t>ONUs</a:t>
            </a:r>
            <a:r>
              <a:rPr lang="en-US" dirty="0">
                <a:latin typeface="Huawei Sans" panose="020C0503030203020204" pitchFamily="34" charset="0"/>
              </a:rPr>
              <a:t>, and splitters.</a:t>
            </a:r>
          </a:p>
          <a:p>
            <a:pPr marL="419100" lvl="1" indent="-241300"/>
            <a:r>
              <a:rPr lang="en-US" dirty="0">
                <a:latin typeface="Huawei Sans" panose="020C0503030203020204" pitchFamily="34" charset="0"/>
              </a:rPr>
              <a:t>Network monitoring: monitors device status and </a:t>
            </a:r>
            <a:r>
              <a:rPr lang="en-US" dirty="0" err="1">
                <a:latin typeface="Huawei Sans" panose="020C0503030203020204" pitchFamily="34" charset="0"/>
              </a:rPr>
              <a:t>GPON</a:t>
            </a:r>
            <a:r>
              <a:rPr lang="en-US" dirty="0">
                <a:latin typeface="Huawei Sans" panose="020C0503030203020204" pitchFamily="34" charset="0"/>
              </a:rPr>
              <a:t> faults.</a:t>
            </a:r>
          </a:p>
          <a:p>
            <a:pPr marL="419100" lvl="1" indent="-241300"/>
            <a:r>
              <a:rPr lang="en-US" dirty="0">
                <a:latin typeface="Huawei Sans" panose="020C0503030203020204" pitchFamily="34" charset="0"/>
              </a:rPr>
              <a:t>Batch upgrade: upgrades </a:t>
            </a:r>
            <a:r>
              <a:rPr lang="en-US" dirty="0" err="1">
                <a:latin typeface="Huawei Sans" panose="020C0503030203020204" pitchFamily="34" charset="0"/>
              </a:rPr>
              <a:t>OLTs</a:t>
            </a:r>
            <a:r>
              <a:rPr lang="en-US" dirty="0">
                <a:latin typeface="Huawei Sans" panose="020C0503030203020204" pitchFamily="34" charset="0"/>
              </a:rPr>
              <a:t>/</a:t>
            </a:r>
            <a:r>
              <a:rPr lang="en-US" dirty="0" err="1">
                <a:latin typeface="Huawei Sans" panose="020C0503030203020204" pitchFamily="34" charset="0"/>
              </a:rPr>
              <a:t>MxUs</a:t>
            </a:r>
            <a:r>
              <a:rPr lang="en-US" dirty="0">
                <a:latin typeface="Huawei Sans" panose="020C0503030203020204" pitchFamily="34" charset="0"/>
              </a:rPr>
              <a:t>/</a:t>
            </a:r>
            <a:r>
              <a:rPr lang="en-US" dirty="0" err="1">
                <a:latin typeface="Huawei Sans" panose="020C0503030203020204" pitchFamily="34" charset="0"/>
              </a:rPr>
              <a:t>ONTs</a:t>
            </a:r>
            <a:r>
              <a:rPr lang="en-US" dirty="0">
                <a:latin typeface="Huawei Sans" panose="020C0503030203020204" pitchFamily="34" charset="0"/>
              </a:rPr>
              <a:t> and installs patches for </a:t>
            </a:r>
            <a:r>
              <a:rPr lang="en-US" dirty="0" err="1">
                <a:latin typeface="Huawei Sans" panose="020C0503030203020204" pitchFamily="34" charset="0"/>
              </a:rPr>
              <a:t>OLTs</a:t>
            </a:r>
            <a:r>
              <a:rPr lang="en-US" dirty="0">
                <a:latin typeface="Huawei Sans" panose="020C0503030203020204" pitchFamily="34" charset="0"/>
              </a:rPr>
              <a:t>/</a:t>
            </a:r>
            <a:r>
              <a:rPr lang="en-US" dirty="0" err="1">
                <a:latin typeface="Huawei Sans" panose="020C0503030203020204" pitchFamily="34" charset="0"/>
              </a:rPr>
              <a:t>MxUs</a:t>
            </a:r>
            <a:r>
              <a:rPr lang="en-US" dirty="0">
                <a:latin typeface="Huawei Sans" panose="020C0503030203020204" pitchFamily="34" charset="0"/>
              </a:rPr>
              <a:t>.</a:t>
            </a:r>
          </a:p>
          <a:p>
            <a:pPr marL="419100" lvl="1" indent="-241300"/>
            <a:r>
              <a:rPr lang="en-US" dirty="0">
                <a:latin typeface="Huawei Sans" panose="020C0503030203020204" pitchFamily="34" charset="0"/>
              </a:rPr>
              <a:t>Instant availability after replacement: replaces a faulty </a:t>
            </a:r>
            <a:r>
              <a:rPr lang="en-US" dirty="0" err="1">
                <a:latin typeface="Huawei Sans" panose="020C0503030203020204" pitchFamily="34" charset="0"/>
              </a:rPr>
              <a:t>ONU</a:t>
            </a:r>
            <a:r>
              <a:rPr lang="en-US" dirty="0">
                <a:latin typeface="Huawei Sans" panose="020C0503030203020204" pitchFamily="34" charset="0"/>
              </a:rPr>
              <a:t> or upgrades the device version.</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95485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681299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 GPON network deployment, a large number of ONUs need to be deployed. eSight PON supports ONU PnP. That is, after the OLT is deployed, network deployment is performed on PON terminal devices (including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MxUs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ONTs). The network administrator does not need to commission the device software onsite. After the PON devices are powered on, services can be configured based on the preset PnP policy, improving the deployment efficiency.</a:t>
            </a:r>
          </a:p>
          <a:p>
            <a:pPr lvl="0">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 planning: Plan other network and service parameters, such as the device location, upstream interface, management IP address, and management VLAN.</a:t>
            </a:r>
          </a:p>
          <a:p>
            <a:pPr lvl="0">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Pre-deployment:</a:t>
            </a:r>
          </a:p>
          <a:p>
            <a:pPr marL="419100" lvl="1" indent="-228600">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Configure an ONU PnP policy.</a:t>
            </a:r>
          </a:p>
          <a:p>
            <a:pPr marL="419100" lvl="1" indent="-228600">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Configure OLT parameters and associate the ONU PnP policy.</a:t>
            </a:r>
          </a:p>
          <a:p>
            <a:pPr lvl="0">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 installation and power-on process: After an ONU is installed and powered on onsite, the ONU automatically sends a go-online notification to the OLT after startup. eSight verifies the device and selects deployment information based on the pre-deployment policy, and uses the OMCI channel to deliver the pre-deployment configurations to the ONU. After the configuration takes effect, services are automatically provisioned.</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805838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lnSpc>
                <a:spcPct val="100000"/>
              </a:lnSpc>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eSight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PON</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resource management provides unified management of network-wide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PON</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device resources, including optical splitters,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Key service data is displayed in a centralized manner, helping users learn about network quality at any time.</a:t>
            </a:r>
          </a:p>
          <a:p>
            <a:pPr lvl="0">
              <a:lnSpc>
                <a:spcPct val="100000"/>
              </a:lnSpc>
              <a:defRPr/>
            </a:pP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management:</a:t>
            </a:r>
          </a:p>
          <a:p>
            <a:pPr marL="444500" lvl="1" indent="-279400">
              <a:lnSpc>
                <a:spcPct val="100000"/>
              </a:lnSpc>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list managed in the system is displayed in a resource table. Basic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information can be viewed, filtered, and queried.</a:t>
            </a:r>
          </a:p>
          <a:p>
            <a:pPr marL="444500" lvl="1" indent="-279400">
              <a:lnSpc>
                <a:spcPct val="100000"/>
              </a:lnSpc>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This function supports operations such as synchronization, jumping to the physical topology, and clicking a name link to jump to the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device manager to review related details.</a:t>
            </a:r>
          </a:p>
          <a:p>
            <a:pPr lvl="0">
              <a:lnSpc>
                <a:spcPct val="100000"/>
              </a:lnSpc>
              <a:defRPr/>
            </a:pP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management:</a:t>
            </a:r>
          </a:p>
          <a:p>
            <a:pPr marL="444500" lvl="1" indent="-279400">
              <a:lnSpc>
                <a:spcPct val="100000"/>
              </a:lnSpc>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list managed in the system is displayed in a resource table. Basic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information can be viewed, filtered, and queried.</a:t>
            </a:r>
          </a:p>
          <a:p>
            <a:pPr marL="444500" lvl="1" indent="-279400">
              <a:lnSpc>
                <a:spcPct val="100000"/>
              </a:lnSpc>
              <a:defRPr/>
            </a:pP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resource management supports functions such as moving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changing alias, setting polling parameters, changing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clicking an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name link to jump to the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manager to view related details.</a:t>
            </a:r>
          </a:p>
          <a:p>
            <a:pPr lvl="0">
              <a:lnSpc>
                <a:spcPct val="100000"/>
              </a:lnSpc>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Splitter management:</a:t>
            </a:r>
          </a:p>
          <a:p>
            <a:pPr marL="444500" lvl="1" indent="-279400">
              <a:lnSpc>
                <a:spcPct val="100000"/>
              </a:lnSpc>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optical splitter list managed in the system is displayed in a resource table. Basic optical splitter information can be viewed, filtered, and queried.</a:t>
            </a:r>
          </a:p>
          <a:p>
            <a:pPr marL="444500" lvl="1" indent="-279400">
              <a:lnSpc>
                <a:spcPct val="100000"/>
              </a:lnSpc>
              <a:defRP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This function supports adding, moving, modifying, deleting, and batch importing optical splitters.</a:t>
            </a:r>
          </a:p>
          <a:p>
            <a:pPr>
              <a:lnSpc>
                <a:spcPct val="100000"/>
              </a:lnSpc>
            </a:pPr>
            <a:endParaRPr lang="zh-CN" altLang="en-US" dirty="0">
              <a:latin typeface="Huawei Sans" panose="020C0503030203020204" pitchFamily="34" charset="0"/>
            </a:endParaRPr>
          </a:p>
        </p:txBody>
      </p:sp>
    </p:spTree>
    <p:extLst>
      <p:ext uri="{BB962C8B-B14F-4D97-AF65-F5344CB8AC3E}">
        <p14:creationId xmlns:p14="http://schemas.microsoft.com/office/powerpoint/2010/main" val="2191411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There are more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KPIs</a:t>
            </a:r>
            <a:r>
              <a:rPr lang="en-US" dirty="0">
                <a:latin typeface="Huawei Sans" panose="020C0503030203020204" pitchFamily="34" charset="0"/>
                <a:ea typeface="方正兰亭黑简体" panose="02000000000000000000" pitchFamily="2" charset="-122"/>
                <a:cs typeface="Huawei Sans" panose="020C0503030203020204" pitchFamily="34" charset="0"/>
              </a:rPr>
              <a:t>, providing a full grasp of network maintenance.</a:t>
            </a:r>
          </a:p>
          <a:p>
            <a:pPr lvl="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PON</a:t>
            </a:r>
            <a:r>
              <a:rPr lang="en-US" dirty="0">
                <a:latin typeface="Huawei Sans" panose="020C0503030203020204" pitchFamily="34" charset="0"/>
                <a:ea typeface="方正兰亭黑简体" panose="02000000000000000000" pitchFamily="2" charset="-122"/>
                <a:cs typeface="Huawei Sans" panose="020C0503030203020204" pitchFamily="34" charset="0"/>
              </a:rPr>
              <a:t> electronic label: The electronic label list of </a:t>
            </a:r>
            <a:r>
              <a:rPr lang="en-US" dirty="0" err="1">
                <a:latin typeface="Huawei Sans" panose="020C0503030203020204" pitchFamily="34" charset="0"/>
                <a:ea typeface="方正兰亭黑简体" panose="02000000000000000000" pitchFamily="2" charset="-122"/>
                <a:cs typeface="Huawei Sans" panose="020C0503030203020204" pitchFamily="34" charset="0"/>
              </a:rPr>
              <a:t>PON</a:t>
            </a:r>
            <a:r>
              <a:rPr lang="en-US" dirty="0">
                <a:latin typeface="Huawei Sans" panose="020C0503030203020204" pitchFamily="34" charset="0"/>
                <a:ea typeface="方正兰亭黑简体" panose="02000000000000000000" pitchFamily="2" charset="-122"/>
                <a:cs typeface="Huawei Sans" panose="020C0503030203020204" pitchFamily="34" charset="0"/>
              </a:rPr>
              <a:t> devices is displayed in a resource table and can be exported.</a:t>
            </a:r>
          </a:p>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Software version management:</a:t>
            </a:r>
          </a:p>
          <a:p>
            <a:pPr marL="444500" lvl="1" indent="-2667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This function supports operations such as viewing, uploading, modifying, and deleting device software versions.</a:t>
            </a:r>
          </a:p>
          <a:p>
            <a:pPr marL="444500" lvl="1" indent="-2667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 device software upgrade task can be created based on the upgrade option selected by a user and the software version file uploaded by the user. The created task list is displayed in a table. The task execution progress and status can be viewed.</a:t>
            </a:r>
          </a:p>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Configuration file management and backup:</a:t>
            </a:r>
          </a:p>
          <a:p>
            <a:pPr marL="444500" lvl="1" indent="-2667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eSight can periodically (daily, weekly, or monthly) back up configuration files of devices specified in a backup task, at a specified time.</a:t>
            </a:r>
          </a:p>
          <a:p>
            <a:pPr marL="444500" lvl="1" indent="-2667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This function supports the operations of backing up the configurations of a specified device and restoring the configuration file for a specified device.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887396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Fast fault locating through </a:t>
            </a:r>
            <a:r>
              <a:rPr lang="en-US" dirty="0" err="1">
                <a:latin typeface="Huawei Sans" panose="020C0503030203020204" pitchFamily="34" charset="0"/>
                <a:ea typeface="方正兰亭黑简体" panose="02000000000000000000" pitchFamily="2" charset="-122"/>
                <a:cs typeface="Huawei Sans" panose="020C0503030203020204" pitchFamily="34" charset="0"/>
              </a:rPr>
              <a:t>GPON</a:t>
            </a:r>
            <a:r>
              <a:rPr lang="en-US" dirty="0">
                <a:latin typeface="Huawei Sans" panose="020C0503030203020204" pitchFamily="34" charset="0"/>
                <a:ea typeface="方正兰亭黑简体" panose="02000000000000000000" pitchFamily="2" charset="-122"/>
                <a:cs typeface="Huawei Sans" panose="020C0503030203020204" pitchFamily="34" charset="0"/>
              </a:rPr>
              <a:t> network monitoring:</a:t>
            </a:r>
          </a:p>
          <a:p>
            <a:pPr marL="444500" lvl="1" indent="-25400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and splitter list presented centrally, providing users one-stop access to equipment information</a:t>
            </a:r>
          </a:p>
          <a:p>
            <a:pPr marL="4445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Device alarm information is centrally displayed. Analyses and determines the fault type and the device where the fault occurred based on the alarm name, alarm source, and location.</a:t>
            </a:r>
          </a:p>
          <a:p>
            <a:pPr lvl="0">
              <a:defRPr/>
            </a:pP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771447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Monitoring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upstream port: checks the link status between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OLTs</a:t>
            </a:r>
            <a:r>
              <a:rPr lang="en-US" dirty="0">
                <a:latin typeface="Huawei Sans" panose="020C0503030203020204" pitchFamily="34" charset="0"/>
                <a:ea typeface="方正兰亭黑简体" panose="02000000000000000000" pitchFamily="2" charset="-122"/>
                <a:cs typeface="Huawei Sans" panose="020C0503030203020204" pitchFamily="34" charset="0"/>
              </a:rPr>
              <a:t> and upstream devices, packet transmitting/receiving rate of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upstream ports, and broadband utilization rate.</a:t>
            </a:r>
          </a:p>
          <a:p>
            <a:pPr>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Monitoring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OLTs</a:t>
            </a:r>
            <a:r>
              <a:rPr lang="en-US" dirty="0">
                <a:latin typeface="Huawei Sans" panose="020C0503030203020204" pitchFamily="34" charset="0"/>
                <a:ea typeface="方正兰亭黑简体" panose="02000000000000000000" pitchFamily="2" charset="-122"/>
                <a:cs typeface="Huawei Sans" panose="020C0503030203020204" pitchFamily="34" charset="0"/>
              </a:rPr>
              <a:t> are generally placed in equipment rooms and less prone faults. An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is more prone to board faults, which are reflected on the interface. You are advised to monitor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OLT's</a:t>
            </a:r>
            <a:r>
              <a:rPr lang="en-US" dirty="0">
                <a:latin typeface="Huawei Sans" panose="020C0503030203020204" pitchFamily="34" charset="0"/>
                <a:ea typeface="方正兰亭黑简体" panose="02000000000000000000" pitchFamily="2" charset="-122"/>
                <a:cs typeface="Huawei Sans" panose="020C0503030203020204" pitchFamily="34" charset="0"/>
              </a:rPr>
              <a:t> interface status.</a:t>
            </a:r>
          </a:p>
          <a:p>
            <a:pPr>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Monitoring lines between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ONUs</a:t>
            </a:r>
            <a:r>
              <a:rPr lang="en-US" dirty="0">
                <a:latin typeface="Huawei Sans" panose="020C0503030203020204" pitchFamily="34" charset="0"/>
                <a:ea typeface="方正兰亭黑简体" panose="02000000000000000000" pitchFamily="2" charset="-122"/>
                <a:cs typeface="Huawei Sans" panose="020C0503030203020204" pitchFamily="34" charset="0"/>
              </a:rPr>
              <a:t> and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OLTs</a:t>
            </a:r>
            <a:r>
              <a:rPr lang="en-US" dirty="0">
                <a:latin typeface="Huawei Sans" panose="020C0503030203020204" pitchFamily="34" charset="0"/>
                <a:ea typeface="方正兰亭黑简体" panose="02000000000000000000" pitchFamily="2" charset="-122"/>
                <a:cs typeface="Huawei Sans" panose="020C0503030203020204" pitchFamily="34" charset="0"/>
              </a:rPr>
              <a:t>: The line faults are common faults on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GPON</a:t>
            </a:r>
            <a:r>
              <a:rPr lang="en-US" dirty="0">
                <a:latin typeface="Huawei Sans" panose="020C0503030203020204" pitchFamily="34" charset="0"/>
                <a:ea typeface="方正兰亭黑简体" panose="02000000000000000000" pitchFamily="2" charset="-122"/>
                <a:cs typeface="Huawei Sans" panose="020C0503030203020204" pitchFamily="34" charset="0"/>
              </a:rPr>
              <a:t> network. You are advised to check the status of each monitoring point and take preventive measures in advance.</a:t>
            </a:r>
          </a:p>
          <a:p>
            <a:pPr>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Monitoring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ONUs</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faults are mainly caused by power failure and board failures. You can monitor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device status to check whether a power failure occurs, and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user network interfaces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UNIs</a:t>
            </a:r>
            <a:r>
              <a:rPr lang="en-US" dirty="0">
                <a:latin typeface="Huawei Sans" panose="020C0503030203020204" pitchFamily="34" charset="0"/>
                <a:ea typeface="方正兰亭黑简体" panose="02000000000000000000" pitchFamily="2" charset="-122"/>
                <a:cs typeface="Huawei Sans" panose="020C0503030203020204" pitchFamily="34" charset="0"/>
              </a:rPr>
              <a:t>) to check whether a board failure occurs.</a:t>
            </a:r>
          </a:p>
          <a:p>
            <a:pPr>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Monitoring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UNI</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marL="457200" lvl="1" indent="-2413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End terminal faults account for 50% of all </a:t>
            </a:r>
            <a:r>
              <a:rPr lang="en-US" dirty="0" err="1">
                <a:latin typeface="Huawei Sans" panose="020C0503030203020204" pitchFamily="34" charset="0"/>
                <a:ea typeface="方正兰亭黑简体" panose="02000000000000000000" pitchFamily="2" charset="-122"/>
                <a:cs typeface="Huawei Sans" panose="020C0503030203020204" pitchFamily="34" charset="0"/>
              </a:rPr>
              <a:t>GPON</a:t>
            </a:r>
            <a:r>
              <a:rPr lang="en-US" dirty="0">
                <a:latin typeface="Huawei Sans" panose="020C0503030203020204" pitchFamily="34" charset="0"/>
                <a:ea typeface="方正兰亭黑简体" panose="02000000000000000000" pitchFamily="2" charset="-122"/>
                <a:cs typeface="Huawei Sans" panose="020C0503030203020204" pitchFamily="34" charset="0"/>
              </a:rPr>
              <a:t> network faults. However, eSight cannot directly monitor the status of end terminals. You can monitor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UNIs</a:t>
            </a:r>
            <a:r>
              <a:rPr lang="en-US" dirty="0">
                <a:latin typeface="Huawei Sans" panose="020C0503030203020204" pitchFamily="34" charset="0"/>
                <a:ea typeface="方正兰亭黑简体" panose="02000000000000000000" pitchFamily="2" charset="-122"/>
                <a:cs typeface="Huawei Sans" panose="020C0503030203020204" pitchFamily="34" charset="0"/>
              </a:rPr>
              <a:t> to obtain the communication status between end terminals and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ONUs</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marL="457200" lvl="1" indent="-2413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eSight views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UNI</a:t>
            </a:r>
            <a:r>
              <a:rPr lang="en-US" dirty="0">
                <a:latin typeface="Huawei Sans" panose="020C0503030203020204" pitchFamily="34" charset="0"/>
                <a:ea typeface="方正兰亭黑简体" panose="02000000000000000000" pitchFamily="2" charset="-122"/>
                <a:cs typeface="Huawei Sans" panose="020C0503030203020204" pitchFamily="34" charset="0"/>
              </a:rPr>
              <a:t> status through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ONU's</a:t>
            </a:r>
            <a:r>
              <a:rPr lang="en-US" dirty="0">
                <a:latin typeface="Huawei Sans" panose="020C0503030203020204" pitchFamily="34" charset="0"/>
                <a:ea typeface="方正兰亭黑简体" panose="02000000000000000000" pitchFamily="2" charset="-122"/>
                <a:cs typeface="Huawei Sans" panose="020C0503030203020204" pitchFamily="34" charset="0"/>
              </a:rPr>
              <a:t> NE manager or through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topology.</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250638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You can manually upgrade UC devices to the same version in batches.</a:t>
            </a:r>
          </a:p>
          <a:p>
            <a:pPr marL="431800" lvl="1" indent="-2413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Add, modify, and delete versions by configuring upgrade versions.</a:t>
            </a:r>
          </a:p>
          <a:p>
            <a:pPr marL="431800" lvl="1" indent="-2413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Configure the upgrade object, type, and version using the upgrade wizard. eSight supports immediate upgrade and scheduled upgrade.</a:t>
            </a:r>
          </a:p>
          <a:p>
            <a:pPr marL="431800" lvl="1" indent="-2413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Monitor and manage the entire device upgrade process to view the upgrade progress, upgrade structure, and upgrade version.</a:t>
            </a:r>
          </a:p>
          <a:p>
            <a:pPr marL="431800" lvl="1" indent="-2413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Query detailed historical upgrade records.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648394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Fast network recovery:</a:t>
            </a:r>
          </a:p>
          <a:p>
            <a:pPr marL="406400" lvl="1" indent="-2286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 maximum of 300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ONTs</a:t>
            </a:r>
            <a:r>
              <a:rPr lang="en-US" dirty="0">
                <a:latin typeface="Huawei Sans" panose="020C0503030203020204" pitchFamily="34" charset="0"/>
                <a:ea typeface="方正兰亭黑简体" panose="02000000000000000000" pitchFamily="2" charset="-122"/>
                <a:cs typeface="Huawei Sans" panose="020C0503030203020204" pitchFamily="34" charset="0"/>
              </a:rPr>
              <a:t> can be remotely upgraded in batches per hour, improving the upgrade efficiency.</a:t>
            </a:r>
          </a:p>
          <a:p>
            <a:pPr marL="406400" lvl="1" indent="-2286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For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ONU</a:t>
            </a:r>
            <a:r>
              <a:rPr lang="en-US" dirty="0">
                <a:latin typeface="Huawei Sans" panose="020C0503030203020204" pitchFamily="34" charset="0"/>
                <a:ea typeface="方正兰亭黑简体" panose="02000000000000000000" pitchFamily="2" charset="-122"/>
                <a:cs typeface="Huawei Sans" panose="020C0503030203020204" pitchFamily="34" charset="0"/>
              </a:rPr>
              <a:t> replacement,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MxU</a:t>
            </a:r>
            <a:r>
              <a:rPr lang="en-US" dirty="0">
                <a:latin typeface="Huawei Sans" panose="020C0503030203020204" pitchFamily="34" charset="0"/>
                <a:ea typeface="方正兰亭黑简体" panose="02000000000000000000" pitchFamily="2" charset="-122"/>
                <a:cs typeface="Huawei Sans" panose="020C0503030203020204" pitchFamily="34" charset="0"/>
              </a:rPr>
              <a:t> configuration files can be backed up so that new </a:t>
            </a:r>
            <a:r>
              <a:rPr lang="en-US" dirty="0" err="1">
                <a:latin typeface="Huawei Sans" panose="020C0503030203020204" pitchFamily="34" charset="0"/>
                <a:ea typeface="方正兰亭黑简体" panose="02000000000000000000" pitchFamily="2" charset="-122"/>
                <a:cs typeface="Huawei Sans" panose="020C0503030203020204" pitchFamily="34" charset="0"/>
              </a:rPr>
              <a:t>MxUs</a:t>
            </a:r>
            <a:r>
              <a:rPr lang="en-US" dirty="0">
                <a:latin typeface="Huawei Sans" panose="020C0503030203020204" pitchFamily="34" charset="0"/>
                <a:ea typeface="方正兰亭黑简体" panose="02000000000000000000" pitchFamily="2" charset="-122"/>
                <a:cs typeface="Huawei Sans" panose="020C0503030203020204" pitchFamily="34" charset="0"/>
              </a:rPr>
              <a:t> can inherit original configuration data, realizing fast network recovery and meeting service requirements.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4677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The eSight works in B/S mode.</a:t>
            </a:r>
          </a:p>
          <a:p>
            <a:pPr marL="4572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The single-server system deployment solution uses multiple web clients and a single server. The web client and eSight server are connected through a LAN or WAN.</a:t>
            </a:r>
          </a:p>
          <a:p>
            <a:pPr marL="4572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After logging in to the eSight infrastructure maintenance tool through a browser on a PC, users can manage and maintain the infrastructure management system server.</a:t>
            </a:r>
          </a:p>
          <a:p>
            <a:pPr marL="4572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The eSight single-server system deployment solution applies to scenarios where the network scale is small and reliability requirements are not high.</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552720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sz="1100">
                <a:latin typeface="Huawei Sans" panose="020C0503030203020204" pitchFamily="34" charset="0"/>
                <a:ea typeface="方正兰亭黑简体" panose="02000000000000000000" pitchFamily="2" charset="-122"/>
                <a:cs typeface="Huawei Sans" panose="020C0503030203020204" pitchFamily="34" charset="0"/>
              </a:rPr>
              <a:t>eSight also supports hierarchical management to allow an enterprise headquarters to monitor networks in branches.</a:t>
            </a:r>
          </a:p>
          <a:p>
            <a:pPr lvl="0">
              <a:defRPr/>
            </a:pPr>
            <a:r>
              <a:rPr lang="en-US" sz="1100">
                <a:latin typeface="Huawei Sans" panose="020C0503030203020204" pitchFamily="34" charset="0"/>
                <a:ea typeface="方正兰亭黑简体" panose="02000000000000000000" pitchFamily="2" charset="-122"/>
                <a:cs typeface="Huawei Sans" panose="020C0503030203020204" pitchFamily="34" charset="0"/>
              </a:rPr>
              <a:t>In the hierarchical deployment mode, the upper-layer NMS can add the lower-layer NMS to the system and provide a link for opening the lower-layer NMS. When users click such a link, a new browser window is displayed, where you can log in to the lower-layer NMS.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4256743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An OSS is network management software running on the network management workstation. Network administrators operate the OSS to send requests to managed devices, so that they can monitor and configure these devices.</a:t>
            </a:r>
          </a:p>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Integration with the OSS has the following advantages:</a:t>
            </a:r>
          </a:p>
          <a:p>
            <a:pPr marL="444500" lvl="1" indent="-254000">
              <a:tabLst>
                <a:tab pos="431800" algn="l"/>
              </a:tabLs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Improves the network management capability.</a:t>
            </a:r>
          </a:p>
          <a:p>
            <a:pPr marL="444500" lvl="1" indent="-254000">
              <a:tabLst>
                <a:tab pos="431800" algn="l"/>
              </a:tabLs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Separates NE management from network management.</a:t>
            </a:r>
          </a:p>
          <a:p>
            <a:pPr marL="444500" lvl="1" indent="-254000">
              <a:tabLst>
                <a:tab pos="431800" algn="l"/>
              </a:tabLs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Meets requirements of the enterprise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O&amp;M</a:t>
            </a:r>
            <a:r>
              <a:rPr lang="en-US" dirty="0">
                <a:latin typeface="Huawei Sans" panose="020C0503030203020204" pitchFamily="34" charset="0"/>
                <a:ea typeface="方正兰亭黑简体" panose="02000000000000000000" pitchFamily="2" charset="-122"/>
                <a:cs typeface="Huawei Sans" panose="020C0503030203020204" pitchFamily="34" charset="0"/>
              </a:rPr>
              <a:t> mechanism.</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621372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81399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588118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To follow the network development trend,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implements all-IP and FMC management schemes to manage transport and access devices in a unified manner.</a:t>
            </a:r>
          </a:p>
          <a:p>
            <a:pPr marL="457200" lvl="1" indent="-29210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not only integrates the management of multi-domain devices, but also achieves integration of NE-level management with network-level management, and revolutionizes the layer-based management mode to better meet the network management transition from vertical networks to flattened horizontal networks.</a:t>
            </a:r>
          </a:p>
          <a:p>
            <a:pPr marL="457200" lvl="1" indent="-29210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integrates multiple domains, minimizing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O&amp;M</a:t>
            </a:r>
            <a:r>
              <a:rPr lang="en-US" dirty="0">
                <a:latin typeface="Huawei Sans" panose="020C0503030203020204" pitchFamily="34" charset="0"/>
                <a:ea typeface="方正兰亭黑简体" panose="02000000000000000000" pitchFamily="2" charset="-122"/>
                <a:cs typeface="Huawei Sans" panose="020C0503030203020204" pitchFamily="34" charset="0"/>
              </a:rPr>
              <a:t> investment and improving network value.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577715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008523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lnSpc>
                <a:spcPct val="120000"/>
              </a:lnSpc>
              <a:spcAft>
                <a:spcPts val="300"/>
              </a:spcAft>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TMN</a:t>
            </a:r>
            <a:r>
              <a:rPr lang="en-US" dirty="0">
                <a:latin typeface="Huawei Sans" panose="020C0503030203020204" pitchFamily="34" charset="0"/>
                <a:ea typeface="方正兰亭黑简体" panose="02000000000000000000" pitchFamily="2" charset="-122"/>
                <a:cs typeface="Huawei Sans" panose="020C0503030203020204" pitchFamily="34" charset="0"/>
              </a:rPr>
              <a:t>: Telecommunications Management Network</a:t>
            </a:r>
          </a:p>
          <a:p>
            <a:pPr marL="444500" lvl="1" indent="-241300">
              <a:lnSpc>
                <a:spcPct val="120000"/>
              </a:lnSpc>
              <a:spcAft>
                <a:spcPts val="300"/>
              </a:spcAf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With the development of the scale and complexity of telecommunications networks, the network management system plays an increasingly important role in improving the network service quality, managing network resources, and reducing network management costs.</a:t>
            </a:r>
          </a:p>
          <a:p>
            <a:pPr marL="444500" lvl="1" indent="-241300">
              <a:lnSpc>
                <a:spcPct val="120000"/>
              </a:lnSpc>
              <a:spcAft>
                <a:spcPts val="300"/>
              </a:spcAf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To implement unified, simple, and standardized management,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ITU</a:t>
            </a:r>
            <a:r>
              <a:rPr lang="en-US" dirty="0">
                <a:latin typeface="Huawei Sans" panose="020C0503030203020204" pitchFamily="34" charset="0"/>
                <a:ea typeface="方正兰亭黑简体" panose="02000000000000000000" pitchFamily="2" charset="-122"/>
                <a:cs typeface="Huawei Sans" panose="020C0503030203020204" pitchFamily="34" charset="0"/>
              </a:rPr>
              <a:t>-T proposed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TMN</a:t>
            </a:r>
            <a:r>
              <a:rPr lang="en-US" dirty="0">
                <a:latin typeface="Huawei Sans" panose="020C0503030203020204" pitchFamily="34" charset="0"/>
                <a:ea typeface="方正兰亭黑简体" panose="02000000000000000000" pitchFamily="2" charset="-122"/>
                <a:cs typeface="Huawei Sans" panose="020C0503030203020204" pitchFamily="34" charset="0"/>
              </a:rPr>
              <a:t> concept. The purpose is to support the planning, configuration, installation, operation, and organization of telecom networks and telecom services.</a:t>
            </a:r>
          </a:p>
          <a:p>
            <a:pPr lvl="0">
              <a:lnSpc>
                <a:spcPct val="120000"/>
              </a:lnSpc>
              <a:spcAft>
                <a:spcPts val="300"/>
              </a:spcAft>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TMN</a:t>
            </a:r>
            <a:r>
              <a:rPr lang="en-US" dirty="0">
                <a:latin typeface="Huawei Sans" panose="020C0503030203020204" pitchFamily="34" charset="0"/>
                <a:ea typeface="方正兰亭黑简体" panose="02000000000000000000" pitchFamily="2" charset="-122"/>
                <a:cs typeface="Huawei Sans" panose="020C0503030203020204" pitchFamily="34" charset="0"/>
              </a:rPr>
              <a:t> functions are classified into the following layers in ascending order:</a:t>
            </a:r>
          </a:p>
          <a:p>
            <a:pPr marL="444500" lvl="1" indent="-241300">
              <a:lnSpc>
                <a:spcPct val="120000"/>
              </a:lnSpc>
              <a:spcAft>
                <a:spcPts val="300"/>
              </a:spcAf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Network equipment layer: consists of certain physical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NEs</a:t>
            </a:r>
            <a:r>
              <a:rPr lang="en-US" dirty="0">
                <a:latin typeface="Huawei Sans" panose="020C0503030203020204" pitchFamily="34" charset="0"/>
                <a:ea typeface="方正兰亭黑简体" panose="02000000000000000000" pitchFamily="2" charset="-122"/>
                <a:cs typeface="Huawei Sans" panose="020C0503030203020204" pitchFamily="34" charset="0"/>
              </a:rPr>
              <a:t> and uses the local craft terminal (</a:t>
            </a:r>
            <a:r>
              <a:rPr lang="en-US" dirty="0" err="1">
                <a:latin typeface="Huawei Sans" panose="020C0503030203020204" pitchFamily="34" charset="0"/>
                <a:ea typeface="方正兰亭黑简体" panose="02000000000000000000" pitchFamily="2" charset="-122"/>
                <a:cs typeface="Huawei Sans" panose="020C0503030203020204" pitchFamily="34" charset="0"/>
              </a:rPr>
              <a:t>LCT</a:t>
            </a:r>
            <a:r>
              <a:rPr lang="en-US" dirty="0">
                <a:latin typeface="Huawei Sans" panose="020C0503030203020204" pitchFamily="34" charset="0"/>
                <a:ea typeface="方正兰亭黑简体" panose="02000000000000000000" pitchFamily="2" charset="-122"/>
                <a:cs typeface="Huawei Sans" panose="020C0503030203020204" pitchFamily="34" charset="0"/>
              </a:rPr>
              <a:t>) as its management software.</a:t>
            </a:r>
          </a:p>
          <a:p>
            <a:pPr marL="444500" lvl="1" indent="-241300">
              <a:lnSpc>
                <a:spcPct val="120000"/>
              </a:lnSpc>
              <a:spcAft>
                <a:spcPts val="300"/>
              </a:spcAf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NE management layer: configures and manages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NEs</a:t>
            </a:r>
            <a:r>
              <a:rPr lang="en-US" dirty="0">
                <a:latin typeface="Huawei Sans" panose="020C0503030203020204" pitchFamily="34" charset="0"/>
                <a:ea typeface="方正兰亭黑简体" panose="02000000000000000000" pitchFamily="2" charset="-122"/>
                <a:cs typeface="Huawei Sans" panose="020C0503030203020204" pitchFamily="34" charset="0"/>
              </a:rPr>
              <a:t> in a centralized manner.</a:t>
            </a:r>
          </a:p>
          <a:p>
            <a:pPr marL="444500" lvl="1" indent="-241300">
              <a:lnSpc>
                <a:spcPct val="120000"/>
              </a:lnSpc>
              <a:spcAft>
                <a:spcPts val="300"/>
              </a:spcAf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Network management layer: manages all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NEs</a:t>
            </a:r>
            <a:r>
              <a:rPr lang="en-US" dirty="0">
                <a:latin typeface="Huawei Sans" panose="020C0503030203020204" pitchFamily="34" charset="0"/>
                <a:ea typeface="方正兰亭黑简体" panose="02000000000000000000" pitchFamily="2" charset="-122"/>
                <a:cs typeface="Huawei Sans" panose="020C0503030203020204" pitchFamily="34" charset="0"/>
              </a:rPr>
              <a:t> in the managed area. It applies to large-scale and geographically dispersed network management. The main functions include coordinating and controlling activities of all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NEs</a:t>
            </a:r>
            <a:r>
              <a:rPr lang="en-US" dirty="0">
                <a:latin typeface="Huawei Sans" panose="020C0503030203020204" pitchFamily="34" charset="0"/>
                <a:ea typeface="方正兰亭黑简体" panose="02000000000000000000" pitchFamily="2" charset="-122"/>
                <a:cs typeface="Huawei Sans" panose="020C0503030203020204" pitchFamily="34" charset="0"/>
              </a:rPr>
              <a:t> from a network-wide perspective, provisioning, modifying, or terminating a network service, and interacting with the service management layer on matters such as network performance and availability.</a:t>
            </a:r>
          </a:p>
          <a:p>
            <a:pPr marL="444500" lvl="1" indent="-241300">
              <a:lnSpc>
                <a:spcPct val="120000"/>
              </a:lnSpc>
              <a:spcAft>
                <a:spcPts val="300"/>
              </a:spcAf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Service management layer: provides complete service operation and management, including service lease, bandwidth wholesale, and VPN.</a:t>
            </a:r>
          </a:p>
          <a:p>
            <a:pPr marL="444500" lvl="1" indent="-241300">
              <a:lnSpc>
                <a:spcPct val="120000"/>
              </a:lnSpc>
              <a:spcAft>
                <a:spcPts val="300"/>
              </a:spcAft>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Transaction management layer: executes business-related functions, analyzes development trend such as quality issues, and provides accounting basis and other financial reports.</a:t>
            </a:r>
          </a:p>
          <a:p>
            <a:pPr>
              <a:lnSpc>
                <a:spcPct val="120000"/>
              </a:lnSpc>
              <a:spcAft>
                <a:spcPts val="300"/>
              </a:spcAft>
            </a:pPr>
            <a:endParaRPr lang="zh-CN" altLang="en-US" dirty="0">
              <a:latin typeface="Huawei Sans" panose="020C0503030203020204" pitchFamily="34" charset="0"/>
            </a:endParaRPr>
          </a:p>
        </p:txBody>
      </p:sp>
    </p:spTree>
    <p:extLst>
      <p:ext uri="{BB962C8B-B14F-4D97-AF65-F5344CB8AC3E}">
        <p14:creationId xmlns:p14="http://schemas.microsoft.com/office/powerpoint/2010/main" val="33053507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is located at the NE management layer and network management layer in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TMN</a:t>
            </a:r>
            <a:r>
              <a:rPr lang="en-US" dirty="0">
                <a:latin typeface="Huawei Sans" panose="020C0503030203020204" pitchFamily="34" charset="0"/>
                <a:ea typeface="方正兰亭黑简体" panose="02000000000000000000" pitchFamily="2" charset="-122"/>
                <a:cs typeface="Huawei Sans" panose="020C0503030203020204" pitchFamily="34" charset="0"/>
              </a:rPr>
              <a:t> and supports all NE-level and network-level management functionality.</a:t>
            </a:r>
          </a:p>
          <a:p>
            <a:pPr lvl="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is a typical solution for unified management of network products.</a:t>
            </a:r>
          </a:p>
          <a:p>
            <a:pPr marL="444500" lvl="1" indent="-25400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provides a unified management platform for access, transport, and IP devices. This platform implements unified management of not only cross-domain devices, but also the network layer and NE layer, which offers more openness than the vertical management mode. In addition,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supports permission- and domain-based management. This feature enables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to manage the devices in each domain separately to meet the requirements for managing different networks and departments without affecting each other.</a:t>
            </a:r>
          </a:p>
          <a:p>
            <a:pPr marL="444500" lvl="1" indent="-25400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meets the network convergence trend and offers management solutions for various networking scenarios.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U2000</a:t>
            </a:r>
            <a:r>
              <a:rPr lang="en-US" dirty="0">
                <a:latin typeface="Huawei Sans" panose="020C0503030203020204" pitchFamily="34" charset="0"/>
                <a:ea typeface="方正兰亭黑简体" panose="02000000000000000000" pitchFamily="2" charset="-122"/>
                <a:cs typeface="Huawei Sans" panose="020C0503030203020204" pitchFamily="34" charset="0"/>
              </a:rPr>
              <a:t> has a unified GUI style, which is simple and convenient for service provisioning. The highly effective service monitoring and service assurance ensure good user experience and reduce the network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O&amp;M</a:t>
            </a:r>
            <a:r>
              <a:rPr lang="en-US" dirty="0">
                <a:latin typeface="Huawei Sans" panose="020C0503030203020204" pitchFamily="34" charset="0"/>
                <a:ea typeface="方正兰亭黑简体" panose="02000000000000000000" pitchFamily="2" charset="-122"/>
                <a:cs typeface="Huawei Sans" panose="020C0503030203020204" pitchFamily="34" charset="0"/>
              </a:rPr>
              <a:t> cost effectively.</a:t>
            </a:r>
          </a:p>
          <a:p>
            <a:pPr marL="4445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Unified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NBIs</a:t>
            </a:r>
            <a:r>
              <a:rPr lang="en-US" dirty="0">
                <a:latin typeface="Huawei Sans" panose="020C0503030203020204" pitchFamily="34" charset="0"/>
                <a:ea typeface="方正兰亭黑简体" panose="02000000000000000000" pitchFamily="2" charset="-122"/>
                <a:cs typeface="Huawei Sans" panose="020C0503030203020204" pitchFamily="34" charset="0"/>
              </a:rPr>
              <a:t> greatly reduce OSS integration workload.</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233613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In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FTTx</a:t>
            </a:r>
            <a:r>
              <a:rPr lang="en-US" dirty="0">
                <a:latin typeface="Huawei Sans" panose="020C0503030203020204" pitchFamily="34" charset="0"/>
                <a:ea typeface="方正兰亭黑简体" panose="02000000000000000000" pitchFamily="2" charset="-122"/>
                <a:cs typeface="Huawei Sans" panose="020C0503030203020204" pitchFamily="34" charset="0"/>
              </a:rPr>
              <a:t> access network application, U2000 provides three functions: network deployment, service provisioning, and network maintenance.</a:t>
            </a:r>
          </a:p>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Network deployment:</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Fast ONU deployment: ONU deployment and remote software commissioning are automatically completed based on the ONU PnP policy.</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Fast deployment and remote acceptance of MDU services: Service pre-configuration based on an Excel file enables PnP of MDUs that use PON ports for upstream transmission. No site visit is required and the results are automatically reported, reducing O&amp;M costs.</a:t>
            </a:r>
          </a:p>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Flexible and efficient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FTTx</a:t>
            </a:r>
            <a:r>
              <a:rPr lang="en-US" dirty="0">
                <a:latin typeface="Huawei Sans" panose="020C0503030203020204" pitchFamily="34" charset="0"/>
                <a:ea typeface="方正兰亭黑简体" panose="02000000000000000000" pitchFamily="2" charset="-122"/>
                <a:cs typeface="Huawei Sans" panose="020C0503030203020204" pitchFamily="34" charset="0"/>
              </a:rPr>
              <a:t> service provisioning:</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Automatic service provisioning from the OSS</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Batch provisioning based on a pre-deployment Excel file</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One-click service provisioning based on an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FTTx</a:t>
            </a:r>
            <a:r>
              <a:rPr lang="en-US" dirty="0">
                <a:latin typeface="Huawei Sans" panose="020C0503030203020204" pitchFamily="34" charset="0"/>
                <a:ea typeface="方正兰亭黑简体" panose="02000000000000000000" pitchFamily="2" charset="-122"/>
                <a:cs typeface="Huawei Sans" panose="020C0503030203020204" pitchFamily="34" charset="0"/>
              </a:rPr>
              <a:t> service provisioning template</a:t>
            </a:r>
          </a:p>
          <a:p>
            <a:pPr lvl="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Network maintenance:</a:t>
            </a:r>
          </a:p>
          <a:p>
            <a:pPr marL="431800" lvl="1" indent="-254000">
              <a:defRPr/>
            </a:pPr>
            <a:r>
              <a:rPr lang="en-US" dirty="0" err="1">
                <a:latin typeface="Huawei Sans" panose="020C0503030203020204" pitchFamily="34" charset="0"/>
                <a:ea typeface="方正兰亭黑简体" panose="02000000000000000000" pitchFamily="2" charset="-122"/>
                <a:cs typeface="Huawei Sans" panose="020C0503030203020204" pitchFamily="34" charset="0"/>
              </a:rPr>
              <a:t>FTTx</a:t>
            </a:r>
            <a:r>
              <a:rPr lang="en-US" dirty="0">
                <a:latin typeface="Huawei Sans" panose="020C0503030203020204" pitchFamily="34" charset="0"/>
                <a:ea typeface="方正兰亭黑简体" panose="02000000000000000000" pitchFamily="2" charset="-122"/>
                <a:cs typeface="Huawei Sans" panose="020C0503030203020204" pitchFamily="34" charset="0"/>
              </a:rPr>
              <a:t> topology management and FTTH hierarchical service assurance</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FTTB/FTTH E2E service view and diagnose</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Fast service recovery: MDU PnP after replacement, PON port service cutover</a:t>
            </a:r>
          </a:p>
          <a:p>
            <a:pPr marL="431800" lvl="1" indent="-254000">
              <a:defRPr/>
            </a:pPr>
            <a:r>
              <a:rPr lang="en-US" dirty="0">
                <a:latin typeface="Huawei Sans" panose="020C0503030203020204" pitchFamily="34" charset="0"/>
                <a:ea typeface="方正兰亭黑简体" panose="02000000000000000000" pitchFamily="2" charset="-122"/>
                <a:cs typeface="Huawei Sans" panose="020C0503030203020204" pitchFamily="34" charset="0"/>
              </a:rPr>
              <a:t>ONT automatic batch upgrade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954400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145653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753636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3104666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73379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215249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6871100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fontAlgn="auto">
              <a:spcBef>
                <a:spcPts val="0"/>
              </a:spcBef>
              <a:spcAft>
                <a:spcPts val="0"/>
              </a:spcAft>
            </a:pPr>
            <a:r>
              <a:rPr lang="en-US" sz="11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On-premises: Huawei engineers configure the hardware, virtualization environment (not required for physical machine deployment), OS, database, and NCE software in an end-to-end (E2E) manner. The installation takes less than 4 hours.</a:t>
            </a:r>
          </a:p>
          <a:p>
            <a:pPr fontAlgn="auto">
              <a:spcBef>
                <a:spcPts val="0"/>
              </a:spcBef>
              <a:spcAft>
                <a:spcPts val="0"/>
              </a:spcAft>
            </a:pPr>
            <a:r>
              <a:rPr lang="en-US" sz="11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Private cloud (OS+product): After the customer configure the FusionCompute KVM or FusionSphere+CSM virtualization environment, Huawei engineers create a VM, and install the OS, database, and NCE software. The installation usually takes less than 3 hours.</a:t>
            </a:r>
          </a:p>
          <a:p>
            <a:pPr fontAlgn="auto">
              <a:spcBef>
                <a:spcPts val="0"/>
              </a:spcBef>
              <a:spcAft>
                <a:spcPts val="0"/>
              </a:spcAft>
            </a:pPr>
            <a:r>
              <a:rPr lang="en-US" sz="11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Private cloud (product only): After the customer configures the virtualization environment, Huawei engineers install the database and NCE software. The installation takes less than 2.5 hours.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4249173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0188369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EasySuite is a portable web-based engineering tool provided by Huawei. It covers complex engineering scenarios such as planning, installation, and migration. </a:t>
            </a:r>
            <a:r>
              <a:rPr lang="en-US" sz="11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Using EasySuite to install NCE greatly simplifies installation and deployment operations and improves efficiency.</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9764653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4116630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fontAlgn="auto">
              <a:spcBef>
                <a:spcPts val="0"/>
              </a:spcBef>
              <a:spcAft>
                <a:spcPts val="0"/>
              </a:spcAft>
            </a:pPr>
            <a:r>
              <a:rPr lang="en-US" sz="1100" b="0">
                <a:latin typeface="Huawei Sans" panose="020C0503030203020204" pitchFamily="34" charset="0"/>
                <a:ea typeface="方正兰亭黑简体" panose="02000000000000000000" pitchFamily="2" charset="-122"/>
                <a:cs typeface="Huawei Sans" panose="020C0503030203020204" pitchFamily="34" charset="0"/>
              </a:rPr>
              <a:t>Replace management plane IP address with the client login IP address configured on the OMP node. If the OMP node is deployed in a cluster, the IP address is set to the floating IP address of the cluster.</a:t>
            </a:r>
          </a:p>
          <a:p>
            <a:pPr fontAlgn="auto">
              <a:spcBef>
                <a:spcPts val="0"/>
              </a:spcBef>
              <a:spcAft>
                <a:spcPts val="0"/>
              </a:spcAft>
            </a:pPr>
            <a:r>
              <a:rPr lang="en-US" sz="1100">
                <a:latin typeface="Huawei Sans" panose="020C0503030203020204" pitchFamily="34" charset="0"/>
                <a:ea typeface="方正兰亭黑简体" panose="02000000000000000000" pitchFamily="2" charset="-122"/>
                <a:cs typeface="Huawei Sans" panose="020C0503030203020204" pitchFamily="34" charset="0"/>
              </a:rPr>
              <a:t>Replace the O&amp;M plane IP address with the client login IP address configured on the service node. If the service node is deployed in a cluster, the IP address is set to the floating IP address of the cluster.</a:t>
            </a:r>
          </a:p>
          <a:p>
            <a:pPr fontAlgn="auto">
              <a:spcBef>
                <a:spcPts val="0"/>
              </a:spcBef>
              <a:spcAft>
                <a:spcPts val="0"/>
              </a:spcAft>
            </a:pPr>
            <a:r>
              <a:rPr lang="en-US" sz="1100">
                <a:latin typeface="Huawei Sans" panose="020C0503030203020204" pitchFamily="34" charset="0"/>
                <a:ea typeface="方正兰亭黑简体" panose="02000000000000000000" pitchFamily="2" charset="-122"/>
                <a:cs typeface="Huawei Sans" panose="020C0503030203020204" pitchFamily="34" charset="0"/>
              </a:rPr>
              <a:t>NCE provides the default user </a:t>
            </a:r>
            <a:r>
              <a:rPr lang="en-US" sz="1100" b="1">
                <a:latin typeface="Huawei Sans" panose="020C0503030203020204" pitchFamily="34" charset="0"/>
                <a:ea typeface="方正兰亭黑简体" panose="02000000000000000000" pitchFamily="2" charset="-122"/>
                <a:cs typeface="Huawei Sans" panose="020C0503030203020204" pitchFamily="34" charset="0"/>
              </a:rPr>
              <a:t>admin</a:t>
            </a:r>
            <a:r>
              <a:rPr lang="en-US" sz="1100">
                <a:latin typeface="Huawei Sans" panose="020C0503030203020204" pitchFamily="34" charset="0"/>
                <a:ea typeface="方正兰亭黑简体" panose="02000000000000000000" pitchFamily="2" charset="-122"/>
                <a:cs typeface="Huawei Sans" panose="020C0503030203020204" pitchFamily="34" charset="0"/>
              </a:rPr>
              <a:t>. The initial password of this user is </a:t>
            </a:r>
            <a:r>
              <a:rPr lang="en-US" sz="1100" b="1">
                <a:latin typeface="Huawei Sans" panose="020C0503030203020204" pitchFamily="34" charset="0"/>
                <a:ea typeface="方正兰亭黑简体" panose="02000000000000000000" pitchFamily="2" charset="-122"/>
                <a:cs typeface="Huawei Sans" panose="020C0503030203020204" pitchFamily="34" charset="0"/>
              </a:rPr>
              <a:t>Changeme_123</a:t>
            </a:r>
            <a:r>
              <a:rPr lang="en-US" sz="1100">
                <a:latin typeface="Huawei Sans" panose="020C0503030203020204" pitchFamily="34" charset="0"/>
                <a:ea typeface="方正兰亭黑简体" panose="02000000000000000000" pitchFamily="2" charset="-122"/>
                <a:cs typeface="Huawei Sans" panose="020C0503030203020204" pitchFamily="34" charset="0"/>
              </a:rPr>
              <a:t>. For security purposes, change the password periodically and keep it secure. If the password for the </a:t>
            </a:r>
            <a:r>
              <a:rPr lang="en-US" sz="1100" b="1">
                <a:latin typeface="Huawei Sans" panose="020C0503030203020204" pitchFamily="34" charset="0"/>
                <a:ea typeface="方正兰亭黑简体" panose="02000000000000000000" pitchFamily="2" charset="-122"/>
                <a:cs typeface="Huawei Sans" panose="020C0503030203020204" pitchFamily="34" charset="0"/>
              </a:rPr>
              <a:t>admin</a:t>
            </a:r>
            <a:r>
              <a:rPr lang="en-US" sz="1100">
                <a:latin typeface="Huawei Sans" panose="020C0503030203020204" pitchFamily="34" charset="0"/>
                <a:ea typeface="方正兰亭黑简体" panose="02000000000000000000" pitchFamily="2" charset="-122"/>
                <a:cs typeface="Huawei Sans" panose="020C0503030203020204" pitchFamily="34" charset="0"/>
              </a:rPr>
              <a:t> user is lost, you can only reset the password by reinstalling the management plane. To ensure system security, do not let the browser to remember the password.</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381928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4165974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fontAlgn="auto">
              <a:spcBef>
                <a:spcPts val="0"/>
              </a:spcBef>
              <a:spcAft>
                <a:spcPts val="0"/>
              </a:spcAft>
            </a:pPr>
            <a:r>
              <a:rPr lang="en-US" sz="1100">
                <a:latin typeface="Huawei Sans" panose="020C0503030203020204" pitchFamily="34" charset="0"/>
                <a:ea typeface="方正兰亭黑简体" panose="02000000000000000000" pitchFamily="2" charset="-122"/>
                <a:cs typeface="Huawei Sans" panose="020C0503030203020204" pitchFamily="34" charset="0"/>
              </a:rPr>
              <a:t>HA: High Availability An HA cluster is a group of computer systems that jointly provide network resources for clients.</a:t>
            </a:r>
          </a:p>
          <a:p>
            <a:pPr fontAlgn="auto">
              <a:spcBef>
                <a:spcPts val="0"/>
              </a:spcBef>
              <a:spcAft>
                <a:spcPts val="0"/>
              </a:spcAft>
            </a:pPr>
            <a:r>
              <a:rPr lang="en-US" sz="1100">
                <a:latin typeface="Huawei Sans" panose="020C0503030203020204" pitchFamily="34" charset="0"/>
                <a:ea typeface="方正兰亭黑简体" panose="02000000000000000000" pitchFamily="2" charset="-122"/>
                <a:cs typeface="Huawei Sans" panose="020C0503030203020204" pitchFamily="34" charset="0"/>
              </a:rPr>
              <a:t>RTO: Recovery Time Objective</a:t>
            </a:r>
          </a:p>
          <a:p>
            <a:pPr fontAlgn="auto">
              <a:spcBef>
                <a:spcPts val="0"/>
              </a:spcBef>
              <a:spcAft>
                <a:spcPts val="0"/>
              </a:spcAft>
            </a:pPr>
            <a:r>
              <a:rPr lang="en-US" sz="1100">
                <a:latin typeface="Huawei Sans" panose="020C0503030203020204" pitchFamily="34" charset="0"/>
                <a:ea typeface="方正兰亭黑简体" panose="02000000000000000000" pitchFamily="2" charset="-122"/>
                <a:cs typeface="Huawei Sans" panose="020C0503030203020204" pitchFamily="34" charset="0"/>
              </a:rPr>
              <a:t>DRMgr is Huawei's HA management software.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1743245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9588375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fontAlgn="auto">
              <a:spcBef>
                <a:spcPts val="0"/>
              </a:spcBef>
              <a:spcAft>
                <a:spcPts val="0"/>
              </a:spcAft>
            </a:pPr>
            <a:r>
              <a:rPr lang="en-US" dirty="0">
                <a:latin typeface="Huawei Sans" panose="020C0503030203020204" pitchFamily="34" charset="0"/>
                <a:ea typeface="方正兰亭黑简体" panose="02000000000000000000" pitchFamily="2" charset="-122"/>
                <a:cs typeface="Huawei Sans" panose="020C0503030203020204" pitchFamily="34" charset="0"/>
              </a:rPr>
              <a:t>Access Controller provides the following functions:</a:t>
            </a:r>
          </a:p>
          <a:p>
            <a:pPr marL="457200" lvl="1" indent="-279400" fontAlgn="auto">
              <a:spcBef>
                <a:spcPts val="0"/>
              </a:spcBef>
              <a:spcAft>
                <a:spcPts val="0"/>
              </a:spcAft>
            </a:pPr>
            <a:r>
              <a:rPr lang="en-US" dirty="0">
                <a:latin typeface="Huawei Sans" panose="020C0503030203020204" pitchFamily="34" charset="0"/>
                <a:ea typeface="方正兰亭黑简体" panose="02000000000000000000" pitchFamily="2" charset="-122"/>
                <a:cs typeface="Huawei Sans" panose="020C0503030203020204" pitchFamily="34" charset="0"/>
              </a:rPr>
              <a:t>Network inventory dashboard: NE statistics view (SD and legacy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NEs</a:t>
            </a:r>
            <a:r>
              <a:rPr lang="en-US" dirty="0">
                <a:latin typeface="Huawei Sans" panose="020C0503030203020204" pitchFamily="34" charset="0"/>
                <a:ea typeface="方正兰亭黑简体" panose="02000000000000000000" pitchFamily="2" charset="-122"/>
                <a:cs typeface="Huawei Sans" panose="020C0503030203020204" pitchFamily="34" charset="0"/>
              </a:rPr>
              <a:t>); optical network statistics views for access resources including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GPON</a:t>
            </a:r>
            <a:r>
              <a:rPr lang="en-US" dirty="0">
                <a:latin typeface="Huawei Sans" panose="020C0503030203020204" pitchFamily="34" charset="0"/>
                <a:ea typeface="方正兰亭黑简体" panose="02000000000000000000" pitchFamily="2" charset="-122"/>
                <a:cs typeface="Huawei Sans" panose="020C0503030203020204" pitchFamily="34" charset="0"/>
              </a:rPr>
              <a:t> ports, upstream ports, and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ONTs</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marL="457200" lvl="1" indent="-279400" fontAlgn="auto">
              <a:spcBef>
                <a:spcPts val="0"/>
              </a:spcBef>
              <a:spcAft>
                <a:spcPts val="0"/>
              </a:spcAft>
            </a:pPr>
            <a:r>
              <a:rPr lang="en-US" dirty="0">
                <a:latin typeface="Huawei Sans" panose="020C0503030203020204" pitchFamily="34" charset="0"/>
                <a:ea typeface="方正兰亭黑简体" panose="02000000000000000000" pitchFamily="2" charset="-122"/>
                <a:cs typeface="Huawei Sans" panose="020C0503030203020204" pitchFamily="34" charset="0"/>
              </a:rPr>
              <a:t>Automatic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deployment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ZTD</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NETCONF</a:t>
            </a:r>
            <a:r>
              <a:rPr lang="en-US" dirty="0">
                <a:latin typeface="Huawei Sans" panose="020C0503030203020204" pitchFamily="34" charset="0"/>
                <a:ea typeface="方正兰亭黑简体" panose="02000000000000000000" pitchFamily="2" charset="-122"/>
                <a:cs typeface="Huawei Sans" panose="020C0503030203020204" pitchFamily="34" charset="0"/>
              </a:rPr>
              <a:t>/YANG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NEs</a:t>
            </a:r>
            <a:r>
              <a:rPr lang="en-US" dirty="0">
                <a:latin typeface="Huawei Sans" panose="020C0503030203020204" pitchFamily="34" charset="0"/>
                <a:ea typeface="方正兰亭黑简体" panose="02000000000000000000" pitchFamily="2" charset="-122"/>
                <a:cs typeface="Huawei Sans" panose="020C0503030203020204" pitchFamily="34" charset="0"/>
              </a:rPr>
              <a:t> support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TR301</a:t>
            </a:r>
            <a:r>
              <a:rPr lang="en-US" dirty="0">
                <a:latin typeface="Huawei Sans" panose="020C0503030203020204" pitchFamily="34" charset="0"/>
                <a:ea typeface="方正兰亭黑简体" panose="02000000000000000000" pitchFamily="2" charset="-122"/>
                <a:cs typeface="Huawei Sans" panose="020C0503030203020204" pitchFamily="34" charset="0"/>
              </a:rPr>
              <a:t>-compliant automatic Call Home to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dirty="0">
                <a:latin typeface="Huawei Sans" panose="020C0503030203020204" pitchFamily="34" charset="0"/>
                <a:ea typeface="方正兰亭黑简体" panose="02000000000000000000" pitchFamily="2" charset="-122"/>
                <a:cs typeface="Huawei Sans" panose="020C0503030203020204" pitchFamily="34" charset="0"/>
              </a:rPr>
              <a:t>, which provides initial configurations after an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goes online.</a:t>
            </a:r>
          </a:p>
          <a:p>
            <a:pPr marL="457200" lvl="1" indent="-279400" fontAlgn="auto">
              <a:spcBef>
                <a:spcPts val="0"/>
              </a:spcBef>
              <a:spcAft>
                <a:spcPts val="0"/>
              </a:spcAft>
            </a:pPr>
            <a:r>
              <a:rPr lang="en-US" dirty="0">
                <a:latin typeface="Huawei Sans" panose="020C0503030203020204" pitchFamily="34" charset="0"/>
                <a:ea typeface="方正兰亭黑简体" panose="02000000000000000000" pitchFamily="2" charset="-122"/>
                <a:cs typeface="Huawei Sans" panose="020C0503030203020204" pitchFamily="34" charset="0"/>
              </a:rPr>
              <a:t>Automatic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service provisioning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ZTP</a:t>
            </a:r>
            <a:r>
              <a:rPr lang="en-US" dirty="0">
                <a:latin typeface="Huawei Sans" panose="020C0503030203020204" pitchFamily="34" charset="0"/>
                <a:ea typeface="方正兰亭黑简体" panose="02000000000000000000" pitchFamily="2" charset="-122"/>
                <a:cs typeface="Huawei Sans" panose="020C0503030203020204" pitchFamily="34" charset="0"/>
              </a:rPr>
              <a:t>): For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NETCONF</a:t>
            </a:r>
            <a:r>
              <a:rPr lang="en-US" dirty="0">
                <a:latin typeface="Huawei Sans" panose="020C0503030203020204" pitchFamily="34" charset="0"/>
                <a:ea typeface="方正兰亭黑简体" panose="02000000000000000000" pitchFamily="2" charset="-122"/>
                <a:cs typeface="Huawei Sans" panose="020C0503030203020204" pitchFamily="34" charset="0"/>
              </a:rPr>
              <a:t>/YANG and SNMP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NEs</a:t>
            </a:r>
            <a:r>
              <a:rPr lang="en-US" dirty="0">
                <a:latin typeface="Huawei Sans" panose="020C0503030203020204" pitchFamily="34" charset="0"/>
                <a:ea typeface="方正兰亭黑简体" panose="02000000000000000000" pitchFamily="2" charset="-122"/>
                <a:cs typeface="Huawei Sans" panose="020C0503030203020204" pitchFamily="34" charset="0"/>
              </a:rPr>
              <a:t>,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whitelist and service provisioning packages are preconfigured. When an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goes online,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is automatically authenticated and services are provisioned based on preconfigured policies.</a:t>
            </a:r>
          </a:p>
          <a:p>
            <a:pPr marL="457200" lvl="1" indent="-279400" fontAlgn="auto">
              <a:spcBef>
                <a:spcPts val="0"/>
              </a:spcBef>
              <a:spcAft>
                <a:spcPts val="0"/>
              </a:spcAft>
            </a:pPr>
            <a:r>
              <a:rPr lang="en-US" dirty="0">
                <a:latin typeface="Huawei Sans" panose="020C0503030203020204" pitchFamily="34" charset="0"/>
                <a:ea typeface="方正兰亭黑简体" panose="02000000000000000000" pitchFamily="2" charset="-122"/>
                <a:cs typeface="Huawei Sans" panose="020C0503030203020204" pitchFamily="34" charset="0"/>
              </a:rPr>
              <a:t>Pre-deployment of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service provisioning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ZTP</a:t>
            </a:r>
            <a:r>
              <a:rPr lang="en-US" dirty="0">
                <a:latin typeface="Huawei Sans" panose="020C0503030203020204" pitchFamily="34" charset="0"/>
                <a:ea typeface="方正兰亭黑简体" panose="02000000000000000000" pitchFamily="2" charset="-122"/>
                <a:cs typeface="Huawei Sans" panose="020C0503030203020204" pitchFamily="34" charset="0"/>
              </a:rPr>
              <a:t>): In a market that replaces copper with fiber, a copper line network (unlike an optical network) does not require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management. To reduce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management on the OSS,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ONTs</a:t>
            </a:r>
            <a:r>
              <a:rPr lang="en-US" dirty="0">
                <a:latin typeface="Huawei Sans" panose="020C0503030203020204" pitchFamily="34" charset="0"/>
                <a:ea typeface="方正兰亭黑简体" panose="02000000000000000000" pitchFamily="2" charset="-122"/>
                <a:cs typeface="Huawei Sans" panose="020C0503030203020204" pitchFamily="34" charset="0"/>
              </a:rPr>
              <a:t> are planned and initial service configuration is completed in advance in the initial network configuration. After an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goes online, the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dirty="0">
                <a:latin typeface="Huawei Sans" panose="020C0503030203020204" pitchFamily="34" charset="0"/>
                <a:ea typeface="方正兰亭黑简体" panose="02000000000000000000" pitchFamily="2" charset="-122"/>
                <a:cs typeface="Huawei Sans" panose="020C0503030203020204" pitchFamily="34" charset="0"/>
              </a:rPr>
              <a:t> is activated based on the whitelist.</a:t>
            </a:r>
          </a:p>
          <a:p>
            <a:pPr fontAlgn="auto">
              <a:spcBef>
                <a:spcPts val="0"/>
              </a:spcBef>
              <a:spcAft>
                <a:spcPts val="0"/>
              </a:spcAft>
            </a:pPr>
            <a:r>
              <a:rPr lang="en-US" dirty="0">
                <a:latin typeface="Huawei Sans" panose="020C0503030203020204" pitchFamily="34" charset="0"/>
                <a:ea typeface="方正兰亭黑简体" panose="02000000000000000000" pitchFamily="2" charset="-122"/>
                <a:cs typeface="Huawei Sans" panose="020C0503030203020204" pitchFamily="34" charset="0"/>
              </a:rPr>
              <a:t>Traditional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(legacy NE): Only SNMP management is supported.</a:t>
            </a:r>
          </a:p>
          <a:p>
            <a:pPr fontAlgn="auto">
              <a:spcBef>
                <a:spcPts val="0"/>
              </a:spcBef>
              <a:spcAft>
                <a:spcPts val="0"/>
              </a:spcAft>
            </a:pPr>
            <a:r>
              <a:rPr lang="en-US" dirty="0">
                <a:latin typeface="Huawei Sans" panose="020C0503030203020204" pitchFamily="34" charset="0"/>
                <a:ea typeface="方正兰亭黑简体" panose="02000000000000000000" pitchFamily="2" charset="-122"/>
                <a:cs typeface="Huawei Sans" panose="020C0503030203020204" pitchFamily="34" charset="0"/>
              </a:rPr>
              <a:t>SD-</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(next-generation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dirty="0">
                <a:latin typeface="Huawei Sans" panose="020C0503030203020204" pitchFamily="34" charset="0"/>
                <a:ea typeface="方正兰亭黑简体" panose="02000000000000000000" pitchFamily="2" charset="-122"/>
                <a:cs typeface="Huawei Sans" panose="020C0503030203020204" pitchFamily="34" charset="0"/>
              </a:rPr>
              <a:t>): Supports both </a:t>
            </a:r>
            <a:r>
              <a:rPr lang="en-US" dirty="0" err="1">
                <a:latin typeface="Huawei Sans" panose="020C0503030203020204" pitchFamily="34" charset="0"/>
                <a:ea typeface="方正兰亭黑简体" panose="02000000000000000000" pitchFamily="2" charset="-122"/>
                <a:cs typeface="Huawei Sans" panose="020C0503030203020204" pitchFamily="34" charset="0"/>
              </a:rPr>
              <a:t>NETCONF</a:t>
            </a:r>
            <a:r>
              <a:rPr lang="en-US" dirty="0">
                <a:latin typeface="Huawei Sans" panose="020C0503030203020204" pitchFamily="34" charset="0"/>
                <a:ea typeface="方正兰亭黑简体" panose="02000000000000000000" pitchFamily="2" charset="-122"/>
                <a:cs typeface="Huawei Sans" panose="020C0503030203020204" pitchFamily="34" charset="0"/>
              </a:rPr>
              <a:t> protocol and SNMP management and fully inherit SNMP management capabilities of traditional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OLTs</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98935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8000536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fontAlgn="auto">
              <a:spcBef>
                <a:spcPts val="0"/>
              </a:spcBef>
              <a:spcAft>
                <a:spcPts val="0"/>
              </a:spcAft>
            </a:pP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ZTD indicates zero touch deployment. During OLT installation and deployment, hardware engineers only perform hardware-related operations and do not need to have software commissioning skills. Software commissioning engineers do not need to configure data of new devices in the network center or on site, saving manpower in onsite or remote software commissioning.</a:t>
            </a:r>
          </a:p>
          <a:p>
            <a:pPr fontAlgn="auto">
              <a:spcBef>
                <a:spcPts val="0"/>
              </a:spcBef>
              <a:spcAft>
                <a:spcPts val="0"/>
              </a:spcAft>
            </a:pP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For details about restrictions and conditions, see the product documentation.</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40321932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706138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For details about restrictions and conditions, see the product documentation.</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91575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Whitelists can be imported in CSV format.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8120965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1135720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sz="1200" dirty="0">
                <a:latin typeface="Huawei Sans" panose="020C0503030203020204" pitchFamily="34" charset="0"/>
                <a:ea typeface="方正兰亭黑简体" panose="02000000000000000000" pitchFamily="2" charset="-122"/>
                <a:cs typeface="Huawei Sans" panose="020C0503030203020204" pitchFamily="34" charset="0"/>
              </a:rPr>
              <a:t>Answer:</a:t>
            </a:r>
          </a:p>
          <a:p>
            <a:pPr marL="457200" lvl="1" indent="-241300"/>
            <a:r>
              <a:rPr lang="en-US" sz="1200" dirty="0">
                <a:latin typeface="Huawei Sans" panose="020C0503030203020204" pitchFamily="34" charset="0"/>
                <a:ea typeface="方正兰亭黑简体" panose="02000000000000000000" pitchFamily="2" charset="-122"/>
                <a:cs typeface="Huawei Sans" panose="020C0503030203020204" pitchFamily="34" charset="0"/>
              </a:rPr>
              <a:t>A</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2772458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0682519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7916976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290122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10779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dirty="0">
                <a:latin typeface="Huawei Sans" panose="020C0503030203020204" pitchFamily="34" charset="0"/>
              </a:rPr>
              <a:t>Huawei </a:t>
            </a:r>
            <a:r>
              <a:rPr lang="en-US" dirty="0" err="1">
                <a:latin typeface="Huawei Sans" panose="020C0503030203020204" pitchFamily="34" charset="0"/>
              </a:rPr>
              <a:t>U2000</a:t>
            </a:r>
            <a:r>
              <a:rPr lang="en-US" dirty="0">
                <a:latin typeface="Huawei Sans" panose="020C0503030203020204" pitchFamily="34" charset="0"/>
              </a:rPr>
              <a:t> uses the C/S architecture, and eSight and </a:t>
            </a:r>
            <a:r>
              <a:rPr lang="en-US" dirty="0" err="1">
                <a:latin typeface="Huawei Sans" panose="020C0503030203020204" pitchFamily="34" charset="0"/>
              </a:rPr>
              <a:t>NCE</a:t>
            </a:r>
            <a:r>
              <a:rPr lang="en-US" dirty="0">
                <a:latin typeface="Huawei Sans" panose="020C0503030203020204" pitchFamily="34" charset="0"/>
              </a:rPr>
              <a:t> use the B/S architecture.</a:t>
            </a:r>
          </a:p>
        </p:txBody>
      </p:sp>
    </p:spTree>
    <p:extLst>
      <p:ext uri="{BB962C8B-B14F-4D97-AF65-F5344CB8AC3E}">
        <p14:creationId xmlns:p14="http://schemas.microsoft.com/office/powerpoint/2010/main" val="2750183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When a network fault occurs, if the device is not displayed on the NMS or the fault cannot be rectified on the NMS, you can remotely rectify the fault through Telnet.</a:t>
            </a:r>
          </a:p>
          <a:p>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The following faults cannot be rectified through Telnet in </a:t>
            </a:r>
            <a:r>
              <a:rPr lang="en-US" sz="11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inband</a:t>
            </a:r>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network management mode:</a:t>
            </a:r>
            <a:b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br>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Network devices are disconnected from the network due to link interruption.</a:t>
            </a:r>
            <a:b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br>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The software of the device is being upgraded.</a:t>
            </a:r>
            <a:b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br>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When a device is attacked, the network bandwidth is fully occupied or the CPU usage reaches 100%. In this case, the Telnet process cannot control or manage the device due to bandwidth or CPU processing mechanism (generally, the CPU usage is preferentially allocated to the local console process).</a:t>
            </a:r>
            <a:b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br>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When the link of a device needs to be adjusted, the device needs to be disconnected from the network temporarily.</a:t>
            </a:r>
            <a:b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br>
            <a:r>
              <a:rPr lang="en-US" sz="11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Some bottom-layer processes need to be restarted.</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99344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marL="302279" marR="0" indent="-302279" algn="ctr" defTabSz="914034" rtl="0" eaLnBrk="1" fontAlgn="ctr" latinLnBrk="0" hangingPunct="1">
              <a:lnSpc>
                <a:spcPct val="100000"/>
              </a:lnSpc>
              <a:spcBef>
                <a:spcPts val="792"/>
              </a:spcBef>
              <a:spcAft>
                <a:spcPts val="0"/>
              </a:spcAft>
              <a:buClrTx/>
              <a:buSzPct val="50000"/>
              <a:buFont typeface="Wingdings" panose="05000000000000000000" pitchFamily="2" charset="2"/>
              <a:buNone/>
              <a:tabLst/>
              <a:defRPr sz="1600" baseline="0">
                <a:latin typeface="Huawei Sans" panose="020C0503030203020204" pitchFamily="34" charset="0"/>
                <a:ea typeface="方正兰亭黑简体" panose="02000000000000000000" pitchFamily="2" charset="-122"/>
              </a:defRPr>
            </a:lvl1pPr>
          </a:lstStyle>
          <a:p>
            <a:pPr marL="302279" marR="0" lvl="0" indent="-302279" algn="ctr" defTabSz="914034" rtl="0" eaLnBrk="1" fontAlgn="ctr" latinLnBrk="0" hangingPunct="1">
              <a:lnSpc>
                <a:spcPct val="100000"/>
              </a:lnSpc>
              <a:spcBef>
                <a:spcPts val="792"/>
              </a:spcBef>
              <a:spcAft>
                <a:spcPts val="0"/>
              </a:spcAft>
              <a:buClrTx/>
              <a:buSzPct val="50000"/>
              <a:buFont typeface="Wingdings" panose="05000000000000000000" pitchFamily="2" charset="2"/>
              <a:buNone/>
              <a:tabLst/>
              <a:defRPr/>
            </a:pPr>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96094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06679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3962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6649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988508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4652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4732051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96548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321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8065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94413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7387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26784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35431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32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384035537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0.emf"/><Relationship Id="rId5" Type="http://schemas.openxmlformats.org/officeDocument/2006/relationships/image" Target="../media/image16.png"/><Relationship Id="rId10" Type="http://schemas.openxmlformats.org/officeDocument/2006/relationships/image" Target="../media/image11.emf"/><Relationship Id="rId4" Type="http://schemas.openxmlformats.org/officeDocument/2006/relationships/image" Target="../media/image15.png"/><Relationship Id="rId9"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22.png"/><Relationship Id="rId7"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7.emf"/><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4.png"/><Relationship Id="rId7"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1.emf"/></Relationships>
</file>

<file path=ppt/slides/_rels/slide37.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image" Target="../media/image21.emf"/><Relationship Id="rId3" Type="http://schemas.openxmlformats.org/officeDocument/2006/relationships/image" Target="../media/image33.png"/><Relationship Id="rId7" Type="http://schemas.openxmlformats.org/officeDocument/2006/relationships/image" Target="../media/image37.emf"/><Relationship Id="rId12"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6.emf"/><Relationship Id="rId11" Type="http://schemas.openxmlformats.org/officeDocument/2006/relationships/image" Target="../media/image11.emf"/><Relationship Id="rId5" Type="http://schemas.openxmlformats.org/officeDocument/2006/relationships/image" Target="../media/image35.emf"/><Relationship Id="rId10" Type="http://schemas.openxmlformats.org/officeDocument/2006/relationships/image" Target="../media/image7.emf"/><Relationship Id="rId4" Type="http://schemas.openxmlformats.org/officeDocument/2006/relationships/image" Target="../media/image34.png"/><Relationship Id="rId9" Type="http://schemas.openxmlformats.org/officeDocument/2006/relationships/image" Target="../media/image19.emf"/></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4.png"/><Relationship Id="rId7" Type="http://schemas.microsoft.com/office/2007/relationships/hdphoto" Target="../media/hdphoto2.wdp"/><Relationship Id="rId12" Type="http://schemas.openxmlformats.org/officeDocument/2006/relationships/image" Target="../media/image11.emf"/><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7.emf"/><Relationship Id="rId5" Type="http://schemas.microsoft.com/office/2007/relationships/hdphoto" Target="../media/hdphoto1.wdp"/><Relationship Id="rId10" Type="http://schemas.openxmlformats.org/officeDocument/2006/relationships/image" Target="../media/image6.emf"/><Relationship Id="rId4" Type="http://schemas.openxmlformats.org/officeDocument/2006/relationships/image" Target="../media/image39.png"/><Relationship Id="rId9" Type="http://schemas.openxmlformats.org/officeDocument/2006/relationships/image" Target="../media/image42.emf"/></Relationships>
</file>

<file path=ppt/slides/_rels/slide3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34.png"/><Relationship Id="rId7" Type="http://schemas.openxmlformats.org/officeDocument/2006/relationships/image" Target="../media/image7.emf"/><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42.emf"/><Relationship Id="rId5" Type="http://schemas.openxmlformats.org/officeDocument/2006/relationships/image" Target="../media/image44.emf"/><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6.emf"/></Relationships>
</file>

<file path=ppt/slides/_rels/slide45.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7.emf"/><Relationship Id="rId7"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image" Target="../media/image48.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47.emf"/></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ctrTitle" sz="quarter"/>
          </p:nvPr>
        </p:nvSpPr>
        <p:spPr>
          <a:xfrm>
            <a:off x="1031295" y="5223856"/>
            <a:ext cx="10441567" cy="831600"/>
          </a:xfrm>
        </p:spPr>
        <p:txBody>
          <a:bodyPr>
            <a:noAutofit/>
          </a:bodyPr>
          <a:lstStyle/>
          <a:p>
            <a:r>
              <a:rPr lang="en-US" dirty="0" err="1">
                <a:latin typeface="Huawei Sans" panose="020C0503030203020204" pitchFamily="34" charset="0"/>
              </a:rPr>
              <a:t>Noções</a:t>
            </a:r>
            <a:r>
              <a:rPr lang="en-US" dirty="0">
                <a:latin typeface="Huawei Sans" panose="020C0503030203020204" pitchFamily="34" charset="0"/>
              </a:rPr>
              <a:t> </a:t>
            </a:r>
            <a:r>
              <a:rPr lang="en-US" dirty="0" err="1">
                <a:latin typeface="Huawei Sans" panose="020C0503030203020204" pitchFamily="34" charset="0"/>
              </a:rPr>
              <a:t>Básicas</a:t>
            </a:r>
            <a:r>
              <a:rPr lang="en-US">
                <a:latin typeface="Huawei Sans" panose="020C0503030203020204" pitchFamily="34" charset="0"/>
              </a:rPr>
              <a:t> de NMS</a:t>
            </a:r>
            <a:endParaRPr lang="en-US" dirty="0">
              <a:latin typeface="Huawei Sans" panose="020C0503030203020204" pitchFamily="34" charset="0"/>
            </a:endParaRPr>
          </a:p>
        </p:txBody>
      </p:sp>
    </p:spTree>
    <p:extLst>
      <p:ext uri="{BB962C8B-B14F-4D97-AF65-F5344CB8AC3E}">
        <p14:creationId xmlns:p14="http://schemas.microsoft.com/office/powerpoint/2010/main" val="152892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en-US" dirty="0">
                <a:latin typeface="Huawei Sans" panose="020C0503030203020204" pitchFamily="34" charset="0"/>
              </a:rPr>
              <a:t>Implementation Modes (2) - </a:t>
            </a:r>
            <a:r>
              <a:rPr lang="en-US" dirty="0" err="1">
                <a:latin typeface="Huawei Sans" panose="020C0503030203020204" pitchFamily="34" charset="0"/>
              </a:rPr>
              <a:t>Outband</a:t>
            </a:r>
            <a:r>
              <a:rPr lang="en-US" dirty="0">
                <a:latin typeface="Huawei Sans" panose="020C0503030203020204" pitchFamily="34" charset="0"/>
              </a:rPr>
              <a:t> Network Management</a:t>
            </a:r>
          </a:p>
        </p:txBody>
      </p:sp>
      <p:sp>
        <p:nvSpPr>
          <p:cNvPr id="36" name="TextBox 18"/>
          <p:cNvSpPr txBox="1"/>
          <p:nvPr/>
        </p:nvSpPr>
        <p:spPr>
          <a:xfrm>
            <a:off x="6095999" y="1157244"/>
            <a:ext cx="5653089" cy="4606389"/>
          </a:xfrm>
          <a:prstGeom prst="rect">
            <a:avLst/>
          </a:prstGeom>
          <a:noFill/>
        </p:spPr>
        <p:txBody>
          <a:bodyPr wrap="square" rtlCol="0">
            <a:noAutofit/>
          </a:bodyPr>
          <a:lstStyle/>
          <a:p>
            <a:pPr marL="285750" indent="-285750" fontAlgn="ctr">
              <a:lnSpc>
                <a:spcPct val="120000"/>
              </a:lnSpc>
              <a:spcBef>
                <a:spcPts val="792"/>
              </a:spcBef>
              <a:spcAft>
                <a:spcPts val="600"/>
              </a:spcAft>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Outband</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network management means that the management and control information and the service information are transmitted through different logical channels. Dedicated devices are required to connect to the console port of the managed NE to implement centralized maintenance and functions that cannot be implemented by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inband</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network management, such as remote software upgrade and emergency diagnosis and handling of device disconnections.</a:t>
            </a:r>
          </a:p>
          <a:p>
            <a:pPr marL="285750" indent="-285750" fontAlgn="ctr">
              <a:lnSpc>
                <a:spcPct val="120000"/>
              </a:lnSpc>
              <a:spcBef>
                <a:spcPts val="792"/>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networking for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outband</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network management is based on dedicated channels that are set up outside the managed device, which is highly reliable.</a:t>
            </a:r>
          </a:p>
          <a:p>
            <a:pPr marL="285750" indent="-285750" fontAlgn="ctr">
              <a:lnSpc>
                <a:spcPct val="120000"/>
              </a:lnSpc>
              <a:spcBef>
                <a:spcPts val="792"/>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It requires additional devices, which means high investment. In addition, it is limited to networks where private lines are deployed, which is not flexible.</a:t>
            </a:r>
          </a:p>
        </p:txBody>
      </p:sp>
      <p:grpSp>
        <p:nvGrpSpPr>
          <p:cNvPr id="43" name="组合 42"/>
          <p:cNvGrpSpPr/>
          <p:nvPr/>
        </p:nvGrpSpPr>
        <p:grpSpPr>
          <a:xfrm>
            <a:off x="905790" y="1426137"/>
            <a:ext cx="4963648" cy="4584458"/>
            <a:chOff x="1058190" y="1251513"/>
            <a:chExt cx="4963648" cy="5093811"/>
          </a:xfrm>
        </p:grpSpPr>
        <p:sp>
          <p:nvSpPr>
            <p:cNvPr id="4" name="椭圆 3"/>
            <p:cNvSpPr/>
            <p:nvPr/>
          </p:nvSpPr>
          <p:spPr>
            <a:xfrm>
              <a:off x="1286167" y="4689140"/>
              <a:ext cx="4619262" cy="1656184"/>
            </a:xfrm>
            <a:prstGeom prst="ellipse">
              <a:avLst/>
            </a:prstGeom>
            <a:solidFill>
              <a:schemeClr val="bg1">
                <a:lumMod val="95000"/>
              </a:schemeClr>
            </a:solidFill>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Huawei Sans" panose="020C0503030203020204" pitchFamily="34" charset="0"/>
              </a:endParaRPr>
            </a:p>
          </p:txBody>
        </p:sp>
        <p:pic>
          <p:nvPicPr>
            <p:cNvPr id="5" name="图片 4" descr="管理型无线虚链路-蓝.png"/>
            <p:cNvPicPr>
              <a:picLocks noChangeAspect="1"/>
            </p:cNvPicPr>
            <p:nvPr/>
          </p:nvPicPr>
          <p:blipFill>
            <a:blip r:embed="rId3" cstate="print"/>
            <a:stretch>
              <a:fillRect/>
            </a:stretch>
          </p:blipFill>
          <p:spPr>
            <a:xfrm>
              <a:off x="2240776" y="1594372"/>
              <a:ext cx="706404" cy="654768"/>
            </a:xfrm>
            <a:prstGeom prst="rect">
              <a:avLst/>
            </a:prstGeom>
          </p:spPr>
        </p:pic>
        <p:pic>
          <p:nvPicPr>
            <p:cNvPr id="6" name="图片 5"/>
            <p:cNvPicPr>
              <a:picLocks noChangeAspect="1"/>
            </p:cNvPicPr>
            <p:nvPr/>
          </p:nvPicPr>
          <p:blipFill>
            <a:blip r:embed="rId4" cstate="print"/>
            <a:stretch>
              <a:fillRect/>
            </a:stretch>
          </p:blipFill>
          <p:spPr>
            <a:xfrm>
              <a:off x="2972432" y="3209312"/>
              <a:ext cx="1350034" cy="881273"/>
            </a:xfrm>
            <a:prstGeom prst="rect">
              <a:avLst/>
            </a:prstGeom>
          </p:spPr>
        </p:pic>
        <p:pic>
          <p:nvPicPr>
            <p:cNvPr id="7" name="图片 6" descr="管理型无线虚链路-蓝.png"/>
            <p:cNvPicPr>
              <a:picLocks noChangeAspect="1"/>
            </p:cNvPicPr>
            <p:nvPr/>
          </p:nvPicPr>
          <p:blipFill>
            <a:blip r:embed="rId3" cstate="print"/>
            <a:stretch>
              <a:fillRect/>
            </a:stretch>
          </p:blipFill>
          <p:spPr>
            <a:xfrm>
              <a:off x="3473148" y="1594372"/>
              <a:ext cx="706404" cy="654768"/>
            </a:xfrm>
            <a:prstGeom prst="rect">
              <a:avLst/>
            </a:prstGeom>
          </p:spPr>
        </p:pic>
        <p:pic>
          <p:nvPicPr>
            <p:cNvPr id="8" name="图片 7" descr="管理型无线虚链路-蓝.png"/>
            <p:cNvPicPr>
              <a:picLocks noChangeAspect="1"/>
            </p:cNvPicPr>
            <p:nvPr/>
          </p:nvPicPr>
          <p:blipFill>
            <a:blip r:embed="rId3" cstate="print"/>
            <a:stretch>
              <a:fillRect/>
            </a:stretch>
          </p:blipFill>
          <p:spPr>
            <a:xfrm>
              <a:off x="4705520" y="1594372"/>
              <a:ext cx="706404" cy="654768"/>
            </a:xfrm>
            <a:prstGeom prst="rect">
              <a:avLst/>
            </a:prstGeom>
          </p:spPr>
        </p:pic>
        <p:grpSp>
          <p:nvGrpSpPr>
            <p:cNvPr id="9" name="组合 51"/>
            <p:cNvGrpSpPr>
              <a:grpSpLocks noChangeAspect="1"/>
            </p:cNvGrpSpPr>
            <p:nvPr/>
          </p:nvGrpSpPr>
          <p:grpSpPr>
            <a:xfrm>
              <a:off x="1395203" y="1592796"/>
              <a:ext cx="560938" cy="529631"/>
              <a:chOff x="9756028" y="2609203"/>
              <a:chExt cx="372898" cy="352085"/>
            </a:xfrm>
          </p:grpSpPr>
          <p:sp>
            <p:nvSpPr>
              <p:cNvPr id="10" name="Oval 5"/>
              <p:cNvSpPr>
                <a:spLocks noChangeArrowheads="1"/>
              </p:cNvSpPr>
              <p:nvPr/>
            </p:nvSpPr>
            <p:spPr bwMode="auto">
              <a:xfrm>
                <a:off x="9851421" y="2609203"/>
                <a:ext cx="182113" cy="182546"/>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 name="Freeform 6"/>
              <p:cNvSpPr>
                <a:spLocks/>
              </p:cNvSpPr>
              <p:nvPr/>
            </p:nvSpPr>
            <p:spPr bwMode="auto">
              <a:xfrm>
                <a:off x="9756028" y="2796736"/>
                <a:ext cx="372898" cy="164552"/>
              </a:xfrm>
              <a:custGeom>
                <a:avLst/>
                <a:gdLst>
                  <a:gd name="T0" fmla="*/ 0 w 727"/>
                  <a:gd name="T1" fmla="*/ 320 h 320"/>
                  <a:gd name="T2" fmla="*/ 257 w 727"/>
                  <a:gd name="T3" fmla="*/ 0 h 320"/>
                  <a:gd name="T4" fmla="*/ 364 w 727"/>
                  <a:gd name="T5" fmla="*/ 122 h 320"/>
                  <a:gd name="T6" fmla="*/ 470 w 727"/>
                  <a:gd name="T7" fmla="*/ 0 h 320"/>
                  <a:gd name="T8" fmla="*/ 727 w 727"/>
                  <a:gd name="T9" fmla="*/ 320 h 320"/>
                  <a:gd name="T10" fmla="*/ 0 w 727"/>
                  <a:gd name="T11" fmla="*/ 320 h 320"/>
                </a:gdLst>
                <a:ahLst/>
                <a:cxnLst>
                  <a:cxn ang="0">
                    <a:pos x="T0" y="T1"/>
                  </a:cxn>
                  <a:cxn ang="0">
                    <a:pos x="T2" y="T3"/>
                  </a:cxn>
                  <a:cxn ang="0">
                    <a:pos x="T4" y="T5"/>
                  </a:cxn>
                  <a:cxn ang="0">
                    <a:pos x="T6" y="T7"/>
                  </a:cxn>
                  <a:cxn ang="0">
                    <a:pos x="T8" y="T9"/>
                  </a:cxn>
                  <a:cxn ang="0">
                    <a:pos x="T10" y="T11"/>
                  </a:cxn>
                </a:cxnLst>
                <a:rect l="0" t="0" r="r" b="b"/>
                <a:pathLst>
                  <a:path w="727" h="320">
                    <a:moveTo>
                      <a:pt x="0" y="320"/>
                    </a:moveTo>
                    <a:cubicBezTo>
                      <a:pt x="26" y="167"/>
                      <a:pt x="126" y="44"/>
                      <a:pt x="257" y="0"/>
                    </a:cubicBezTo>
                    <a:cubicBezTo>
                      <a:pt x="364" y="122"/>
                      <a:pt x="364" y="122"/>
                      <a:pt x="364" y="122"/>
                    </a:cubicBezTo>
                    <a:cubicBezTo>
                      <a:pt x="470" y="0"/>
                      <a:pt x="470" y="0"/>
                      <a:pt x="470" y="0"/>
                    </a:cubicBezTo>
                    <a:cubicBezTo>
                      <a:pt x="601" y="44"/>
                      <a:pt x="701" y="167"/>
                      <a:pt x="727" y="320"/>
                    </a:cubicBezTo>
                    <a:lnTo>
                      <a:pt x="0" y="32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2" name="组合 51"/>
            <p:cNvGrpSpPr>
              <a:grpSpLocks noChangeAspect="1"/>
            </p:cNvGrpSpPr>
            <p:nvPr/>
          </p:nvGrpSpPr>
          <p:grpSpPr>
            <a:xfrm>
              <a:off x="1058190" y="1687172"/>
              <a:ext cx="560938" cy="529631"/>
              <a:chOff x="9756028" y="2609203"/>
              <a:chExt cx="372898" cy="352085"/>
            </a:xfrm>
          </p:grpSpPr>
          <p:sp>
            <p:nvSpPr>
              <p:cNvPr id="13" name="Oval 5"/>
              <p:cNvSpPr>
                <a:spLocks noChangeArrowheads="1"/>
              </p:cNvSpPr>
              <p:nvPr/>
            </p:nvSpPr>
            <p:spPr bwMode="auto">
              <a:xfrm>
                <a:off x="9851421" y="2609203"/>
                <a:ext cx="182113" cy="182546"/>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 name="Freeform 6"/>
              <p:cNvSpPr>
                <a:spLocks/>
              </p:cNvSpPr>
              <p:nvPr/>
            </p:nvSpPr>
            <p:spPr bwMode="auto">
              <a:xfrm>
                <a:off x="9756028" y="2796736"/>
                <a:ext cx="372898" cy="164552"/>
              </a:xfrm>
              <a:custGeom>
                <a:avLst/>
                <a:gdLst>
                  <a:gd name="T0" fmla="*/ 0 w 727"/>
                  <a:gd name="T1" fmla="*/ 320 h 320"/>
                  <a:gd name="T2" fmla="*/ 257 w 727"/>
                  <a:gd name="T3" fmla="*/ 0 h 320"/>
                  <a:gd name="T4" fmla="*/ 364 w 727"/>
                  <a:gd name="T5" fmla="*/ 122 h 320"/>
                  <a:gd name="T6" fmla="*/ 470 w 727"/>
                  <a:gd name="T7" fmla="*/ 0 h 320"/>
                  <a:gd name="T8" fmla="*/ 727 w 727"/>
                  <a:gd name="T9" fmla="*/ 320 h 320"/>
                  <a:gd name="T10" fmla="*/ 0 w 727"/>
                  <a:gd name="T11" fmla="*/ 320 h 320"/>
                </a:gdLst>
                <a:ahLst/>
                <a:cxnLst>
                  <a:cxn ang="0">
                    <a:pos x="T0" y="T1"/>
                  </a:cxn>
                  <a:cxn ang="0">
                    <a:pos x="T2" y="T3"/>
                  </a:cxn>
                  <a:cxn ang="0">
                    <a:pos x="T4" y="T5"/>
                  </a:cxn>
                  <a:cxn ang="0">
                    <a:pos x="T6" y="T7"/>
                  </a:cxn>
                  <a:cxn ang="0">
                    <a:pos x="T8" y="T9"/>
                  </a:cxn>
                  <a:cxn ang="0">
                    <a:pos x="T10" y="T11"/>
                  </a:cxn>
                </a:cxnLst>
                <a:rect l="0" t="0" r="r" b="b"/>
                <a:pathLst>
                  <a:path w="727" h="320">
                    <a:moveTo>
                      <a:pt x="0" y="320"/>
                    </a:moveTo>
                    <a:cubicBezTo>
                      <a:pt x="26" y="167"/>
                      <a:pt x="126" y="44"/>
                      <a:pt x="257" y="0"/>
                    </a:cubicBezTo>
                    <a:cubicBezTo>
                      <a:pt x="364" y="122"/>
                      <a:pt x="364" y="122"/>
                      <a:pt x="364" y="122"/>
                    </a:cubicBezTo>
                    <a:cubicBezTo>
                      <a:pt x="470" y="0"/>
                      <a:pt x="470" y="0"/>
                      <a:pt x="470" y="0"/>
                    </a:cubicBezTo>
                    <a:cubicBezTo>
                      <a:pt x="601" y="44"/>
                      <a:pt x="701" y="167"/>
                      <a:pt x="727" y="320"/>
                    </a:cubicBezTo>
                    <a:lnTo>
                      <a:pt x="0" y="32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cxnSp>
          <p:nvCxnSpPr>
            <p:cNvPr id="15" name="直接连接符 14"/>
            <p:cNvCxnSpPr/>
            <p:nvPr/>
          </p:nvCxnSpPr>
          <p:spPr bwMode="auto">
            <a:xfrm>
              <a:off x="1201687" y="2728779"/>
              <a:ext cx="449826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603612"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3827748"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5067124"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3647449" y="2728779"/>
              <a:ext cx="0" cy="496736"/>
            </a:xfrm>
            <a:prstGeom prst="line">
              <a:avLst/>
            </a:prstGeom>
            <a:solidFill>
              <a:schemeClr val="accent1"/>
            </a:solidFill>
            <a:ln w="38100" cap="flat" cmpd="sng" algn="ctr">
              <a:solidFill>
                <a:schemeClr val="tx1"/>
              </a:solidFill>
              <a:prstDash val="solid"/>
              <a:round/>
              <a:headEnd type="none" w="med" len="med"/>
              <a:tailEnd type="none" w="med" len="med"/>
            </a:ln>
            <a:effectLst/>
          </p:spPr>
        </p:cxnSp>
        <p:pic>
          <p:nvPicPr>
            <p:cNvPr id="20" name="图片 19"/>
            <p:cNvPicPr>
              <a:picLocks noChangeAspect="1"/>
            </p:cNvPicPr>
            <p:nvPr/>
          </p:nvPicPr>
          <p:blipFill>
            <a:blip r:embed="rId5" cstate="print"/>
            <a:stretch>
              <a:fillRect/>
            </a:stretch>
          </p:blipFill>
          <p:spPr>
            <a:xfrm>
              <a:off x="3929960" y="5711107"/>
              <a:ext cx="499183" cy="499183"/>
            </a:xfrm>
            <a:prstGeom prst="rect">
              <a:avLst/>
            </a:prstGeom>
          </p:spPr>
        </p:pic>
        <p:pic>
          <p:nvPicPr>
            <p:cNvPr id="21" name="图片 20"/>
            <p:cNvPicPr>
              <a:picLocks noChangeAspect="1"/>
            </p:cNvPicPr>
            <p:nvPr/>
          </p:nvPicPr>
          <p:blipFill>
            <a:blip r:embed="rId5" cstate="print"/>
            <a:stretch>
              <a:fillRect/>
            </a:stretch>
          </p:blipFill>
          <p:spPr>
            <a:xfrm>
              <a:off x="2951638" y="5052453"/>
              <a:ext cx="499183" cy="499183"/>
            </a:xfrm>
            <a:prstGeom prst="rect">
              <a:avLst/>
            </a:prstGeom>
          </p:spPr>
        </p:pic>
        <p:pic>
          <p:nvPicPr>
            <p:cNvPr id="22" name="图片 21"/>
            <p:cNvPicPr>
              <a:picLocks noChangeAspect="1"/>
            </p:cNvPicPr>
            <p:nvPr/>
          </p:nvPicPr>
          <p:blipFill>
            <a:blip r:embed="rId5" cstate="print"/>
            <a:stretch>
              <a:fillRect/>
            </a:stretch>
          </p:blipFill>
          <p:spPr>
            <a:xfrm>
              <a:off x="4868984" y="5295286"/>
              <a:ext cx="499183" cy="499183"/>
            </a:xfrm>
            <a:prstGeom prst="rect">
              <a:avLst/>
            </a:prstGeom>
          </p:spPr>
        </p:pic>
        <p:pic>
          <p:nvPicPr>
            <p:cNvPr id="23" name="图片 22"/>
            <p:cNvPicPr>
              <a:picLocks noChangeAspect="1"/>
            </p:cNvPicPr>
            <p:nvPr/>
          </p:nvPicPr>
          <p:blipFill>
            <a:blip r:embed="rId5" cstate="print"/>
            <a:stretch>
              <a:fillRect/>
            </a:stretch>
          </p:blipFill>
          <p:spPr>
            <a:xfrm>
              <a:off x="1870485" y="5426840"/>
              <a:ext cx="499183" cy="499183"/>
            </a:xfrm>
            <a:prstGeom prst="rect">
              <a:avLst/>
            </a:prstGeom>
          </p:spPr>
        </p:pic>
        <p:cxnSp>
          <p:nvCxnSpPr>
            <p:cNvPr id="24" name="直接连接符 23"/>
            <p:cNvCxnSpPr>
              <a:stCxn id="23" idx="3"/>
              <a:endCxn id="21" idx="1"/>
            </p:cNvCxnSpPr>
            <p:nvPr/>
          </p:nvCxnSpPr>
          <p:spPr bwMode="auto">
            <a:xfrm flipV="1">
              <a:off x="2369668" y="5302045"/>
              <a:ext cx="581970" cy="3743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21" idx="3"/>
              <a:endCxn id="22" idx="1"/>
            </p:cNvCxnSpPr>
            <p:nvPr/>
          </p:nvCxnSpPr>
          <p:spPr bwMode="auto">
            <a:xfrm>
              <a:off x="3450821" y="5302045"/>
              <a:ext cx="1418163" cy="2428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a:stCxn id="22" idx="1"/>
              <a:endCxn id="20" idx="3"/>
            </p:cNvCxnSpPr>
            <p:nvPr/>
          </p:nvCxnSpPr>
          <p:spPr bwMode="auto">
            <a:xfrm flipH="1">
              <a:off x="4429143" y="5544878"/>
              <a:ext cx="439841" cy="4158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23" idx="3"/>
              <a:endCxn id="20" idx="1"/>
            </p:cNvCxnSpPr>
            <p:nvPr/>
          </p:nvCxnSpPr>
          <p:spPr bwMode="auto">
            <a:xfrm>
              <a:off x="2369668" y="5676432"/>
              <a:ext cx="1560292" cy="28426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直接连接符 27"/>
            <p:cNvCxnSpPr>
              <a:stCxn id="6" idx="2"/>
              <a:endCxn id="34" idx="0"/>
            </p:cNvCxnSpPr>
            <p:nvPr/>
          </p:nvCxnSpPr>
          <p:spPr bwMode="auto">
            <a:xfrm>
              <a:off x="3647449" y="4090585"/>
              <a:ext cx="1" cy="21450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9" name="矩形 28"/>
            <p:cNvSpPr/>
            <p:nvPr/>
          </p:nvSpPr>
          <p:spPr>
            <a:xfrm>
              <a:off x="2191492" y="1251513"/>
              <a:ext cx="902811" cy="338553"/>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1</a:t>
              </a:r>
            </a:p>
          </p:txBody>
        </p:sp>
        <p:sp>
          <p:nvSpPr>
            <p:cNvPr id="30" name="矩形 29"/>
            <p:cNvSpPr/>
            <p:nvPr/>
          </p:nvSpPr>
          <p:spPr>
            <a:xfrm>
              <a:off x="3383994" y="1251513"/>
              <a:ext cx="902811" cy="338553"/>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2</a:t>
              </a:r>
            </a:p>
          </p:txBody>
        </p:sp>
        <p:sp>
          <p:nvSpPr>
            <p:cNvPr id="31" name="矩形 30"/>
            <p:cNvSpPr/>
            <p:nvPr/>
          </p:nvSpPr>
          <p:spPr>
            <a:xfrm>
              <a:off x="4607316" y="1251513"/>
              <a:ext cx="902811" cy="338553"/>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3</a:t>
              </a:r>
            </a:p>
          </p:txBody>
        </p:sp>
        <p:sp>
          <p:nvSpPr>
            <p:cNvPr id="32" name="矩形 31"/>
            <p:cNvSpPr/>
            <p:nvPr/>
          </p:nvSpPr>
          <p:spPr>
            <a:xfrm>
              <a:off x="2156092" y="3485796"/>
              <a:ext cx="766557"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33" name="矩形 32"/>
            <p:cNvSpPr/>
            <p:nvPr/>
          </p:nvSpPr>
          <p:spPr>
            <a:xfrm>
              <a:off x="2983725" y="5446016"/>
              <a:ext cx="992579" cy="338553"/>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a:t>
              </a:r>
            </a:p>
          </p:txBody>
        </p:sp>
        <p:pic>
          <p:nvPicPr>
            <p:cNvPr id="34" name="图片 33"/>
            <p:cNvPicPr>
              <a:picLocks noChangeAspect="1"/>
            </p:cNvPicPr>
            <p:nvPr/>
          </p:nvPicPr>
          <p:blipFill>
            <a:blip r:embed="rId6" cstate="print"/>
            <a:stretch>
              <a:fillRect/>
            </a:stretch>
          </p:blipFill>
          <p:spPr>
            <a:xfrm>
              <a:off x="3245317" y="4305089"/>
              <a:ext cx="804265" cy="217822"/>
            </a:xfrm>
            <a:prstGeom prst="rect">
              <a:avLst/>
            </a:prstGeom>
          </p:spPr>
        </p:pic>
        <p:cxnSp>
          <p:nvCxnSpPr>
            <p:cNvPr id="35" name="直接连接符 34"/>
            <p:cNvCxnSpPr/>
            <p:nvPr/>
          </p:nvCxnSpPr>
          <p:spPr bwMode="auto">
            <a:xfrm>
              <a:off x="3647449" y="4462538"/>
              <a:ext cx="1" cy="21450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7" name="任意多边形 36"/>
            <p:cNvSpPr/>
            <p:nvPr/>
          </p:nvSpPr>
          <p:spPr>
            <a:xfrm>
              <a:off x="2074333" y="4470400"/>
              <a:ext cx="1261534" cy="990600"/>
            </a:xfrm>
            <a:custGeom>
              <a:avLst/>
              <a:gdLst>
                <a:gd name="connsiteX0" fmla="*/ 0 w 1261534"/>
                <a:gd name="connsiteY0" fmla="*/ 990600 h 990600"/>
                <a:gd name="connsiteX1" fmla="*/ 228600 w 1261534"/>
                <a:gd name="connsiteY1" fmla="*/ 651933 h 990600"/>
                <a:gd name="connsiteX2" fmla="*/ 965200 w 1261534"/>
                <a:gd name="connsiteY2" fmla="*/ 406400 h 990600"/>
                <a:gd name="connsiteX3" fmla="*/ 1261534 w 1261534"/>
                <a:gd name="connsiteY3" fmla="*/ 0 h 990600"/>
              </a:gdLst>
              <a:ahLst/>
              <a:cxnLst>
                <a:cxn ang="0">
                  <a:pos x="connsiteX0" y="connsiteY0"/>
                </a:cxn>
                <a:cxn ang="0">
                  <a:pos x="connsiteX1" y="connsiteY1"/>
                </a:cxn>
                <a:cxn ang="0">
                  <a:pos x="connsiteX2" y="connsiteY2"/>
                </a:cxn>
                <a:cxn ang="0">
                  <a:pos x="connsiteX3" y="connsiteY3"/>
                </a:cxn>
              </a:cxnLst>
              <a:rect l="l" t="t" r="r" b="b"/>
              <a:pathLst>
                <a:path w="1261534" h="990600">
                  <a:moveTo>
                    <a:pt x="0" y="990600"/>
                  </a:moveTo>
                  <a:cubicBezTo>
                    <a:pt x="33866" y="869950"/>
                    <a:pt x="67733" y="749300"/>
                    <a:pt x="228600" y="651933"/>
                  </a:cubicBezTo>
                  <a:cubicBezTo>
                    <a:pt x="389467" y="554566"/>
                    <a:pt x="793044" y="515055"/>
                    <a:pt x="965200" y="406400"/>
                  </a:cubicBezTo>
                  <a:cubicBezTo>
                    <a:pt x="1137356" y="297744"/>
                    <a:pt x="1199445" y="148872"/>
                    <a:pt x="1261534" y="0"/>
                  </a:cubicBezTo>
                </a:path>
              </a:pathLst>
            </a:custGeom>
            <a:noFill/>
            <a:ln w="19050">
              <a:solidFill>
                <a:srgbClr val="C00000"/>
              </a:solidFill>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38" name="任意多边形 37"/>
            <p:cNvSpPr/>
            <p:nvPr/>
          </p:nvSpPr>
          <p:spPr>
            <a:xfrm>
              <a:off x="3166533" y="4461933"/>
              <a:ext cx="243584" cy="635000"/>
            </a:xfrm>
            <a:custGeom>
              <a:avLst/>
              <a:gdLst>
                <a:gd name="connsiteX0" fmla="*/ 0 w 243584"/>
                <a:gd name="connsiteY0" fmla="*/ 635000 h 635000"/>
                <a:gd name="connsiteX1" fmla="*/ 169334 w 243584"/>
                <a:gd name="connsiteY1" fmla="*/ 423334 h 635000"/>
                <a:gd name="connsiteX2" fmla="*/ 237067 w 243584"/>
                <a:gd name="connsiteY2" fmla="*/ 118534 h 635000"/>
                <a:gd name="connsiteX3" fmla="*/ 237067 w 243584"/>
                <a:gd name="connsiteY3" fmla="*/ 0 h 635000"/>
              </a:gdLst>
              <a:ahLst/>
              <a:cxnLst>
                <a:cxn ang="0">
                  <a:pos x="connsiteX0" y="connsiteY0"/>
                </a:cxn>
                <a:cxn ang="0">
                  <a:pos x="connsiteX1" y="connsiteY1"/>
                </a:cxn>
                <a:cxn ang="0">
                  <a:pos x="connsiteX2" y="connsiteY2"/>
                </a:cxn>
                <a:cxn ang="0">
                  <a:pos x="connsiteX3" y="connsiteY3"/>
                </a:cxn>
              </a:cxnLst>
              <a:rect l="l" t="t" r="r" b="b"/>
              <a:pathLst>
                <a:path w="243584" h="635000">
                  <a:moveTo>
                    <a:pt x="0" y="635000"/>
                  </a:moveTo>
                  <a:cubicBezTo>
                    <a:pt x="64911" y="572206"/>
                    <a:pt x="129823" y="509412"/>
                    <a:pt x="169334" y="423334"/>
                  </a:cubicBezTo>
                  <a:cubicBezTo>
                    <a:pt x="208845" y="337256"/>
                    <a:pt x="225778" y="189090"/>
                    <a:pt x="237067" y="118534"/>
                  </a:cubicBezTo>
                  <a:cubicBezTo>
                    <a:pt x="248356" y="47978"/>
                    <a:pt x="242711" y="23989"/>
                    <a:pt x="237067" y="0"/>
                  </a:cubicBezTo>
                </a:path>
              </a:pathLst>
            </a:custGeom>
            <a:noFill/>
            <a:ln w="19050">
              <a:solidFill>
                <a:srgbClr val="C00000"/>
              </a:solidFill>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39" name="任意多边形 38"/>
            <p:cNvSpPr/>
            <p:nvPr/>
          </p:nvSpPr>
          <p:spPr>
            <a:xfrm>
              <a:off x="3488267" y="4487333"/>
              <a:ext cx="655368" cy="1244600"/>
            </a:xfrm>
            <a:custGeom>
              <a:avLst/>
              <a:gdLst>
                <a:gd name="connsiteX0" fmla="*/ 651933 w 655368"/>
                <a:gd name="connsiteY0" fmla="*/ 1244600 h 1244600"/>
                <a:gd name="connsiteX1" fmla="*/ 584200 w 655368"/>
                <a:gd name="connsiteY1" fmla="*/ 922867 h 1244600"/>
                <a:gd name="connsiteX2" fmla="*/ 169333 w 655368"/>
                <a:gd name="connsiteY2" fmla="*/ 711200 h 1244600"/>
                <a:gd name="connsiteX3" fmla="*/ 0 w 655368"/>
                <a:gd name="connsiteY3" fmla="*/ 0 h 1244600"/>
              </a:gdLst>
              <a:ahLst/>
              <a:cxnLst>
                <a:cxn ang="0">
                  <a:pos x="connsiteX0" y="connsiteY0"/>
                </a:cxn>
                <a:cxn ang="0">
                  <a:pos x="connsiteX1" y="connsiteY1"/>
                </a:cxn>
                <a:cxn ang="0">
                  <a:pos x="connsiteX2" y="connsiteY2"/>
                </a:cxn>
                <a:cxn ang="0">
                  <a:pos x="connsiteX3" y="connsiteY3"/>
                </a:cxn>
              </a:cxnLst>
              <a:rect l="l" t="t" r="r" b="b"/>
              <a:pathLst>
                <a:path w="655368" h="1244600">
                  <a:moveTo>
                    <a:pt x="651933" y="1244600"/>
                  </a:moveTo>
                  <a:cubicBezTo>
                    <a:pt x="658283" y="1128183"/>
                    <a:pt x="664633" y="1011767"/>
                    <a:pt x="584200" y="922867"/>
                  </a:cubicBezTo>
                  <a:cubicBezTo>
                    <a:pt x="503767" y="833967"/>
                    <a:pt x="266700" y="865011"/>
                    <a:pt x="169333" y="711200"/>
                  </a:cubicBezTo>
                  <a:cubicBezTo>
                    <a:pt x="71966" y="557389"/>
                    <a:pt x="35983" y="278694"/>
                    <a:pt x="0" y="0"/>
                  </a:cubicBezTo>
                </a:path>
              </a:pathLst>
            </a:custGeom>
            <a:noFill/>
            <a:ln w="19050">
              <a:solidFill>
                <a:srgbClr val="C00000"/>
              </a:solidFill>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40" name="任意多边形 39"/>
            <p:cNvSpPr/>
            <p:nvPr/>
          </p:nvSpPr>
          <p:spPr>
            <a:xfrm>
              <a:off x="3530600" y="4445000"/>
              <a:ext cx="1557867" cy="863600"/>
            </a:xfrm>
            <a:custGeom>
              <a:avLst/>
              <a:gdLst>
                <a:gd name="connsiteX0" fmla="*/ 1557867 w 1557867"/>
                <a:gd name="connsiteY0" fmla="*/ 863600 h 863600"/>
                <a:gd name="connsiteX1" fmla="*/ 1210733 w 1557867"/>
                <a:gd name="connsiteY1" fmla="*/ 702733 h 863600"/>
                <a:gd name="connsiteX2" fmla="*/ 558800 w 1557867"/>
                <a:gd name="connsiteY2" fmla="*/ 533400 h 863600"/>
                <a:gd name="connsiteX3" fmla="*/ 110067 w 1557867"/>
                <a:gd name="connsiteY3" fmla="*/ 372533 h 863600"/>
                <a:gd name="connsiteX4" fmla="*/ 0 w 1557867"/>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867" h="863600">
                  <a:moveTo>
                    <a:pt x="1557867" y="863600"/>
                  </a:moveTo>
                  <a:cubicBezTo>
                    <a:pt x="1467555" y="810683"/>
                    <a:pt x="1377244" y="757766"/>
                    <a:pt x="1210733" y="702733"/>
                  </a:cubicBezTo>
                  <a:cubicBezTo>
                    <a:pt x="1044222" y="647700"/>
                    <a:pt x="742244" y="588433"/>
                    <a:pt x="558800" y="533400"/>
                  </a:cubicBezTo>
                  <a:cubicBezTo>
                    <a:pt x="375356" y="478367"/>
                    <a:pt x="203200" y="461433"/>
                    <a:pt x="110067" y="372533"/>
                  </a:cubicBezTo>
                  <a:cubicBezTo>
                    <a:pt x="16934" y="283633"/>
                    <a:pt x="8467" y="141816"/>
                    <a:pt x="0" y="0"/>
                  </a:cubicBezTo>
                </a:path>
              </a:pathLst>
            </a:custGeom>
            <a:noFill/>
            <a:ln w="19050">
              <a:solidFill>
                <a:srgbClr val="C00000"/>
              </a:solidFill>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p:txBody>
        </p:sp>
        <p:cxnSp>
          <p:nvCxnSpPr>
            <p:cNvPr id="41" name="直接连接符 40"/>
            <p:cNvCxnSpPr/>
            <p:nvPr/>
          </p:nvCxnSpPr>
          <p:spPr bwMode="auto">
            <a:xfrm>
              <a:off x="4790068" y="3825044"/>
              <a:ext cx="372560"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42" name="矩形 41"/>
            <p:cNvSpPr/>
            <p:nvPr/>
          </p:nvSpPr>
          <p:spPr>
            <a:xfrm>
              <a:off x="4019942" y="3959130"/>
              <a:ext cx="2001896" cy="584775"/>
            </a:xfrm>
            <a:prstGeom prst="rect">
              <a:avLst/>
            </a:prstGeom>
          </p:spPr>
          <p:txBody>
            <a:bodyPr wrap="square">
              <a:noAutofit/>
            </a:bodyPr>
            <a:lstStyle/>
            <a:p>
              <a:pPr algn="ct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Outband</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network management communication link</a:t>
              </a:r>
            </a:p>
          </p:txBody>
        </p:sp>
      </p:grpSp>
    </p:spTree>
    <p:extLst>
      <p:ext uri="{BB962C8B-B14F-4D97-AF65-F5344CB8AC3E}">
        <p14:creationId xmlns:p14="http://schemas.microsoft.com/office/powerpoint/2010/main" val="110908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1800" dirty="0">
                <a:latin typeface="Huawei Sans" panose="020C0503030203020204" pitchFamily="34" charset="0"/>
                <a:cs typeface="宋体" panose="02010600030101010101" pitchFamily="2" charset="-122"/>
              </a:rPr>
              <a:t>The following table lists the main interfaces between the NMS and </a:t>
            </a:r>
            <a:r>
              <a:rPr lang="en-US" sz="1800" dirty="0" err="1">
                <a:latin typeface="Huawei Sans" panose="020C0503030203020204" pitchFamily="34" charset="0"/>
                <a:cs typeface="宋体" panose="02010600030101010101" pitchFamily="2" charset="-122"/>
              </a:rPr>
              <a:t>NEs</a:t>
            </a:r>
            <a:r>
              <a:rPr lang="en-US" sz="1800" dirty="0">
                <a:latin typeface="Huawei Sans" panose="020C0503030203020204" pitchFamily="34" charset="0"/>
                <a:cs typeface="宋体" panose="02010600030101010101" pitchFamily="2" charset="-122"/>
              </a:rPr>
              <a:t>.</a:t>
            </a:r>
          </a:p>
          <a:p>
            <a:endParaRPr lang="en-US" altLang="zh-CN"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rPr>
              <a:t>Network Management Interfaces</a:t>
            </a:r>
          </a:p>
        </p:txBody>
      </p:sp>
      <p:graphicFrame>
        <p:nvGraphicFramePr>
          <p:cNvPr id="4" name="表格 3"/>
          <p:cNvGraphicFramePr>
            <a:graphicFrameLocks noGrp="1"/>
          </p:cNvGraphicFramePr>
          <p:nvPr>
            <p:extLst>
              <p:ext uri="{D42A27DB-BD31-4B8C-83A1-F6EECF244321}">
                <p14:modId xmlns:p14="http://schemas.microsoft.com/office/powerpoint/2010/main" val="3099553304"/>
              </p:ext>
            </p:extLst>
          </p:nvPr>
        </p:nvGraphicFramePr>
        <p:xfrm>
          <a:off x="481870" y="1733830"/>
          <a:ext cx="11276182" cy="4132699"/>
        </p:xfrm>
        <a:graphic>
          <a:graphicData uri="http://schemas.openxmlformats.org/drawingml/2006/table">
            <a:tbl>
              <a:tblPr/>
              <a:tblGrid>
                <a:gridCol w="1828813">
                  <a:extLst>
                    <a:ext uri="{9D8B030D-6E8A-4147-A177-3AD203B41FA5}">
                      <a16:colId xmlns:a16="http://schemas.microsoft.com/office/drawing/2014/main" val="20000"/>
                    </a:ext>
                  </a:extLst>
                </a:gridCol>
                <a:gridCol w="9447369">
                  <a:extLst>
                    <a:ext uri="{9D8B030D-6E8A-4147-A177-3AD203B41FA5}">
                      <a16:colId xmlns:a16="http://schemas.microsoft.com/office/drawing/2014/main" val="20001"/>
                    </a:ext>
                  </a:extLst>
                </a:gridCol>
              </a:tblGrid>
              <a:tr h="365179">
                <a:tc>
                  <a:txBody>
                    <a:bodyPr/>
                    <a:lstStyle/>
                    <a:p>
                      <a:pPr marL="0" marR="0" lvl="0" indent="0" algn="ctr" defTabSz="914034" rtl="0" eaLnBrk="1" fontAlgn="ctr" latinLnBrk="0" hangingPunct="1">
                        <a:lnSpc>
                          <a:spcPct val="120000"/>
                        </a:lnSpc>
                        <a:spcBef>
                          <a:spcPct val="0"/>
                        </a:spcBef>
                        <a:spcAft>
                          <a:spcPct val="0"/>
                        </a:spcAft>
                        <a:buClrTx/>
                        <a:buSzTx/>
                        <a:buFontTx/>
                        <a:buNone/>
                        <a:tabLst/>
                      </a:pPr>
                      <a:r>
                        <a:rPr lang="en-US" sz="1600" b="1" dirty="0">
                          <a:solidFill>
                            <a:schemeClr val="bg1"/>
                          </a:solidFill>
                          <a:latin typeface="Huawei Sans" panose="020C0503030203020204" pitchFamily="34" charset="0"/>
                          <a:ea typeface="+mn-ea"/>
                          <a:cs typeface="+mn-cs"/>
                        </a:rPr>
                        <a:t>Interface Type</a:t>
                      </a:r>
                    </a:p>
                  </a:txBody>
                  <a:tcPr marL="79200" marR="79200" marT="39600" marB="39600" anchor="b"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ctr" latinLnBrk="0" hangingPunct="1">
                        <a:lnSpc>
                          <a:spcPct val="120000"/>
                        </a:lnSpc>
                        <a:spcBef>
                          <a:spcPct val="0"/>
                        </a:spcBef>
                        <a:spcAft>
                          <a:spcPct val="0"/>
                        </a:spcAft>
                        <a:buClrTx/>
                        <a:buSzTx/>
                        <a:buFontTx/>
                        <a:buNone/>
                        <a:tabLst/>
                      </a:pPr>
                      <a:r>
                        <a:rPr lang="en-US" sz="1600" b="1" dirty="0">
                          <a:solidFill>
                            <a:schemeClr val="bg1"/>
                          </a:solidFill>
                          <a:latin typeface="Huawei Sans" panose="020C0503030203020204" pitchFamily="34" charset="0"/>
                          <a:ea typeface="+mn-ea"/>
                          <a:cs typeface="+mn-cs"/>
                        </a:rPr>
                        <a:t>Interface Description</a:t>
                      </a:r>
                    </a:p>
                  </a:txBody>
                  <a:tcPr marL="79200" marR="79200" marT="39600" marB="39600" anchor="b"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195894">
                <a:tc>
                  <a:txBody>
                    <a:bodyPr/>
                    <a:lstStyle/>
                    <a:p>
                      <a:pPr marL="0" marR="0" lvl="0" indent="0" algn="ctr" defTabSz="801688" rtl="0" eaLnBrk="0" fontAlgn="ctr" latinLnBrk="0" hangingPunct="0">
                        <a:lnSpc>
                          <a:spcPct val="120000"/>
                        </a:lnSpc>
                        <a:spcBef>
                          <a:spcPct val="0"/>
                        </a:spcBef>
                        <a:spcAft>
                          <a:spcPct val="0"/>
                        </a:spcAft>
                        <a:buClrTx/>
                        <a:buSzTx/>
                        <a:buFontTx/>
                        <a:buNone/>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SNMP interface</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285750" marR="0" lvl="0" indent="-285750" algn="l" defTabSz="801688" rtl="0" eaLnBrk="0" fontAlgn="ctr" latinLnBrk="0" hangingPunct="0">
                        <a:lnSpc>
                          <a:spcPct val="120000"/>
                        </a:lnSpc>
                        <a:spcBef>
                          <a:spcPts val="792"/>
                        </a:spcBef>
                        <a:spcAft>
                          <a:spcPts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One of the basic interfaces for managing network devices. The SNMP interfaces help achieve basic management functions such as automatic NE discovery, service configuration data synchronization, fault management, and performance management.</a:t>
                      </a:r>
                    </a:p>
                    <a:p>
                      <a:pPr marL="285750" marR="0" lvl="0" indent="-285750" algn="l" defTabSz="801688" rtl="0" eaLnBrk="0" fontAlgn="ctr" latinLnBrk="0" hangingPunct="0">
                        <a:lnSpc>
                          <a:spcPct val="120000"/>
                        </a:lnSpc>
                        <a:spcBef>
                          <a:spcPts val="792"/>
                        </a:spcBef>
                        <a:spcAft>
                          <a:spcPts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SNMP has three versions: </a:t>
                      </a: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SNMPv1</a:t>
                      </a: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SNMPv2c</a:t>
                      </a: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and </a:t>
                      </a: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SNMPv3</a:t>
                      </a: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018758">
                <a:tc>
                  <a:txBody>
                    <a:bodyPr/>
                    <a:lstStyle/>
                    <a:p>
                      <a:pPr marL="0" marR="0" lvl="0" indent="0" algn="ctr" defTabSz="801688" rtl="0" eaLnBrk="0" fontAlgn="ctr" latinLnBrk="0" hangingPunct="0">
                        <a:lnSpc>
                          <a:spcPct val="120000"/>
                        </a:lnSpc>
                        <a:spcBef>
                          <a:spcPct val="0"/>
                        </a:spcBef>
                        <a:spcAft>
                          <a:spcPct val="0"/>
                        </a:spcAft>
                        <a:buClrTx/>
                        <a:buSzTx/>
                        <a:buFontTx/>
                        <a:buNone/>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Telnet interface</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285750" marR="0" lvl="0" indent="-285750" algn="l" defTabSz="801688" rtl="0" eaLnBrk="0" fontAlgn="ctr" latinLnBrk="0" hangingPunct="0">
                        <a:lnSpc>
                          <a:spcPct val="120000"/>
                        </a:lnSpc>
                        <a:spcBef>
                          <a:spcPts val="792"/>
                        </a:spcBef>
                        <a:spcAft>
                          <a:spcPts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One of the basic interfaces for managing network devices. The Telnet interfaces, as supplementation of the SNMP interfaces, provide additional management functions.</a:t>
                      </a:r>
                    </a:p>
                    <a:p>
                      <a:pPr marL="285750" marR="0" lvl="0" indent="-285750" algn="l" defTabSz="801688" rtl="0" eaLnBrk="0" fontAlgn="ctr" latinLnBrk="0" hangingPunct="0">
                        <a:lnSpc>
                          <a:spcPct val="120000"/>
                        </a:lnSpc>
                        <a:spcBef>
                          <a:spcPts val="792"/>
                        </a:spcBef>
                        <a:spcAft>
                          <a:spcPts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Telnet and </a:t>
                      </a: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STelnet</a:t>
                      </a: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SSHv2</a:t>
                      </a: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are supported.</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586831">
                <a:tc>
                  <a:txBody>
                    <a:bodyPr/>
                    <a:lstStyle/>
                    <a:p>
                      <a:pPr marL="0" marR="0" lvl="0" indent="0" algn="ctr" defTabSz="801688" rtl="0" eaLnBrk="0" fontAlgn="ctr" latinLnBrk="0" hangingPunct="0">
                        <a:lnSpc>
                          <a:spcPct val="120000"/>
                        </a:lnSpc>
                        <a:spcBef>
                          <a:spcPct val="0"/>
                        </a:spcBef>
                        <a:spcAft>
                          <a:spcPct val="0"/>
                        </a:spcAft>
                        <a:buClrTx/>
                        <a:buSzTx/>
                        <a:buFontTx/>
                        <a:buNone/>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FTP </a:t>
                      </a: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SBI</a:t>
                      </a:r>
                      <a:endPar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285750" marR="0" lvl="0" indent="-285750" algn="l" defTabSz="801688" rtl="0" eaLnBrk="0" fontAlgn="ctr" latinLnBrk="0" hangingPunct="0">
                        <a:lnSpc>
                          <a:spcPct val="120000"/>
                        </a:lnSpc>
                        <a:spcBef>
                          <a:spcPts val="792"/>
                        </a:spcBef>
                        <a:spcAft>
                          <a:spcPts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One of the basic interfaces for managing network devices. Backs up and loads the configuration file and image program of the device through the FTP interface.</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354677">
                <a:tc>
                  <a:txBody>
                    <a:bodyPr/>
                    <a:lstStyle/>
                    <a:p>
                      <a:pPr marL="0" marR="0" lvl="0" indent="0" algn="ctr" defTabSz="801688" rtl="0" eaLnBrk="0" fontAlgn="ctr" latinLnBrk="0" hangingPunct="0">
                        <a:lnSpc>
                          <a:spcPct val="120000"/>
                        </a:lnSpc>
                        <a:spcBef>
                          <a:spcPct val="0"/>
                        </a:spcBef>
                        <a:spcAft>
                          <a:spcPct val="0"/>
                        </a:spcAft>
                        <a:buClrTx/>
                        <a:buSzTx/>
                        <a:buFontTx/>
                        <a:buNone/>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Syslog interface</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285750" marR="0" lvl="0" indent="-285750" algn="l" defTabSz="801688" rtl="0" eaLnBrk="0" fontAlgn="ctr" latinLnBrk="0" hangingPunct="0">
                        <a:lnSpc>
                          <a:spcPct val="120000"/>
                        </a:lnSpc>
                        <a:spcBef>
                          <a:spcPts val="792"/>
                        </a:spcBef>
                        <a:spcAft>
                          <a:spcPts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Receives system logs of devices.</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586831">
                <a:tc>
                  <a:txBody>
                    <a:bodyPr/>
                    <a:lstStyle/>
                    <a:p>
                      <a:pPr marL="0" marR="0" lvl="0" indent="0" algn="ctr" defTabSz="801688" rtl="0" eaLnBrk="0" fontAlgn="ctr" latinLnBrk="0" hangingPunct="0">
                        <a:lnSpc>
                          <a:spcPct val="120000"/>
                        </a:lnSpc>
                        <a:spcBef>
                          <a:spcPct val="0"/>
                        </a:spcBef>
                        <a:spcAft>
                          <a:spcPct val="0"/>
                        </a:spcAft>
                        <a:buClrTx/>
                        <a:buSzTx/>
                        <a:buFontTx/>
                        <a:buNone/>
                        <a:tabLst/>
                      </a:pP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NETCONF</a:t>
                      </a: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interface</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285750" marR="0" lvl="0" indent="-285750" algn="l" defTabSz="801688" rtl="0" eaLnBrk="0" fontAlgn="ctr" latinLnBrk="0" hangingPunct="0">
                        <a:lnSpc>
                          <a:spcPct val="120000"/>
                        </a:lnSpc>
                        <a:spcBef>
                          <a:spcPts val="792"/>
                        </a:spcBef>
                        <a:spcAft>
                          <a:spcPts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One of the basic interfaces for managing network devices.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Currently,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SSH</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is used as the underlying transmission protocol.</a:t>
                      </a:r>
                    </a:p>
                  </a:txBody>
                  <a:tcPr marL="79200" marR="79200" marT="39600" marB="396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534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dirty="0">
                <a:solidFill>
                  <a:schemeClr val="tx1">
                    <a:lumMod val="50000"/>
                    <a:lumOff val="50000"/>
                  </a:schemeClr>
                </a:solidFill>
                <a:latin typeface="Huawei Sans" panose="020C0503030203020204" pitchFamily="34" charset="0"/>
              </a:rPr>
              <a:t>NMS Architecture</a:t>
            </a:r>
          </a:p>
          <a:p>
            <a:r>
              <a:rPr lang="en-US" b="1" dirty="0">
                <a:latin typeface="Huawei Sans" panose="020C0503030203020204" pitchFamily="34" charset="0"/>
              </a:rPr>
              <a:t>SNMP</a:t>
            </a:r>
          </a:p>
          <a:p>
            <a:r>
              <a:rPr lang="en-US" dirty="0">
                <a:solidFill>
                  <a:schemeClr val="tx1">
                    <a:lumMod val="50000"/>
                    <a:lumOff val="50000"/>
                  </a:schemeClr>
                </a:solidFill>
                <a:latin typeface="Huawei Sans" panose="020C0503030203020204" pitchFamily="34" charset="0"/>
              </a:rPr>
              <a:t>Overview of Huawei Access NMSs</a:t>
            </a:r>
          </a:p>
          <a:p>
            <a:r>
              <a:rPr lang="en-US" dirty="0">
                <a:solidFill>
                  <a:schemeClr val="tx1">
                    <a:lumMod val="50000"/>
                    <a:lumOff val="50000"/>
                  </a:schemeClr>
                </a:solidFill>
                <a:latin typeface="Huawei Sans" panose="020C0503030203020204" pitchFamily="34" charset="0"/>
              </a:rPr>
              <a:t>eSight</a:t>
            </a:r>
          </a:p>
          <a:p>
            <a:r>
              <a:rPr lang="en-US" dirty="0" err="1">
                <a:solidFill>
                  <a:schemeClr val="tx1">
                    <a:lumMod val="50000"/>
                    <a:lumOff val="50000"/>
                  </a:schemeClr>
                </a:solidFill>
                <a:latin typeface="Huawei Sans" panose="020C0503030203020204" pitchFamily="34" charset="0"/>
              </a:rPr>
              <a:t>iManager</a:t>
            </a:r>
            <a:r>
              <a:rPr lang="en-US" dirty="0">
                <a:solidFill>
                  <a:schemeClr val="tx1">
                    <a:lumMod val="50000"/>
                    <a:lumOff val="50000"/>
                  </a:schemeClr>
                </a:solidFill>
                <a:latin typeface="Huawei Sans" panose="020C0503030203020204" pitchFamily="34" charset="0"/>
              </a:rPr>
              <a:t> </a:t>
            </a:r>
            <a:r>
              <a:rPr lang="en-US" dirty="0" err="1">
                <a:solidFill>
                  <a:schemeClr val="tx1">
                    <a:lumMod val="50000"/>
                    <a:lumOff val="50000"/>
                  </a:schemeClr>
                </a:solidFill>
                <a:latin typeface="Huawei Sans" panose="020C0503030203020204" pitchFamily="34" charset="0"/>
              </a:rPr>
              <a:t>U2000</a:t>
            </a:r>
            <a:endParaRPr lang="en-US" dirty="0">
              <a:solidFill>
                <a:schemeClr val="tx1">
                  <a:lumMod val="50000"/>
                  <a:lumOff val="50000"/>
                </a:schemeClr>
              </a:solidFill>
              <a:latin typeface="Huawei Sans" panose="020C0503030203020204" pitchFamily="34" charset="0"/>
            </a:endParaRPr>
          </a:p>
          <a:p>
            <a:r>
              <a:rPr lang="en-US" dirty="0" err="1">
                <a:solidFill>
                  <a:schemeClr val="tx1">
                    <a:lumMod val="50000"/>
                    <a:lumOff val="50000"/>
                  </a:schemeClr>
                </a:solidFill>
                <a:latin typeface="Huawei Sans" panose="020C0503030203020204" pitchFamily="34" charset="0"/>
              </a:rPr>
              <a:t>NCE</a:t>
            </a:r>
            <a:r>
              <a:rPr lang="en-US" dirty="0">
                <a:solidFill>
                  <a:schemeClr val="tx1">
                    <a:lumMod val="50000"/>
                    <a:lumOff val="50000"/>
                  </a:schemeClr>
                </a:solidFill>
                <a:latin typeface="Huawei Sans" panose="020C0503030203020204" pitchFamily="34" charset="0"/>
              </a:rPr>
              <a:t> (Access Domain)</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428332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a:latin typeface="Huawei Sans" panose="020C0503030203020204" pitchFamily="34" charset="0"/>
              </a:rPr>
              <a:t>Simple Network Management Protocol (SNMP) is a network management protocol widely used in TCP/IP networks. It provides a method for managing network resources by using a central computer (a network management station) that runs the network management software.</a:t>
            </a:r>
          </a:p>
          <a:p>
            <a:r>
              <a:rPr lang="en-US" sz="2000" dirty="0">
                <a:latin typeface="Huawei Sans" panose="020C0503030203020204" pitchFamily="34" charset="0"/>
              </a:rPr>
              <a:t>SNMP ensures that management information is transmitted between any two points.</a:t>
            </a:r>
          </a:p>
          <a:p>
            <a:r>
              <a:rPr lang="en-US" sz="2000" dirty="0">
                <a:latin typeface="Huawei Sans" panose="020C0503030203020204" pitchFamily="34" charset="0"/>
              </a:rPr>
              <a:t>It is independent from the managed devices. Both IP devices and ATM devices can be managed through SNMP.</a:t>
            </a:r>
          </a:p>
          <a:p>
            <a:r>
              <a:rPr lang="en-US" sz="2000" dirty="0">
                <a:latin typeface="Huawei Sans" panose="020C0503030203020204" pitchFamily="34" charset="0"/>
              </a:rPr>
              <a:t>Currently, </a:t>
            </a:r>
            <a:r>
              <a:rPr lang="en-US" sz="2000" dirty="0" err="1">
                <a:latin typeface="Huawei Sans" panose="020C0503030203020204" pitchFamily="34" charset="0"/>
              </a:rPr>
              <a:t>SNMPv2c</a:t>
            </a:r>
            <a:r>
              <a:rPr lang="en-US" sz="2000" dirty="0">
                <a:latin typeface="Huawei Sans" panose="020C0503030203020204" pitchFamily="34" charset="0"/>
              </a:rPr>
              <a:t> and </a:t>
            </a:r>
            <a:r>
              <a:rPr lang="en-US" sz="2000" dirty="0" err="1">
                <a:latin typeface="Huawei Sans" panose="020C0503030203020204" pitchFamily="34" charset="0"/>
              </a:rPr>
              <a:t>SNMPv3</a:t>
            </a:r>
            <a:r>
              <a:rPr lang="en-US" sz="2000" dirty="0">
                <a:latin typeface="Huawei Sans" panose="020C0503030203020204" pitchFamily="34" charset="0"/>
              </a:rPr>
              <a:t> are commonly used.</a:t>
            </a:r>
          </a:p>
          <a:p>
            <a:endParaRPr lang="en-US" altLang="zh-CN" sz="2000" dirty="0">
              <a:latin typeface="Huawei Sans" panose="020C0503030203020204" pitchFamily="34" charset="0"/>
            </a:endParaRPr>
          </a:p>
          <a:p>
            <a:endParaRPr lang="en-US" altLang="zh-CN" sz="20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rPr>
              <a:t>SNMP - Basic Concept</a:t>
            </a:r>
          </a:p>
        </p:txBody>
      </p:sp>
    </p:spTree>
    <p:extLst>
      <p:ext uri="{BB962C8B-B14F-4D97-AF65-F5344CB8AC3E}">
        <p14:creationId xmlns:p14="http://schemas.microsoft.com/office/powerpoint/2010/main" val="281885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10273350" cy="640800"/>
          </a:xfrm>
        </p:spPr>
        <p:txBody>
          <a:bodyPr>
            <a:noAutofit/>
          </a:bodyPr>
          <a:lstStyle/>
          <a:p>
            <a:r>
              <a:rPr lang="en-US" dirty="0">
                <a:latin typeface="Huawei Sans" panose="020C0503030203020204" pitchFamily="34" charset="0"/>
              </a:rPr>
              <a:t>Position of SNMP in the TCP/IP Protocol Stack</a:t>
            </a:r>
          </a:p>
        </p:txBody>
      </p:sp>
      <p:grpSp>
        <p:nvGrpSpPr>
          <p:cNvPr id="32" name="组合 31"/>
          <p:cNvGrpSpPr/>
          <p:nvPr/>
        </p:nvGrpSpPr>
        <p:grpSpPr>
          <a:xfrm>
            <a:off x="1181454" y="1227419"/>
            <a:ext cx="9829092" cy="4686070"/>
            <a:chOff x="1307468" y="1227418"/>
            <a:chExt cx="9829092" cy="4962861"/>
          </a:xfrm>
        </p:grpSpPr>
        <p:sp>
          <p:nvSpPr>
            <p:cNvPr id="4" name="矩形 3"/>
            <p:cNvSpPr/>
            <p:nvPr/>
          </p:nvSpPr>
          <p:spPr bwMode="auto">
            <a:xfrm>
              <a:off x="2674860" y="1227418"/>
              <a:ext cx="1832710"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FTP</a:t>
              </a:r>
            </a:p>
          </p:txBody>
        </p:sp>
        <p:sp>
          <p:nvSpPr>
            <p:cNvPr id="5" name="矩形 4"/>
            <p:cNvSpPr/>
            <p:nvPr/>
          </p:nvSpPr>
          <p:spPr bwMode="auto">
            <a:xfrm>
              <a:off x="4911362" y="1227418"/>
              <a:ext cx="1832710"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HTTP</a:t>
              </a:r>
            </a:p>
          </p:txBody>
        </p:sp>
        <p:sp>
          <p:nvSpPr>
            <p:cNvPr id="6" name="矩形 5"/>
            <p:cNvSpPr/>
            <p:nvPr/>
          </p:nvSpPr>
          <p:spPr bwMode="auto">
            <a:xfrm>
              <a:off x="6998176" y="1227418"/>
              <a:ext cx="1832710" cy="552061"/>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b="1" dirty="0">
                  <a:solidFill>
                    <a:srgbClr val="C00000"/>
                  </a:solidFill>
                  <a:latin typeface="Huawei Sans" panose="020C0503030203020204" pitchFamily="34" charset="0"/>
                  <a:ea typeface="+mn-ea"/>
                  <a:cs typeface="Huawei Sans" panose="020C0503030203020204" pitchFamily="34" charset="0"/>
                </a:rPr>
                <a:t>SNMP</a:t>
              </a:r>
            </a:p>
          </p:txBody>
        </p:sp>
        <p:sp>
          <p:nvSpPr>
            <p:cNvPr id="7" name="矩形 6"/>
            <p:cNvSpPr/>
            <p:nvPr/>
          </p:nvSpPr>
          <p:spPr bwMode="auto">
            <a:xfrm>
              <a:off x="9303850" y="1227418"/>
              <a:ext cx="1832710"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RIP</a:t>
              </a:r>
            </a:p>
          </p:txBody>
        </p:sp>
        <p:sp>
          <p:nvSpPr>
            <p:cNvPr id="8" name="矩形 7"/>
            <p:cNvSpPr/>
            <p:nvPr/>
          </p:nvSpPr>
          <p:spPr bwMode="auto">
            <a:xfrm>
              <a:off x="3802681" y="2458587"/>
              <a:ext cx="1832710"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TCP</a:t>
              </a:r>
            </a:p>
          </p:txBody>
        </p:sp>
        <p:sp>
          <p:nvSpPr>
            <p:cNvPr id="9" name="矩形 8"/>
            <p:cNvSpPr/>
            <p:nvPr/>
          </p:nvSpPr>
          <p:spPr bwMode="auto">
            <a:xfrm>
              <a:off x="8141574" y="2458587"/>
              <a:ext cx="1832710"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UDP</a:t>
              </a:r>
              <a:endPar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bwMode="auto">
            <a:xfrm>
              <a:off x="5217590" y="3520220"/>
              <a:ext cx="2903276"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p>
          </p:txBody>
        </p:sp>
        <p:sp>
          <p:nvSpPr>
            <p:cNvPr id="11" name="矩形 10"/>
            <p:cNvSpPr/>
            <p:nvPr/>
          </p:nvSpPr>
          <p:spPr bwMode="auto">
            <a:xfrm>
              <a:off x="5212459" y="4469667"/>
              <a:ext cx="2913539"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Link-layer protocol</a:t>
              </a:r>
            </a:p>
          </p:txBody>
        </p:sp>
        <p:sp>
          <p:nvSpPr>
            <p:cNvPr id="12" name="矩形 11"/>
            <p:cNvSpPr/>
            <p:nvPr/>
          </p:nvSpPr>
          <p:spPr bwMode="auto">
            <a:xfrm>
              <a:off x="5214794" y="5455489"/>
              <a:ext cx="2908868" cy="5520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Physical layer</a:t>
              </a:r>
            </a:p>
          </p:txBody>
        </p:sp>
        <p:cxnSp>
          <p:nvCxnSpPr>
            <p:cNvPr id="13" name="直接连接符 12"/>
            <p:cNvCxnSpPr/>
            <p:nvPr/>
          </p:nvCxnSpPr>
          <p:spPr bwMode="auto">
            <a:xfrm>
              <a:off x="1307468" y="2286417"/>
              <a:ext cx="9684979"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14" name="直接连接符 13"/>
            <p:cNvCxnSpPr/>
            <p:nvPr/>
          </p:nvCxnSpPr>
          <p:spPr bwMode="auto">
            <a:xfrm>
              <a:off x="1307468" y="3244189"/>
              <a:ext cx="9685076"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15" name="直接连接符 14"/>
            <p:cNvCxnSpPr/>
            <p:nvPr/>
          </p:nvCxnSpPr>
          <p:spPr bwMode="auto">
            <a:xfrm>
              <a:off x="1307468" y="4258064"/>
              <a:ext cx="9685076"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16" name="直接连接符 15"/>
            <p:cNvCxnSpPr/>
            <p:nvPr/>
          </p:nvCxnSpPr>
          <p:spPr bwMode="auto">
            <a:xfrm>
              <a:off x="1307468" y="5243888"/>
              <a:ext cx="9684979"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17" name="直接箭头连接符 16"/>
            <p:cNvCxnSpPr>
              <a:stCxn id="4" idx="2"/>
            </p:cNvCxnSpPr>
            <p:nvPr/>
          </p:nvCxnSpPr>
          <p:spPr bwMode="auto">
            <a:xfrm>
              <a:off x="3591215" y="1779479"/>
              <a:ext cx="704888" cy="668380"/>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18" name="直接箭头连接符 17"/>
            <p:cNvCxnSpPr>
              <a:stCxn id="5" idx="2"/>
            </p:cNvCxnSpPr>
            <p:nvPr/>
          </p:nvCxnSpPr>
          <p:spPr bwMode="auto">
            <a:xfrm flipH="1">
              <a:off x="5157546" y="1779479"/>
              <a:ext cx="670171" cy="679108"/>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19" name="直接箭头连接符 18"/>
            <p:cNvCxnSpPr>
              <a:stCxn id="10" idx="2"/>
              <a:endCxn id="11" idx="0"/>
            </p:cNvCxnSpPr>
            <p:nvPr/>
          </p:nvCxnSpPr>
          <p:spPr bwMode="auto">
            <a:xfrm>
              <a:off x="6669228" y="4072281"/>
              <a:ext cx="1" cy="397386"/>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20" name="直接箭头连接符 19"/>
            <p:cNvCxnSpPr>
              <a:stCxn id="11" idx="2"/>
              <a:endCxn id="12" idx="0"/>
            </p:cNvCxnSpPr>
            <p:nvPr/>
          </p:nvCxnSpPr>
          <p:spPr bwMode="auto">
            <a:xfrm flipH="1">
              <a:off x="6669228" y="5021728"/>
              <a:ext cx="1" cy="433761"/>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21" name="直接箭头连接符 20"/>
            <p:cNvCxnSpPr>
              <a:stCxn id="8" idx="2"/>
            </p:cNvCxnSpPr>
            <p:nvPr/>
          </p:nvCxnSpPr>
          <p:spPr bwMode="auto">
            <a:xfrm>
              <a:off x="4719036" y="3010648"/>
              <a:ext cx="987546" cy="500031"/>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22" name="直接箭头连接符 21"/>
            <p:cNvCxnSpPr>
              <a:stCxn id="9" idx="2"/>
            </p:cNvCxnSpPr>
            <p:nvPr/>
          </p:nvCxnSpPr>
          <p:spPr bwMode="auto">
            <a:xfrm flipH="1">
              <a:off x="7652814" y="3010648"/>
              <a:ext cx="1405115" cy="505410"/>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23" name="直接箭头连接符 22"/>
            <p:cNvCxnSpPr>
              <a:stCxn id="6" idx="2"/>
            </p:cNvCxnSpPr>
            <p:nvPr/>
          </p:nvCxnSpPr>
          <p:spPr bwMode="auto">
            <a:xfrm>
              <a:off x="7914531" y="1779479"/>
              <a:ext cx="707927" cy="704379"/>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24" name="直接箭头连接符 23"/>
            <p:cNvCxnSpPr>
              <a:stCxn id="7" idx="2"/>
            </p:cNvCxnSpPr>
            <p:nvPr/>
          </p:nvCxnSpPr>
          <p:spPr bwMode="auto">
            <a:xfrm flipH="1">
              <a:off x="9483901" y="1779479"/>
              <a:ext cx="736304" cy="679108"/>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sp>
          <p:nvSpPr>
            <p:cNvPr id="25" name="文本框 24"/>
            <p:cNvSpPr txBox="1"/>
            <p:nvPr/>
          </p:nvSpPr>
          <p:spPr bwMode="auto">
            <a:xfrm>
              <a:off x="1532643" y="1801840"/>
              <a:ext cx="817466" cy="367676"/>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Application layer</a:t>
              </a:r>
            </a:p>
          </p:txBody>
        </p:sp>
        <p:sp>
          <p:nvSpPr>
            <p:cNvPr id="26" name="文本框 25"/>
            <p:cNvSpPr txBox="1"/>
            <p:nvPr/>
          </p:nvSpPr>
          <p:spPr bwMode="auto">
            <a:xfrm>
              <a:off x="1532643" y="2745723"/>
              <a:ext cx="817466" cy="367676"/>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Transport layer</a:t>
              </a:r>
            </a:p>
          </p:txBody>
        </p:sp>
        <p:sp>
          <p:nvSpPr>
            <p:cNvPr id="27" name="文本框 26"/>
            <p:cNvSpPr txBox="1"/>
            <p:nvPr/>
          </p:nvSpPr>
          <p:spPr bwMode="auto">
            <a:xfrm>
              <a:off x="1532643" y="3770980"/>
              <a:ext cx="817466" cy="367676"/>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Network layer</a:t>
              </a:r>
            </a:p>
          </p:txBody>
        </p:sp>
        <p:sp>
          <p:nvSpPr>
            <p:cNvPr id="28" name="文本框 27"/>
            <p:cNvSpPr txBox="1"/>
            <p:nvPr/>
          </p:nvSpPr>
          <p:spPr bwMode="auto">
            <a:xfrm>
              <a:off x="1532643" y="4744031"/>
              <a:ext cx="817466" cy="367676"/>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Data link layer</a:t>
              </a:r>
            </a:p>
          </p:txBody>
        </p:sp>
        <p:sp>
          <p:nvSpPr>
            <p:cNvPr id="29" name="文本框 28"/>
            <p:cNvSpPr txBox="1"/>
            <p:nvPr/>
          </p:nvSpPr>
          <p:spPr bwMode="auto">
            <a:xfrm>
              <a:off x="1538233" y="5703195"/>
              <a:ext cx="817466" cy="367676"/>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Physical layer</a:t>
              </a:r>
            </a:p>
          </p:txBody>
        </p:sp>
        <p:cxnSp>
          <p:nvCxnSpPr>
            <p:cNvPr id="30" name="直接连接符 29"/>
            <p:cNvCxnSpPr/>
            <p:nvPr/>
          </p:nvCxnSpPr>
          <p:spPr bwMode="auto">
            <a:xfrm>
              <a:off x="1307468" y="6190279"/>
              <a:ext cx="9684979"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31" name="文本框 30"/>
            <p:cNvSpPr txBox="1"/>
            <p:nvPr/>
          </p:nvSpPr>
          <p:spPr bwMode="auto">
            <a:xfrm>
              <a:off x="8237583" y="1788142"/>
              <a:ext cx="876777" cy="34652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b="1" dirty="0">
                  <a:solidFill>
                    <a:srgbClr val="C00000"/>
                  </a:solidFill>
                  <a:latin typeface="Huawei Sans" panose="020C0503030203020204" pitchFamily="34" charset="0"/>
                  <a:ea typeface="+mn-ea"/>
                  <a:cs typeface="Huawei Sans" panose="020C0503030203020204" pitchFamily="34" charset="0"/>
                </a:rPr>
                <a:t>161/162</a:t>
              </a:r>
            </a:p>
          </p:txBody>
        </p:sp>
      </p:grpSp>
    </p:spTree>
    <p:extLst>
      <p:ext uri="{BB962C8B-B14F-4D97-AF65-F5344CB8AC3E}">
        <p14:creationId xmlns:p14="http://schemas.microsoft.com/office/powerpoint/2010/main" val="251987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000" dirty="0"/>
              <a:t>SNMP defines how to transmit management information between the NMS and the agent.</a:t>
            </a:r>
          </a:p>
        </p:txBody>
      </p:sp>
      <p:sp>
        <p:nvSpPr>
          <p:cNvPr id="3" name="标题 2"/>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SNMP Structure</a:t>
            </a:r>
          </a:p>
        </p:txBody>
      </p:sp>
      <p:sp>
        <p:nvSpPr>
          <p:cNvPr id="5" name="矩形 4"/>
          <p:cNvSpPr/>
          <p:nvPr/>
        </p:nvSpPr>
        <p:spPr>
          <a:xfrm>
            <a:off x="490074" y="1212721"/>
            <a:ext cx="11142903" cy="400110"/>
          </a:xfrm>
          <a:prstGeom prst="rect">
            <a:avLst/>
          </a:prstGeom>
        </p:spPr>
        <p:txBody>
          <a:bodyPr wrap="square">
            <a:noAutofit/>
          </a:bodyPr>
          <a:lstStyle/>
          <a:p>
            <a:pPr marL="342900" indent="-342900" fontAlgn="ctr">
              <a:buFont typeface="Arial" panose="020B0604020202020204" pitchFamily="34" charset="0"/>
              <a:buChar char="•"/>
            </a:pPr>
            <a:endParaRPr lang="en-US" sz="20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 name="组合 1"/>
          <p:cNvGrpSpPr/>
          <p:nvPr/>
        </p:nvGrpSpPr>
        <p:grpSpPr>
          <a:xfrm>
            <a:off x="1537650" y="1931336"/>
            <a:ext cx="9586765" cy="3991117"/>
            <a:chOff x="1594800" y="1824789"/>
            <a:chExt cx="9586765" cy="4066941"/>
          </a:xfrm>
        </p:grpSpPr>
        <p:sp>
          <p:nvSpPr>
            <p:cNvPr id="6" name="矩形 5"/>
            <p:cNvSpPr/>
            <p:nvPr/>
          </p:nvSpPr>
          <p:spPr>
            <a:xfrm>
              <a:off x="1594800" y="1824789"/>
              <a:ext cx="6733448" cy="1008112"/>
            </a:xfrm>
            <a:prstGeom prst="rect">
              <a:avLst/>
            </a:prstGeom>
            <a:ln w="19050">
              <a:solidFill>
                <a:schemeClr val="tx1"/>
              </a:solidFill>
            </a:ln>
          </p:spPr>
          <p:txBody>
            <a:bodyPr wrap="none" rtlCol="0" anchor="ctr">
              <a:noAutofit/>
            </a:bodyPr>
            <a:lstStyle/>
            <a:p>
              <a:pPr algn="ctr" fontAlgn="ctr"/>
              <a:r>
                <a:rPr lang="en-US" sz="2200" b="1" dirty="0">
                  <a:latin typeface="Huawei Sans" panose="020C0503030203020204" pitchFamily="34" charset="0"/>
                  <a:ea typeface="+mn-ea"/>
                  <a:cs typeface="Huawei Sans" panose="020C0503030203020204" pitchFamily="34" charset="0"/>
                </a:rPr>
                <a:t>NMS</a:t>
              </a:r>
            </a:p>
          </p:txBody>
        </p:sp>
        <p:sp>
          <p:nvSpPr>
            <p:cNvPr id="7" name="矩形 6"/>
            <p:cNvSpPr/>
            <p:nvPr/>
          </p:nvSpPr>
          <p:spPr>
            <a:xfrm>
              <a:off x="1594800" y="2832901"/>
              <a:ext cx="6733448" cy="540060"/>
            </a:xfrm>
            <a:prstGeom prst="rect">
              <a:avLst/>
            </a:prstGeom>
            <a:ln w="19050">
              <a:solidFill>
                <a:schemeClr val="tx1"/>
              </a:solidFill>
            </a:ln>
          </p:spPr>
          <p:txBody>
            <a:bodyPr wrap="none" rtlCol="0" anchor="ctr">
              <a:noAutofit/>
            </a:bodyPr>
            <a:lstStyle/>
            <a:p>
              <a:pPr algn="r" fontAlgn="ctr"/>
              <a:r>
                <a:rPr lang="en-US" sz="2000" dirty="0" err="1">
                  <a:latin typeface="Huawei Sans" panose="020C0503030203020204" pitchFamily="34" charset="0"/>
                  <a:ea typeface="+mn-ea"/>
                  <a:cs typeface="Huawei Sans" panose="020C0503030203020204" pitchFamily="34" charset="0"/>
                </a:rPr>
                <a:t>UDP</a:t>
              </a:r>
              <a:r>
                <a:rPr lang="en-US" sz="2000" dirty="0">
                  <a:latin typeface="Huawei Sans" panose="020C0503030203020204" pitchFamily="34" charset="0"/>
                  <a:ea typeface="+mn-ea"/>
                  <a:cs typeface="Huawei Sans" panose="020C0503030203020204" pitchFamily="34" charset="0"/>
                </a:rPr>
                <a:t> Port 162</a:t>
              </a:r>
            </a:p>
          </p:txBody>
        </p:sp>
        <p:sp>
          <p:nvSpPr>
            <p:cNvPr id="8" name="矩形 7"/>
            <p:cNvSpPr/>
            <p:nvPr/>
          </p:nvSpPr>
          <p:spPr>
            <a:xfrm>
              <a:off x="1594800" y="4343558"/>
              <a:ext cx="6733448" cy="540060"/>
            </a:xfrm>
            <a:prstGeom prst="rect">
              <a:avLst/>
            </a:prstGeom>
            <a:ln w="19050">
              <a:solidFill>
                <a:schemeClr val="tx1"/>
              </a:solidFill>
            </a:ln>
          </p:spPr>
          <p:txBody>
            <a:bodyPr wrap="none" rtlCol="0" anchor="ctr">
              <a:noAutofit/>
            </a:bodyPr>
            <a:lstStyle/>
            <a:p>
              <a:pPr fontAlgn="ctr"/>
              <a:r>
                <a:rPr lang="en-US" sz="2000" dirty="0" err="1">
                  <a:latin typeface="Huawei Sans" panose="020C0503030203020204" pitchFamily="34" charset="0"/>
                  <a:ea typeface="+mn-ea"/>
                  <a:cs typeface="Huawei Sans" panose="020C0503030203020204" pitchFamily="34" charset="0"/>
                </a:rPr>
                <a:t>UDP</a:t>
              </a:r>
              <a:r>
                <a:rPr lang="en-US" sz="2000" dirty="0">
                  <a:latin typeface="Huawei Sans" panose="020C0503030203020204" pitchFamily="34" charset="0"/>
                  <a:ea typeface="+mn-ea"/>
                  <a:cs typeface="Huawei Sans" panose="020C0503030203020204" pitchFamily="34" charset="0"/>
                </a:rPr>
                <a:t> Port 161</a:t>
              </a:r>
            </a:p>
          </p:txBody>
        </p:sp>
        <p:sp>
          <p:nvSpPr>
            <p:cNvPr id="9" name="矩形 8"/>
            <p:cNvSpPr/>
            <p:nvPr/>
          </p:nvSpPr>
          <p:spPr>
            <a:xfrm>
              <a:off x="1594800" y="4883618"/>
              <a:ext cx="6733448" cy="1008112"/>
            </a:xfrm>
            <a:prstGeom prst="rect">
              <a:avLst/>
            </a:prstGeom>
            <a:ln w="19050">
              <a:solidFill>
                <a:schemeClr val="tx1"/>
              </a:solidFill>
            </a:ln>
          </p:spPr>
          <p:txBody>
            <a:bodyPr wrap="none" rtlCol="0" anchor="ctr">
              <a:noAutofit/>
            </a:bodyPr>
            <a:lstStyle/>
            <a:p>
              <a:pPr algn="ctr" fontAlgn="ctr"/>
              <a:r>
                <a:rPr lang="en-US" sz="2200" b="1" dirty="0">
                  <a:latin typeface="Huawei Sans" panose="020C0503030203020204" pitchFamily="34" charset="0"/>
                  <a:ea typeface="+mn-ea"/>
                  <a:cs typeface="Huawei Sans" panose="020C0503030203020204" pitchFamily="34" charset="0"/>
                </a:rPr>
                <a:t>Agent</a:t>
              </a:r>
            </a:p>
          </p:txBody>
        </p:sp>
        <p:sp>
          <p:nvSpPr>
            <p:cNvPr id="10" name="流程图: 磁盘 9"/>
            <p:cNvSpPr/>
            <p:nvPr/>
          </p:nvSpPr>
          <p:spPr>
            <a:xfrm>
              <a:off x="9516380" y="4885551"/>
              <a:ext cx="1368152" cy="1006179"/>
            </a:xfrm>
            <a:prstGeom prst="flowChartMagneticDisk">
              <a:avLst/>
            </a:prstGeom>
            <a:ln w="19050">
              <a:solidFill>
                <a:schemeClr val="tx1"/>
              </a:solidFill>
            </a:ln>
          </p:spPr>
          <p:txBody>
            <a:bodyPr wrap="none" rtlCol="0" anchor="ctr">
              <a:noAutofit/>
            </a:bodyPr>
            <a:lstStyle/>
            <a:p>
              <a:pPr algn="ctr" fontAlgn="ctr"/>
              <a:r>
                <a:rPr lang="en-US" sz="2200" b="1" dirty="0" err="1">
                  <a:latin typeface="Huawei Sans" panose="020C0503030203020204" pitchFamily="34" charset="0"/>
                  <a:ea typeface="+mn-ea"/>
                  <a:cs typeface="Huawei Sans" panose="020C0503030203020204" pitchFamily="34" charset="0"/>
                </a:rPr>
                <a:t>MIB</a:t>
              </a:r>
              <a:endParaRPr lang="en-US" sz="2200" b="1" dirty="0">
                <a:latin typeface="Huawei Sans" panose="020C0503030203020204" pitchFamily="34" charset="0"/>
                <a:ea typeface="+mn-ea"/>
                <a:cs typeface="Huawei Sans" panose="020C0503030203020204" pitchFamily="34" charset="0"/>
              </a:endParaRPr>
            </a:p>
          </p:txBody>
        </p:sp>
        <p:cxnSp>
          <p:nvCxnSpPr>
            <p:cNvPr id="11" name="直接箭头连接符 10"/>
            <p:cNvCxnSpPr>
              <a:stCxn id="9" idx="3"/>
              <a:endCxn id="10" idx="2"/>
            </p:cNvCxnSpPr>
            <p:nvPr/>
          </p:nvCxnSpPr>
          <p:spPr bwMode="auto">
            <a:xfrm>
              <a:off x="8328248" y="5387674"/>
              <a:ext cx="1188132" cy="967"/>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cxnSp>
          <p:nvCxnSpPr>
            <p:cNvPr id="12" name="直接箭头连接符 11"/>
            <p:cNvCxnSpPr/>
            <p:nvPr/>
          </p:nvCxnSpPr>
          <p:spPr bwMode="auto">
            <a:xfrm flipV="1">
              <a:off x="6780076" y="3372961"/>
              <a:ext cx="0" cy="970597"/>
            </a:xfrm>
            <a:prstGeom prst="straightConnector1">
              <a:avLst/>
            </a:prstGeom>
            <a:solidFill>
              <a:schemeClr val="accent1"/>
            </a:solidFill>
            <a:ln w="28575" cap="flat" cmpd="sng" algn="ctr">
              <a:solidFill>
                <a:schemeClr val="tx1"/>
              </a:solidFill>
              <a:prstDash val="solid"/>
              <a:round/>
              <a:headEnd type="none" w="lg" len="lg"/>
              <a:tailEnd type="triangle" w="lg" len="lg"/>
            </a:ln>
            <a:effectLst/>
          </p:spPr>
        </p:cxnSp>
        <p:cxnSp>
          <p:nvCxnSpPr>
            <p:cNvPr id="13" name="直接箭头连接符 12"/>
            <p:cNvCxnSpPr/>
            <p:nvPr/>
          </p:nvCxnSpPr>
          <p:spPr bwMode="auto">
            <a:xfrm flipV="1">
              <a:off x="2855640" y="3372961"/>
              <a:ext cx="0" cy="970597"/>
            </a:xfrm>
            <a:prstGeom prst="straightConnector1">
              <a:avLst/>
            </a:prstGeom>
            <a:solidFill>
              <a:schemeClr val="accent1"/>
            </a:solidFill>
            <a:ln w="28575" cap="flat" cmpd="sng" algn="ctr">
              <a:solidFill>
                <a:schemeClr val="tx1"/>
              </a:solidFill>
              <a:prstDash val="solid"/>
              <a:round/>
              <a:headEnd type="triangle" w="lg" len="lg"/>
              <a:tailEnd type="triangle" w="lg" len="lg"/>
            </a:ln>
            <a:effectLst/>
          </p:spPr>
        </p:cxnSp>
        <p:sp>
          <p:nvSpPr>
            <p:cNvPr id="14" name="矩形 13"/>
            <p:cNvSpPr/>
            <p:nvPr/>
          </p:nvSpPr>
          <p:spPr>
            <a:xfrm>
              <a:off x="6795320" y="3666944"/>
              <a:ext cx="715260" cy="400110"/>
            </a:xfrm>
            <a:prstGeom prst="rect">
              <a:avLst/>
            </a:prstGeom>
          </p:spPr>
          <p:txBody>
            <a:bodyPr wrap="none">
              <a:noAutofit/>
            </a:bodyPr>
            <a:lstStyle/>
            <a:p>
              <a:pPr fontAlgn="ctr"/>
              <a:r>
                <a:rPr lang="en-US" sz="2000" dirty="0">
                  <a:latin typeface="Huawei Sans" panose="020C0503030203020204" pitchFamily="34" charset="0"/>
                  <a:cs typeface="Huawei Sans" panose="020C0503030203020204" pitchFamily="34" charset="0"/>
                </a:rPr>
                <a:t>Trap</a:t>
              </a:r>
            </a:p>
          </p:txBody>
        </p:sp>
        <p:sp>
          <p:nvSpPr>
            <p:cNvPr id="15" name="矩形 14"/>
            <p:cNvSpPr/>
            <p:nvPr/>
          </p:nvSpPr>
          <p:spPr>
            <a:xfrm>
              <a:off x="1744438" y="3666944"/>
              <a:ext cx="1111202" cy="400110"/>
            </a:xfrm>
            <a:prstGeom prst="rect">
              <a:avLst/>
            </a:prstGeom>
          </p:spPr>
          <p:txBody>
            <a:bodyPr wrap="none">
              <a:noAutofit/>
            </a:bodyPr>
            <a:lstStyle/>
            <a:p>
              <a:pPr fontAlgn="ctr"/>
              <a:r>
                <a:rPr lang="en-US" sz="2000" dirty="0">
                  <a:latin typeface="Huawei Sans" panose="020C0503030203020204" pitchFamily="34" charset="0"/>
                  <a:cs typeface="Huawei Sans" panose="020C0503030203020204" pitchFamily="34" charset="0"/>
                </a:rPr>
                <a:t>Request</a:t>
              </a:r>
            </a:p>
          </p:txBody>
        </p:sp>
        <p:sp>
          <p:nvSpPr>
            <p:cNvPr id="16" name="矩形 15"/>
            <p:cNvSpPr/>
            <p:nvPr/>
          </p:nvSpPr>
          <p:spPr>
            <a:xfrm>
              <a:off x="2860562" y="3666944"/>
              <a:ext cx="1274708" cy="400110"/>
            </a:xfrm>
            <a:prstGeom prst="rect">
              <a:avLst/>
            </a:prstGeom>
          </p:spPr>
          <p:txBody>
            <a:bodyPr wrap="none">
              <a:noAutofit/>
            </a:bodyPr>
            <a:lstStyle/>
            <a:p>
              <a:pPr fontAlgn="ctr"/>
              <a:r>
                <a:rPr lang="en-US" sz="2000" dirty="0">
                  <a:latin typeface="Huawei Sans" panose="020C0503030203020204" pitchFamily="34" charset="0"/>
                  <a:cs typeface="Huawei Sans" panose="020C0503030203020204" pitchFamily="34" charset="0"/>
                </a:rPr>
                <a:t>Response</a:t>
              </a:r>
            </a:p>
          </p:txBody>
        </p:sp>
        <p:sp>
          <p:nvSpPr>
            <p:cNvPr id="17" name="矩形 16"/>
            <p:cNvSpPr/>
            <p:nvPr/>
          </p:nvSpPr>
          <p:spPr>
            <a:xfrm>
              <a:off x="6119478" y="4930980"/>
              <a:ext cx="530915" cy="376349"/>
            </a:xfrm>
            <a:prstGeom prst="rect">
              <a:avLst/>
            </a:prstGeom>
            <a:ln w="19050">
              <a:solidFill>
                <a:schemeClr val="tx1"/>
              </a:solidFill>
              <a:prstDash val="sys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Huawei Sans" panose="020C0503030203020204" pitchFamily="34" charset="0"/>
              </a:endParaRPr>
            </a:p>
          </p:txBody>
        </p:sp>
        <p:sp>
          <p:nvSpPr>
            <p:cNvPr id="18" name="矩形 17"/>
            <p:cNvSpPr/>
            <p:nvPr/>
          </p:nvSpPr>
          <p:spPr>
            <a:xfrm>
              <a:off x="9219347" y="4221272"/>
              <a:ext cx="1962218" cy="400110"/>
            </a:xfrm>
            <a:prstGeom prst="rect">
              <a:avLst/>
            </a:prstGeom>
          </p:spPr>
          <p:txBody>
            <a:bodyPr wrap="square">
              <a:noAutofit/>
            </a:bodyPr>
            <a:lstStyle/>
            <a:p>
              <a:pPr algn="ctr" fontAlgn="ctr"/>
              <a:r>
                <a:rPr lang="en-US" sz="2000" dirty="0">
                  <a:latin typeface="Huawei Sans" panose="020C0503030203020204" pitchFamily="34" charset="0"/>
                  <a:ea typeface="方正兰亭黑简体" panose="02000000000000000000" pitchFamily="2" charset="-122"/>
                  <a:cs typeface="Huawei Sans" panose="020C0503030203020204" pitchFamily="34" charset="0"/>
                </a:rPr>
                <a:t>Managed device</a:t>
              </a:r>
            </a:p>
          </p:txBody>
        </p:sp>
      </p:grpSp>
    </p:spTree>
    <p:extLst>
      <p:ext uri="{BB962C8B-B14F-4D97-AF65-F5344CB8AC3E}">
        <p14:creationId xmlns:p14="http://schemas.microsoft.com/office/powerpoint/2010/main" val="214482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a:latin typeface="Huawei Sans" panose="020C0503030203020204" pitchFamily="34" charset="0"/>
              </a:rPr>
              <a:t>The </a:t>
            </a:r>
            <a:r>
              <a:rPr lang="en-US" sz="2000" dirty="0" err="1">
                <a:latin typeface="Huawei Sans" panose="020C0503030203020204" pitchFamily="34" charset="0"/>
              </a:rPr>
              <a:t>MIB</a:t>
            </a:r>
            <a:r>
              <a:rPr lang="en-US" sz="2000" dirty="0">
                <a:latin typeface="Huawei Sans" panose="020C0503030203020204" pitchFamily="34" charset="0"/>
              </a:rPr>
              <a:t> is an abstract set of all managed objects (a set of device status information maintained on managed devices). Each agent has a </a:t>
            </a:r>
            <a:r>
              <a:rPr lang="en-US" sz="2000" dirty="0" err="1">
                <a:latin typeface="Huawei Sans" panose="020C0503030203020204" pitchFamily="34" charset="0"/>
              </a:rPr>
              <a:t>MIB</a:t>
            </a:r>
            <a:r>
              <a:rPr lang="en-US" sz="2000" dirty="0">
                <a:latin typeface="Huawei Sans" panose="020C0503030203020204" pitchFamily="34" charset="0"/>
              </a:rPr>
              <a:t> whose object values can be read or set by the NMS.</a:t>
            </a:r>
          </a:p>
          <a:p>
            <a:r>
              <a:rPr lang="en-US" sz="2000" dirty="0">
                <a:latin typeface="Huawei Sans" panose="020C0503030203020204" pitchFamily="34" charset="0"/>
              </a:rPr>
              <a:t>An </a:t>
            </a:r>
            <a:r>
              <a:rPr lang="en-US" sz="2000" dirty="0" err="1">
                <a:latin typeface="Huawei Sans" panose="020C0503030203020204" pitchFamily="34" charset="0"/>
              </a:rPr>
              <a:t>MIB</a:t>
            </a:r>
            <a:r>
              <a:rPr lang="en-US" sz="2000" dirty="0">
                <a:latin typeface="Huawei Sans" panose="020C0503030203020204" pitchFamily="34" charset="0"/>
              </a:rPr>
              <a:t> is organized in a tree structure, which is called an </a:t>
            </a:r>
            <a:r>
              <a:rPr lang="en-US" sz="2000" dirty="0" err="1">
                <a:latin typeface="Huawei Sans" panose="020C0503030203020204" pitchFamily="34" charset="0"/>
              </a:rPr>
              <a:t>MIB</a:t>
            </a:r>
            <a:r>
              <a:rPr lang="en-US" sz="2000" dirty="0">
                <a:latin typeface="Huawei Sans" panose="020C0503030203020204" pitchFamily="34" charset="0"/>
              </a:rPr>
              <a:t> tree.</a:t>
            </a:r>
          </a:p>
          <a:p>
            <a:r>
              <a:rPr lang="en-US" sz="2000" dirty="0">
                <a:latin typeface="Huawei Sans" panose="020C0503030203020204" pitchFamily="34" charset="0"/>
              </a:rPr>
              <a:t>Each managed object corresponds to a leaf node in the tree structure.</a:t>
            </a:r>
          </a:p>
          <a:p>
            <a:r>
              <a:rPr lang="en-US" sz="2000" dirty="0">
                <a:latin typeface="Huawei Sans" panose="020C0503030203020204" pitchFamily="34" charset="0"/>
              </a:rPr>
              <a:t>The NMS manages the device by reading and writing the managed object in the </a:t>
            </a:r>
            <a:r>
              <a:rPr lang="en-US" sz="2000" dirty="0" err="1">
                <a:latin typeface="Huawei Sans" panose="020C0503030203020204" pitchFamily="34" charset="0"/>
              </a:rPr>
              <a:t>MIB</a:t>
            </a:r>
            <a:r>
              <a:rPr lang="en-US" sz="2000" dirty="0">
                <a:latin typeface="Huawei Sans" panose="020C0503030203020204" pitchFamily="34" charset="0"/>
              </a:rPr>
              <a:t>.</a:t>
            </a:r>
          </a:p>
          <a:p>
            <a:endParaRPr lang="en-US" altLang="zh-CN" sz="20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Management Information Base (</a:t>
            </a:r>
            <a:r>
              <a:rPr lang="en-US" dirty="0" err="1">
                <a:latin typeface="Huawei Sans" panose="020C0503030203020204" pitchFamily="34" charset="0"/>
                <a:cs typeface="Huawei Sans" panose="020C0503030203020204" pitchFamily="34" charset="0"/>
              </a:rPr>
              <a:t>MIB</a:t>
            </a:r>
            <a:r>
              <a:rPr lang="en-US" dirty="0">
                <a:latin typeface="Huawei Sans" panose="020C0503030203020204" pitchFamily="34" charset="0"/>
                <a:cs typeface="Huawei Sans" panose="020C0503030203020204" pitchFamily="34" charset="0"/>
              </a:rPr>
              <a:t>)</a:t>
            </a:r>
          </a:p>
        </p:txBody>
      </p:sp>
    </p:spTree>
    <p:extLst>
      <p:ext uri="{BB962C8B-B14F-4D97-AF65-F5344CB8AC3E}">
        <p14:creationId xmlns:p14="http://schemas.microsoft.com/office/powerpoint/2010/main" val="38134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dirty="0" err="1">
                <a:latin typeface="Huawei Sans" panose="020C0503030203020204" pitchFamily="34" charset="0"/>
              </a:rPr>
              <a:t>SMI</a:t>
            </a:r>
            <a:r>
              <a:rPr lang="en-US" dirty="0">
                <a:latin typeface="Huawei Sans" panose="020C0503030203020204" pitchFamily="34" charset="0"/>
              </a:rPr>
              <a:t> specifies a set of rules for naming and defining managed objects, specifies how to define and organize managed objects, and defines the object ID, object type, access level, and status of managed objects.</a:t>
            </a:r>
          </a:p>
          <a:p>
            <a:r>
              <a:rPr lang="en-US" dirty="0">
                <a:latin typeface="Huawei Sans" panose="020C0503030203020204" pitchFamily="34" charset="0"/>
              </a:rPr>
              <a:t>Currently, there are two versions:</a:t>
            </a:r>
          </a:p>
          <a:p>
            <a:pPr lvl="1"/>
            <a:r>
              <a:rPr lang="en-US" dirty="0" err="1">
                <a:latin typeface="Huawei Sans" panose="020C0503030203020204" pitchFamily="34" charset="0"/>
              </a:rPr>
              <a:t>SMI</a:t>
            </a:r>
            <a:r>
              <a:rPr lang="en-US" dirty="0">
                <a:latin typeface="Huawei Sans" panose="020C0503030203020204" pitchFamily="34" charset="0"/>
              </a:rPr>
              <a:t> </a:t>
            </a:r>
            <a:r>
              <a:rPr lang="en-US" dirty="0" err="1">
                <a:latin typeface="Huawei Sans" panose="020C0503030203020204" pitchFamily="34" charset="0"/>
              </a:rPr>
              <a:t>v1</a:t>
            </a:r>
            <a:r>
              <a:rPr lang="en-US" dirty="0">
                <a:latin typeface="Huawei Sans" panose="020C0503030203020204" pitchFamily="34" charset="0"/>
              </a:rPr>
              <a:t> (RFC 2578)</a:t>
            </a:r>
          </a:p>
          <a:p>
            <a:pPr lvl="1"/>
            <a:r>
              <a:rPr lang="en-US" dirty="0" err="1">
                <a:latin typeface="Huawei Sans" panose="020C0503030203020204" pitchFamily="34" charset="0"/>
              </a:rPr>
              <a:t>SMI</a:t>
            </a:r>
            <a:r>
              <a:rPr lang="en-US" dirty="0">
                <a:latin typeface="Huawei Sans" panose="020C0503030203020204" pitchFamily="34" charset="0"/>
              </a:rPr>
              <a:t> </a:t>
            </a:r>
            <a:r>
              <a:rPr lang="en-US" dirty="0" err="1">
                <a:latin typeface="Huawei Sans" panose="020C0503030203020204" pitchFamily="34" charset="0"/>
              </a:rPr>
              <a:t>v2</a:t>
            </a:r>
            <a:r>
              <a:rPr lang="en-US" dirty="0">
                <a:latin typeface="Huawei Sans" panose="020C0503030203020204" pitchFamily="34" charset="0"/>
              </a:rPr>
              <a:t> (RFC 1155)</a:t>
            </a:r>
          </a:p>
          <a:p>
            <a:endParaRPr lang="en-US" altLang="zh-CN"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Structure of Management Information (</a:t>
            </a:r>
            <a:r>
              <a:rPr lang="en-US" dirty="0" err="1">
                <a:latin typeface="Huawei Sans" panose="020C0503030203020204" pitchFamily="34" charset="0"/>
                <a:cs typeface="Huawei Sans" panose="020C0503030203020204" pitchFamily="34" charset="0"/>
              </a:rPr>
              <a:t>SMI</a:t>
            </a:r>
            <a:r>
              <a:rPr lang="en-US" dirty="0">
                <a:latin typeface="Huawei Sans" panose="020C0503030203020204" pitchFamily="34" charset="0"/>
                <a:cs typeface="Huawei Sans" panose="020C0503030203020204" pitchFamily="34" charset="0"/>
              </a:rPr>
              <a:t>)</a:t>
            </a:r>
          </a:p>
        </p:txBody>
      </p:sp>
    </p:spTree>
    <p:extLst>
      <p:ext uri="{BB962C8B-B14F-4D97-AF65-F5344CB8AC3E}">
        <p14:creationId xmlns:p14="http://schemas.microsoft.com/office/powerpoint/2010/main" val="3777864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SNMP Packet Operations</a:t>
            </a:r>
          </a:p>
        </p:txBody>
      </p:sp>
      <p:grpSp>
        <p:nvGrpSpPr>
          <p:cNvPr id="5" name="组合 4"/>
          <p:cNvGrpSpPr/>
          <p:nvPr/>
        </p:nvGrpSpPr>
        <p:grpSpPr>
          <a:xfrm>
            <a:off x="1289466" y="1376772"/>
            <a:ext cx="9613068" cy="4278961"/>
            <a:chOff x="899592" y="1592796"/>
            <a:chExt cx="7272808" cy="4320480"/>
          </a:xfrm>
        </p:grpSpPr>
        <p:sp>
          <p:nvSpPr>
            <p:cNvPr id="6" name="文本框 5"/>
            <p:cNvSpPr txBox="1"/>
            <p:nvPr/>
          </p:nvSpPr>
          <p:spPr bwMode="auto">
            <a:xfrm>
              <a:off x="2132926" y="5566106"/>
              <a:ext cx="773690"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Physical network</a:t>
              </a:r>
            </a:p>
          </p:txBody>
        </p:sp>
        <p:sp>
          <p:nvSpPr>
            <p:cNvPr id="7" name="文本框 6"/>
            <p:cNvSpPr txBox="1"/>
            <p:nvPr/>
          </p:nvSpPr>
          <p:spPr bwMode="auto">
            <a:xfrm>
              <a:off x="2377296" y="5206066"/>
              <a:ext cx="284949"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IP</a:t>
              </a:r>
            </a:p>
          </p:txBody>
        </p:sp>
        <p:sp>
          <p:nvSpPr>
            <p:cNvPr id="8" name="文本框 7"/>
            <p:cNvSpPr txBox="1"/>
            <p:nvPr/>
          </p:nvSpPr>
          <p:spPr bwMode="auto">
            <a:xfrm>
              <a:off x="2285733" y="4846026"/>
              <a:ext cx="468075"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UDP</a:t>
              </a:r>
              <a:endPar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文本框 8"/>
            <p:cNvSpPr txBox="1"/>
            <p:nvPr/>
          </p:nvSpPr>
          <p:spPr bwMode="auto">
            <a:xfrm>
              <a:off x="1883097" y="4485986"/>
              <a:ext cx="1273347"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SNMP Manager</a:t>
              </a:r>
            </a:p>
          </p:txBody>
        </p:sp>
        <p:sp>
          <p:nvSpPr>
            <p:cNvPr id="10" name="矩形 9"/>
            <p:cNvSpPr/>
            <p:nvPr/>
          </p:nvSpPr>
          <p:spPr bwMode="auto">
            <a:xfrm>
              <a:off x="899592" y="1592796"/>
              <a:ext cx="3240360" cy="432048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1" name="直接连接符 10"/>
            <p:cNvCxnSpPr/>
            <p:nvPr/>
          </p:nvCxnSpPr>
          <p:spPr bwMode="auto">
            <a:xfrm>
              <a:off x="899592" y="555323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899592" y="519319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899592" y="483315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899592" y="447311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圆角矩形 14"/>
            <p:cNvSpPr/>
            <p:nvPr/>
          </p:nvSpPr>
          <p:spPr bwMode="auto">
            <a:xfrm>
              <a:off x="1362600" y="1680035"/>
              <a:ext cx="2242335" cy="463398"/>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SNMP application</a:t>
              </a:r>
            </a:p>
          </p:txBody>
        </p:sp>
        <p:grpSp>
          <p:nvGrpSpPr>
            <p:cNvPr id="16" name="组合 15"/>
            <p:cNvGrpSpPr/>
            <p:nvPr/>
          </p:nvGrpSpPr>
          <p:grpSpPr>
            <a:xfrm>
              <a:off x="1538662" y="2140420"/>
              <a:ext cx="1728074" cy="2334303"/>
              <a:chOff x="1172623" y="2140420"/>
              <a:chExt cx="1728074" cy="2334303"/>
            </a:xfrm>
          </p:grpSpPr>
          <p:sp>
            <p:nvSpPr>
              <p:cNvPr id="41" name="文本框 40"/>
              <p:cNvSpPr txBox="1"/>
              <p:nvPr/>
            </p:nvSpPr>
            <p:spPr bwMode="auto">
              <a:xfrm>
                <a:off x="1172623" y="2574678"/>
                <a:ext cx="339038" cy="1581743"/>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 Get-request</a:t>
                </a:r>
              </a:p>
            </p:txBody>
          </p:sp>
          <p:cxnSp>
            <p:nvCxnSpPr>
              <p:cNvPr id="42" name="直接箭头连接符 41"/>
              <p:cNvCxnSpPr/>
              <p:nvPr/>
            </p:nvCxnSpPr>
            <p:spPr bwMode="auto">
              <a:xfrm>
                <a:off x="1439652" y="2153290"/>
                <a:ext cx="0" cy="232143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3" name="直接箭头连接符 42"/>
              <p:cNvCxnSpPr/>
              <p:nvPr/>
            </p:nvCxnSpPr>
            <p:spPr bwMode="auto">
              <a:xfrm>
                <a:off x="1799692" y="2153290"/>
                <a:ext cx="0" cy="231982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a:off x="2207569" y="2153290"/>
                <a:ext cx="0" cy="231982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5" name="直接箭头连接符 44"/>
              <p:cNvCxnSpPr/>
              <p:nvPr/>
            </p:nvCxnSpPr>
            <p:spPr bwMode="auto">
              <a:xfrm flipV="1">
                <a:off x="2540589" y="2153290"/>
                <a:ext cx="0" cy="231982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箭头连接符 45"/>
              <p:cNvCxnSpPr/>
              <p:nvPr/>
            </p:nvCxnSpPr>
            <p:spPr bwMode="auto">
              <a:xfrm flipV="1">
                <a:off x="2855641" y="2153290"/>
                <a:ext cx="0" cy="231982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47" name="文本框 46"/>
              <p:cNvSpPr txBox="1"/>
              <p:nvPr/>
            </p:nvSpPr>
            <p:spPr bwMode="auto">
              <a:xfrm>
                <a:off x="1509620" y="2140420"/>
                <a:ext cx="339038" cy="2128105"/>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 Get-next-request</a:t>
                </a:r>
              </a:p>
            </p:txBody>
          </p:sp>
          <p:sp>
            <p:nvSpPr>
              <p:cNvPr id="48" name="文本框 47"/>
              <p:cNvSpPr txBox="1"/>
              <p:nvPr/>
            </p:nvSpPr>
            <p:spPr bwMode="auto">
              <a:xfrm>
                <a:off x="1820775" y="2229405"/>
                <a:ext cx="339038" cy="1829948"/>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3. Set-request</a:t>
                </a:r>
              </a:p>
            </p:txBody>
          </p:sp>
          <p:sp>
            <p:nvSpPr>
              <p:cNvPr id="49" name="文本框 48"/>
              <p:cNvSpPr txBox="1"/>
              <p:nvPr/>
            </p:nvSpPr>
            <p:spPr bwMode="auto">
              <a:xfrm>
                <a:off x="2226689" y="2437427"/>
                <a:ext cx="339038" cy="1764421"/>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4. Get-response</a:t>
                </a:r>
              </a:p>
            </p:txBody>
          </p:sp>
          <p:sp>
            <p:nvSpPr>
              <p:cNvPr id="50" name="文本框 49"/>
              <p:cNvSpPr txBox="1"/>
              <p:nvPr/>
            </p:nvSpPr>
            <p:spPr bwMode="auto">
              <a:xfrm>
                <a:off x="2561659" y="2706715"/>
                <a:ext cx="339038" cy="1001160"/>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5. Trap</a:t>
                </a:r>
              </a:p>
            </p:txBody>
          </p:sp>
        </p:grpSp>
        <p:sp>
          <p:nvSpPr>
            <p:cNvPr id="17" name="文本框 16"/>
            <p:cNvSpPr txBox="1"/>
            <p:nvPr/>
          </p:nvSpPr>
          <p:spPr bwMode="auto">
            <a:xfrm>
              <a:off x="6165374" y="5566106"/>
              <a:ext cx="773690"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Physical network</a:t>
              </a:r>
            </a:p>
          </p:txBody>
        </p:sp>
        <p:sp>
          <p:nvSpPr>
            <p:cNvPr id="18" name="文本框 17"/>
            <p:cNvSpPr txBox="1"/>
            <p:nvPr/>
          </p:nvSpPr>
          <p:spPr bwMode="auto">
            <a:xfrm>
              <a:off x="6409744" y="5206066"/>
              <a:ext cx="284949"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IP</a:t>
              </a:r>
            </a:p>
          </p:txBody>
        </p:sp>
        <p:sp>
          <p:nvSpPr>
            <p:cNvPr id="19" name="文本框 18"/>
            <p:cNvSpPr txBox="1"/>
            <p:nvPr/>
          </p:nvSpPr>
          <p:spPr bwMode="auto">
            <a:xfrm>
              <a:off x="6318181" y="4846026"/>
              <a:ext cx="468075"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UDP</a:t>
              </a:r>
              <a:endPar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文本框 19"/>
            <p:cNvSpPr txBox="1"/>
            <p:nvPr/>
          </p:nvSpPr>
          <p:spPr bwMode="auto">
            <a:xfrm>
              <a:off x="6023479" y="4485986"/>
              <a:ext cx="1057476" cy="33646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SNMP Agent</a:t>
              </a:r>
            </a:p>
          </p:txBody>
        </p:sp>
        <p:sp>
          <p:nvSpPr>
            <p:cNvPr id="21" name="矩形 20"/>
            <p:cNvSpPr/>
            <p:nvPr/>
          </p:nvSpPr>
          <p:spPr bwMode="auto">
            <a:xfrm>
              <a:off x="4932040" y="1592796"/>
              <a:ext cx="3240360" cy="432048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2" name="直接连接符 21"/>
            <p:cNvCxnSpPr/>
            <p:nvPr/>
          </p:nvCxnSpPr>
          <p:spPr bwMode="auto">
            <a:xfrm>
              <a:off x="4932040" y="555323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4932040" y="519319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932040" y="483315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a:off x="4932040" y="4473116"/>
              <a:ext cx="32403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6" name="圆角矩形 25"/>
            <p:cNvSpPr/>
            <p:nvPr/>
          </p:nvSpPr>
          <p:spPr bwMode="auto">
            <a:xfrm>
              <a:off x="5112060" y="1689892"/>
              <a:ext cx="1825473" cy="463398"/>
            </a:xfrm>
            <a:prstGeom prst="round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SNMP application</a:t>
              </a:r>
            </a:p>
          </p:txBody>
        </p:sp>
        <p:grpSp>
          <p:nvGrpSpPr>
            <p:cNvPr id="27" name="组合 26"/>
            <p:cNvGrpSpPr/>
            <p:nvPr/>
          </p:nvGrpSpPr>
          <p:grpSpPr>
            <a:xfrm>
              <a:off x="5088620" y="2151683"/>
              <a:ext cx="1701122" cy="2321433"/>
              <a:chOff x="5196632" y="2151683"/>
              <a:chExt cx="1701122" cy="2321433"/>
            </a:xfrm>
          </p:grpSpPr>
          <p:sp>
            <p:nvSpPr>
              <p:cNvPr id="31" name="文本框 30"/>
              <p:cNvSpPr txBox="1"/>
              <p:nvPr/>
            </p:nvSpPr>
            <p:spPr bwMode="auto">
              <a:xfrm>
                <a:off x="5196632" y="2574678"/>
                <a:ext cx="339038" cy="1581743"/>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 Get-request</a:t>
                </a:r>
              </a:p>
            </p:txBody>
          </p:sp>
          <p:cxnSp>
            <p:nvCxnSpPr>
              <p:cNvPr id="32" name="直接箭头连接符 31"/>
              <p:cNvCxnSpPr/>
              <p:nvPr/>
            </p:nvCxnSpPr>
            <p:spPr bwMode="auto">
              <a:xfrm flipV="1">
                <a:off x="5832140" y="2153290"/>
                <a:ext cx="0" cy="231982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33" name="文本框 32"/>
              <p:cNvSpPr txBox="1"/>
              <p:nvPr/>
            </p:nvSpPr>
            <p:spPr bwMode="auto">
              <a:xfrm>
                <a:off x="5533629" y="2163995"/>
                <a:ext cx="339038" cy="2104530"/>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 Get-next-request</a:t>
                </a:r>
              </a:p>
            </p:txBody>
          </p:sp>
          <p:sp>
            <p:nvSpPr>
              <p:cNvPr id="34" name="文本框 33"/>
              <p:cNvSpPr txBox="1"/>
              <p:nvPr/>
            </p:nvSpPr>
            <p:spPr bwMode="auto">
              <a:xfrm>
                <a:off x="5917678" y="2250387"/>
                <a:ext cx="339038" cy="1810235"/>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3. Set-request</a:t>
                </a:r>
              </a:p>
            </p:txBody>
          </p:sp>
          <p:sp>
            <p:nvSpPr>
              <p:cNvPr id="35" name="文本框 34"/>
              <p:cNvSpPr txBox="1"/>
              <p:nvPr/>
            </p:nvSpPr>
            <p:spPr bwMode="auto">
              <a:xfrm>
                <a:off x="6241714" y="2437427"/>
                <a:ext cx="339038" cy="1764421"/>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4. Get-response</a:t>
                </a:r>
              </a:p>
            </p:txBody>
          </p:sp>
          <p:sp>
            <p:nvSpPr>
              <p:cNvPr id="36" name="文本框 35"/>
              <p:cNvSpPr txBox="1"/>
              <p:nvPr/>
            </p:nvSpPr>
            <p:spPr bwMode="auto">
              <a:xfrm>
                <a:off x="6558716" y="2706716"/>
                <a:ext cx="339038" cy="1001160"/>
              </a:xfrm>
              <a:prstGeom prst="rect">
                <a:avLst/>
              </a:prstGeom>
              <a:noFill/>
              <a:ln w="9525">
                <a:noFill/>
                <a:miter lim="800000"/>
                <a:headEnd/>
                <a:tailEnd/>
              </a:ln>
            </p:spPr>
            <p:txBody>
              <a:bodyPr vert="vert270"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5. Trap</a:t>
                </a:r>
              </a:p>
            </p:txBody>
          </p:sp>
          <p:cxnSp>
            <p:nvCxnSpPr>
              <p:cNvPr id="37" name="直接箭头连接符 36"/>
              <p:cNvCxnSpPr/>
              <p:nvPr/>
            </p:nvCxnSpPr>
            <p:spPr bwMode="auto">
              <a:xfrm>
                <a:off x="6894156" y="2151683"/>
                <a:ext cx="0" cy="232143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8" name="直接箭头连接符 37"/>
              <p:cNvCxnSpPr/>
              <p:nvPr/>
            </p:nvCxnSpPr>
            <p:spPr bwMode="auto">
              <a:xfrm>
                <a:off x="6579104" y="2151683"/>
                <a:ext cx="0" cy="232143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9" name="直接箭头连接符 38"/>
              <p:cNvCxnSpPr/>
              <p:nvPr/>
            </p:nvCxnSpPr>
            <p:spPr bwMode="auto">
              <a:xfrm flipV="1">
                <a:off x="6255000" y="2153290"/>
                <a:ext cx="0" cy="231982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p:nvPr/>
            </p:nvCxnSpPr>
            <p:spPr bwMode="auto">
              <a:xfrm flipV="1">
                <a:off x="5508104" y="2153290"/>
                <a:ext cx="0" cy="231982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28" name="圆柱形 27"/>
            <p:cNvSpPr/>
            <p:nvPr/>
          </p:nvSpPr>
          <p:spPr bwMode="auto">
            <a:xfrm>
              <a:off x="7262616" y="1680035"/>
              <a:ext cx="683027" cy="884786"/>
            </a:xfrm>
            <a:prstGeom prst="can">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MIB</a:t>
              </a:r>
              <a:endParaRPr kumimoji="0" lang="en-US" sz="1400" b="0" i="0" u="none" strike="noStrike" cap="none" normalizeH="0" baseline="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9" name="直接箭头连接符 28"/>
            <p:cNvCxnSpPr>
              <a:stCxn id="26" idx="3"/>
            </p:cNvCxnSpPr>
            <p:nvPr/>
          </p:nvCxnSpPr>
          <p:spPr bwMode="auto">
            <a:xfrm flipV="1">
              <a:off x="6937533" y="1916832"/>
              <a:ext cx="331195" cy="4759"/>
            </a:xfrm>
            <a:prstGeom prst="straightConnector1">
              <a:avLst/>
            </a:prstGeom>
            <a:solidFill>
              <a:schemeClr val="accent1"/>
            </a:solidFill>
            <a:ln w="12700" cap="flat" cmpd="sng" algn="ctr">
              <a:solidFill>
                <a:schemeClr val="tx1"/>
              </a:solidFill>
              <a:prstDash val="solid"/>
              <a:round/>
              <a:headEnd type="triangle"/>
              <a:tailEnd type="triangle"/>
            </a:ln>
            <a:effectLst/>
          </p:spPr>
        </p:cxnSp>
        <p:cxnSp>
          <p:nvCxnSpPr>
            <p:cNvPr id="30" name="肘形连接符 29"/>
            <p:cNvCxnSpPr>
              <a:stCxn id="10" idx="2"/>
              <a:endCxn id="17" idx="2"/>
            </p:cNvCxnSpPr>
            <p:nvPr/>
          </p:nvCxnSpPr>
          <p:spPr bwMode="auto">
            <a:xfrm rot="5400000" flipH="1" flipV="1">
              <a:off x="4530643" y="3891699"/>
              <a:ext cx="10705" cy="4032447"/>
            </a:xfrm>
            <a:prstGeom prst="bentConnector3">
              <a:avLst>
                <a:gd name="adj1" fmla="val -2069527"/>
              </a:avLst>
            </a:prstGeom>
            <a:solidFill>
              <a:schemeClr val="accent1"/>
            </a:solidFill>
            <a:ln w="28575" cap="flat" cmpd="sng" algn="ctr">
              <a:solidFill>
                <a:schemeClr val="tx1"/>
              </a:solidFill>
              <a:prstDash val="solid"/>
              <a:round/>
              <a:headEnd type="triangle"/>
              <a:tailEnd type="triangle"/>
            </a:ln>
            <a:effectLst/>
          </p:spPr>
        </p:cxnSp>
      </p:grpSp>
    </p:spTree>
    <p:extLst>
      <p:ext uri="{BB962C8B-B14F-4D97-AF65-F5344CB8AC3E}">
        <p14:creationId xmlns:p14="http://schemas.microsoft.com/office/powerpoint/2010/main" val="340485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pPr marL="285750" indent="-285750">
              <a:lnSpc>
                <a:spcPct val="120000"/>
              </a:lnSpc>
              <a:spcAft>
                <a:spcPts val="600"/>
              </a:spcAft>
            </a:pPr>
            <a:r>
              <a:rPr lang="en-US" sz="1800" dirty="0">
                <a:solidFill>
                  <a:prstClr val="black"/>
                </a:solidFill>
                <a:latin typeface="Huawei Sans" panose="020C0503030203020204" pitchFamily="34" charset="0"/>
              </a:rPr>
              <a:t>There are three versions of SNMP: </a:t>
            </a:r>
            <a:r>
              <a:rPr lang="en-US" sz="1800" dirty="0" err="1">
                <a:solidFill>
                  <a:prstClr val="black"/>
                </a:solidFill>
                <a:latin typeface="Huawei Sans" panose="020C0503030203020204" pitchFamily="34" charset="0"/>
              </a:rPr>
              <a:t>SNMPv1</a:t>
            </a:r>
            <a:r>
              <a:rPr lang="en-US" sz="1800" dirty="0">
                <a:solidFill>
                  <a:prstClr val="black"/>
                </a:solidFill>
                <a:latin typeface="Huawei Sans" panose="020C0503030203020204" pitchFamily="34" charset="0"/>
              </a:rPr>
              <a:t>, </a:t>
            </a:r>
            <a:r>
              <a:rPr lang="en-US" sz="1800" dirty="0" err="1">
                <a:solidFill>
                  <a:prstClr val="black"/>
                </a:solidFill>
                <a:latin typeface="Huawei Sans" panose="020C0503030203020204" pitchFamily="34" charset="0"/>
              </a:rPr>
              <a:t>SNMPv2c</a:t>
            </a:r>
            <a:r>
              <a:rPr lang="en-US" sz="1800" dirty="0">
                <a:solidFill>
                  <a:prstClr val="black"/>
                </a:solidFill>
                <a:latin typeface="Huawei Sans" panose="020C0503030203020204" pitchFamily="34" charset="0"/>
              </a:rPr>
              <a:t>, and </a:t>
            </a:r>
            <a:r>
              <a:rPr lang="en-US" sz="1800" dirty="0" err="1">
                <a:solidFill>
                  <a:prstClr val="black"/>
                </a:solidFill>
                <a:latin typeface="Huawei Sans" panose="020C0503030203020204" pitchFamily="34" charset="0"/>
              </a:rPr>
              <a:t>SNMPv3</a:t>
            </a:r>
            <a:r>
              <a:rPr lang="en-US" sz="1800" dirty="0">
                <a:solidFill>
                  <a:prstClr val="black"/>
                </a:solidFill>
                <a:latin typeface="Huawei Sans" panose="020C0503030203020204" pitchFamily="34" charset="0"/>
              </a:rPr>
              <a:t>.</a:t>
            </a:r>
          </a:p>
          <a:p>
            <a:pPr marL="285750" indent="-285750">
              <a:lnSpc>
                <a:spcPct val="120000"/>
              </a:lnSpc>
              <a:spcAft>
                <a:spcPts val="600"/>
              </a:spcAft>
            </a:pPr>
            <a:r>
              <a:rPr lang="en-US" sz="1800" dirty="0" err="1">
                <a:solidFill>
                  <a:prstClr val="black"/>
                </a:solidFill>
                <a:latin typeface="Huawei Sans" panose="020C0503030203020204" pitchFamily="34" charset="0"/>
              </a:rPr>
              <a:t>SNMPv3</a:t>
            </a:r>
            <a:r>
              <a:rPr lang="en-US" sz="1800" dirty="0">
                <a:solidFill>
                  <a:prstClr val="black"/>
                </a:solidFill>
                <a:latin typeface="Huawei Sans" panose="020C0503030203020204" pitchFamily="34" charset="0"/>
              </a:rPr>
              <a:t> is similar to </a:t>
            </a:r>
            <a:r>
              <a:rPr lang="en-US" sz="1800" dirty="0" err="1">
                <a:solidFill>
                  <a:prstClr val="black"/>
                </a:solidFill>
                <a:latin typeface="Huawei Sans" panose="020C0503030203020204" pitchFamily="34" charset="0"/>
              </a:rPr>
              <a:t>SNMPv1</a:t>
            </a:r>
            <a:r>
              <a:rPr lang="en-US" sz="1800" dirty="0">
                <a:solidFill>
                  <a:prstClr val="black"/>
                </a:solidFill>
                <a:latin typeface="Huawei Sans" panose="020C0503030203020204" pitchFamily="34" charset="0"/>
              </a:rPr>
              <a:t> and </a:t>
            </a:r>
            <a:r>
              <a:rPr lang="en-US" sz="1800" dirty="0" err="1">
                <a:solidFill>
                  <a:prstClr val="black"/>
                </a:solidFill>
                <a:latin typeface="Huawei Sans" panose="020C0503030203020204" pitchFamily="34" charset="0"/>
              </a:rPr>
              <a:t>SNMPv2c</a:t>
            </a:r>
            <a:r>
              <a:rPr lang="en-US" sz="1800" dirty="0">
                <a:solidFill>
                  <a:prstClr val="black"/>
                </a:solidFill>
                <a:latin typeface="Huawei Sans" panose="020C0503030203020204" pitchFamily="34" charset="0"/>
              </a:rPr>
              <a:t> in implementation principles. The difference is that </a:t>
            </a:r>
            <a:r>
              <a:rPr lang="en-US" sz="1800" dirty="0" err="1">
                <a:solidFill>
                  <a:prstClr val="black"/>
                </a:solidFill>
                <a:latin typeface="Huawei Sans" panose="020C0503030203020204" pitchFamily="34" charset="0"/>
              </a:rPr>
              <a:t>SNMPv1</a:t>
            </a:r>
            <a:r>
              <a:rPr lang="en-US" sz="1800" dirty="0">
                <a:solidFill>
                  <a:prstClr val="black"/>
                </a:solidFill>
                <a:latin typeface="Huawei Sans" panose="020C0503030203020204" pitchFamily="34" charset="0"/>
              </a:rPr>
              <a:t> and </a:t>
            </a:r>
            <a:r>
              <a:rPr lang="en-US" sz="1800" dirty="0" err="1">
                <a:solidFill>
                  <a:prstClr val="black"/>
                </a:solidFill>
                <a:latin typeface="Huawei Sans" panose="020C0503030203020204" pitchFamily="34" charset="0"/>
              </a:rPr>
              <a:t>SNMPv2c</a:t>
            </a:r>
            <a:r>
              <a:rPr lang="en-US" sz="1800" dirty="0">
                <a:solidFill>
                  <a:prstClr val="black"/>
                </a:solidFill>
                <a:latin typeface="Huawei Sans" panose="020C0503030203020204" pitchFamily="34" charset="0"/>
              </a:rPr>
              <a:t> use read-only and read-write community names for connection, whereas </a:t>
            </a:r>
            <a:r>
              <a:rPr lang="en-US" sz="1800" dirty="0" err="1">
                <a:solidFill>
                  <a:prstClr val="black"/>
                </a:solidFill>
                <a:latin typeface="Huawei Sans" panose="020C0503030203020204" pitchFamily="34" charset="0"/>
              </a:rPr>
              <a:t>SNMPv3</a:t>
            </a:r>
            <a:r>
              <a:rPr lang="en-US" sz="1800" dirty="0">
                <a:solidFill>
                  <a:prstClr val="black"/>
                </a:solidFill>
                <a:latin typeface="Huawei Sans" panose="020C0503030203020204" pitchFamily="34" charset="0"/>
              </a:rPr>
              <a:t> uses authentication and encryption for connection, which adds identity authentication and encryption.</a:t>
            </a:r>
          </a:p>
          <a:p>
            <a:pPr>
              <a:lnSpc>
                <a:spcPct val="120000"/>
              </a:lnSpc>
            </a:pPr>
            <a:endParaRPr lang="en-US" altLang="zh-CN" sz="20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SNMP Version Comparison</a:t>
            </a:r>
          </a:p>
        </p:txBody>
      </p:sp>
      <p:graphicFrame>
        <p:nvGraphicFramePr>
          <p:cNvPr id="4" name="表格 3"/>
          <p:cNvGraphicFramePr>
            <a:graphicFrameLocks noGrp="1"/>
          </p:cNvGraphicFramePr>
          <p:nvPr>
            <p:extLst>
              <p:ext uri="{D42A27DB-BD31-4B8C-83A1-F6EECF244321}">
                <p14:modId xmlns:p14="http://schemas.microsoft.com/office/powerpoint/2010/main" val="1779764858"/>
              </p:ext>
            </p:extLst>
          </p:nvPr>
        </p:nvGraphicFramePr>
        <p:xfrm>
          <a:off x="471859" y="3427731"/>
          <a:ext cx="11286193" cy="2383789"/>
        </p:xfrm>
        <a:graphic>
          <a:graphicData uri="http://schemas.openxmlformats.org/drawingml/2006/table">
            <a:tbl>
              <a:tblPr/>
              <a:tblGrid>
                <a:gridCol w="1830436">
                  <a:extLst>
                    <a:ext uri="{9D8B030D-6E8A-4147-A177-3AD203B41FA5}">
                      <a16:colId xmlns:a16="http://schemas.microsoft.com/office/drawing/2014/main" val="20000"/>
                    </a:ext>
                  </a:extLst>
                </a:gridCol>
                <a:gridCol w="5245843">
                  <a:extLst>
                    <a:ext uri="{9D8B030D-6E8A-4147-A177-3AD203B41FA5}">
                      <a16:colId xmlns:a16="http://schemas.microsoft.com/office/drawing/2014/main" val="20001"/>
                    </a:ext>
                  </a:extLst>
                </a:gridCol>
                <a:gridCol w="2176053">
                  <a:extLst>
                    <a:ext uri="{9D8B030D-6E8A-4147-A177-3AD203B41FA5}">
                      <a16:colId xmlns:a16="http://schemas.microsoft.com/office/drawing/2014/main" val="20002"/>
                    </a:ext>
                  </a:extLst>
                </a:gridCol>
                <a:gridCol w="2033861">
                  <a:extLst>
                    <a:ext uri="{9D8B030D-6E8A-4147-A177-3AD203B41FA5}">
                      <a16:colId xmlns:a16="http://schemas.microsoft.com/office/drawing/2014/main" val="20003"/>
                    </a:ext>
                  </a:extLst>
                </a:gridCol>
              </a:tblGrid>
              <a:tr h="485815">
                <a:tc>
                  <a:txBody>
                    <a:bodyPr/>
                    <a:lstStyle/>
                    <a:p>
                      <a:pPr marL="0" marR="0" lvl="0" indent="0" algn="ctr" defTabSz="914034" rtl="0" eaLnBrk="1" fontAlgn="ctr" latinLnBrk="0" hangingPunct="1">
                        <a:lnSpc>
                          <a:spcPct val="100000"/>
                        </a:lnSpc>
                        <a:spcBef>
                          <a:spcPct val="0"/>
                        </a:spcBef>
                        <a:spcAft>
                          <a:spcPct val="0"/>
                        </a:spcAft>
                        <a:buClrTx/>
                        <a:buSzTx/>
                        <a:buFontTx/>
                        <a:buNone/>
                        <a:tabLst/>
                      </a:pPr>
                      <a:r>
                        <a:rPr lang="en-US" sz="1600" b="1" dirty="0">
                          <a:solidFill>
                            <a:schemeClr val="bg1"/>
                          </a:solidFill>
                          <a:latin typeface="Huawei Sans" panose="020C0503030203020204" pitchFamily="34" charset="0"/>
                          <a:ea typeface="+mn-ea"/>
                          <a:cs typeface="+mn-cs"/>
                        </a:rPr>
                        <a:t>Protocol Version</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ctr" latinLnBrk="0" hangingPunct="1">
                        <a:lnSpc>
                          <a:spcPct val="100000"/>
                        </a:lnSpc>
                        <a:spcBef>
                          <a:spcPct val="0"/>
                        </a:spcBef>
                        <a:spcAft>
                          <a:spcPct val="0"/>
                        </a:spcAft>
                        <a:buClrTx/>
                        <a:buSzTx/>
                        <a:buFontTx/>
                        <a:buNone/>
                        <a:tabLst/>
                      </a:pPr>
                      <a:r>
                        <a:rPr lang="en-US" sz="1600" b="1" dirty="0">
                          <a:solidFill>
                            <a:schemeClr val="bg1"/>
                          </a:solidFill>
                          <a:latin typeface="Huawei Sans" panose="020C0503030203020204" pitchFamily="34" charset="0"/>
                          <a:ea typeface="+mn-ea"/>
                          <a:cs typeface="+mn-cs"/>
                        </a:rPr>
                        <a:t>User Authentication</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ctr" latinLnBrk="0" hangingPunct="1">
                        <a:lnSpc>
                          <a:spcPct val="100000"/>
                        </a:lnSpc>
                        <a:spcBef>
                          <a:spcPct val="0"/>
                        </a:spcBef>
                        <a:spcAft>
                          <a:spcPct val="0"/>
                        </a:spcAft>
                        <a:buClrTx/>
                        <a:buSzTx/>
                        <a:buFontTx/>
                        <a:buNone/>
                        <a:tabLst/>
                      </a:pPr>
                      <a:r>
                        <a:rPr lang="en-US" sz="1600" b="1" dirty="0">
                          <a:solidFill>
                            <a:schemeClr val="bg1"/>
                          </a:solidFill>
                          <a:latin typeface="Huawei Sans" panose="020C0503030203020204" pitchFamily="34" charset="0"/>
                          <a:ea typeface="+mn-ea"/>
                          <a:cs typeface="+mn-cs"/>
                        </a:rPr>
                        <a:t>Encryption</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ctr" latinLnBrk="0" hangingPunct="1">
                        <a:lnSpc>
                          <a:spcPct val="100000"/>
                        </a:lnSpc>
                        <a:spcBef>
                          <a:spcPct val="0"/>
                        </a:spcBef>
                        <a:spcAft>
                          <a:spcPct val="0"/>
                        </a:spcAft>
                        <a:buClrTx/>
                        <a:buSzTx/>
                        <a:buFontTx/>
                        <a:buNone/>
                        <a:tabLst/>
                      </a:pPr>
                      <a:r>
                        <a:rPr lang="en-US" sz="1600" b="1" dirty="0">
                          <a:solidFill>
                            <a:schemeClr val="bg1"/>
                          </a:solidFill>
                          <a:latin typeface="Huawei Sans" panose="020C0503030203020204" pitchFamily="34" charset="0"/>
                          <a:ea typeface="+mn-ea"/>
                          <a:cs typeface="+mn-cs"/>
                        </a:rPr>
                        <a:t>Authentication</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44846">
                <a:tc>
                  <a:txBody>
                    <a:bodyPr/>
                    <a:lstStyle/>
                    <a:p>
                      <a:pPr algn="ctr" fontAlgn="ctr">
                        <a:lnSpc>
                          <a:spcPct val="150000"/>
                        </a:lnSpc>
                        <a:spcBef>
                          <a:spcPts val="600"/>
                        </a:spcBef>
                        <a:spcAft>
                          <a:spcPts val="600"/>
                        </a:spcAft>
                      </a:pPr>
                      <a:r>
                        <a:rPr lang="en-US" sz="1400" b="0" dirty="0" err="1">
                          <a:latin typeface="Huawei Sans" panose="020C0503030203020204" pitchFamily="34" charset="0"/>
                          <a:ea typeface="方正兰亭黑简体" panose="02000000000000000000" pitchFamily="2" charset="-122"/>
                          <a:cs typeface="Huawei Sans" panose="020C0503030203020204" pitchFamily="34" charset="0"/>
                        </a:rPr>
                        <a:t>V1</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No; community names are used.</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No</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No</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644846">
                <a:tc>
                  <a:txBody>
                    <a:bodyPr/>
                    <a:lstStyle/>
                    <a:p>
                      <a:pPr algn="ctr" fontAlgn="ctr">
                        <a:lnSpc>
                          <a:spcPct val="150000"/>
                        </a:lnSpc>
                        <a:spcBef>
                          <a:spcPts val="600"/>
                        </a:spcBef>
                        <a:spcAft>
                          <a:spcPts val="600"/>
                        </a:spcAft>
                      </a:pPr>
                      <a:r>
                        <a:rPr lang="en-US" sz="1400" b="0" dirty="0" err="1">
                          <a:latin typeface="Huawei Sans" panose="020C0503030203020204" pitchFamily="34" charset="0"/>
                          <a:ea typeface="方正兰亭黑简体" panose="02000000000000000000" pitchFamily="2" charset="-122"/>
                          <a:cs typeface="Huawei Sans" panose="020C0503030203020204" pitchFamily="34" charset="0"/>
                        </a:rPr>
                        <a:t>V2c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50000"/>
                        </a:lnSpc>
                        <a:spcBef>
                          <a:spcPts val="600"/>
                        </a:spcBef>
                        <a:spcAft>
                          <a:spcPts val="600"/>
                        </a:spcAft>
                        <a:buClrTx/>
                        <a:buSzTx/>
                        <a:buFontTx/>
                        <a:buNone/>
                        <a:tabLst/>
                        <a:defRPr/>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No; community names are used.</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No</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No</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608282">
                <a:tc>
                  <a:txBody>
                    <a:bodyPr/>
                    <a:lstStyle/>
                    <a:p>
                      <a:pPr algn="ctr" fontAlgn="ctr">
                        <a:lnSpc>
                          <a:spcPct val="150000"/>
                        </a:lnSpc>
                        <a:spcBef>
                          <a:spcPts val="600"/>
                        </a:spcBef>
                        <a:spcAft>
                          <a:spcPts val="600"/>
                        </a:spcAft>
                      </a:pPr>
                      <a:r>
                        <a:rPr lang="en-US" sz="1400" b="0" dirty="0" err="1">
                          <a:latin typeface="Huawei Sans" panose="020C0503030203020204" pitchFamily="34" charset="0"/>
                          <a:ea typeface="方正兰亭黑简体" panose="02000000000000000000" pitchFamily="2" charset="-122"/>
                          <a:cs typeface="Huawei Sans" panose="020C0503030203020204" pitchFamily="34" charset="0"/>
                        </a:rPr>
                        <a:t>V3</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Yes. User-name-based verification</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Yes</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Yes</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082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en-US" dirty="0">
                <a:latin typeface="Huawei Sans" panose="020C0503030203020204" pitchFamily="34" charset="0"/>
              </a:rPr>
              <a:t>Network management system (NMS) is an important part of a communications system. This </a:t>
            </a:r>
            <a:r>
              <a:rPr lang="en-US" dirty="0"/>
              <a:t>document</a:t>
            </a:r>
            <a:r>
              <a:rPr lang="en-US" dirty="0">
                <a:latin typeface="Huawei Sans" panose="020C0503030203020204" pitchFamily="34" charset="0"/>
              </a:rPr>
              <a:t> describes the basic architecture of the NMS, communication modes and interactions between the NMS and NEs, and the development history and basic functions of the NMS used by Huawei access network system.</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2728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11306175" cy="4680000"/>
          </a:xfrm>
        </p:spPr>
        <p:txBody>
          <a:bodyPr/>
          <a:lstStyle/>
          <a:p>
            <a:r>
              <a:rPr lang="en-US" altLang="zh-CN" sz="1800" dirty="0"/>
              <a:t>Configuring read and write community names</a:t>
            </a:r>
          </a:p>
          <a:p>
            <a:endParaRPr lang="en-US" altLang="zh-CN" sz="2000" dirty="0"/>
          </a:p>
          <a:p>
            <a:endParaRPr lang="en-US" altLang="zh-CN" sz="2000" dirty="0"/>
          </a:p>
          <a:p>
            <a:pPr lvl="1"/>
            <a:r>
              <a:rPr lang="en-US" altLang="zh-CN" sz="1600" dirty="0"/>
              <a:t>The </a:t>
            </a:r>
            <a:r>
              <a:rPr lang="en-US" altLang="zh-CN" sz="1600" b="1" dirty="0" err="1"/>
              <a:t>snmp</a:t>
            </a:r>
            <a:r>
              <a:rPr lang="en-US" altLang="zh-CN" sz="1600" b="1" dirty="0"/>
              <a:t>-agent community</a:t>
            </a:r>
            <a:r>
              <a:rPr lang="en-US" altLang="zh-CN" sz="1600" dirty="0"/>
              <a:t> command configures an SNMPv1 or SNMPv2c read/write community name and specifies a MIB view and community name access tag. The </a:t>
            </a:r>
            <a:r>
              <a:rPr lang="en-US" altLang="zh-CN" sz="1600" b="1" dirty="0"/>
              <a:t>undo</a:t>
            </a:r>
            <a:r>
              <a:rPr lang="en-US" altLang="zh-CN" sz="1600" dirty="0"/>
              <a:t> command cancels the setting of community name access.</a:t>
            </a:r>
          </a:p>
          <a:p>
            <a:pPr lvl="1"/>
            <a:r>
              <a:rPr lang="en-US" altLang="zh-CN" sz="1600" dirty="0"/>
              <a:t>Example: To set the community name to public1234 in </a:t>
            </a:r>
            <a:r>
              <a:rPr lang="en-US" altLang="zh-CN" sz="1600" dirty="0" err="1"/>
              <a:t>ciphertext</a:t>
            </a:r>
            <a:r>
              <a:rPr lang="en-US" altLang="zh-CN" sz="1600" dirty="0"/>
              <a:t> and grant read-only permission to this community name, run the following commands:</a:t>
            </a:r>
          </a:p>
          <a:p>
            <a:endParaRPr lang="en-US" altLang="zh-CN" sz="2000" dirty="0"/>
          </a:p>
          <a:p>
            <a:endParaRPr lang="en-US" altLang="zh-CN" sz="2000" dirty="0"/>
          </a:p>
          <a:p>
            <a:pPr marL="0" indent="0">
              <a:buNone/>
            </a:pPr>
            <a:endParaRPr lang="en-US" altLang="zh-CN" sz="2000" dirty="0"/>
          </a:p>
          <a:p>
            <a:endParaRPr lang="zh-CN" altLang="en-US" sz="2000" dirty="0"/>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Basic Configurations (1)</a:t>
            </a:r>
          </a:p>
        </p:txBody>
      </p:sp>
      <p:sp>
        <p:nvSpPr>
          <p:cNvPr id="4" name="矩形 3"/>
          <p:cNvSpPr/>
          <p:nvPr/>
        </p:nvSpPr>
        <p:spPr>
          <a:xfrm>
            <a:off x="817701" y="1791450"/>
            <a:ext cx="10840996" cy="830997"/>
          </a:xfrm>
          <a:prstGeom prst="rect">
            <a:avLst/>
          </a:prstGeom>
          <a:ln>
            <a:solidFill>
              <a:schemeClr val="tx1"/>
            </a:solidFill>
          </a:ln>
        </p:spPr>
        <p:txBody>
          <a:bodyPr wrap="square">
            <a:noAutofit/>
          </a:bodyPr>
          <a:lstStyle/>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-agent community</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read</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write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community-name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cipher</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cipher-name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mib</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-view</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view-name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access-tag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tag-name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-agent community</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community-name</a:t>
            </a:r>
          </a:p>
        </p:txBody>
      </p:sp>
      <p:sp>
        <p:nvSpPr>
          <p:cNvPr id="7" name="矩形 6"/>
          <p:cNvSpPr/>
          <p:nvPr/>
        </p:nvSpPr>
        <p:spPr>
          <a:xfrm>
            <a:off x="817701" y="4611245"/>
            <a:ext cx="10840996" cy="1311208"/>
          </a:xfrm>
          <a:prstGeom prst="rect">
            <a:avLst/>
          </a:prstGeom>
          <a:solidFill>
            <a:schemeClr val="bg1">
              <a:lumMod val="95000"/>
            </a:schemeClr>
          </a:solidFill>
          <a:ln>
            <a:noFill/>
          </a:ln>
        </p:spPr>
        <p:txBody>
          <a:bodyPr wrap="square">
            <a:noAutofit/>
          </a:bodyPr>
          <a:lstStyle/>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-agent community read cipher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public1234</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 &lt;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cr</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&gt;|access-tag&lt;K&gt;|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mib</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-view&lt;K&gt;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  Command:</a:t>
            </a:r>
          </a:p>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-agent community read cipher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public1234</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  Warning: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SNMPv1</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SNMPv2c</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is not secure, and it is recommended to use</a:t>
            </a:r>
          </a:p>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SNMPv3</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(authentication-mode and privacy-mode).</a:t>
            </a:r>
          </a:p>
        </p:txBody>
      </p:sp>
    </p:spTree>
    <p:extLst>
      <p:ext uri="{BB962C8B-B14F-4D97-AF65-F5344CB8AC3E}">
        <p14:creationId xmlns:p14="http://schemas.microsoft.com/office/powerpoint/2010/main" val="334282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Basic Configurations (2)</a:t>
            </a:r>
          </a:p>
        </p:txBody>
      </p:sp>
      <p:sp>
        <p:nvSpPr>
          <p:cNvPr id="4" name="矩形 3"/>
          <p:cNvSpPr/>
          <p:nvPr/>
        </p:nvSpPr>
        <p:spPr>
          <a:xfrm>
            <a:off x="822267" y="1517372"/>
            <a:ext cx="10828813" cy="584775"/>
          </a:xfrm>
          <a:prstGeom prst="rect">
            <a:avLst/>
          </a:prstGeom>
          <a:ln>
            <a:solidFill>
              <a:schemeClr val="tx1"/>
            </a:solidFill>
          </a:ln>
        </p:spPr>
        <p:txBody>
          <a:bodyPr wrap="square">
            <a:noAutofit/>
          </a:bodyPr>
          <a:lstStyle/>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-agent target-host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host-name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host-name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inform</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udp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-domain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-address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-agent target-host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host-name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host-name </a:t>
            </a:r>
          </a:p>
        </p:txBody>
      </p:sp>
      <p:sp>
        <p:nvSpPr>
          <p:cNvPr id="5" name="矩形 4"/>
          <p:cNvSpPr/>
          <p:nvPr/>
        </p:nvSpPr>
        <p:spPr>
          <a:xfrm>
            <a:off x="370309" y="1188513"/>
            <a:ext cx="11089232" cy="369332"/>
          </a:xfrm>
          <a:prstGeom prst="rect">
            <a:avLst/>
          </a:prstGeom>
        </p:spPr>
        <p:txBody>
          <a:bodyPr wrap="square">
            <a:noAutofit/>
          </a:bodyPr>
          <a:lstStyle/>
          <a:p>
            <a:pPr marL="285750" indent="-285750" fontAlgn="ctr">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Configuring the destination NE for receiving messages</a:t>
            </a:r>
          </a:p>
        </p:txBody>
      </p:sp>
      <p:sp>
        <p:nvSpPr>
          <p:cNvPr id="6" name="矩形 5"/>
          <p:cNvSpPr/>
          <p:nvPr/>
        </p:nvSpPr>
        <p:spPr>
          <a:xfrm>
            <a:off x="724259" y="2057172"/>
            <a:ext cx="10608699" cy="400110"/>
          </a:xfrm>
          <a:prstGeom prst="rect">
            <a:avLst/>
          </a:prstGeom>
        </p:spPr>
        <p:txBody>
          <a:bodyPr wrap="square">
            <a:noAutofit/>
          </a:bodyPr>
          <a:lstStyle/>
          <a:p>
            <a:pPr marL="285750" indent="-285750" fontAlgn="ctr">
              <a:lnSpc>
                <a:spcPct val="120000"/>
              </a:lnSpc>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The preceding commands set or cancel the destination NE that receives Inform messages.</a:t>
            </a:r>
          </a:p>
        </p:txBody>
      </p:sp>
      <p:sp>
        <p:nvSpPr>
          <p:cNvPr id="7" name="矩形 6"/>
          <p:cNvSpPr/>
          <p:nvPr/>
        </p:nvSpPr>
        <p:spPr>
          <a:xfrm>
            <a:off x="848084" y="2926755"/>
            <a:ext cx="10802996" cy="338554"/>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rPr>
              <a:t>snmp</a:t>
            </a:r>
            <a:r>
              <a:rPr lang="en-US" sz="1400" b="1" dirty="0">
                <a:latin typeface="Huawei Sans" panose="020C0503030203020204" pitchFamily="34" charset="0"/>
              </a:rPr>
              <a:t>-agent target-host host-name </a:t>
            </a:r>
            <a:r>
              <a:rPr lang="en-US" sz="1400" b="1" dirty="0" err="1">
                <a:latin typeface="Huawei Sans" panose="020C0503030203020204" pitchFamily="34" charset="0"/>
              </a:rPr>
              <a:t>huawei</a:t>
            </a:r>
            <a:r>
              <a:rPr lang="en-US" sz="1400" b="1" dirty="0">
                <a:latin typeface="Huawei Sans" panose="020C0503030203020204" pitchFamily="34" charset="0"/>
              </a:rPr>
              <a:t> inform address </a:t>
            </a:r>
            <a:r>
              <a:rPr lang="en-US" sz="1400" b="1" dirty="0" err="1">
                <a:latin typeface="Huawei Sans" panose="020C0503030203020204" pitchFamily="34" charset="0"/>
              </a:rPr>
              <a:t>udp</a:t>
            </a:r>
            <a:r>
              <a:rPr lang="en-US" sz="1400" b="1" dirty="0">
                <a:latin typeface="Huawei Sans" panose="020C0503030203020204" pitchFamily="34" charset="0"/>
              </a:rPr>
              <a:t>-domain 10.6.6.6</a:t>
            </a:r>
          </a:p>
        </p:txBody>
      </p:sp>
      <p:sp>
        <p:nvSpPr>
          <p:cNvPr id="8" name="矩形 7"/>
          <p:cNvSpPr/>
          <p:nvPr/>
        </p:nvSpPr>
        <p:spPr>
          <a:xfrm>
            <a:off x="724259" y="2291249"/>
            <a:ext cx="10608699" cy="400110"/>
          </a:xfrm>
          <a:prstGeom prst="rect">
            <a:avLst/>
          </a:prstGeom>
        </p:spPr>
        <p:txBody>
          <a:bodyPr wrap="square">
            <a:noAutofit/>
          </a:bodyPr>
          <a:lstStyle/>
          <a:p>
            <a:pPr marL="285750" indent="-285750" fontAlgn="ctr">
              <a:lnSpc>
                <a:spcPct val="120000"/>
              </a:lnSpc>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Example: To configure alarm send mode to Inform mode, host security name to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and send SNMP module alarm to alarm host 10.6.6.6.6, run the following command:</a:t>
            </a:r>
          </a:p>
        </p:txBody>
      </p:sp>
      <p:sp>
        <p:nvSpPr>
          <p:cNvPr id="9" name="矩形 8"/>
          <p:cNvSpPr/>
          <p:nvPr/>
        </p:nvSpPr>
        <p:spPr>
          <a:xfrm>
            <a:off x="822266" y="3582453"/>
            <a:ext cx="10828813" cy="584775"/>
          </a:xfrm>
          <a:prstGeom prst="rect">
            <a:avLst/>
          </a:prstGeom>
          <a:ln>
            <a:solidFill>
              <a:schemeClr val="tx1"/>
            </a:solidFill>
          </a:ln>
        </p:spPr>
        <p:txBody>
          <a:bodyPr wrap="square">
            <a:noAutofit/>
          </a:bodyPr>
          <a:lstStyle/>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-agent trap enable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standard</a:t>
            </a:r>
          </a:p>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snmp</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-agent trap enable standard</a:t>
            </a:r>
          </a:p>
        </p:txBody>
      </p:sp>
      <p:sp>
        <p:nvSpPr>
          <p:cNvPr id="10" name="矩形 9"/>
          <p:cNvSpPr/>
          <p:nvPr/>
        </p:nvSpPr>
        <p:spPr>
          <a:xfrm>
            <a:off x="370309" y="3251418"/>
            <a:ext cx="11089232" cy="369332"/>
          </a:xfrm>
          <a:prstGeom prst="rect">
            <a:avLst/>
          </a:prstGeom>
        </p:spPr>
        <p:txBody>
          <a:bodyPr wrap="square">
            <a:noAutofit/>
          </a:bodyPr>
          <a:lstStyle/>
          <a:p>
            <a:pPr marL="285750" indent="-285750" fontAlgn="ctr">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Enabling the device to send traps to the NMS</a:t>
            </a:r>
          </a:p>
        </p:txBody>
      </p:sp>
      <p:sp>
        <p:nvSpPr>
          <p:cNvPr id="11" name="矩形 10"/>
          <p:cNvSpPr/>
          <p:nvPr/>
        </p:nvSpPr>
        <p:spPr>
          <a:xfrm>
            <a:off x="724259" y="4121365"/>
            <a:ext cx="10926821" cy="707886"/>
          </a:xfrm>
          <a:prstGeom prst="rect">
            <a:avLst/>
          </a:prstGeom>
        </p:spPr>
        <p:txBody>
          <a:bodyPr wrap="square">
            <a:noAutofit/>
          </a:bodyPr>
          <a:lstStyle/>
          <a:p>
            <a:pPr marL="285750" indent="-285750" fontAlgn="ctr">
              <a:lnSpc>
                <a:spcPct val="120000"/>
              </a:lnSpc>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The preceding commands enable or disable the device to send traps to the NMS. After this command is executed successfully, any abnormalities or modifications of important data on the device will be reported to the NMS server as events.</a:t>
            </a:r>
          </a:p>
        </p:txBody>
      </p:sp>
      <p:sp>
        <p:nvSpPr>
          <p:cNvPr id="12" name="矩形 11"/>
          <p:cNvSpPr/>
          <p:nvPr/>
        </p:nvSpPr>
        <p:spPr>
          <a:xfrm>
            <a:off x="822265" y="5039595"/>
            <a:ext cx="10828813" cy="338554"/>
          </a:xfrm>
          <a:prstGeom prst="rect">
            <a:avLst/>
          </a:prstGeom>
          <a:ln>
            <a:solidFill>
              <a:schemeClr val="tx1"/>
            </a:solidFill>
          </a:ln>
        </p:spPr>
        <p:txBody>
          <a:bodyPr wrap="square">
            <a:noAutofit/>
          </a:bodyPr>
          <a:lstStyle/>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rPr>
              <a:t>snmp</a:t>
            </a:r>
            <a:r>
              <a:rPr lang="en-US" sz="1400" b="1" dirty="0">
                <a:latin typeface="Huawei Sans" panose="020C0503030203020204" pitchFamily="34" charset="0"/>
              </a:rPr>
              <a:t>-agent sys-info</a:t>
            </a:r>
            <a:r>
              <a:rPr lang="en-US" sz="1400" dirty="0">
                <a:latin typeface="Huawei Sans" panose="020C0503030203020204" pitchFamily="34" charset="0"/>
              </a:rPr>
              <a:t> { </a:t>
            </a:r>
            <a:r>
              <a:rPr lang="en-US" sz="1400" b="1" dirty="0">
                <a:latin typeface="Huawei Sans" panose="020C0503030203020204" pitchFamily="34" charset="0"/>
              </a:rPr>
              <a:t>contact</a:t>
            </a:r>
            <a:r>
              <a:rPr lang="en-US" sz="1400" dirty="0">
                <a:latin typeface="Huawei Sans" panose="020C0503030203020204" pitchFamily="34" charset="0"/>
              </a:rPr>
              <a:t> </a:t>
            </a:r>
            <a:r>
              <a:rPr lang="en-US" sz="1400" i="1" dirty="0">
                <a:latin typeface="Huawei Sans" panose="020C0503030203020204" pitchFamily="34" charset="0"/>
              </a:rPr>
              <a:t>contact</a:t>
            </a:r>
            <a:r>
              <a:rPr lang="en-US" sz="1400" dirty="0">
                <a:latin typeface="Huawei Sans" panose="020C0503030203020204" pitchFamily="34" charset="0"/>
              </a:rPr>
              <a:t> | </a:t>
            </a:r>
            <a:r>
              <a:rPr lang="en-US" sz="1400" b="1" dirty="0">
                <a:latin typeface="Huawei Sans" panose="020C0503030203020204" pitchFamily="34" charset="0"/>
              </a:rPr>
              <a:t>location</a:t>
            </a:r>
            <a:r>
              <a:rPr lang="en-US" sz="1400" dirty="0">
                <a:latin typeface="Huawei Sans" panose="020C0503030203020204" pitchFamily="34" charset="0"/>
              </a:rPr>
              <a:t> </a:t>
            </a:r>
            <a:r>
              <a:rPr lang="en-US" sz="1400" i="1" dirty="0">
                <a:latin typeface="Huawei Sans" panose="020C0503030203020204" pitchFamily="34" charset="0"/>
              </a:rPr>
              <a:t>location</a:t>
            </a:r>
            <a:r>
              <a:rPr lang="en-US" sz="1400" dirty="0">
                <a:latin typeface="Huawei Sans" panose="020C0503030203020204" pitchFamily="34" charset="0"/>
              </a:rPr>
              <a:t> | </a:t>
            </a:r>
            <a:r>
              <a:rPr lang="en-US" sz="1400" b="1" dirty="0">
                <a:latin typeface="Huawei Sans" panose="020C0503030203020204" pitchFamily="34" charset="0"/>
              </a:rPr>
              <a:t>version</a:t>
            </a:r>
            <a:r>
              <a:rPr lang="en-US" sz="1400" dirty="0">
                <a:latin typeface="Huawei Sans" panose="020C0503030203020204" pitchFamily="34" charset="0"/>
              </a:rPr>
              <a:t> { { </a:t>
            </a:r>
            <a:r>
              <a:rPr lang="en-US" sz="1400" b="1" dirty="0" err="1">
                <a:latin typeface="Huawei Sans" panose="020C0503030203020204" pitchFamily="34" charset="0"/>
              </a:rPr>
              <a:t>v1</a:t>
            </a:r>
            <a:r>
              <a:rPr lang="en-US" sz="1400" dirty="0">
                <a:latin typeface="Huawei Sans" panose="020C0503030203020204" pitchFamily="34" charset="0"/>
              </a:rPr>
              <a:t> | </a:t>
            </a:r>
            <a:r>
              <a:rPr lang="en-US" sz="1400" b="1" dirty="0" err="1">
                <a:latin typeface="Huawei Sans" panose="020C0503030203020204" pitchFamily="34" charset="0"/>
              </a:rPr>
              <a:t>v2c</a:t>
            </a:r>
            <a:r>
              <a:rPr lang="en-US" sz="1400" dirty="0">
                <a:latin typeface="Huawei Sans" panose="020C0503030203020204" pitchFamily="34" charset="0"/>
              </a:rPr>
              <a:t> | </a:t>
            </a:r>
            <a:r>
              <a:rPr lang="en-US" sz="1400" b="1" dirty="0" err="1">
                <a:latin typeface="Huawei Sans" panose="020C0503030203020204" pitchFamily="34" charset="0"/>
              </a:rPr>
              <a:t>v3</a:t>
            </a:r>
            <a:r>
              <a:rPr lang="en-US" sz="1400" dirty="0">
                <a:latin typeface="Huawei Sans" panose="020C0503030203020204" pitchFamily="34" charset="0"/>
              </a:rPr>
              <a:t> } </a:t>
            </a:r>
            <a:r>
              <a:rPr lang="en-US" sz="1400" baseline="30000" dirty="0">
                <a:latin typeface="Huawei Sans" panose="020C0503030203020204" pitchFamily="34" charset="0"/>
              </a:rPr>
              <a:t>*</a:t>
            </a:r>
            <a:r>
              <a:rPr lang="en-US" sz="1400" dirty="0">
                <a:latin typeface="Huawei Sans" panose="020C0503030203020204" pitchFamily="34" charset="0"/>
              </a:rPr>
              <a:t> | </a:t>
            </a:r>
            <a:r>
              <a:rPr lang="en-US" sz="1400" b="1" dirty="0">
                <a:latin typeface="Huawei Sans" panose="020C0503030203020204" pitchFamily="34" charset="0"/>
              </a:rPr>
              <a:t>all</a:t>
            </a:r>
            <a:r>
              <a:rPr lang="en-US" sz="1400" dirty="0">
                <a:latin typeface="Huawei Sans" panose="020C0503030203020204" pitchFamily="34" charset="0"/>
              </a:rPr>
              <a:t> } }</a:t>
            </a:r>
          </a:p>
        </p:txBody>
      </p:sp>
      <p:sp>
        <p:nvSpPr>
          <p:cNvPr id="13" name="矩形 12"/>
          <p:cNvSpPr/>
          <p:nvPr/>
        </p:nvSpPr>
        <p:spPr>
          <a:xfrm>
            <a:off x="370309" y="4696502"/>
            <a:ext cx="11089232" cy="369332"/>
          </a:xfrm>
          <a:prstGeom prst="rect">
            <a:avLst/>
          </a:prstGeom>
        </p:spPr>
        <p:txBody>
          <a:bodyPr wrap="square">
            <a:noAutofit/>
          </a:bodyPr>
          <a:lstStyle/>
          <a:p>
            <a:pPr marL="285750" indent="-285750" fontAlgn="ctr">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Setting system information</a:t>
            </a:r>
          </a:p>
        </p:txBody>
      </p:sp>
      <p:sp>
        <p:nvSpPr>
          <p:cNvPr id="14" name="矩形 13"/>
          <p:cNvSpPr/>
          <p:nvPr/>
        </p:nvSpPr>
        <p:spPr>
          <a:xfrm>
            <a:off x="724259" y="5358525"/>
            <a:ext cx="10608699" cy="400110"/>
          </a:xfrm>
          <a:prstGeom prst="rect">
            <a:avLst/>
          </a:prstGeom>
        </p:spPr>
        <p:txBody>
          <a:bodyPr wrap="square">
            <a:noAutofit/>
          </a:bodyPr>
          <a:lstStyle/>
          <a:p>
            <a:pPr marL="285750" indent="-285750" fontAlgn="ctr">
              <a:lnSpc>
                <a:spcPct val="120000"/>
              </a:lnSpc>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The preceding command configures system information, including contact information, physical location information, and SNMP version number. The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undo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command is used to cancel the setting.</a:t>
            </a:r>
          </a:p>
        </p:txBody>
      </p:sp>
    </p:spTree>
    <p:extLst>
      <p:ext uri="{BB962C8B-B14F-4D97-AF65-F5344CB8AC3E}">
        <p14:creationId xmlns:p14="http://schemas.microsoft.com/office/powerpoint/2010/main" val="196273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dirty="0">
                <a:solidFill>
                  <a:schemeClr val="tx1">
                    <a:lumMod val="50000"/>
                    <a:lumOff val="50000"/>
                  </a:schemeClr>
                </a:solidFill>
                <a:latin typeface="Huawei Sans" panose="020C0503030203020204" pitchFamily="34" charset="0"/>
              </a:rPr>
              <a:t>NMS Architecture</a:t>
            </a:r>
          </a:p>
          <a:p>
            <a:r>
              <a:rPr lang="en-US" dirty="0">
                <a:solidFill>
                  <a:schemeClr val="bg1">
                    <a:lumMod val="50000"/>
                  </a:schemeClr>
                </a:solidFill>
                <a:latin typeface="Huawei Sans" panose="020C0503030203020204" pitchFamily="34" charset="0"/>
              </a:rPr>
              <a:t>SNMP</a:t>
            </a:r>
          </a:p>
          <a:p>
            <a:r>
              <a:rPr lang="en-US" b="1" dirty="0">
                <a:latin typeface="Huawei Sans" panose="020C0503030203020204" pitchFamily="34" charset="0"/>
              </a:rPr>
              <a:t>Overview of Huawei Access NMSs</a:t>
            </a:r>
          </a:p>
          <a:p>
            <a:r>
              <a:rPr lang="en-US" dirty="0">
                <a:solidFill>
                  <a:schemeClr val="tx1">
                    <a:lumMod val="50000"/>
                    <a:lumOff val="50000"/>
                  </a:schemeClr>
                </a:solidFill>
                <a:latin typeface="Huawei Sans" panose="020C0503030203020204" pitchFamily="34" charset="0"/>
              </a:rPr>
              <a:t>eSight</a:t>
            </a:r>
          </a:p>
          <a:p>
            <a:r>
              <a:rPr lang="en-US" dirty="0" err="1">
                <a:solidFill>
                  <a:schemeClr val="tx1">
                    <a:lumMod val="50000"/>
                    <a:lumOff val="50000"/>
                  </a:schemeClr>
                </a:solidFill>
                <a:latin typeface="Huawei Sans" panose="020C0503030203020204" pitchFamily="34" charset="0"/>
              </a:rPr>
              <a:t>iManager</a:t>
            </a:r>
            <a:r>
              <a:rPr lang="en-US" dirty="0">
                <a:solidFill>
                  <a:schemeClr val="tx1">
                    <a:lumMod val="50000"/>
                    <a:lumOff val="50000"/>
                  </a:schemeClr>
                </a:solidFill>
                <a:latin typeface="Huawei Sans" panose="020C0503030203020204" pitchFamily="34" charset="0"/>
              </a:rPr>
              <a:t> </a:t>
            </a:r>
            <a:r>
              <a:rPr lang="en-US" dirty="0" err="1">
                <a:solidFill>
                  <a:schemeClr val="tx1">
                    <a:lumMod val="50000"/>
                    <a:lumOff val="50000"/>
                  </a:schemeClr>
                </a:solidFill>
                <a:latin typeface="Huawei Sans" panose="020C0503030203020204" pitchFamily="34" charset="0"/>
              </a:rPr>
              <a:t>U2000</a:t>
            </a:r>
            <a:endParaRPr lang="en-US" dirty="0">
              <a:solidFill>
                <a:schemeClr val="tx1">
                  <a:lumMod val="50000"/>
                  <a:lumOff val="50000"/>
                </a:schemeClr>
              </a:solidFill>
              <a:latin typeface="Huawei Sans" panose="020C0503030203020204" pitchFamily="34" charset="0"/>
            </a:endParaRPr>
          </a:p>
          <a:p>
            <a:r>
              <a:rPr lang="en-US" dirty="0" err="1">
                <a:solidFill>
                  <a:schemeClr val="tx1">
                    <a:lumMod val="50000"/>
                    <a:lumOff val="50000"/>
                  </a:schemeClr>
                </a:solidFill>
                <a:latin typeface="Huawei Sans" panose="020C0503030203020204" pitchFamily="34" charset="0"/>
              </a:rPr>
              <a:t>NCE</a:t>
            </a:r>
            <a:r>
              <a:rPr lang="en-US" dirty="0">
                <a:solidFill>
                  <a:schemeClr val="tx1">
                    <a:lumMod val="50000"/>
                    <a:lumOff val="50000"/>
                  </a:schemeClr>
                </a:solidFill>
                <a:latin typeface="Huawei Sans" panose="020C0503030203020204" pitchFamily="34" charset="0"/>
              </a:rPr>
              <a:t> (Access Domain)</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213870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NMS Overview</a:t>
            </a:r>
          </a:p>
        </p:txBody>
      </p:sp>
      <p:grpSp>
        <p:nvGrpSpPr>
          <p:cNvPr id="20" name="组合 19"/>
          <p:cNvGrpSpPr/>
          <p:nvPr/>
        </p:nvGrpSpPr>
        <p:grpSpPr>
          <a:xfrm>
            <a:off x="524549" y="1233489"/>
            <a:ext cx="11142903" cy="4680000"/>
            <a:chOff x="524549" y="1233488"/>
            <a:chExt cx="11142903" cy="4968551"/>
          </a:xfrm>
        </p:grpSpPr>
        <p:sp>
          <p:nvSpPr>
            <p:cNvPr id="4" name="Right Arrow 158"/>
            <p:cNvSpPr/>
            <p:nvPr/>
          </p:nvSpPr>
          <p:spPr>
            <a:xfrm>
              <a:off x="8416039" y="2411155"/>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grpSp>
          <p:nvGrpSpPr>
            <p:cNvPr id="5" name="组合 285"/>
            <p:cNvGrpSpPr/>
            <p:nvPr/>
          </p:nvGrpSpPr>
          <p:grpSpPr>
            <a:xfrm>
              <a:off x="2063552" y="1922886"/>
              <a:ext cx="1944216" cy="1470842"/>
              <a:chOff x="1137920" y="1706880"/>
              <a:chExt cx="1564640" cy="1432560"/>
            </a:xfrm>
            <a:solidFill>
              <a:schemeClr val="bg1">
                <a:lumMod val="50000"/>
              </a:schemeClr>
            </a:solidFill>
          </p:grpSpPr>
          <p:grpSp>
            <p:nvGrpSpPr>
              <p:cNvPr id="6" name="组合 367"/>
              <p:cNvGrpSpPr/>
              <p:nvPr/>
            </p:nvGrpSpPr>
            <p:grpSpPr>
              <a:xfrm>
                <a:off x="1137920" y="1706880"/>
                <a:ext cx="1564640" cy="1432560"/>
                <a:chOff x="-1444626" y="2612827"/>
                <a:chExt cx="1444626" cy="1111251"/>
              </a:xfrm>
              <a:grpFill/>
            </p:grpSpPr>
            <p:sp>
              <p:nvSpPr>
                <p:cNvPr id="8" name="Freeform 5"/>
                <p:cNvSpPr>
                  <a:spLocks noEditPoints="1"/>
                </p:cNvSpPr>
                <p:nvPr/>
              </p:nvSpPr>
              <p:spPr bwMode="auto">
                <a:xfrm>
                  <a:off x="-1444626" y="2725540"/>
                  <a:ext cx="1087438" cy="998538"/>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u="sng" dirty="0">
                    <a:latin typeface="Huawei Sans" panose="020C0503030203020204" pitchFamily="34" charset="0"/>
                    <a:cs typeface="Huawei Sans" panose="020C0503030203020204" pitchFamily="34" charset="0"/>
                  </a:endParaRPr>
                </a:p>
              </p:txBody>
            </p:sp>
            <p:sp>
              <p:nvSpPr>
                <p:cNvPr id="9" name="Freeform 6"/>
                <p:cNvSpPr>
                  <a:spLocks noEditPoints="1"/>
                </p:cNvSpPr>
                <p:nvPr/>
              </p:nvSpPr>
              <p:spPr bwMode="auto">
                <a:xfrm>
                  <a:off x="-598488" y="2612827"/>
                  <a:ext cx="598488" cy="1103313"/>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u="sng" dirty="0">
                    <a:latin typeface="Huawei Sans" panose="020C0503030203020204" pitchFamily="34" charset="0"/>
                    <a:cs typeface="Huawei Sans" panose="020C0503030203020204" pitchFamily="34" charset="0"/>
                  </a:endParaRPr>
                </a:p>
              </p:txBody>
            </p:sp>
          </p:grpSp>
          <p:sp>
            <p:nvSpPr>
              <p:cNvPr id="7" name="TextBox 311"/>
              <p:cNvSpPr txBox="1"/>
              <p:nvPr/>
            </p:nvSpPr>
            <p:spPr>
              <a:xfrm>
                <a:off x="1215232" y="2172555"/>
                <a:ext cx="1031240" cy="419672"/>
              </a:xfrm>
              <a:prstGeom prst="rect">
                <a:avLst/>
              </a:prstGeom>
              <a:noFill/>
            </p:spPr>
            <p:txBody>
              <a:bodyPr wrap="square" rtlCol="0" anchor="ctr">
                <a:noAutofit/>
              </a:bodyPr>
              <a:lstStyle/>
              <a:p>
                <a:pPr algn="ctr" fontAlgn="ctr"/>
                <a:r>
                  <a:rPr lang="en-US" sz="2200" b="1"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eSight</a:t>
                </a:r>
              </a:p>
            </p:txBody>
          </p:sp>
        </p:grpSp>
        <p:sp>
          <p:nvSpPr>
            <p:cNvPr id="10" name="圆角矩形 75"/>
            <p:cNvSpPr/>
            <p:nvPr/>
          </p:nvSpPr>
          <p:spPr>
            <a:xfrm>
              <a:off x="6134472" y="1233488"/>
              <a:ext cx="5532980"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Carrier, OTT, and </a:t>
              </a:r>
              <a:r>
                <a:rPr lang="en-US" sz="1600" b="1" dirty="0" err="1">
                  <a:solidFill>
                    <a:prstClr val="white"/>
                  </a:solidFill>
                  <a:latin typeface="Huawei Sans" panose="020C0503030203020204" pitchFamily="34" charset="0"/>
                  <a:ea typeface="方正兰亭黑简体" panose="02000000000000000000" pitchFamily="2" charset="-122"/>
                </a:rPr>
                <a:t>IXP</a:t>
              </a:r>
              <a:r>
                <a:rPr lang="en-US" sz="1600" b="1" dirty="0">
                  <a:solidFill>
                    <a:prstClr val="white"/>
                  </a:solidFill>
                  <a:latin typeface="Huawei Sans" panose="020C0503030203020204" pitchFamily="34" charset="0"/>
                  <a:ea typeface="方正兰亭黑简体" panose="02000000000000000000" pitchFamily="2" charset="-122"/>
                </a:rPr>
                <a:t> enterprise scenario</a:t>
              </a:r>
            </a:p>
          </p:txBody>
        </p:sp>
        <p:sp>
          <p:nvSpPr>
            <p:cNvPr id="11" name="圆角矩形 75"/>
            <p:cNvSpPr/>
            <p:nvPr/>
          </p:nvSpPr>
          <p:spPr>
            <a:xfrm>
              <a:off x="524549" y="1233488"/>
              <a:ext cx="5532980"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Enterprise campus scenario</a:t>
              </a:r>
            </a:p>
          </p:txBody>
        </p:sp>
        <p:sp>
          <p:nvSpPr>
            <p:cNvPr id="12" name="文本框 11"/>
            <p:cNvSpPr txBox="1"/>
            <p:nvPr/>
          </p:nvSpPr>
          <p:spPr>
            <a:xfrm>
              <a:off x="573992" y="3753768"/>
              <a:ext cx="5483537" cy="1631216"/>
            </a:xfrm>
            <a:prstGeom prst="rect">
              <a:avLst/>
            </a:prstGeom>
            <a:noFill/>
          </p:spPr>
          <p:txBody>
            <a:bodyPr wrap="square" rtlCol="0">
              <a:noAutofit/>
            </a:bodyPr>
            <a:lstStyle/>
            <a:p>
              <a:pPr marL="285750" indent="-285750" fontAlgn="ctr">
                <a:lnSpc>
                  <a:spcPts val="2400"/>
                </a:lnSpc>
                <a:spcBef>
                  <a:spcPts val="0"/>
                </a:spcBef>
                <a:spcAft>
                  <a:spcPts val="600"/>
                </a:spcAft>
                <a:buSzPct val="50000"/>
                <a:buFont typeface="Wingdings" panose="05000000000000000000" pitchFamily="2" charset="2"/>
                <a:buChar char="l"/>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eSight is a unified NMS for enterprise campuses. It provides a comprehensive and open unified management platform and multiple service components to centrally manage various devices, services, and applications, meeting management requirements of different enterprises. It helps enterprise users efficiently manage networks and ensures the normal running of enterprise services.</a:t>
              </a:r>
            </a:p>
          </p:txBody>
        </p:sp>
        <p:sp>
          <p:nvSpPr>
            <p:cNvPr id="13" name="圆角矩形 75"/>
            <p:cNvSpPr/>
            <p:nvPr/>
          </p:nvSpPr>
          <p:spPr>
            <a:xfrm>
              <a:off x="6134472" y="1682844"/>
              <a:ext cx="5532980" cy="45191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圆角矩形 75"/>
            <p:cNvSpPr/>
            <p:nvPr/>
          </p:nvSpPr>
          <p:spPr>
            <a:xfrm>
              <a:off x="524549" y="1682844"/>
              <a:ext cx="5532980" cy="45191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5" name="图片 14"/>
            <p:cNvPicPr>
              <a:picLocks noChangeAspect="1"/>
            </p:cNvPicPr>
            <p:nvPr/>
          </p:nvPicPr>
          <p:blipFill>
            <a:blip r:embed="rId3"/>
            <a:stretch>
              <a:fillRect/>
            </a:stretch>
          </p:blipFill>
          <p:spPr>
            <a:xfrm>
              <a:off x="9571481" y="1922886"/>
              <a:ext cx="1961123" cy="1470842"/>
            </a:xfrm>
            <a:prstGeom prst="rect">
              <a:avLst/>
            </a:prstGeom>
          </p:spPr>
        </p:pic>
        <p:grpSp>
          <p:nvGrpSpPr>
            <p:cNvPr id="16" name="组合 15"/>
            <p:cNvGrpSpPr/>
            <p:nvPr/>
          </p:nvGrpSpPr>
          <p:grpSpPr>
            <a:xfrm>
              <a:off x="6607724" y="2025576"/>
              <a:ext cx="1900544" cy="1394137"/>
              <a:chOff x="7157555" y="3313125"/>
              <a:chExt cx="1158862" cy="1010004"/>
            </a:xfrm>
          </p:grpSpPr>
          <p:pic>
            <p:nvPicPr>
              <p:cNvPr id="17" name="Picture 93" descr="图片19"/>
              <p:cNvPicPr>
                <a:picLocks noChangeAspect="1" noChangeArrowheads="1"/>
              </p:cNvPicPr>
              <p:nvPr/>
            </p:nvPicPr>
            <p:blipFill>
              <a:blip r:embed="rId4" cstate="print"/>
              <a:srcRect/>
              <a:stretch>
                <a:fillRect/>
              </a:stretch>
            </p:blipFill>
            <p:spPr bwMode="auto">
              <a:xfrm>
                <a:off x="7157555" y="3313125"/>
                <a:ext cx="1158862" cy="648072"/>
              </a:xfrm>
              <a:prstGeom prst="rect">
                <a:avLst/>
              </a:prstGeom>
              <a:noFill/>
              <a:ln w="9525">
                <a:noFill/>
                <a:miter lim="800000"/>
                <a:headEnd/>
                <a:tailEnd/>
              </a:ln>
            </p:spPr>
          </p:pic>
          <p:sp>
            <p:nvSpPr>
              <p:cNvPr id="18" name="TextBox 24"/>
              <p:cNvSpPr txBox="1"/>
              <p:nvPr/>
            </p:nvSpPr>
            <p:spPr>
              <a:xfrm>
                <a:off x="7341261" y="3941451"/>
                <a:ext cx="760322" cy="381678"/>
              </a:xfrm>
              <a:prstGeom prst="rect">
                <a:avLst/>
              </a:prstGeom>
              <a:noFill/>
            </p:spPr>
            <p:txBody>
              <a:bodyPr wrap="none" rtlCol="0">
                <a:noAutofit/>
              </a:bodyPr>
              <a:lstStyle/>
              <a:p>
                <a:pPr fontAlgn="ctr"/>
                <a:r>
                  <a:rPr lang="en-US" sz="2200" b="1" dirty="0" err="1">
                    <a:latin typeface="Huawei Sans" panose="020C0503030203020204" pitchFamily="34" charset="0"/>
                    <a:cs typeface="Huawei Sans" panose="020C0503030203020204" pitchFamily="34" charset="0"/>
                  </a:rPr>
                  <a:t>U2000</a:t>
                </a:r>
                <a:endParaRPr lang="en-US" sz="2200" b="1" dirty="0">
                  <a:latin typeface="Huawei Sans" panose="020C0503030203020204" pitchFamily="34" charset="0"/>
                  <a:cs typeface="Huawei Sans" panose="020C0503030203020204" pitchFamily="34" charset="0"/>
                </a:endParaRPr>
              </a:p>
            </p:txBody>
          </p:sp>
        </p:grpSp>
        <p:sp>
          <p:nvSpPr>
            <p:cNvPr id="19" name="文本框 18"/>
            <p:cNvSpPr txBox="1"/>
            <p:nvPr/>
          </p:nvSpPr>
          <p:spPr>
            <a:xfrm>
              <a:off x="6157079" y="3753768"/>
              <a:ext cx="5483537" cy="2015936"/>
            </a:xfrm>
            <a:prstGeom prst="rect">
              <a:avLst/>
            </a:prstGeom>
            <a:noFill/>
          </p:spPr>
          <p:txBody>
            <a:bodyPr wrap="square" rtlCol="0">
              <a:noAutofit/>
            </a:bodyPr>
            <a:lstStyle/>
            <a:p>
              <a:pPr marL="285750" indent="-285750" fontAlgn="ctr">
                <a:lnSpc>
                  <a:spcPts val="2400"/>
                </a:lnSpc>
                <a:spcBef>
                  <a:spcPts val="0"/>
                </a:spcBef>
                <a:spcAft>
                  <a:spcPts val="600"/>
                </a:spcAft>
                <a:buSzPct val="50000"/>
                <a:buFont typeface="Wingdings" panose="05000000000000000000" pitchFamily="2" charset="2"/>
                <a:buChar char="l"/>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U2000</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is Huawei's integrated NMS for network devices and solutions. It provides traditional alarm, performance, configuration, security, and charging management functions.</a:t>
              </a:r>
            </a:p>
            <a:p>
              <a:pPr marL="285750" indent="-285750" fontAlgn="ctr">
                <a:lnSpc>
                  <a:spcPts val="2400"/>
                </a:lnSpc>
                <a:spcBef>
                  <a:spcPts val="0"/>
                </a:spcBef>
                <a:spcAft>
                  <a:spcPts val="600"/>
                </a:spcAft>
                <a:buSzPct val="50000"/>
                <a:buFont typeface="Wingdings" panose="05000000000000000000" pitchFamily="2" charset="2"/>
                <a:buChar char="l"/>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is a next-generation network automation platform that integrates functions such as network management, control, and analysis. It proactively assures network connection automation and service quality.</a:t>
              </a:r>
            </a:p>
          </p:txBody>
        </p:sp>
      </p:grpSp>
    </p:spTree>
    <p:extLst>
      <p:ext uri="{BB962C8B-B14F-4D97-AF65-F5344CB8AC3E}">
        <p14:creationId xmlns:p14="http://schemas.microsoft.com/office/powerpoint/2010/main" val="93507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dirty="0">
                <a:solidFill>
                  <a:schemeClr val="tx1">
                    <a:lumMod val="50000"/>
                    <a:lumOff val="50000"/>
                  </a:schemeClr>
                </a:solidFill>
                <a:latin typeface="Huawei Sans" panose="020C0503030203020204" pitchFamily="34" charset="0"/>
              </a:rPr>
              <a:t>NMS Architecture</a:t>
            </a:r>
          </a:p>
          <a:p>
            <a:r>
              <a:rPr lang="en-US" dirty="0">
                <a:solidFill>
                  <a:schemeClr val="bg1">
                    <a:lumMod val="50000"/>
                  </a:schemeClr>
                </a:solidFill>
                <a:latin typeface="Huawei Sans" panose="020C0503030203020204" pitchFamily="34" charset="0"/>
              </a:rPr>
              <a:t>SNMP</a:t>
            </a:r>
          </a:p>
          <a:p>
            <a:r>
              <a:rPr lang="en-US" dirty="0">
                <a:solidFill>
                  <a:schemeClr val="bg1">
                    <a:lumMod val="50000"/>
                  </a:schemeClr>
                </a:solidFill>
                <a:latin typeface="Huawei Sans" panose="020C0503030203020204" pitchFamily="34" charset="0"/>
              </a:rPr>
              <a:t>Overview of Huawei Access NMSs</a:t>
            </a:r>
          </a:p>
          <a:p>
            <a:r>
              <a:rPr lang="en-US" b="1" dirty="0">
                <a:latin typeface="Huawei Sans" panose="020C0503030203020204" pitchFamily="34" charset="0"/>
              </a:rPr>
              <a:t>eSight</a:t>
            </a:r>
          </a:p>
          <a:p>
            <a:r>
              <a:rPr lang="en-US" dirty="0" err="1">
                <a:solidFill>
                  <a:schemeClr val="tx1">
                    <a:lumMod val="50000"/>
                    <a:lumOff val="50000"/>
                  </a:schemeClr>
                </a:solidFill>
                <a:latin typeface="Huawei Sans" panose="020C0503030203020204" pitchFamily="34" charset="0"/>
              </a:rPr>
              <a:t>iManager</a:t>
            </a:r>
            <a:r>
              <a:rPr lang="en-US" dirty="0">
                <a:solidFill>
                  <a:schemeClr val="tx1">
                    <a:lumMod val="50000"/>
                    <a:lumOff val="50000"/>
                  </a:schemeClr>
                </a:solidFill>
                <a:latin typeface="Huawei Sans" panose="020C0503030203020204" pitchFamily="34" charset="0"/>
              </a:rPr>
              <a:t> </a:t>
            </a:r>
            <a:r>
              <a:rPr lang="en-US" dirty="0" err="1">
                <a:solidFill>
                  <a:schemeClr val="tx1">
                    <a:lumMod val="50000"/>
                    <a:lumOff val="50000"/>
                  </a:schemeClr>
                </a:solidFill>
                <a:latin typeface="Huawei Sans" panose="020C0503030203020204" pitchFamily="34" charset="0"/>
              </a:rPr>
              <a:t>U2000</a:t>
            </a:r>
            <a:endParaRPr lang="en-US" dirty="0">
              <a:solidFill>
                <a:schemeClr val="tx1">
                  <a:lumMod val="50000"/>
                  <a:lumOff val="50000"/>
                </a:schemeClr>
              </a:solidFill>
              <a:latin typeface="Huawei Sans" panose="020C0503030203020204" pitchFamily="34" charset="0"/>
            </a:endParaRPr>
          </a:p>
          <a:p>
            <a:r>
              <a:rPr lang="en-US" dirty="0" err="1">
                <a:solidFill>
                  <a:schemeClr val="tx1">
                    <a:lumMod val="50000"/>
                    <a:lumOff val="50000"/>
                  </a:schemeClr>
                </a:solidFill>
                <a:latin typeface="Huawei Sans" panose="020C0503030203020204" pitchFamily="34" charset="0"/>
              </a:rPr>
              <a:t>NCE</a:t>
            </a:r>
            <a:r>
              <a:rPr lang="en-US" dirty="0">
                <a:solidFill>
                  <a:schemeClr val="tx1">
                    <a:lumMod val="50000"/>
                    <a:lumOff val="50000"/>
                  </a:schemeClr>
                </a:solidFill>
                <a:latin typeface="Huawei Sans" panose="020C0503030203020204" pitchFamily="34" charset="0"/>
              </a:rPr>
              <a:t> (Access Domain)</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1076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Background of eSight</a:t>
            </a:r>
          </a:p>
        </p:txBody>
      </p:sp>
      <p:grpSp>
        <p:nvGrpSpPr>
          <p:cNvPr id="66" name="组合 65"/>
          <p:cNvGrpSpPr/>
          <p:nvPr/>
        </p:nvGrpSpPr>
        <p:grpSpPr>
          <a:xfrm>
            <a:off x="863600" y="1390183"/>
            <a:ext cx="10885488" cy="5026431"/>
            <a:chOff x="863600" y="1400154"/>
            <a:chExt cx="10885488" cy="5613305"/>
          </a:xfrm>
        </p:grpSpPr>
        <p:grpSp>
          <p:nvGrpSpPr>
            <p:cNvPr id="4" name="组合 3"/>
            <p:cNvGrpSpPr/>
            <p:nvPr/>
          </p:nvGrpSpPr>
          <p:grpSpPr>
            <a:xfrm>
              <a:off x="1042260" y="1400154"/>
              <a:ext cx="3649584" cy="1520979"/>
              <a:chOff x="1008063" y="1555850"/>
              <a:chExt cx="3636404" cy="1707220"/>
            </a:xfrm>
          </p:grpSpPr>
          <p:sp>
            <p:nvSpPr>
              <p:cNvPr id="5" name="椭圆 4"/>
              <p:cNvSpPr/>
              <p:nvPr/>
            </p:nvSpPr>
            <p:spPr>
              <a:xfrm>
                <a:off x="1008063" y="2113386"/>
                <a:ext cx="3636404" cy="651009"/>
              </a:xfrm>
              <a:prstGeom prst="ellipse">
                <a:avLst/>
              </a:prstGeom>
              <a:solidFill>
                <a:schemeClr val="bg1">
                  <a:lumMod val="85000"/>
                </a:schemeClr>
              </a:solidFill>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Huawei Sans" panose="020C0503030203020204" pitchFamily="34" charset="0"/>
                </a:endParaRPr>
              </a:p>
            </p:txBody>
          </p:sp>
          <p:grpSp>
            <p:nvGrpSpPr>
              <p:cNvPr id="6" name="组合 5"/>
              <p:cNvGrpSpPr/>
              <p:nvPr/>
            </p:nvGrpSpPr>
            <p:grpSpPr>
              <a:xfrm>
                <a:off x="1594800" y="2377717"/>
                <a:ext cx="845516" cy="860444"/>
                <a:chOff x="1615527" y="3439247"/>
                <a:chExt cx="979715" cy="955332"/>
              </a:xfrm>
            </p:grpSpPr>
            <p:sp>
              <p:nvSpPr>
                <p:cNvPr id="27" name="Freeform 101"/>
                <p:cNvSpPr>
                  <a:spLocks/>
                </p:cNvSpPr>
                <p:nvPr/>
              </p:nvSpPr>
              <p:spPr bwMode="auto">
                <a:xfrm>
                  <a:off x="1615527" y="3439247"/>
                  <a:ext cx="979715" cy="955332"/>
                </a:xfrm>
                <a:custGeom>
                  <a:avLst/>
                  <a:gdLst/>
                  <a:ahLst/>
                  <a:cxnLst>
                    <a:cxn ang="0">
                      <a:pos x="2492" y="12323"/>
                    </a:cxn>
                    <a:cxn ang="0">
                      <a:pos x="1645" y="11392"/>
                    </a:cxn>
                    <a:cxn ang="0">
                      <a:pos x="653" y="9759"/>
                    </a:cxn>
                    <a:cxn ang="0">
                      <a:pos x="35" y="7484"/>
                    </a:cxn>
                    <a:cxn ang="0">
                      <a:pos x="277" y="4744"/>
                    </a:cxn>
                    <a:cxn ang="0">
                      <a:pos x="1170" y="2795"/>
                    </a:cxn>
                    <a:cxn ang="0">
                      <a:pos x="2497" y="1408"/>
                    </a:cxn>
                    <a:cxn ang="0">
                      <a:pos x="4091" y="520"/>
                    </a:cxn>
                    <a:cxn ang="0">
                      <a:pos x="5781" y="72"/>
                    </a:cxn>
                    <a:cxn ang="0">
                      <a:pos x="6294" y="6574"/>
                    </a:cxn>
                    <a:cxn ang="0">
                      <a:pos x="5789" y="6443"/>
                    </a:cxn>
                    <a:cxn ang="0">
                      <a:pos x="5441" y="6407"/>
                    </a:cxn>
                    <a:cxn ang="0">
                      <a:pos x="4855" y="6442"/>
                    </a:cxn>
                    <a:cxn ang="0">
                      <a:pos x="4119" y="6669"/>
                    </a:cxn>
                    <a:cxn ang="0">
                      <a:pos x="3531" y="7068"/>
                    </a:cxn>
                    <a:cxn ang="0">
                      <a:pos x="3141" y="7599"/>
                    </a:cxn>
                    <a:cxn ang="0">
                      <a:pos x="2999" y="8223"/>
                    </a:cxn>
                    <a:cxn ang="0">
                      <a:pos x="3141" y="8847"/>
                    </a:cxn>
                    <a:cxn ang="0">
                      <a:pos x="3531" y="9378"/>
                    </a:cxn>
                    <a:cxn ang="0">
                      <a:pos x="4119" y="9777"/>
                    </a:cxn>
                    <a:cxn ang="0">
                      <a:pos x="4855" y="10003"/>
                    </a:cxn>
                    <a:cxn ang="0">
                      <a:pos x="5498" y="10036"/>
                    </a:cxn>
                    <a:cxn ang="0">
                      <a:pos x="5893" y="9985"/>
                    </a:cxn>
                    <a:cxn ang="0">
                      <a:pos x="6263" y="9884"/>
                    </a:cxn>
                    <a:cxn ang="0">
                      <a:pos x="6602" y="9738"/>
                    </a:cxn>
                    <a:cxn ang="0">
                      <a:pos x="6904" y="9551"/>
                    </a:cxn>
                    <a:cxn ang="0">
                      <a:pos x="10896" y="12983"/>
                    </a:cxn>
                    <a:cxn ang="0">
                      <a:pos x="11091" y="13043"/>
                    </a:cxn>
                    <a:cxn ang="0">
                      <a:pos x="11290" y="13035"/>
                    </a:cxn>
                    <a:cxn ang="0">
                      <a:pos x="11478" y="12961"/>
                    </a:cxn>
                    <a:cxn ang="0">
                      <a:pos x="11636" y="12822"/>
                    </a:cxn>
                    <a:cxn ang="0">
                      <a:pos x="11735" y="12640"/>
                    </a:cxn>
                    <a:cxn ang="0">
                      <a:pos x="11765" y="12441"/>
                    </a:cxn>
                    <a:cxn ang="0">
                      <a:pos x="11728" y="12243"/>
                    </a:cxn>
                    <a:cxn ang="0">
                      <a:pos x="11626" y="12066"/>
                    </a:cxn>
                    <a:cxn ang="0">
                      <a:pos x="7806" y="45"/>
                    </a:cxn>
                    <a:cxn ang="0">
                      <a:pos x="8197" y="107"/>
                    </a:cxn>
                    <a:cxn ang="0">
                      <a:pos x="8563" y="193"/>
                    </a:cxn>
                    <a:cxn ang="0">
                      <a:pos x="10142" y="800"/>
                    </a:cxn>
                    <a:cxn ang="0">
                      <a:pos x="11503" y="1647"/>
                    </a:cxn>
                    <a:cxn ang="0">
                      <a:pos x="12558" y="2629"/>
                    </a:cxn>
                    <a:cxn ang="0">
                      <a:pos x="13222" y="3643"/>
                    </a:cxn>
                    <a:cxn ang="0">
                      <a:pos x="13461" y="4588"/>
                    </a:cxn>
                    <a:cxn ang="0">
                      <a:pos x="13651" y="5432"/>
                    </a:cxn>
                    <a:cxn ang="0">
                      <a:pos x="13864" y="6186"/>
                    </a:cxn>
                    <a:cxn ang="0">
                      <a:pos x="14202" y="7219"/>
                    </a:cxn>
                    <a:cxn ang="0">
                      <a:pos x="14463" y="7967"/>
                    </a:cxn>
                    <a:cxn ang="0">
                      <a:pos x="14725" y="8527"/>
                    </a:cxn>
                    <a:cxn ang="0">
                      <a:pos x="15117" y="9290"/>
                    </a:cxn>
                    <a:cxn ang="0">
                      <a:pos x="15260" y="9644"/>
                    </a:cxn>
                    <a:cxn ang="0">
                      <a:pos x="15311" y="10035"/>
                    </a:cxn>
                    <a:cxn ang="0">
                      <a:pos x="15294" y="10277"/>
                    </a:cxn>
                    <a:cxn ang="0">
                      <a:pos x="15191" y="10499"/>
                    </a:cxn>
                    <a:cxn ang="0">
                      <a:pos x="14959" y="10686"/>
                    </a:cxn>
                    <a:cxn ang="0">
                      <a:pos x="14340" y="10951"/>
                    </a:cxn>
                    <a:cxn ang="0">
                      <a:pos x="13776" y="11191"/>
                    </a:cxn>
                    <a:cxn ang="0">
                      <a:pos x="13560" y="13730"/>
                    </a:cxn>
                    <a:cxn ang="0">
                      <a:pos x="13409" y="14131"/>
                    </a:cxn>
                    <a:cxn ang="0">
                      <a:pos x="13175" y="14548"/>
                    </a:cxn>
                    <a:cxn ang="0">
                      <a:pos x="12832" y="14893"/>
                    </a:cxn>
                    <a:cxn ang="0">
                      <a:pos x="12368" y="15027"/>
                    </a:cxn>
                    <a:cxn ang="0">
                      <a:pos x="11605" y="15073"/>
                    </a:cxn>
                    <a:cxn ang="0">
                      <a:pos x="10280" y="15102"/>
                    </a:cxn>
                  </a:cxnLst>
                  <a:rect l="0" t="0" r="r" b="b"/>
                  <a:pathLst>
                    <a:path w="15312" h="16211">
                      <a:moveTo>
                        <a:pt x="2724" y="15240"/>
                      </a:moveTo>
                      <a:lnTo>
                        <a:pt x="2724" y="12525"/>
                      </a:lnTo>
                      <a:lnTo>
                        <a:pt x="2714" y="12517"/>
                      </a:lnTo>
                      <a:lnTo>
                        <a:pt x="2684" y="12493"/>
                      </a:lnTo>
                      <a:lnTo>
                        <a:pt x="2636" y="12452"/>
                      </a:lnTo>
                      <a:lnTo>
                        <a:pt x="2572" y="12395"/>
                      </a:lnTo>
                      <a:lnTo>
                        <a:pt x="2492" y="12323"/>
                      </a:lnTo>
                      <a:lnTo>
                        <a:pt x="2400" y="12235"/>
                      </a:lnTo>
                      <a:lnTo>
                        <a:pt x="2295" y="12133"/>
                      </a:lnTo>
                      <a:lnTo>
                        <a:pt x="2179" y="12014"/>
                      </a:lnTo>
                      <a:lnTo>
                        <a:pt x="2056" y="11881"/>
                      </a:lnTo>
                      <a:lnTo>
                        <a:pt x="1924" y="11733"/>
                      </a:lnTo>
                      <a:lnTo>
                        <a:pt x="1787" y="11570"/>
                      </a:lnTo>
                      <a:lnTo>
                        <a:pt x="1645" y="11392"/>
                      </a:lnTo>
                      <a:lnTo>
                        <a:pt x="1500" y="11201"/>
                      </a:lnTo>
                      <a:lnTo>
                        <a:pt x="1353" y="10995"/>
                      </a:lnTo>
                      <a:lnTo>
                        <a:pt x="1208" y="10775"/>
                      </a:lnTo>
                      <a:lnTo>
                        <a:pt x="1063" y="10541"/>
                      </a:lnTo>
                      <a:lnTo>
                        <a:pt x="921" y="10294"/>
                      </a:lnTo>
                      <a:lnTo>
                        <a:pt x="785" y="10034"/>
                      </a:lnTo>
                      <a:lnTo>
                        <a:pt x="653" y="9759"/>
                      </a:lnTo>
                      <a:lnTo>
                        <a:pt x="530" y="9472"/>
                      </a:lnTo>
                      <a:lnTo>
                        <a:pt x="416" y="9172"/>
                      </a:lnTo>
                      <a:lnTo>
                        <a:pt x="313" y="8859"/>
                      </a:lnTo>
                      <a:lnTo>
                        <a:pt x="222" y="8534"/>
                      </a:lnTo>
                      <a:lnTo>
                        <a:pt x="144" y="8197"/>
                      </a:lnTo>
                      <a:lnTo>
                        <a:pt x="81" y="7846"/>
                      </a:lnTo>
                      <a:lnTo>
                        <a:pt x="35" y="7484"/>
                      </a:lnTo>
                      <a:lnTo>
                        <a:pt x="8" y="7111"/>
                      </a:lnTo>
                      <a:lnTo>
                        <a:pt x="0" y="6726"/>
                      </a:lnTo>
                      <a:lnTo>
                        <a:pt x="13" y="6328"/>
                      </a:lnTo>
                      <a:lnTo>
                        <a:pt x="49" y="5920"/>
                      </a:lnTo>
                      <a:lnTo>
                        <a:pt x="109" y="5502"/>
                      </a:lnTo>
                      <a:lnTo>
                        <a:pt x="195" y="5071"/>
                      </a:lnTo>
                      <a:lnTo>
                        <a:pt x="277" y="4744"/>
                      </a:lnTo>
                      <a:lnTo>
                        <a:pt x="372" y="4429"/>
                      </a:lnTo>
                      <a:lnTo>
                        <a:pt x="478" y="4127"/>
                      </a:lnTo>
                      <a:lnTo>
                        <a:pt x="596" y="3836"/>
                      </a:lnTo>
                      <a:lnTo>
                        <a:pt x="725" y="3558"/>
                      </a:lnTo>
                      <a:lnTo>
                        <a:pt x="863" y="3293"/>
                      </a:lnTo>
                      <a:lnTo>
                        <a:pt x="1012" y="3039"/>
                      </a:lnTo>
                      <a:lnTo>
                        <a:pt x="1170" y="2795"/>
                      </a:lnTo>
                      <a:lnTo>
                        <a:pt x="1337" y="2564"/>
                      </a:lnTo>
                      <a:lnTo>
                        <a:pt x="1512" y="2345"/>
                      </a:lnTo>
                      <a:lnTo>
                        <a:pt x="1696" y="2136"/>
                      </a:lnTo>
                      <a:lnTo>
                        <a:pt x="1886" y="1938"/>
                      </a:lnTo>
                      <a:lnTo>
                        <a:pt x="2084" y="1751"/>
                      </a:lnTo>
                      <a:lnTo>
                        <a:pt x="2288" y="1574"/>
                      </a:lnTo>
                      <a:lnTo>
                        <a:pt x="2497" y="1408"/>
                      </a:lnTo>
                      <a:lnTo>
                        <a:pt x="2713" y="1252"/>
                      </a:lnTo>
                      <a:lnTo>
                        <a:pt x="2934" y="1106"/>
                      </a:lnTo>
                      <a:lnTo>
                        <a:pt x="3157" y="970"/>
                      </a:lnTo>
                      <a:lnTo>
                        <a:pt x="3386" y="843"/>
                      </a:lnTo>
                      <a:lnTo>
                        <a:pt x="3619" y="726"/>
                      </a:lnTo>
                      <a:lnTo>
                        <a:pt x="3854" y="618"/>
                      </a:lnTo>
                      <a:lnTo>
                        <a:pt x="4091" y="520"/>
                      </a:lnTo>
                      <a:lnTo>
                        <a:pt x="4331" y="431"/>
                      </a:lnTo>
                      <a:lnTo>
                        <a:pt x="4572" y="350"/>
                      </a:lnTo>
                      <a:lnTo>
                        <a:pt x="4813" y="278"/>
                      </a:lnTo>
                      <a:lnTo>
                        <a:pt x="5056" y="214"/>
                      </a:lnTo>
                      <a:lnTo>
                        <a:pt x="5298" y="159"/>
                      </a:lnTo>
                      <a:lnTo>
                        <a:pt x="5540" y="111"/>
                      </a:lnTo>
                      <a:lnTo>
                        <a:pt x="5781" y="72"/>
                      </a:lnTo>
                      <a:lnTo>
                        <a:pt x="6021" y="41"/>
                      </a:lnTo>
                      <a:lnTo>
                        <a:pt x="6259" y="16"/>
                      </a:lnTo>
                      <a:lnTo>
                        <a:pt x="6494" y="0"/>
                      </a:lnTo>
                      <a:lnTo>
                        <a:pt x="6494" y="6655"/>
                      </a:lnTo>
                      <a:lnTo>
                        <a:pt x="6429" y="6626"/>
                      </a:lnTo>
                      <a:lnTo>
                        <a:pt x="6362" y="6599"/>
                      </a:lnTo>
                      <a:lnTo>
                        <a:pt x="6294" y="6574"/>
                      </a:lnTo>
                      <a:lnTo>
                        <a:pt x="6226" y="6549"/>
                      </a:lnTo>
                      <a:lnTo>
                        <a:pt x="6156" y="6527"/>
                      </a:lnTo>
                      <a:lnTo>
                        <a:pt x="6084" y="6507"/>
                      </a:lnTo>
                      <a:lnTo>
                        <a:pt x="6012" y="6487"/>
                      </a:lnTo>
                      <a:lnTo>
                        <a:pt x="5939" y="6470"/>
                      </a:lnTo>
                      <a:lnTo>
                        <a:pt x="5864" y="6456"/>
                      </a:lnTo>
                      <a:lnTo>
                        <a:pt x="5789" y="6443"/>
                      </a:lnTo>
                      <a:lnTo>
                        <a:pt x="5752" y="6437"/>
                      </a:lnTo>
                      <a:lnTo>
                        <a:pt x="5713" y="6432"/>
                      </a:lnTo>
                      <a:lnTo>
                        <a:pt x="5675" y="6427"/>
                      </a:lnTo>
                      <a:lnTo>
                        <a:pt x="5636" y="6422"/>
                      </a:lnTo>
                      <a:lnTo>
                        <a:pt x="5559" y="6414"/>
                      </a:lnTo>
                      <a:lnTo>
                        <a:pt x="5481" y="6409"/>
                      </a:lnTo>
                      <a:lnTo>
                        <a:pt x="5441" y="6407"/>
                      </a:lnTo>
                      <a:lnTo>
                        <a:pt x="5402" y="6406"/>
                      </a:lnTo>
                      <a:lnTo>
                        <a:pt x="5361" y="6405"/>
                      </a:lnTo>
                      <a:lnTo>
                        <a:pt x="5322" y="6405"/>
                      </a:lnTo>
                      <a:lnTo>
                        <a:pt x="5202" y="6407"/>
                      </a:lnTo>
                      <a:lnTo>
                        <a:pt x="5085" y="6414"/>
                      </a:lnTo>
                      <a:lnTo>
                        <a:pt x="4968" y="6427"/>
                      </a:lnTo>
                      <a:lnTo>
                        <a:pt x="4855" y="6442"/>
                      </a:lnTo>
                      <a:lnTo>
                        <a:pt x="4743" y="6463"/>
                      </a:lnTo>
                      <a:lnTo>
                        <a:pt x="4632" y="6487"/>
                      </a:lnTo>
                      <a:lnTo>
                        <a:pt x="4525" y="6516"/>
                      </a:lnTo>
                      <a:lnTo>
                        <a:pt x="4420" y="6548"/>
                      </a:lnTo>
                      <a:lnTo>
                        <a:pt x="4316" y="6585"/>
                      </a:lnTo>
                      <a:lnTo>
                        <a:pt x="4216" y="6625"/>
                      </a:lnTo>
                      <a:lnTo>
                        <a:pt x="4119" y="6669"/>
                      </a:lnTo>
                      <a:lnTo>
                        <a:pt x="4025" y="6716"/>
                      </a:lnTo>
                      <a:lnTo>
                        <a:pt x="3934" y="6767"/>
                      </a:lnTo>
                      <a:lnTo>
                        <a:pt x="3846" y="6822"/>
                      </a:lnTo>
                      <a:lnTo>
                        <a:pt x="3762" y="6879"/>
                      </a:lnTo>
                      <a:lnTo>
                        <a:pt x="3681" y="6938"/>
                      </a:lnTo>
                      <a:lnTo>
                        <a:pt x="3604" y="7002"/>
                      </a:lnTo>
                      <a:lnTo>
                        <a:pt x="3531" y="7068"/>
                      </a:lnTo>
                      <a:lnTo>
                        <a:pt x="3462" y="7137"/>
                      </a:lnTo>
                      <a:lnTo>
                        <a:pt x="3397" y="7208"/>
                      </a:lnTo>
                      <a:lnTo>
                        <a:pt x="3337" y="7282"/>
                      </a:lnTo>
                      <a:lnTo>
                        <a:pt x="3281" y="7358"/>
                      </a:lnTo>
                      <a:lnTo>
                        <a:pt x="3229" y="7436"/>
                      </a:lnTo>
                      <a:lnTo>
                        <a:pt x="3183" y="7517"/>
                      </a:lnTo>
                      <a:lnTo>
                        <a:pt x="3141" y="7599"/>
                      </a:lnTo>
                      <a:lnTo>
                        <a:pt x="3105" y="7684"/>
                      </a:lnTo>
                      <a:lnTo>
                        <a:pt x="3073" y="7770"/>
                      </a:lnTo>
                      <a:lnTo>
                        <a:pt x="3047" y="7857"/>
                      </a:lnTo>
                      <a:lnTo>
                        <a:pt x="3027" y="7946"/>
                      </a:lnTo>
                      <a:lnTo>
                        <a:pt x="3012" y="8038"/>
                      </a:lnTo>
                      <a:lnTo>
                        <a:pt x="3002" y="8130"/>
                      </a:lnTo>
                      <a:lnTo>
                        <a:pt x="2999" y="8223"/>
                      </a:lnTo>
                      <a:lnTo>
                        <a:pt x="3002" y="8316"/>
                      </a:lnTo>
                      <a:lnTo>
                        <a:pt x="3012" y="8408"/>
                      </a:lnTo>
                      <a:lnTo>
                        <a:pt x="3027" y="8500"/>
                      </a:lnTo>
                      <a:lnTo>
                        <a:pt x="3047" y="8589"/>
                      </a:lnTo>
                      <a:lnTo>
                        <a:pt x="3073" y="8677"/>
                      </a:lnTo>
                      <a:lnTo>
                        <a:pt x="3105" y="8763"/>
                      </a:lnTo>
                      <a:lnTo>
                        <a:pt x="3141" y="8847"/>
                      </a:lnTo>
                      <a:lnTo>
                        <a:pt x="3183" y="8929"/>
                      </a:lnTo>
                      <a:lnTo>
                        <a:pt x="3229" y="9010"/>
                      </a:lnTo>
                      <a:lnTo>
                        <a:pt x="3281" y="9088"/>
                      </a:lnTo>
                      <a:lnTo>
                        <a:pt x="3337" y="9164"/>
                      </a:lnTo>
                      <a:lnTo>
                        <a:pt x="3397" y="9238"/>
                      </a:lnTo>
                      <a:lnTo>
                        <a:pt x="3462" y="9309"/>
                      </a:lnTo>
                      <a:lnTo>
                        <a:pt x="3531" y="9378"/>
                      </a:lnTo>
                      <a:lnTo>
                        <a:pt x="3604" y="9444"/>
                      </a:lnTo>
                      <a:lnTo>
                        <a:pt x="3681" y="9508"/>
                      </a:lnTo>
                      <a:lnTo>
                        <a:pt x="3762" y="9568"/>
                      </a:lnTo>
                      <a:lnTo>
                        <a:pt x="3846" y="9625"/>
                      </a:lnTo>
                      <a:lnTo>
                        <a:pt x="3934" y="9679"/>
                      </a:lnTo>
                      <a:lnTo>
                        <a:pt x="4025" y="9730"/>
                      </a:lnTo>
                      <a:lnTo>
                        <a:pt x="4119" y="9777"/>
                      </a:lnTo>
                      <a:lnTo>
                        <a:pt x="4216" y="9821"/>
                      </a:lnTo>
                      <a:lnTo>
                        <a:pt x="4316" y="9861"/>
                      </a:lnTo>
                      <a:lnTo>
                        <a:pt x="4420" y="9898"/>
                      </a:lnTo>
                      <a:lnTo>
                        <a:pt x="4525" y="9930"/>
                      </a:lnTo>
                      <a:lnTo>
                        <a:pt x="4632" y="9959"/>
                      </a:lnTo>
                      <a:lnTo>
                        <a:pt x="4743" y="9983"/>
                      </a:lnTo>
                      <a:lnTo>
                        <a:pt x="4855" y="10003"/>
                      </a:lnTo>
                      <a:lnTo>
                        <a:pt x="4968" y="10019"/>
                      </a:lnTo>
                      <a:lnTo>
                        <a:pt x="5085" y="10032"/>
                      </a:lnTo>
                      <a:lnTo>
                        <a:pt x="5202" y="10039"/>
                      </a:lnTo>
                      <a:lnTo>
                        <a:pt x="5322" y="10041"/>
                      </a:lnTo>
                      <a:lnTo>
                        <a:pt x="5380" y="10041"/>
                      </a:lnTo>
                      <a:lnTo>
                        <a:pt x="5439" y="10039"/>
                      </a:lnTo>
                      <a:lnTo>
                        <a:pt x="5498" y="10036"/>
                      </a:lnTo>
                      <a:lnTo>
                        <a:pt x="5555" y="10032"/>
                      </a:lnTo>
                      <a:lnTo>
                        <a:pt x="5612" y="10027"/>
                      </a:lnTo>
                      <a:lnTo>
                        <a:pt x="5670" y="10020"/>
                      </a:lnTo>
                      <a:lnTo>
                        <a:pt x="5726" y="10013"/>
                      </a:lnTo>
                      <a:lnTo>
                        <a:pt x="5782" y="10004"/>
                      </a:lnTo>
                      <a:lnTo>
                        <a:pt x="5838" y="9995"/>
                      </a:lnTo>
                      <a:lnTo>
                        <a:pt x="5893" y="9985"/>
                      </a:lnTo>
                      <a:lnTo>
                        <a:pt x="5947" y="9974"/>
                      </a:lnTo>
                      <a:lnTo>
                        <a:pt x="6001" y="9961"/>
                      </a:lnTo>
                      <a:lnTo>
                        <a:pt x="6055" y="9947"/>
                      </a:lnTo>
                      <a:lnTo>
                        <a:pt x="6107" y="9933"/>
                      </a:lnTo>
                      <a:lnTo>
                        <a:pt x="6160" y="9918"/>
                      </a:lnTo>
                      <a:lnTo>
                        <a:pt x="6211" y="9901"/>
                      </a:lnTo>
                      <a:lnTo>
                        <a:pt x="6263" y="9884"/>
                      </a:lnTo>
                      <a:lnTo>
                        <a:pt x="6314" y="9865"/>
                      </a:lnTo>
                      <a:lnTo>
                        <a:pt x="6363" y="9847"/>
                      </a:lnTo>
                      <a:lnTo>
                        <a:pt x="6412" y="9827"/>
                      </a:lnTo>
                      <a:lnTo>
                        <a:pt x="6460" y="9806"/>
                      </a:lnTo>
                      <a:lnTo>
                        <a:pt x="6508" y="9784"/>
                      </a:lnTo>
                      <a:lnTo>
                        <a:pt x="6556" y="9761"/>
                      </a:lnTo>
                      <a:lnTo>
                        <a:pt x="6602" y="9738"/>
                      </a:lnTo>
                      <a:lnTo>
                        <a:pt x="6648" y="9713"/>
                      </a:lnTo>
                      <a:lnTo>
                        <a:pt x="6692" y="9688"/>
                      </a:lnTo>
                      <a:lnTo>
                        <a:pt x="6736" y="9663"/>
                      </a:lnTo>
                      <a:lnTo>
                        <a:pt x="6779" y="9635"/>
                      </a:lnTo>
                      <a:lnTo>
                        <a:pt x="6822" y="9608"/>
                      </a:lnTo>
                      <a:lnTo>
                        <a:pt x="6863" y="9580"/>
                      </a:lnTo>
                      <a:lnTo>
                        <a:pt x="6904" y="9551"/>
                      </a:lnTo>
                      <a:lnTo>
                        <a:pt x="6943" y="9521"/>
                      </a:lnTo>
                      <a:lnTo>
                        <a:pt x="10773" y="12899"/>
                      </a:lnTo>
                      <a:lnTo>
                        <a:pt x="10796" y="12918"/>
                      </a:lnTo>
                      <a:lnTo>
                        <a:pt x="10820" y="12936"/>
                      </a:lnTo>
                      <a:lnTo>
                        <a:pt x="10845" y="12954"/>
                      </a:lnTo>
                      <a:lnTo>
                        <a:pt x="10871" y="12969"/>
                      </a:lnTo>
                      <a:lnTo>
                        <a:pt x="10896" y="12983"/>
                      </a:lnTo>
                      <a:lnTo>
                        <a:pt x="10924" y="12996"/>
                      </a:lnTo>
                      <a:lnTo>
                        <a:pt x="10950" y="13007"/>
                      </a:lnTo>
                      <a:lnTo>
                        <a:pt x="10977" y="13017"/>
                      </a:lnTo>
                      <a:lnTo>
                        <a:pt x="11006" y="13026"/>
                      </a:lnTo>
                      <a:lnTo>
                        <a:pt x="11034" y="13033"/>
                      </a:lnTo>
                      <a:lnTo>
                        <a:pt x="11062" y="13039"/>
                      </a:lnTo>
                      <a:lnTo>
                        <a:pt x="11091" y="13043"/>
                      </a:lnTo>
                      <a:lnTo>
                        <a:pt x="11119" y="13046"/>
                      </a:lnTo>
                      <a:lnTo>
                        <a:pt x="11147" y="13048"/>
                      </a:lnTo>
                      <a:lnTo>
                        <a:pt x="11177" y="13048"/>
                      </a:lnTo>
                      <a:lnTo>
                        <a:pt x="11205" y="13047"/>
                      </a:lnTo>
                      <a:lnTo>
                        <a:pt x="11233" y="13044"/>
                      </a:lnTo>
                      <a:lnTo>
                        <a:pt x="11262" y="13040"/>
                      </a:lnTo>
                      <a:lnTo>
                        <a:pt x="11290" y="13035"/>
                      </a:lnTo>
                      <a:lnTo>
                        <a:pt x="11318" y="13029"/>
                      </a:lnTo>
                      <a:lnTo>
                        <a:pt x="11346" y="13020"/>
                      </a:lnTo>
                      <a:lnTo>
                        <a:pt x="11374" y="13011"/>
                      </a:lnTo>
                      <a:lnTo>
                        <a:pt x="11400" y="13000"/>
                      </a:lnTo>
                      <a:lnTo>
                        <a:pt x="11427" y="12989"/>
                      </a:lnTo>
                      <a:lnTo>
                        <a:pt x="11453" y="12976"/>
                      </a:lnTo>
                      <a:lnTo>
                        <a:pt x="11478" y="12961"/>
                      </a:lnTo>
                      <a:lnTo>
                        <a:pt x="11504" y="12944"/>
                      </a:lnTo>
                      <a:lnTo>
                        <a:pt x="11528" y="12927"/>
                      </a:lnTo>
                      <a:lnTo>
                        <a:pt x="11551" y="12909"/>
                      </a:lnTo>
                      <a:lnTo>
                        <a:pt x="11574" y="12889"/>
                      </a:lnTo>
                      <a:lnTo>
                        <a:pt x="11595" y="12867"/>
                      </a:lnTo>
                      <a:lnTo>
                        <a:pt x="11616" y="12845"/>
                      </a:lnTo>
                      <a:lnTo>
                        <a:pt x="11636" y="12822"/>
                      </a:lnTo>
                      <a:lnTo>
                        <a:pt x="11655" y="12798"/>
                      </a:lnTo>
                      <a:lnTo>
                        <a:pt x="11671" y="12773"/>
                      </a:lnTo>
                      <a:lnTo>
                        <a:pt x="11686" y="12747"/>
                      </a:lnTo>
                      <a:lnTo>
                        <a:pt x="11700" y="12722"/>
                      </a:lnTo>
                      <a:lnTo>
                        <a:pt x="11713" y="12694"/>
                      </a:lnTo>
                      <a:lnTo>
                        <a:pt x="11724" y="12668"/>
                      </a:lnTo>
                      <a:lnTo>
                        <a:pt x="11735" y="12640"/>
                      </a:lnTo>
                      <a:lnTo>
                        <a:pt x="11743" y="12612"/>
                      </a:lnTo>
                      <a:lnTo>
                        <a:pt x="11750" y="12584"/>
                      </a:lnTo>
                      <a:lnTo>
                        <a:pt x="11756" y="12555"/>
                      </a:lnTo>
                      <a:lnTo>
                        <a:pt x="11760" y="12527"/>
                      </a:lnTo>
                      <a:lnTo>
                        <a:pt x="11763" y="12499"/>
                      </a:lnTo>
                      <a:lnTo>
                        <a:pt x="11765" y="12470"/>
                      </a:lnTo>
                      <a:lnTo>
                        <a:pt x="11765" y="12441"/>
                      </a:lnTo>
                      <a:lnTo>
                        <a:pt x="11764" y="12413"/>
                      </a:lnTo>
                      <a:lnTo>
                        <a:pt x="11761" y="12384"/>
                      </a:lnTo>
                      <a:lnTo>
                        <a:pt x="11758" y="12355"/>
                      </a:lnTo>
                      <a:lnTo>
                        <a:pt x="11752" y="12326"/>
                      </a:lnTo>
                      <a:lnTo>
                        <a:pt x="11746" y="12299"/>
                      </a:lnTo>
                      <a:lnTo>
                        <a:pt x="11738" y="12271"/>
                      </a:lnTo>
                      <a:lnTo>
                        <a:pt x="11728" y="12243"/>
                      </a:lnTo>
                      <a:lnTo>
                        <a:pt x="11718" y="12217"/>
                      </a:lnTo>
                      <a:lnTo>
                        <a:pt x="11706" y="12190"/>
                      </a:lnTo>
                      <a:lnTo>
                        <a:pt x="11693" y="12164"/>
                      </a:lnTo>
                      <a:lnTo>
                        <a:pt x="11678" y="12139"/>
                      </a:lnTo>
                      <a:lnTo>
                        <a:pt x="11663" y="12114"/>
                      </a:lnTo>
                      <a:lnTo>
                        <a:pt x="11645" y="12089"/>
                      </a:lnTo>
                      <a:lnTo>
                        <a:pt x="11626" y="12066"/>
                      </a:lnTo>
                      <a:lnTo>
                        <a:pt x="11607" y="12044"/>
                      </a:lnTo>
                      <a:lnTo>
                        <a:pt x="11586" y="12021"/>
                      </a:lnTo>
                      <a:lnTo>
                        <a:pt x="11563" y="12001"/>
                      </a:lnTo>
                      <a:lnTo>
                        <a:pt x="7689" y="8585"/>
                      </a:lnTo>
                      <a:lnTo>
                        <a:pt x="7689" y="30"/>
                      </a:lnTo>
                      <a:lnTo>
                        <a:pt x="7748" y="37"/>
                      </a:lnTo>
                      <a:lnTo>
                        <a:pt x="7806" y="45"/>
                      </a:lnTo>
                      <a:lnTo>
                        <a:pt x="7863" y="52"/>
                      </a:lnTo>
                      <a:lnTo>
                        <a:pt x="7920" y="60"/>
                      </a:lnTo>
                      <a:lnTo>
                        <a:pt x="7976" y="69"/>
                      </a:lnTo>
                      <a:lnTo>
                        <a:pt x="8033" y="78"/>
                      </a:lnTo>
                      <a:lnTo>
                        <a:pt x="8087" y="87"/>
                      </a:lnTo>
                      <a:lnTo>
                        <a:pt x="8143" y="97"/>
                      </a:lnTo>
                      <a:lnTo>
                        <a:pt x="8197" y="107"/>
                      </a:lnTo>
                      <a:lnTo>
                        <a:pt x="8251" y="119"/>
                      </a:lnTo>
                      <a:lnTo>
                        <a:pt x="8305" y="130"/>
                      </a:lnTo>
                      <a:lnTo>
                        <a:pt x="8358" y="142"/>
                      </a:lnTo>
                      <a:lnTo>
                        <a:pt x="8410" y="154"/>
                      </a:lnTo>
                      <a:lnTo>
                        <a:pt x="8462" y="166"/>
                      </a:lnTo>
                      <a:lnTo>
                        <a:pt x="8512" y="179"/>
                      </a:lnTo>
                      <a:lnTo>
                        <a:pt x="8563" y="193"/>
                      </a:lnTo>
                      <a:lnTo>
                        <a:pt x="8799" y="261"/>
                      </a:lnTo>
                      <a:lnTo>
                        <a:pt x="9032" y="335"/>
                      </a:lnTo>
                      <a:lnTo>
                        <a:pt x="9262" y="417"/>
                      </a:lnTo>
                      <a:lnTo>
                        <a:pt x="9487" y="505"/>
                      </a:lnTo>
                      <a:lnTo>
                        <a:pt x="9710" y="598"/>
                      </a:lnTo>
                      <a:lnTo>
                        <a:pt x="9928" y="696"/>
                      </a:lnTo>
                      <a:lnTo>
                        <a:pt x="10142" y="800"/>
                      </a:lnTo>
                      <a:lnTo>
                        <a:pt x="10352" y="909"/>
                      </a:lnTo>
                      <a:lnTo>
                        <a:pt x="10557" y="1022"/>
                      </a:lnTo>
                      <a:lnTo>
                        <a:pt x="10757" y="1140"/>
                      </a:lnTo>
                      <a:lnTo>
                        <a:pt x="10952" y="1261"/>
                      </a:lnTo>
                      <a:lnTo>
                        <a:pt x="11141" y="1387"/>
                      </a:lnTo>
                      <a:lnTo>
                        <a:pt x="11325" y="1516"/>
                      </a:lnTo>
                      <a:lnTo>
                        <a:pt x="11503" y="1647"/>
                      </a:lnTo>
                      <a:lnTo>
                        <a:pt x="11674" y="1781"/>
                      </a:lnTo>
                      <a:lnTo>
                        <a:pt x="11839" y="1918"/>
                      </a:lnTo>
                      <a:lnTo>
                        <a:pt x="11998" y="2058"/>
                      </a:lnTo>
                      <a:lnTo>
                        <a:pt x="12149" y="2199"/>
                      </a:lnTo>
                      <a:lnTo>
                        <a:pt x="12292" y="2341"/>
                      </a:lnTo>
                      <a:lnTo>
                        <a:pt x="12429" y="2484"/>
                      </a:lnTo>
                      <a:lnTo>
                        <a:pt x="12558" y="2629"/>
                      </a:lnTo>
                      <a:lnTo>
                        <a:pt x="12679" y="2775"/>
                      </a:lnTo>
                      <a:lnTo>
                        <a:pt x="12791" y="2920"/>
                      </a:lnTo>
                      <a:lnTo>
                        <a:pt x="12896" y="3066"/>
                      </a:lnTo>
                      <a:lnTo>
                        <a:pt x="12991" y="3212"/>
                      </a:lnTo>
                      <a:lnTo>
                        <a:pt x="13077" y="3357"/>
                      </a:lnTo>
                      <a:lnTo>
                        <a:pt x="13154" y="3501"/>
                      </a:lnTo>
                      <a:lnTo>
                        <a:pt x="13222" y="3643"/>
                      </a:lnTo>
                      <a:lnTo>
                        <a:pt x="13279" y="3784"/>
                      </a:lnTo>
                      <a:lnTo>
                        <a:pt x="13327" y="3924"/>
                      </a:lnTo>
                      <a:lnTo>
                        <a:pt x="13364" y="4061"/>
                      </a:lnTo>
                      <a:lnTo>
                        <a:pt x="13391" y="4197"/>
                      </a:lnTo>
                      <a:lnTo>
                        <a:pt x="13413" y="4329"/>
                      </a:lnTo>
                      <a:lnTo>
                        <a:pt x="13436" y="4460"/>
                      </a:lnTo>
                      <a:lnTo>
                        <a:pt x="13461" y="4588"/>
                      </a:lnTo>
                      <a:lnTo>
                        <a:pt x="13485" y="4714"/>
                      </a:lnTo>
                      <a:lnTo>
                        <a:pt x="13511" y="4839"/>
                      </a:lnTo>
                      <a:lnTo>
                        <a:pt x="13537" y="4962"/>
                      </a:lnTo>
                      <a:lnTo>
                        <a:pt x="13565" y="5082"/>
                      </a:lnTo>
                      <a:lnTo>
                        <a:pt x="13593" y="5200"/>
                      </a:lnTo>
                      <a:lnTo>
                        <a:pt x="13621" y="5317"/>
                      </a:lnTo>
                      <a:lnTo>
                        <a:pt x="13651" y="5432"/>
                      </a:lnTo>
                      <a:lnTo>
                        <a:pt x="13680" y="5544"/>
                      </a:lnTo>
                      <a:lnTo>
                        <a:pt x="13711" y="5656"/>
                      </a:lnTo>
                      <a:lnTo>
                        <a:pt x="13741" y="5765"/>
                      </a:lnTo>
                      <a:lnTo>
                        <a:pt x="13771" y="5872"/>
                      </a:lnTo>
                      <a:lnTo>
                        <a:pt x="13803" y="5979"/>
                      </a:lnTo>
                      <a:lnTo>
                        <a:pt x="13834" y="6083"/>
                      </a:lnTo>
                      <a:lnTo>
                        <a:pt x="13864" y="6186"/>
                      </a:lnTo>
                      <a:lnTo>
                        <a:pt x="13896" y="6287"/>
                      </a:lnTo>
                      <a:lnTo>
                        <a:pt x="13927" y="6387"/>
                      </a:lnTo>
                      <a:lnTo>
                        <a:pt x="13959" y="6484"/>
                      </a:lnTo>
                      <a:lnTo>
                        <a:pt x="14021" y="6677"/>
                      </a:lnTo>
                      <a:lnTo>
                        <a:pt x="14083" y="6862"/>
                      </a:lnTo>
                      <a:lnTo>
                        <a:pt x="14143" y="7044"/>
                      </a:lnTo>
                      <a:lnTo>
                        <a:pt x="14202" y="7219"/>
                      </a:lnTo>
                      <a:lnTo>
                        <a:pt x="14257" y="7389"/>
                      </a:lnTo>
                      <a:lnTo>
                        <a:pt x="14311" y="7555"/>
                      </a:lnTo>
                      <a:lnTo>
                        <a:pt x="14337" y="7637"/>
                      </a:lnTo>
                      <a:lnTo>
                        <a:pt x="14367" y="7720"/>
                      </a:lnTo>
                      <a:lnTo>
                        <a:pt x="14397" y="7803"/>
                      </a:lnTo>
                      <a:lnTo>
                        <a:pt x="14429" y="7885"/>
                      </a:lnTo>
                      <a:lnTo>
                        <a:pt x="14463" y="7967"/>
                      </a:lnTo>
                      <a:lnTo>
                        <a:pt x="14498" y="8049"/>
                      </a:lnTo>
                      <a:lnTo>
                        <a:pt x="14535" y="8130"/>
                      </a:lnTo>
                      <a:lnTo>
                        <a:pt x="14571" y="8211"/>
                      </a:lnTo>
                      <a:lnTo>
                        <a:pt x="14609" y="8291"/>
                      </a:lnTo>
                      <a:lnTo>
                        <a:pt x="14648" y="8371"/>
                      </a:lnTo>
                      <a:lnTo>
                        <a:pt x="14686" y="8450"/>
                      </a:lnTo>
                      <a:lnTo>
                        <a:pt x="14725" y="8527"/>
                      </a:lnTo>
                      <a:lnTo>
                        <a:pt x="14803" y="8680"/>
                      </a:lnTo>
                      <a:lnTo>
                        <a:pt x="14880" y="8827"/>
                      </a:lnTo>
                      <a:lnTo>
                        <a:pt x="14954" y="8969"/>
                      </a:lnTo>
                      <a:lnTo>
                        <a:pt x="15023" y="9103"/>
                      </a:lnTo>
                      <a:lnTo>
                        <a:pt x="15056" y="9167"/>
                      </a:lnTo>
                      <a:lnTo>
                        <a:pt x="15087" y="9230"/>
                      </a:lnTo>
                      <a:lnTo>
                        <a:pt x="15117" y="9290"/>
                      </a:lnTo>
                      <a:lnTo>
                        <a:pt x="15145" y="9349"/>
                      </a:lnTo>
                      <a:lnTo>
                        <a:pt x="15170" y="9404"/>
                      </a:lnTo>
                      <a:lnTo>
                        <a:pt x="15194" y="9457"/>
                      </a:lnTo>
                      <a:lnTo>
                        <a:pt x="15215" y="9508"/>
                      </a:lnTo>
                      <a:lnTo>
                        <a:pt x="15233" y="9555"/>
                      </a:lnTo>
                      <a:lnTo>
                        <a:pt x="15248" y="9601"/>
                      </a:lnTo>
                      <a:lnTo>
                        <a:pt x="15260" y="9644"/>
                      </a:lnTo>
                      <a:lnTo>
                        <a:pt x="15270" y="9683"/>
                      </a:lnTo>
                      <a:lnTo>
                        <a:pt x="15277" y="9718"/>
                      </a:lnTo>
                      <a:lnTo>
                        <a:pt x="15285" y="9788"/>
                      </a:lnTo>
                      <a:lnTo>
                        <a:pt x="15294" y="9858"/>
                      </a:lnTo>
                      <a:lnTo>
                        <a:pt x="15302" y="9929"/>
                      </a:lnTo>
                      <a:lnTo>
                        <a:pt x="15309" y="10000"/>
                      </a:lnTo>
                      <a:lnTo>
                        <a:pt x="15311" y="10035"/>
                      </a:lnTo>
                      <a:lnTo>
                        <a:pt x="15312" y="10070"/>
                      </a:lnTo>
                      <a:lnTo>
                        <a:pt x="15312" y="10106"/>
                      </a:lnTo>
                      <a:lnTo>
                        <a:pt x="15311" y="10140"/>
                      </a:lnTo>
                      <a:lnTo>
                        <a:pt x="15309" y="10174"/>
                      </a:lnTo>
                      <a:lnTo>
                        <a:pt x="15305" y="10209"/>
                      </a:lnTo>
                      <a:lnTo>
                        <a:pt x="15300" y="10243"/>
                      </a:lnTo>
                      <a:lnTo>
                        <a:pt x="15294" y="10277"/>
                      </a:lnTo>
                      <a:lnTo>
                        <a:pt x="15285" y="10310"/>
                      </a:lnTo>
                      <a:lnTo>
                        <a:pt x="15275" y="10343"/>
                      </a:lnTo>
                      <a:lnTo>
                        <a:pt x="15262" y="10375"/>
                      </a:lnTo>
                      <a:lnTo>
                        <a:pt x="15248" y="10406"/>
                      </a:lnTo>
                      <a:lnTo>
                        <a:pt x="15231" y="10438"/>
                      </a:lnTo>
                      <a:lnTo>
                        <a:pt x="15212" y="10468"/>
                      </a:lnTo>
                      <a:lnTo>
                        <a:pt x="15191" y="10499"/>
                      </a:lnTo>
                      <a:lnTo>
                        <a:pt x="15166" y="10528"/>
                      </a:lnTo>
                      <a:lnTo>
                        <a:pt x="15139" y="10556"/>
                      </a:lnTo>
                      <a:lnTo>
                        <a:pt x="15110" y="10584"/>
                      </a:lnTo>
                      <a:lnTo>
                        <a:pt x="15076" y="10611"/>
                      </a:lnTo>
                      <a:lnTo>
                        <a:pt x="15041" y="10636"/>
                      </a:lnTo>
                      <a:lnTo>
                        <a:pt x="15001" y="10662"/>
                      </a:lnTo>
                      <a:lnTo>
                        <a:pt x="14959" y="10686"/>
                      </a:lnTo>
                      <a:lnTo>
                        <a:pt x="14912" y="10709"/>
                      </a:lnTo>
                      <a:lnTo>
                        <a:pt x="14863" y="10731"/>
                      </a:lnTo>
                      <a:lnTo>
                        <a:pt x="14758" y="10774"/>
                      </a:lnTo>
                      <a:lnTo>
                        <a:pt x="14653" y="10819"/>
                      </a:lnTo>
                      <a:lnTo>
                        <a:pt x="14547" y="10863"/>
                      </a:lnTo>
                      <a:lnTo>
                        <a:pt x="14442" y="10907"/>
                      </a:lnTo>
                      <a:lnTo>
                        <a:pt x="14340" y="10951"/>
                      </a:lnTo>
                      <a:lnTo>
                        <a:pt x="14242" y="10992"/>
                      </a:lnTo>
                      <a:lnTo>
                        <a:pt x="14147" y="11033"/>
                      </a:lnTo>
                      <a:lnTo>
                        <a:pt x="14058" y="11070"/>
                      </a:lnTo>
                      <a:lnTo>
                        <a:pt x="13975" y="11106"/>
                      </a:lnTo>
                      <a:lnTo>
                        <a:pt x="13900" y="11138"/>
                      </a:lnTo>
                      <a:lnTo>
                        <a:pt x="13833" y="11166"/>
                      </a:lnTo>
                      <a:lnTo>
                        <a:pt x="13776" y="11191"/>
                      </a:lnTo>
                      <a:lnTo>
                        <a:pt x="13730" y="11210"/>
                      </a:lnTo>
                      <a:lnTo>
                        <a:pt x="13695" y="11225"/>
                      </a:lnTo>
                      <a:lnTo>
                        <a:pt x="13674" y="11234"/>
                      </a:lnTo>
                      <a:lnTo>
                        <a:pt x="13667" y="11237"/>
                      </a:lnTo>
                      <a:lnTo>
                        <a:pt x="13575" y="13676"/>
                      </a:lnTo>
                      <a:lnTo>
                        <a:pt x="13571" y="13690"/>
                      </a:lnTo>
                      <a:lnTo>
                        <a:pt x="13560" y="13730"/>
                      </a:lnTo>
                      <a:lnTo>
                        <a:pt x="13540" y="13792"/>
                      </a:lnTo>
                      <a:lnTo>
                        <a:pt x="13513" y="13872"/>
                      </a:lnTo>
                      <a:lnTo>
                        <a:pt x="13496" y="13918"/>
                      </a:lnTo>
                      <a:lnTo>
                        <a:pt x="13478" y="13968"/>
                      </a:lnTo>
                      <a:lnTo>
                        <a:pt x="13457" y="14019"/>
                      </a:lnTo>
                      <a:lnTo>
                        <a:pt x="13434" y="14074"/>
                      </a:lnTo>
                      <a:lnTo>
                        <a:pt x="13409" y="14131"/>
                      </a:lnTo>
                      <a:lnTo>
                        <a:pt x="13383" y="14190"/>
                      </a:lnTo>
                      <a:lnTo>
                        <a:pt x="13353" y="14248"/>
                      </a:lnTo>
                      <a:lnTo>
                        <a:pt x="13322" y="14309"/>
                      </a:lnTo>
                      <a:lnTo>
                        <a:pt x="13288" y="14369"/>
                      </a:lnTo>
                      <a:lnTo>
                        <a:pt x="13253" y="14430"/>
                      </a:lnTo>
                      <a:lnTo>
                        <a:pt x="13216" y="14490"/>
                      </a:lnTo>
                      <a:lnTo>
                        <a:pt x="13175" y="14548"/>
                      </a:lnTo>
                      <a:lnTo>
                        <a:pt x="13134" y="14605"/>
                      </a:lnTo>
                      <a:lnTo>
                        <a:pt x="13089" y="14661"/>
                      </a:lnTo>
                      <a:lnTo>
                        <a:pt x="13042" y="14714"/>
                      </a:lnTo>
                      <a:lnTo>
                        <a:pt x="12993" y="14763"/>
                      </a:lnTo>
                      <a:lnTo>
                        <a:pt x="12942" y="14811"/>
                      </a:lnTo>
                      <a:lnTo>
                        <a:pt x="12889" y="14853"/>
                      </a:lnTo>
                      <a:lnTo>
                        <a:pt x="12832" y="14893"/>
                      </a:lnTo>
                      <a:lnTo>
                        <a:pt x="12774" y="14927"/>
                      </a:lnTo>
                      <a:lnTo>
                        <a:pt x="12713" y="14957"/>
                      </a:lnTo>
                      <a:lnTo>
                        <a:pt x="12651" y="14981"/>
                      </a:lnTo>
                      <a:lnTo>
                        <a:pt x="12585" y="14999"/>
                      </a:lnTo>
                      <a:lnTo>
                        <a:pt x="12517" y="15010"/>
                      </a:lnTo>
                      <a:lnTo>
                        <a:pt x="12445" y="15019"/>
                      </a:lnTo>
                      <a:lnTo>
                        <a:pt x="12368" y="15027"/>
                      </a:lnTo>
                      <a:lnTo>
                        <a:pt x="12285" y="15035"/>
                      </a:lnTo>
                      <a:lnTo>
                        <a:pt x="12197" y="15041"/>
                      </a:lnTo>
                      <a:lnTo>
                        <a:pt x="12106" y="15048"/>
                      </a:lnTo>
                      <a:lnTo>
                        <a:pt x="12011" y="15054"/>
                      </a:lnTo>
                      <a:lnTo>
                        <a:pt x="11913" y="15059"/>
                      </a:lnTo>
                      <a:lnTo>
                        <a:pt x="11811" y="15064"/>
                      </a:lnTo>
                      <a:lnTo>
                        <a:pt x="11605" y="15073"/>
                      </a:lnTo>
                      <a:lnTo>
                        <a:pt x="11394" y="15080"/>
                      </a:lnTo>
                      <a:lnTo>
                        <a:pt x="11183" y="15086"/>
                      </a:lnTo>
                      <a:lnTo>
                        <a:pt x="10977" y="15091"/>
                      </a:lnTo>
                      <a:lnTo>
                        <a:pt x="10780" y="15095"/>
                      </a:lnTo>
                      <a:lnTo>
                        <a:pt x="10595" y="15098"/>
                      </a:lnTo>
                      <a:lnTo>
                        <a:pt x="10427" y="15100"/>
                      </a:lnTo>
                      <a:lnTo>
                        <a:pt x="10280" y="15102"/>
                      </a:lnTo>
                      <a:lnTo>
                        <a:pt x="10158" y="15103"/>
                      </a:lnTo>
                      <a:lnTo>
                        <a:pt x="10067" y="15103"/>
                      </a:lnTo>
                      <a:lnTo>
                        <a:pt x="10009" y="15103"/>
                      </a:lnTo>
                      <a:lnTo>
                        <a:pt x="9988" y="15103"/>
                      </a:lnTo>
                      <a:lnTo>
                        <a:pt x="9988" y="16211"/>
                      </a:lnTo>
                      <a:lnTo>
                        <a:pt x="2724" y="1524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8" name="矩形 27"/>
                <p:cNvSpPr/>
                <p:nvPr/>
              </p:nvSpPr>
              <p:spPr>
                <a:xfrm>
                  <a:off x="1616422" y="3474568"/>
                  <a:ext cx="601855" cy="385509"/>
                </a:xfrm>
                <a:prstGeom prst="rect">
                  <a:avLst/>
                </a:prstGeom>
              </p:spPr>
              <p:txBody>
                <a:bodyPr wrap="none">
                  <a:noAutofit/>
                </a:bodyPr>
                <a:lstStyle/>
                <a:p>
                  <a:pPr algn="ctr" fontAlgn="ct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AI</a:t>
                  </a:r>
                </a:p>
              </p:txBody>
            </p:sp>
          </p:grpSp>
          <p:grpSp>
            <p:nvGrpSpPr>
              <p:cNvPr id="7" name="组合 6"/>
              <p:cNvGrpSpPr/>
              <p:nvPr/>
            </p:nvGrpSpPr>
            <p:grpSpPr>
              <a:xfrm>
                <a:off x="3037829" y="2447284"/>
                <a:ext cx="1036839" cy="815786"/>
                <a:chOff x="3749639" y="3445180"/>
                <a:chExt cx="1081651" cy="1010897"/>
              </a:xfrm>
            </p:grpSpPr>
            <p:grpSp>
              <p:nvGrpSpPr>
                <p:cNvPr id="21" name="组合 20"/>
                <p:cNvGrpSpPr/>
                <p:nvPr/>
              </p:nvGrpSpPr>
              <p:grpSpPr>
                <a:xfrm>
                  <a:off x="3749639" y="3445180"/>
                  <a:ext cx="857457" cy="1010897"/>
                  <a:chOff x="614362" y="3831091"/>
                  <a:chExt cx="689824" cy="797522"/>
                </a:xfrm>
              </p:grpSpPr>
              <p:sp>
                <p:nvSpPr>
                  <p:cNvPr id="23" name="Freeform 100"/>
                  <p:cNvSpPr>
                    <a:spLocks noEditPoints="1"/>
                  </p:cNvSpPr>
                  <p:nvPr/>
                </p:nvSpPr>
                <p:spPr bwMode="auto">
                  <a:xfrm>
                    <a:off x="671171" y="3831091"/>
                    <a:ext cx="617414" cy="610863"/>
                  </a:xfrm>
                  <a:custGeom>
                    <a:avLst/>
                    <a:gdLst/>
                    <a:ahLst/>
                    <a:cxnLst>
                      <a:cxn ang="0">
                        <a:pos x="260" y="192"/>
                      </a:cxn>
                      <a:cxn ang="0">
                        <a:pos x="268" y="190"/>
                      </a:cxn>
                      <a:cxn ang="0">
                        <a:pos x="278" y="180"/>
                      </a:cxn>
                      <a:cxn ang="0">
                        <a:pos x="280" y="22"/>
                      </a:cxn>
                      <a:cxn ang="0">
                        <a:pos x="278" y="12"/>
                      </a:cxn>
                      <a:cxn ang="0">
                        <a:pos x="268" y="2"/>
                      </a:cxn>
                      <a:cxn ang="0">
                        <a:pos x="28" y="0"/>
                      </a:cxn>
                      <a:cxn ang="0">
                        <a:pos x="20" y="2"/>
                      </a:cxn>
                      <a:cxn ang="0">
                        <a:pos x="8" y="12"/>
                      </a:cxn>
                      <a:cxn ang="0">
                        <a:pos x="8" y="172"/>
                      </a:cxn>
                      <a:cxn ang="0">
                        <a:pos x="8" y="180"/>
                      </a:cxn>
                      <a:cxn ang="0">
                        <a:pos x="20" y="190"/>
                      </a:cxn>
                      <a:cxn ang="0">
                        <a:pos x="28" y="192"/>
                      </a:cxn>
                      <a:cxn ang="0">
                        <a:pos x="22" y="26"/>
                      </a:cxn>
                      <a:cxn ang="0">
                        <a:pos x="26" y="18"/>
                      </a:cxn>
                      <a:cxn ang="0">
                        <a:pos x="32" y="16"/>
                      </a:cxn>
                      <a:cxn ang="0">
                        <a:pos x="256" y="16"/>
                      </a:cxn>
                      <a:cxn ang="0">
                        <a:pos x="262" y="18"/>
                      </a:cxn>
                      <a:cxn ang="0">
                        <a:pos x="264" y="26"/>
                      </a:cxn>
                      <a:cxn ang="0">
                        <a:pos x="264" y="166"/>
                      </a:cxn>
                      <a:cxn ang="0">
                        <a:pos x="262" y="172"/>
                      </a:cxn>
                      <a:cxn ang="0">
                        <a:pos x="256" y="174"/>
                      </a:cxn>
                      <a:cxn ang="0">
                        <a:pos x="32" y="174"/>
                      </a:cxn>
                      <a:cxn ang="0">
                        <a:pos x="26" y="172"/>
                      </a:cxn>
                      <a:cxn ang="0">
                        <a:pos x="22" y="166"/>
                      </a:cxn>
                      <a:cxn ang="0">
                        <a:pos x="250" y="208"/>
                      </a:cxn>
                      <a:cxn ang="0">
                        <a:pos x="38" y="208"/>
                      </a:cxn>
                      <a:cxn ang="0">
                        <a:pos x="22" y="210"/>
                      </a:cxn>
                      <a:cxn ang="0">
                        <a:pos x="10" y="216"/>
                      </a:cxn>
                      <a:cxn ang="0">
                        <a:pos x="2" y="226"/>
                      </a:cxn>
                      <a:cxn ang="0">
                        <a:pos x="0" y="238"/>
                      </a:cxn>
                      <a:cxn ang="0">
                        <a:pos x="0" y="250"/>
                      </a:cxn>
                      <a:cxn ang="0">
                        <a:pos x="2" y="262"/>
                      </a:cxn>
                      <a:cxn ang="0">
                        <a:pos x="10" y="272"/>
                      </a:cxn>
                      <a:cxn ang="0">
                        <a:pos x="22" y="278"/>
                      </a:cxn>
                      <a:cxn ang="0">
                        <a:pos x="38" y="280"/>
                      </a:cxn>
                      <a:cxn ang="0">
                        <a:pos x="250" y="280"/>
                      </a:cxn>
                      <a:cxn ang="0">
                        <a:pos x="266" y="278"/>
                      </a:cxn>
                      <a:cxn ang="0">
                        <a:pos x="278" y="272"/>
                      </a:cxn>
                      <a:cxn ang="0">
                        <a:pos x="286" y="262"/>
                      </a:cxn>
                      <a:cxn ang="0">
                        <a:pos x="288" y="250"/>
                      </a:cxn>
                      <a:cxn ang="0">
                        <a:pos x="288" y="238"/>
                      </a:cxn>
                      <a:cxn ang="0">
                        <a:pos x="286" y="226"/>
                      </a:cxn>
                      <a:cxn ang="0">
                        <a:pos x="278" y="216"/>
                      </a:cxn>
                      <a:cxn ang="0">
                        <a:pos x="266" y="210"/>
                      </a:cxn>
                      <a:cxn ang="0">
                        <a:pos x="250" y="208"/>
                      </a:cxn>
                      <a:cxn ang="0">
                        <a:pos x="248" y="258"/>
                      </a:cxn>
                      <a:cxn ang="0">
                        <a:pos x="242" y="256"/>
                      </a:cxn>
                      <a:cxn ang="0">
                        <a:pos x="234" y="248"/>
                      </a:cxn>
                      <a:cxn ang="0">
                        <a:pos x="234" y="244"/>
                      </a:cxn>
                      <a:cxn ang="0">
                        <a:pos x="238" y="234"/>
                      </a:cxn>
                      <a:cxn ang="0">
                        <a:pos x="248" y="230"/>
                      </a:cxn>
                      <a:cxn ang="0">
                        <a:pos x="252" y="230"/>
                      </a:cxn>
                      <a:cxn ang="0">
                        <a:pos x="260" y="238"/>
                      </a:cxn>
                      <a:cxn ang="0">
                        <a:pos x="262" y="244"/>
                      </a:cxn>
                      <a:cxn ang="0">
                        <a:pos x="258" y="254"/>
                      </a:cxn>
                      <a:cxn ang="0">
                        <a:pos x="248" y="258"/>
                      </a:cxn>
                    </a:cxnLst>
                    <a:rect l="0" t="0" r="r" b="b"/>
                    <a:pathLst>
                      <a:path w="288" h="280">
                        <a:moveTo>
                          <a:pt x="28" y="192"/>
                        </a:moveTo>
                        <a:lnTo>
                          <a:pt x="260" y="192"/>
                        </a:lnTo>
                        <a:lnTo>
                          <a:pt x="260" y="192"/>
                        </a:lnTo>
                        <a:lnTo>
                          <a:pt x="268" y="190"/>
                        </a:lnTo>
                        <a:lnTo>
                          <a:pt x="274" y="186"/>
                        </a:lnTo>
                        <a:lnTo>
                          <a:pt x="278" y="180"/>
                        </a:lnTo>
                        <a:lnTo>
                          <a:pt x="280" y="172"/>
                        </a:lnTo>
                        <a:lnTo>
                          <a:pt x="280" y="22"/>
                        </a:lnTo>
                        <a:lnTo>
                          <a:pt x="280" y="22"/>
                        </a:lnTo>
                        <a:lnTo>
                          <a:pt x="278" y="12"/>
                        </a:lnTo>
                        <a:lnTo>
                          <a:pt x="274" y="6"/>
                        </a:lnTo>
                        <a:lnTo>
                          <a:pt x="268" y="2"/>
                        </a:lnTo>
                        <a:lnTo>
                          <a:pt x="260" y="0"/>
                        </a:lnTo>
                        <a:lnTo>
                          <a:pt x="28" y="0"/>
                        </a:lnTo>
                        <a:lnTo>
                          <a:pt x="28" y="0"/>
                        </a:lnTo>
                        <a:lnTo>
                          <a:pt x="20" y="2"/>
                        </a:lnTo>
                        <a:lnTo>
                          <a:pt x="14" y="6"/>
                        </a:lnTo>
                        <a:lnTo>
                          <a:pt x="8" y="12"/>
                        </a:lnTo>
                        <a:lnTo>
                          <a:pt x="8" y="22"/>
                        </a:lnTo>
                        <a:lnTo>
                          <a:pt x="8" y="172"/>
                        </a:lnTo>
                        <a:lnTo>
                          <a:pt x="8" y="172"/>
                        </a:lnTo>
                        <a:lnTo>
                          <a:pt x="8" y="180"/>
                        </a:lnTo>
                        <a:lnTo>
                          <a:pt x="14" y="186"/>
                        </a:lnTo>
                        <a:lnTo>
                          <a:pt x="20" y="190"/>
                        </a:lnTo>
                        <a:lnTo>
                          <a:pt x="28" y="192"/>
                        </a:lnTo>
                        <a:lnTo>
                          <a:pt x="28" y="192"/>
                        </a:lnTo>
                        <a:close/>
                        <a:moveTo>
                          <a:pt x="22" y="26"/>
                        </a:moveTo>
                        <a:lnTo>
                          <a:pt x="22" y="26"/>
                        </a:lnTo>
                        <a:lnTo>
                          <a:pt x="24" y="22"/>
                        </a:lnTo>
                        <a:lnTo>
                          <a:pt x="26" y="18"/>
                        </a:lnTo>
                        <a:lnTo>
                          <a:pt x="28" y="16"/>
                        </a:lnTo>
                        <a:lnTo>
                          <a:pt x="32" y="16"/>
                        </a:lnTo>
                        <a:lnTo>
                          <a:pt x="256" y="16"/>
                        </a:lnTo>
                        <a:lnTo>
                          <a:pt x="256" y="16"/>
                        </a:lnTo>
                        <a:lnTo>
                          <a:pt x="258" y="16"/>
                        </a:lnTo>
                        <a:lnTo>
                          <a:pt x="262" y="18"/>
                        </a:lnTo>
                        <a:lnTo>
                          <a:pt x="264" y="22"/>
                        </a:lnTo>
                        <a:lnTo>
                          <a:pt x="264" y="26"/>
                        </a:lnTo>
                        <a:lnTo>
                          <a:pt x="264" y="166"/>
                        </a:lnTo>
                        <a:lnTo>
                          <a:pt x="264" y="166"/>
                        </a:lnTo>
                        <a:lnTo>
                          <a:pt x="264" y="168"/>
                        </a:lnTo>
                        <a:lnTo>
                          <a:pt x="262" y="172"/>
                        </a:lnTo>
                        <a:lnTo>
                          <a:pt x="258" y="174"/>
                        </a:lnTo>
                        <a:lnTo>
                          <a:pt x="256" y="174"/>
                        </a:lnTo>
                        <a:lnTo>
                          <a:pt x="32" y="174"/>
                        </a:lnTo>
                        <a:lnTo>
                          <a:pt x="32" y="174"/>
                        </a:lnTo>
                        <a:lnTo>
                          <a:pt x="28" y="174"/>
                        </a:lnTo>
                        <a:lnTo>
                          <a:pt x="26" y="172"/>
                        </a:lnTo>
                        <a:lnTo>
                          <a:pt x="24" y="168"/>
                        </a:lnTo>
                        <a:lnTo>
                          <a:pt x="22" y="166"/>
                        </a:lnTo>
                        <a:lnTo>
                          <a:pt x="22" y="26"/>
                        </a:lnTo>
                        <a:close/>
                        <a:moveTo>
                          <a:pt x="250" y="208"/>
                        </a:moveTo>
                        <a:lnTo>
                          <a:pt x="38" y="208"/>
                        </a:lnTo>
                        <a:lnTo>
                          <a:pt x="38" y="208"/>
                        </a:lnTo>
                        <a:lnTo>
                          <a:pt x="30" y="208"/>
                        </a:lnTo>
                        <a:lnTo>
                          <a:pt x="22" y="210"/>
                        </a:lnTo>
                        <a:lnTo>
                          <a:pt x="16" y="212"/>
                        </a:lnTo>
                        <a:lnTo>
                          <a:pt x="10" y="216"/>
                        </a:lnTo>
                        <a:lnTo>
                          <a:pt x="6" y="222"/>
                        </a:lnTo>
                        <a:lnTo>
                          <a:pt x="2" y="226"/>
                        </a:lnTo>
                        <a:lnTo>
                          <a:pt x="0" y="232"/>
                        </a:lnTo>
                        <a:lnTo>
                          <a:pt x="0" y="238"/>
                        </a:lnTo>
                        <a:lnTo>
                          <a:pt x="0" y="250"/>
                        </a:lnTo>
                        <a:lnTo>
                          <a:pt x="0" y="250"/>
                        </a:lnTo>
                        <a:lnTo>
                          <a:pt x="0" y="256"/>
                        </a:lnTo>
                        <a:lnTo>
                          <a:pt x="2" y="262"/>
                        </a:lnTo>
                        <a:lnTo>
                          <a:pt x="6" y="266"/>
                        </a:lnTo>
                        <a:lnTo>
                          <a:pt x="10" y="272"/>
                        </a:lnTo>
                        <a:lnTo>
                          <a:pt x="16" y="276"/>
                        </a:lnTo>
                        <a:lnTo>
                          <a:pt x="22" y="278"/>
                        </a:lnTo>
                        <a:lnTo>
                          <a:pt x="30" y="280"/>
                        </a:lnTo>
                        <a:lnTo>
                          <a:pt x="38" y="280"/>
                        </a:lnTo>
                        <a:lnTo>
                          <a:pt x="250" y="280"/>
                        </a:lnTo>
                        <a:lnTo>
                          <a:pt x="250" y="280"/>
                        </a:lnTo>
                        <a:lnTo>
                          <a:pt x="258" y="280"/>
                        </a:lnTo>
                        <a:lnTo>
                          <a:pt x="266" y="278"/>
                        </a:lnTo>
                        <a:lnTo>
                          <a:pt x="272" y="276"/>
                        </a:lnTo>
                        <a:lnTo>
                          <a:pt x="278" y="272"/>
                        </a:lnTo>
                        <a:lnTo>
                          <a:pt x="282" y="266"/>
                        </a:lnTo>
                        <a:lnTo>
                          <a:pt x="286" y="262"/>
                        </a:lnTo>
                        <a:lnTo>
                          <a:pt x="288" y="256"/>
                        </a:lnTo>
                        <a:lnTo>
                          <a:pt x="288" y="250"/>
                        </a:lnTo>
                        <a:lnTo>
                          <a:pt x="288" y="238"/>
                        </a:lnTo>
                        <a:lnTo>
                          <a:pt x="288" y="238"/>
                        </a:lnTo>
                        <a:lnTo>
                          <a:pt x="288" y="232"/>
                        </a:lnTo>
                        <a:lnTo>
                          <a:pt x="286" y="226"/>
                        </a:lnTo>
                        <a:lnTo>
                          <a:pt x="282" y="222"/>
                        </a:lnTo>
                        <a:lnTo>
                          <a:pt x="278" y="216"/>
                        </a:lnTo>
                        <a:lnTo>
                          <a:pt x="272" y="212"/>
                        </a:lnTo>
                        <a:lnTo>
                          <a:pt x="266" y="210"/>
                        </a:lnTo>
                        <a:lnTo>
                          <a:pt x="258" y="208"/>
                        </a:lnTo>
                        <a:lnTo>
                          <a:pt x="250" y="208"/>
                        </a:lnTo>
                        <a:lnTo>
                          <a:pt x="250" y="208"/>
                        </a:lnTo>
                        <a:close/>
                        <a:moveTo>
                          <a:pt x="248" y="258"/>
                        </a:moveTo>
                        <a:lnTo>
                          <a:pt x="248" y="258"/>
                        </a:lnTo>
                        <a:lnTo>
                          <a:pt x="242" y="256"/>
                        </a:lnTo>
                        <a:lnTo>
                          <a:pt x="238" y="254"/>
                        </a:lnTo>
                        <a:lnTo>
                          <a:pt x="234" y="248"/>
                        </a:lnTo>
                        <a:lnTo>
                          <a:pt x="234" y="244"/>
                        </a:lnTo>
                        <a:lnTo>
                          <a:pt x="234" y="244"/>
                        </a:lnTo>
                        <a:lnTo>
                          <a:pt x="234" y="238"/>
                        </a:lnTo>
                        <a:lnTo>
                          <a:pt x="238" y="234"/>
                        </a:lnTo>
                        <a:lnTo>
                          <a:pt x="242" y="230"/>
                        </a:lnTo>
                        <a:lnTo>
                          <a:pt x="248" y="230"/>
                        </a:lnTo>
                        <a:lnTo>
                          <a:pt x="248" y="230"/>
                        </a:lnTo>
                        <a:lnTo>
                          <a:pt x="252" y="230"/>
                        </a:lnTo>
                        <a:lnTo>
                          <a:pt x="258" y="234"/>
                        </a:lnTo>
                        <a:lnTo>
                          <a:pt x="260" y="238"/>
                        </a:lnTo>
                        <a:lnTo>
                          <a:pt x="262" y="244"/>
                        </a:lnTo>
                        <a:lnTo>
                          <a:pt x="262" y="244"/>
                        </a:lnTo>
                        <a:lnTo>
                          <a:pt x="260" y="248"/>
                        </a:lnTo>
                        <a:lnTo>
                          <a:pt x="258" y="254"/>
                        </a:lnTo>
                        <a:lnTo>
                          <a:pt x="252" y="256"/>
                        </a:lnTo>
                        <a:lnTo>
                          <a:pt x="248" y="258"/>
                        </a:lnTo>
                        <a:lnTo>
                          <a:pt x="248" y="258"/>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4" name="Freeform 101"/>
                  <p:cNvSpPr>
                    <a:spLocks/>
                  </p:cNvSpPr>
                  <p:nvPr/>
                </p:nvSpPr>
                <p:spPr bwMode="auto">
                  <a:xfrm>
                    <a:off x="740153" y="3841782"/>
                    <a:ext cx="482067" cy="364819"/>
                  </a:xfrm>
                  <a:custGeom>
                    <a:avLst/>
                    <a:gdLst/>
                    <a:ahLst/>
                    <a:cxnLst>
                      <a:cxn ang="0">
                        <a:pos x="0" y="130"/>
                      </a:cxn>
                      <a:cxn ang="0">
                        <a:pos x="0" y="130"/>
                      </a:cxn>
                      <a:cxn ang="0">
                        <a:pos x="2" y="134"/>
                      </a:cxn>
                      <a:cxn ang="0">
                        <a:pos x="6" y="136"/>
                      </a:cxn>
                      <a:cxn ang="0">
                        <a:pos x="212" y="136"/>
                      </a:cxn>
                      <a:cxn ang="0">
                        <a:pos x="212" y="136"/>
                      </a:cxn>
                      <a:cxn ang="0">
                        <a:pos x="216" y="134"/>
                      </a:cxn>
                      <a:cxn ang="0">
                        <a:pos x="218" y="130"/>
                      </a:cxn>
                      <a:cxn ang="0">
                        <a:pos x="218" y="6"/>
                      </a:cxn>
                      <a:cxn ang="0">
                        <a:pos x="218" y="6"/>
                      </a:cxn>
                      <a:cxn ang="0">
                        <a:pos x="216" y="2"/>
                      </a:cxn>
                      <a:cxn ang="0">
                        <a:pos x="212" y="0"/>
                      </a:cxn>
                      <a:cxn ang="0">
                        <a:pos x="6" y="0"/>
                      </a:cxn>
                      <a:cxn ang="0">
                        <a:pos x="6" y="0"/>
                      </a:cxn>
                      <a:cxn ang="0">
                        <a:pos x="2" y="2"/>
                      </a:cxn>
                      <a:cxn ang="0">
                        <a:pos x="0" y="6"/>
                      </a:cxn>
                      <a:cxn ang="0">
                        <a:pos x="0" y="130"/>
                      </a:cxn>
                    </a:cxnLst>
                    <a:rect l="0" t="0" r="r" b="b"/>
                    <a:pathLst>
                      <a:path w="218" h="136">
                        <a:moveTo>
                          <a:pt x="0" y="130"/>
                        </a:moveTo>
                        <a:lnTo>
                          <a:pt x="0" y="130"/>
                        </a:lnTo>
                        <a:lnTo>
                          <a:pt x="2" y="134"/>
                        </a:lnTo>
                        <a:lnTo>
                          <a:pt x="6" y="136"/>
                        </a:lnTo>
                        <a:lnTo>
                          <a:pt x="212" y="136"/>
                        </a:lnTo>
                        <a:lnTo>
                          <a:pt x="212" y="136"/>
                        </a:lnTo>
                        <a:lnTo>
                          <a:pt x="216" y="134"/>
                        </a:lnTo>
                        <a:lnTo>
                          <a:pt x="218" y="130"/>
                        </a:lnTo>
                        <a:lnTo>
                          <a:pt x="218" y="6"/>
                        </a:lnTo>
                        <a:lnTo>
                          <a:pt x="218" y="6"/>
                        </a:lnTo>
                        <a:lnTo>
                          <a:pt x="216" y="2"/>
                        </a:lnTo>
                        <a:lnTo>
                          <a:pt x="212" y="0"/>
                        </a:lnTo>
                        <a:lnTo>
                          <a:pt x="6" y="0"/>
                        </a:lnTo>
                        <a:lnTo>
                          <a:pt x="6" y="0"/>
                        </a:lnTo>
                        <a:lnTo>
                          <a:pt x="2" y="2"/>
                        </a:lnTo>
                        <a:lnTo>
                          <a:pt x="0" y="6"/>
                        </a:lnTo>
                        <a:lnTo>
                          <a:pt x="0" y="130"/>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5" name="Freeform 102"/>
                  <p:cNvSpPr>
                    <a:spLocks/>
                  </p:cNvSpPr>
                  <p:nvPr/>
                </p:nvSpPr>
                <p:spPr bwMode="auto">
                  <a:xfrm>
                    <a:off x="861887" y="4470359"/>
                    <a:ext cx="190716" cy="158254"/>
                  </a:xfrm>
                  <a:custGeom>
                    <a:avLst/>
                    <a:gdLst/>
                    <a:ahLst/>
                    <a:cxnLst>
                      <a:cxn ang="0">
                        <a:pos x="86" y="36"/>
                      </a:cxn>
                      <a:cxn ang="0">
                        <a:pos x="56" y="36"/>
                      </a:cxn>
                      <a:cxn ang="0">
                        <a:pos x="56" y="0"/>
                      </a:cxn>
                      <a:cxn ang="0">
                        <a:pos x="38" y="0"/>
                      </a:cxn>
                      <a:cxn ang="0">
                        <a:pos x="38" y="36"/>
                      </a:cxn>
                      <a:cxn ang="0">
                        <a:pos x="8" y="36"/>
                      </a:cxn>
                      <a:cxn ang="0">
                        <a:pos x="8" y="36"/>
                      </a:cxn>
                      <a:cxn ang="0">
                        <a:pos x="6" y="38"/>
                      </a:cxn>
                      <a:cxn ang="0">
                        <a:pos x="4" y="38"/>
                      </a:cxn>
                      <a:cxn ang="0">
                        <a:pos x="2" y="42"/>
                      </a:cxn>
                      <a:cxn ang="0">
                        <a:pos x="0" y="44"/>
                      </a:cxn>
                      <a:cxn ang="0">
                        <a:pos x="0" y="70"/>
                      </a:cxn>
                      <a:cxn ang="0">
                        <a:pos x="0" y="70"/>
                      </a:cxn>
                      <a:cxn ang="0">
                        <a:pos x="2" y="72"/>
                      </a:cxn>
                      <a:cxn ang="0">
                        <a:pos x="4" y="76"/>
                      </a:cxn>
                      <a:cxn ang="0">
                        <a:pos x="6" y="78"/>
                      </a:cxn>
                      <a:cxn ang="0">
                        <a:pos x="8" y="78"/>
                      </a:cxn>
                      <a:cxn ang="0">
                        <a:pos x="86" y="78"/>
                      </a:cxn>
                      <a:cxn ang="0">
                        <a:pos x="86" y="78"/>
                      </a:cxn>
                      <a:cxn ang="0">
                        <a:pos x="88" y="78"/>
                      </a:cxn>
                      <a:cxn ang="0">
                        <a:pos x="92" y="76"/>
                      </a:cxn>
                      <a:cxn ang="0">
                        <a:pos x="94" y="72"/>
                      </a:cxn>
                      <a:cxn ang="0">
                        <a:pos x="94" y="70"/>
                      </a:cxn>
                      <a:cxn ang="0">
                        <a:pos x="94" y="44"/>
                      </a:cxn>
                      <a:cxn ang="0">
                        <a:pos x="94" y="44"/>
                      </a:cxn>
                      <a:cxn ang="0">
                        <a:pos x="94" y="42"/>
                      </a:cxn>
                      <a:cxn ang="0">
                        <a:pos x="92" y="38"/>
                      </a:cxn>
                      <a:cxn ang="0">
                        <a:pos x="88" y="38"/>
                      </a:cxn>
                      <a:cxn ang="0">
                        <a:pos x="86" y="36"/>
                      </a:cxn>
                      <a:cxn ang="0">
                        <a:pos x="86" y="36"/>
                      </a:cxn>
                    </a:cxnLst>
                    <a:rect l="0" t="0" r="r" b="b"/>
                    <a:pathLst>
                      <a:path w="94" h="78">
                        <a:moveTo>
                          <a:pt x="86" y="36"/>
                        </a:moveTo>
                        <a:lnTo>
                          <a:pt x="56" y="36"/>
                        </a:lnTo>
                        <a:lnTo>
                          <a:pt x="56" y="0"/>
                        </a:lnTo>
                        <a:lnTo>
                          <a:pt x="38" y="0"/>
                        </a:lnTo>
                        <a:lnTo>
                          <a:pt x="38" y="36"/>
                        </a:lnTo>
                        <a:lnTo>
                          <a:pt x="8" y="36"/>
                        </a:lnTo>
                        <a:lnTo>
                          <a:pt x="8" y="36"/>
                        </a:lnTo>
                        <a:lnTo>
                          <a:pt x="6" y="38"/>
                        </a:lnTo>
                        <a:lnTo>
                          <a:pt x="4" y="38"/>
                        </a:lnTo>
                        <a:lnTo>
                          <a:pt x="2" y="42"/>
                        </a:lnTo>
                        <a:lnTo>
                          <a:pt x="0" y="44"/>
                        </a:lnTo>
                        <a:lnTo>
                          <a:pt x="0" y="70"/>
                        </a:lnTo>
                        <a:lnTo>
                          <a:pt x="0" y="70"/>
                        </a:lnTo>
                        <a:lnTo>
                          <a:pt x="2" y="72"/>
                        </a:lnTo>
                        <a:lnTo>
                          <a:pt x="4" y="76"/>
                        </a:lnTo>
                        <a:lnTo>
                          <a:pt x="6" y="78"/>
                        </a:lnTo>
                        <a:lnTo>
                          <a:pt x="8" y="78"/>
                        </a:lnTo>
                        <a:lnTo>
                          <a:pt x="86" y="78"/>
                        </a:lnTo>
                        <a:lnTo>
                          <a:pt x="86" y="78"/>
                        </a:lnTo>
                        <a:lnTo>
                          <a:pt x="88" y="78"/>
                        </a:lnTo>
                        <a:lnTo>
                          <a:pt x="92" y="76"/>
                        </a:lnTo>
                        <a:lnTo>
                          <a:pt x="94" y="72"/>
                        </a:lnTo>
                        <a:lnTo>
                          <a:pt x="94" y="70"/>
                        </a:lnTo>
                        <a:lnTo>
                          <a:pt x="94" y="44"/>
                        </a:lnTo>
                        <a:lnTo>
                          <a:pt x="94" y="44"/>
                        </a:lnTo>
                        <a:lnTo>
                          <a:pt x="94" y="42"/>
                        </a:lnTo>
                        <a:lnTo>
                          <a:pt x="92" y="38"/>
                        </a:lnTo>
                        <a:lnTo>
                          <a:pt x="88" y="38"/>
                        </a:lnTo>
                        <a:lnTo>
                          <a:pt x="86" y="36"/>
                        </a:lnTo>
                        <a:lnTo>
                          <a:pt x="86" y="36"/>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26" name="Freeform 103"/>
                  <p:cNvSpPr>
                    <a:spLocks noEditPoints="1"/>
                  </p:cNvSpPr>
                  <p:nvPr/>
                </p:nvSpPr>
                <p:spPr bwMode="auto">
                  <a:xfrm>
                    <a:off x="614362" y="4567746"/>
                    <a:ext cx="689824" cy="36520"/>
                  </a:xfrm>
                  <a:custGeom>
                    <a:avLst/>
                    <a:gdLst/>
                    <a:ahLst/>
                    <a:cxnLst>
                      <a:cxn ang="0">
                        <a:pos x="0" y="10"/>
                      </a:cxn>
                      <a:cxn ang="0">
                        <a:pos x="0" y="10"/>
                      </a:cxn>
                      <a:cxn ang="0">
                        <a:pos x="0" y="12"/>
                      </a:cxn>
                      <a:cxn ang="0">
                        <a:pos x="2" y="16"/>
                      </a:cxn>
                      <a:cxn ang="0">
                        <a:pos x="4" y="18"/>
                      </a:cxn>
                      <a:cxn ang="0">
                        <a:pos x="8" y="18"/>
                      </a:cxn>
                      <a:cxn ang="0">
                        <a:pos x="108" y="18"/>
                      </a:cxn>
                      <a:cxn ang="0">
                        <a:pos x="108" y="0"/>
                      </a:cxn>
                      <a:cxn ang="0">
                        <a:pos x="8" y="0"/>
                      </a:cxn>
                      <a:cxn ang="0">
                        <a:pos x="8" y="0"/>
                      </a:cxn>
                      <a:cxn ang="0">
                        <a:pos x="4" y="0"/>
                      </a:cxn>
                      <a:cxn ang="0">
                        <a:pos x="2" y="2"/>
                      </a:cxn>
                      <a:cxn ang="0">
                        <a:pos x="0" y="6"/>
                      </a:cxn>
                      <a:cxn ang="0">
                        <a:pos x="0" y="10"/>
                      </a:cxn>
                      <a:cxn ang="0">
                        <a:pos x="0" y="10"/>
                      </a:cxn>
                      <a:cxn ang="0">
                        <a:pos x="330" y="0"/>
                      </a:cxn>
                      <a:cxn ang="0">
                        <a:pos x="230" y="0"/>
                      </a:cxn>
                      <a:cxn ang="0">
                        <a:pos x="230" y="18"/>
                      </a:cxn>
                      <a:cxn ang="0">
                        <a:pos x="330" y="18"/>
                      </a:cxn>
                      <a:cxn ang="0">
                        <a:pos x="330" y="18"/>
                      </a:cxn>
                      <a:cxn ang="0">
                        <a:pos x="334" y="18"/>
                      </a:cxn>
                      <a:cxn ang="0">
                        <a:pos x="336" y="16"/>
                      </a:cxn>
                      <a:cxn ang="0">
                        <a:pos x="338" y="12"/>
                      </a:cxn>
                      <a:cxn ang="0">
                        <a:pos x="340" y="10"/>
                      </a:cxn>
                      <a:cxn ang="0">
                        <a:pos x="340" y="10"/>
                      </a:cxn>
                      <a:cxn ang="0">
                        <a:pos x="338" y="6"/>
                      </a:cxn>
                      <a:cxn ang="0">
                        <a:pos x="336" y="2"/>
                      </a:cxn>
                      <a:cxn ang="0">
                        <a:pos x="334" y="0"/>
                      </a:cxn>
                      <a:cxn ang="0">
                        <a:pos x="330" y="0"/>
                      </a:cxn>
                      <a:cxn ang="0">
                        <a:pos x="330" y="0"/>
                      </a:cxn>
                    </a:cxnLst>
                    <a:rect l="0" t="0" r="r" b="b"/>
                    <a:pathLst>
                      <a:path w="340" h="18">
                        <a:moveTo>
                          <a:pt x="0" y="10"/>
                        </a:moveTo>
                        <a:lnTo>
                          <a:pt x="0" y="10"/>
                        </a:lnTo>
                        <a:lnTo>
                          <a:pt x="0" y="12"/>
                        </a:lnTo>
                        <a:lnTo>
                          <a:pt x="2" y="16"/>
                        </a:lnTo>
                        <a:lnTo>
                          <a:pt x="4" y="18"/>
                        </a:lnTo>
                        <a:lnTo>
                          <a:pt x="8" y="18"/>
                        </a:lnTo>
                        <a:lnTo>
                          <a:pt x="108" y="18"/>
                        </a:lnTo>
                        <a:lnTo>
                          <a:pt x="108" y="0"/>
                        </a:lnTo>
                        <a:lnTo>
                          <a:pt x="8" y="0"/>
                        </a:lnTo>
                        <a:lnTo>
                          <a:pt x="8" y="0"/>
                        </a:lnTo>
                        <a:lnTo>
                          <a:pt x="4" y="0"/>
                        </a:lnTo>
                        <a:lnTo>
                          <a:pt x="2" y="2"/>
                        </a:lnTo>
                        <a:lnTo>
                          <a:pt x="0" y="6"/>
                        </a:lnTo>
                        <a:lnTo>
                          <a:pt x="0" y="10"/>
                        </a:lnTo>
                        <a:lnTo>
                          <a:pt x="0" y="10"/>
                        </a:lnTo>
                        <a:close/>
                        <a:moveTo>
                          <a:pt x="330" y="0"/>
                        </a:moveTo>
                        <a:lnTo>
                          <a:pt x="230" y="0"/>
                        </a:lnTo>
                        <a:lnTo>
                          <a:pt x="230" y="18"/>
                        </a:lnTo>
                        <a:lnTo>
                          <a:pt x="330" y="18"/>
                        </a:lnTo>
                        <a:lnTo>
                          <a:pt x="330" y="18"/>
                        </a:lnTo>
                        <a:lnTo>
                          <a:pt x="334" y="18"/>
                        </a:lnTo>
                        <a:lnTo>
                          <a:pt x="336" y="16"/>
                        </a:lnTo>
                        <a:lnTo>
                          <a:pt x="338" y="12"/>
                        </a:lnTo>
                        <a:lnTo>
                          <a:pt x="340" y="10"/>
                        </a:lnTo>
                        <a:lnTo>
                          <a:pt x="340" y="10"/>
                        </a:lnTo>
                        <a:lnTo>
                          <a:pt x="338" y="6"/>
                        </a:lnTo>
                        <a:lnTo>
                          <a:pt x="336" y="2"/>
                        </a:lnTo>
                        <a:lnTo>
                          <a:pt x="334" y="0"/>
                        </a:lnTo>
                        <a:lnTo>
                          <a:pt x="330" y="0"/>
                        </a:lnTo>
                        <a:lnTo>
                          <a:pt x="330"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
              <p:nvSpPr>
                <p:cNvPr id="22" name="文本框 21"/>
                <p:cNvSpPr txBox="1"/>
                <p:nvPr/>
              </p:nvSpPr>
              <p:spPr>
                <a:xfrm>
                  <a:off x="3834511" y="3543426"/>
                  <a:ext cx="996779" cy="394408"/>
                </a:xfrm>
                <a:prstGeom prst="rect">
                  <a:avLst/>
                </a:prstGeom>
                <a:noFill/>
              </p:spPr>
              <p:txBody>
                <a:bodyPr wrap="square" rtlCol="0" anchor="ctr">
                  <a:noAutofit/>
                </a:bodyPr>
                <a:lstStyle/>
                <a:p>
                  <a:pPr algn="l" fontAlgn="ctr"/>
                  <a:r>
                    <a:rPr lang="en-US" sz="105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Big data</a:t>
                  </a:r>
                </a:p>
              </p:txBody>
            </p:sp>
          </p:grpSp>
          <p:grpSp>
            <p:nvGrpSpPr>
              <p:cNvPr id="8" name="组合 7"/>
              <p:cNvGrpSpPr/>
              <p:nvPr/>
            </p:nvGrpSpPr>
            <p:grpSpPr>
              <a:xfrm>
                <a:off x="1475866" y="1556789"/>
                <a:ext cx="891854" cy="563444"/>
                <a:chOff x="1475866" y="1594653"/>
                <a:chExt cx="891854" cy="563444"/>
              </a:xfrm>
            </p:grpSpPr>
            <p:grpSp>
              <p:nvGrpSpPr>
                <p:cNvPr id="17" name="组合 534"/>
                <p:cNvGrpSpPr/>
                <p:nvPr/>
              </p:nvGrpSpPr>
              <p:grpSpPr>
                <a:xfrm>
                  <a:off x="1475866" y="1594653"/>
                  <a:ext cx="891854" cy="563444"/>
                  <a:chOff x="5896300" y="862921"/>
                  <a:chExt cx="2870195" cy="1267609"/>
                </a:xfrm>
                <a:solidFill>
                  <a:srgbClr val="00B0F0"/>
                </a:solidFill>
              </p:grpSpPr>
              <p:sp>
                <p:nvSpPr>
                  <p:cNvPr id="19" name="Freeform 27"/>
                  <p:cNvSpPr>
                    <a:spLocks noEditPoints="1"/>
                  </p:cNvSpPr>
                  <p:nvPr/>
                </p:nvSpPr>
                <p:spPr bwMode="auto">
                  <a:xfrm>
                    <a:off x="6721798" y="862921"/>
                    <a:ext cx="2044697" cy="1267609"/>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cs typeface="Huawei Sans" panose="020C0503030203020204" pitchFamily="34" charset="0"/>
                    </a:endParaRPr>
                  </a:p>
                </p:txBody>
              </p:sp>
              <p:sp>
                <p:nvSpPr>
                  <p:cNvPr id="20" name="Freeform 27"/>
                  <p:cNvSpPr>
                    <a:spLocks noEditPoints="1"/>
                  </p:cNvSpPr>
                  <p:nvPr/>
                </p:nvSpPr>
                <p:spPr bwMode="auto">
                  <a:xfrm>
                    <a:off x="5896300" y="1130300"/>
                    <a:ext cx="1613408" cy="1000230"/>
                  </a:xfrm>
                  <a:custGeom>
                    <a:avLst/>
                    <a:gdLst/>
                    <a:ahLst/>
                    <a:cxnLst>
                      <a:cxn ang="0">
                        <a:pos x="8324" y="38"/>
                      </a:cxn>
                      <a:cxn ang="0">
                        <a:pos x="9087" y="203"/>
                      </a:cxn>
                      <a:cxn ang="0">
                        <a:pos x="9799" y="487"/>
                      </a:cxn>
                      <a:cxn ang="0">
                        <a:pos x="10451" y="880"/>
                      </a:cxn>
                      <a:cxn ang="0">
                        <a:pos x="11031" y="1370"/>
                      </a:cxn>
                      <a:cxn ang="0">
                        <a:pos x="11529" y="1947"/>
                      </a:cxn>
                      <a:cxn ang="0">
                        <a:pos x="11934" y="2598"/>
                      </a:cxn>
                      <a:cxn ang="0">
                        <a:pos x="12234" y="3314"/>
                      </a:cxn>
                      <a:cxn ang="0">
                        <a:pos x="12378" y="3497"/>
                      </a:cxn>
                      <a:cxn ang="0">
                        <a:pos x="12496" y="3494"/>
                      </a:cxn>
                      <a:cxn ang="0">
                        <a:pos x="13119" y="3540"/>
                      </a:cxn>
                      <a:cxn ang="0">
                        <a:pos x="13870" y="3738"/>
                      </a:cxn>
                      <a:cxn ang="0">
                        <a:pos x="14554" y="4074"/>
                      </a:cxn>
                      <a:cxn ang="0">
                        <a:pos x="15156" y="4535"/>
                      </a:cxn>
                      <a:cxn ang="0">
                        <a:pos x="15663" y="5102"/>
                      </a:cxn>
                      <a:cxn ang="0">
                        <a:pos x="16056" y="5761"/>
                      </a:cxn>
                      <a:cxn ang="0">
                        <a:pos x="16320" y="6494"/>
                      </a:cxn>
                      <a:cxn ang="0">
                        <a:pos x="16438" y="7286"/>
                      </a:cxn>
                      <a:cxn ang="0">
                        <a:pos x="16401" y="8075"/>
                      </a:cxn>
                      <a:cxn ang="0">
                        <a:pos x="16222" y="8813"/>
                      </a:cxn>
                      <a:cxn ang="0">
                        <a:pos x="15915" y="9491"/>
                      </a:cxn>
                      <a:cxn ang="0">
                        <a:pos x="15494" y="10093"/>
                      </a:cxn>
                      <a:cxn ang="0">
                        <a:pos x="14974" y="10606"/>
                      </a:cxn>
                      <a:cxn ang="0">
                        <a:pos x="14369" y="11014"/>
                      </a:cxn>
                      <a:cxn ang="0">
                        <a:pos x="13693" y="11305"/>
                      </a:cxn>
                      <a:cxn ang="0">
                        <a:pos x="12960" y="11462"/>
                      </a:cxn>
                      <a:cxn ang="0">
                        <a:pos x="3341" y="11487"/>
                      </a:cxn>
                      <a:cxn ang="0">
                        <a:pos x="2760" y="11436"/>
                      </a:cxn>
                      <a:cxn ang="0">
                        <a:pos x="2156" y="11265"/>
                      </a:cxn>
                      <a:cxn ang="0">
                        <a:pos x="1603" y="10987"/>
                      </a:cxn>
                      <a:cxn ang="0">
                        <a:pos x="1113" y="10615"/>
                      </a:cxn>
                      <a:cxn ang="0">
                        <a:pos x="697" y="10159"/>
                      </a:cxn>
                      <a:cxn ang="0">
                        <a:pos x="368" y="9631"/>
                      </a:cxn>
                      <a:cxn ang="0">
                        <a:pos x="137" y="9044"/>
                      </a:cxn>
                      <a:cxn ang="0">
                        <a:pos x="15" y="8410"/>
                      </a:cxn>
                      <a:cxn ang="0">
                        <a:pos x="15" y="7754"/>
                      </a:cxn>
                      <a:cxn ang="0">
                        <a:pos x="132" y="7132"/>
                      </a:cxn>
                      <a:cxn ang="0">
                        <a:pos x="354" y="6556"/>
                      </a:cxn>
                      <a:cxn ang="0">
                        <a:pos x="671" y="6034"/>
                      </a:cxn>
                      <a:cxn ang="0">
                        <a:pos x="1072" y="5582"/>
                      </a:cxn>
                      <a:cxn ang="0">
                        <a:pos x="1546" y="5208"/>
                      </a:cxn>
                      <a:cxn ang="0">
                        <a:pos x="2082" y="4924"/>
                      </a:cxn>
                      <a:cxn ang="0">
                        <a:pos x="2668" y="4741"/>
                      </a:cxn>
                      <a:cxn ang="0">
                        <a:pos x="3015" y="4212"/>
                      </a:cxn>
                      <a:cxn ang="0">
                        <a:pos x="3225" y="3295"/>
                      </a:cxn>
                      <a:cxn ang="0">
                        <a:pos x="3597" y="2453"/>
                      </a:cxn>
                      <a:cxn ang="0">
                        <a:pos x="4113" y="1704"/>
                      </a:cxn>
                      <a:cxn ang="0">
                        <a:pos x="4754" y="1069"/>
                      </a:cxn>
                      <a:cxn ang="0">
                        <a:pos x="5503" y="565"/>
                      </a:cxn>
                      <a:cxn ang="0">
                        <a:pos x="6342" y="211"/>
                      </a:cxn>
                      <a:cxn ang="0">
                        <a:pos x="7250" y="25"/>
                      </a:cxn>
                      <a:cxn ang="0">
                        <a:pos x="9148" y="9515"/>
                      </a:cxn>
                      <a:cxn ang="0">
                        <a:pos x="9106" y="9484"/>
                      </a:cxn>
                      <a:cxn ang="0">
                        <a:pos x="9023" y="9509"/>
                      </a:cxn>
                      <a:cxn ang="0">
                        <a:pos x="9156" y="9528"/>
                      </a:cxn>
                      <a:cxn ang="0">
                        <a:pos x="6408" y="9503"/>
                      </a:cxn>
                      <a:cxn ang="0">
                        <a:pos x="6368" y="9519"/>
                      </a:cxn>
                    </a:cxnLst>
                    <a:rect l="0" t="0" r="r" b="b"/>
                    <a:pathLst>
                      <a:path w="16443" h="11487">
                        <a:moveTo>
                          <a:pt x="7726" y="0"/>
                        </a:moveTo>
                        <a:lnTo>
                          <a:pt x="7928" y="4"/>
                        </a:lnTo>
                        <a:lnTo>
                          <a:pt x="8127" y="17"/>
                        </a:lnTo>
                        <a:lnTo>
                          <a:pt x="8324" y="38"/>
                        </a:lnTo>
                        <a:lnTo>
                          <a:pt x="8519" y="68"/>
                        </a:lnTo>
                        <a:lnTo>
                          <a:pt x="8711" y="105"/>
                        </a:lnTo>
                        <a:lnTo>
                          <a:pt x="8900" y="150"/>
                        </a:lnTo>
                        <a:lnTo>
                          <a:pt x="9087" y="203"/>
                        </a:lnTo>
                        <a:lnTo>
                          <a:pt x="9270" y="263"/>
                        </a:lnTo>
                        <a:lnTo>
                          <a:pt x="9450" y="331"/>
                        </a:lnTo>
                        <a:lnTo>
                          <a:pt x="9626" y="406"/>
                        </a:lnTo>
                        <a:lnTo>
                          <a:pt x="9799" y="487"/>
                        </a:lnTo>
                        <a:lnTo>
                          <a:pt x="9969" y="576"/>
                        </a:lnTo>
                        <a:lnTo>
                          <a:pt x="10133" y="670"/>
                        </a:lnTo>
                        <a:lnTo>
                          <a:pt x="10294" y="772"/>
                        </a:lnTo>
                        <a:lnTo>
                          <a:pt x="10451" y="880"/>
                        </a:lnTo>
                        <a:lnTo>
                          <a:pt x="10604" y="994"/>
                        </a:lnTo>
                        <a:lnTo>
                          <a:pt x="10751" y="1113"/>
                        </a:lnTo>
                        <a:lnTo>
                          <a:pt x="10893" y="1239"/>
                        </a:lnTo>
                        <a:lnTo>
                          <a:pt x="11031" y="1370"/>
                        </a:lnTo>
                        <a:lnTo>
                          <a:pt x="11164" y="1507"/>
                        </a:lnTo>
                        <a:lnTo>
                          <a:pt x="11291" y="1648"/>
                        </a:lnTo>
                        <a:lnTo>
                          <a:pt x="11412" y="1795"/>
                        </a:lnTo>
                        <a:lnTo>
                          <a:pt x="11529" y="1947"/>
                        </a:lnTo>
                        <a:lnTo>
                          <a:pt x="11640" y="2102"/>
                        </a:lnTo>
                        <a:lnTo>
                          <a:pt x="11743" y="2264"/>
                        </a:lnTo>
                        <a:lnTo>
                          <a:pt x="11842" y="2429"/>
                        </a:lnTo>
                        <a:lnTo>
                          <a:pt x="11934" y="2598"/>
                        </a:lnTo>
                        <a:lnTo>
                          <a:pt x="12019" y="2772"/>
                        </a:lnTo>
                        <a:lnTo>
                          <a:pt x="12097" y="2948"/>
                        </a:lnTo>
                        <a:lnTo>
                          <a:pt x="12169" y="3129"/>
                        </a:lnTo>
                        <a:lnTo>
                          <a:pt x="12234" y="3314"/>
                        </a:lnTo>
                        <a:lnTo>
                          <a:pt x="12291" y="3501"/>
                        </a:lnTo>
                        <a:lnTo>
                          <a:pt x="12320" y="3499"/>
                        </a:lnTo>
                        <a:lnTo>
                          <a:pt x="12349" y="3498"/>
                        </a:lnTo>
                        <a:lnTo>
                          <a:pt x="12378" y="3497"/>
                        </a:lnTo>
                        <a:lnTo>
                          <a:pt x="12407" y="3496"/>
                        </a:lnTo>
                        <a:lnTo>
                          <a:pt x="12437" y="3495"/>
                        </a:lnTo>
                        <a:lnTo>
                          <a:pt x="12466" y="3494"/>
                        </a:lnTo>
                        <a:lnTo>
                          <a:pt x="12496" y="3494"/>
                        </a:lnTo>
                        <a:lnTo>
                          <a:pt x="12524" y="3494"/>
                        </a:lnTo>
                        <a:lnTo>
                          <a:pt x="12726" y="3499"/>
                        </a:lnTo>
                        <a:lnTo>
                          <a:pt x="12924" y="3515"/>
                        </a:lnTo>
                        <a:lnTo>
                          <a:pt x="13119" y="3540"/>
                        </a:lnTo>
                        <a:lnTo>
                          <a:pt x="13313" y="3575"/>
                        </a:lnTo>
                        <a:lnTo>
                          <a:pt x="13502" y="3621"/>
                        </a:lnTo>
                        <a:lnTo>
                          <a:pt x="13688" y="3674"/>
                        </a:lnTo>
                        <a:lnTo>
                          <a:pt x="13870" y="3738"/>
                        </a:lnTo>
                        <a:lnTo>
                          <a:pt x="14047" y="3809"/>
                        </a:lnTo>
                        <a:lnTo>
                          <a:pt x="14221" y="3889"/>
                        </a:lnTo>
                        <a:lnTo>
                          <a:pt x="14390" y="3977"/>
                        </a:lnTo>
                        <a:lnTo>
                          <a:pt x="14554" y="4074"/>
                        </a:lnTo>
                        <a:lnTo>
                          <a:pt x="14712" y="4179"/>
                        </a:lnTo>
                        <a:lnTo>
                          <a:pt x="14867" y="4290"/>
                        </a:lnTo>
                        <a:lnTo>
                          <a:pt x="15015" y="4409"/>
                        </a:lnTo>
                        <a:lnTo>
                          <a:pt x="15156" y="4535"/>
                        </a:lnTo>
                        <a:lnTo>
                          <a:pt x="15293" y="4667"/>
                        </a:lnTo>
                        <a:lnTo>
                          <a:pt x="15423" y="4806"/>
                        </a:lnTo>
                        <a:lnTo>
                          <a:pt x="15546" y="4951"/>
                        </a:lnTo>
                        <a:lnTo>
                          <a:pt x="15663" y="5102"/>
                        </a:lnTo>
                        <a:lnTo>
                          <a:pt x="15772" y="5259"/>
                        </a:lnTo>
                        <a:lnTo>
                          <a:pt x="15875" y="5421"/>
                        </a:lnTo>
                        <a:lnTo>
                          <a:pt x="15969" y="5588"/>
                        </a:lnTo>
                        <a:lnTo>
                          <a:pt x="16056" y="5761"/>
                        </a:lnTo>
                        <a:lnTo>
                          <a:pt x="16134" y="5938"/>
                        </a:lnTo>
                        <a:lnTo>
                          <a:pt x="16205" y="6119"/>
                        </a:lnTo>
                        <a:lnTo>
                          <a:pt x="16266" y="6305"/>
                        </a:lnTo>
                        <a:lnTo>
                          <a:pt x="16320" y="6494"/>
                        </a:lnTo>
                        <a:lnTo>
                          <a:pt x="16363" y="6687"/>
                        </a:lnTo>
                        <a:lnTo>
                          <a:pt x="16398" y="6884"/>
                        </a:lnTo>
                        <a:lnTo>
                          <a:pt x="16422" y="7083"/>
                        </a:lnTo>
                        <a:lnTo>
                          <a:pt x="16438" y="7286"/>
                        </a:lnTo>
                        <a:lnTo>
                          <a:pt x="16443" y="7490"/>
                        </a:lnTo>
                        <a:lnTo>
                          <a:pt x="16438" y="7688"/>
                        </a:lnTo>
                        <a:lnTo>
                          <a:pt x="16425" y="7883"/>
                        </a:lnTo>
                        <a:lnTo>
                          <a:pt x="16401" y="8075"/>
                        </a:lnTo>
                        <a:lnTo>
                          <a:pt x="16369" y="8264"/>
                        </a:lnTo>
                        <a:lnTo>
                          <a:pt x="16328" y="8451"/>
                        </a:lnTo>
                        <a:lnTo>
                          <a:pt x="16280" y="8634"/>
                        </a:lnTo>
                        <a:lnTo>
                          <a:pt x="16222" y="8813"/>
                        </a:lnTo>
                        <a:lnTo>
                          <a:pt x="16156" y="8989"/>
                        </a:lnTo>
                        <a:lnTo>
                          <a:pt x="16083" y="9161"/>
                        </a:lnTo>
                        <a:lnTo>
                          <a:pt x="16003" y="9328"/>
                        </a:lnTo>
                        <a:lnTo>
                          <a:pt x="15915" y="9491"/>
                        </a:lnTo>
                        <a:lnTo>
                          <a:pt x="15820" y="9649"/>
                        </a:lnTo>
                        <a:lnTo>
                          <a:pt x="15717" y="9802"/>
                        </a:lnTo>
                        <a:lnTo>
                          <a:pt x="15610" y="9950"/>
                        </a:lnTo>
                        <a:lnTo>
                          <a:pt x="15494" y="10093"/>
                        </a:lnTo>
                        <a:lnTo>
                          <a:pt x="15373" y="10230"/>
                        </a:lnTo>
                        <a:lnTo>
                          <a:pt x="15246" y="10361"/>
                        </a:lnTo>
                        <a:lnTo>
                          <a:pt x="15113" y="10487"/>
                        </a:lnTo>
                        <a:lnTo>
                          <a:pt x="14974" y="10606"/>
                        </a:lnTo>
                        <a:lnTo>
                          <a:pt x="14831" y="10718"/>
                        </a:lnTo>
                        <a:lnTo>
                          <a:pt x="14682" y="10824"/>
                        </a:lnTo>
                        <a:lnTo>
                          <a:pt x="14527" y="10923"/>
                        </a:lnTo>
                        <a:lnTo>
                          <a:pt x="14369" y="11014"/>
                        </a:lnTo>
                        <a:lnTo>
                          <a:pt x="14206" y="11098"/>
                        </a:lnTo>
                        <a:lnTo>
                          <a:pt x="14039" y="11176"/>
                        </a:lnTo>
                        <a:lnTo>
                          <a:pt x="13868" y="11244"/>
                        </a:lnTo>
                        <a:lnTo>
                          <a:pt x="13693" y="11305"/>
                        </a:lnTo>
                        <a:lnTo>
                          <a:pt x="13514" y="11357"/>
                        </a:lnTo>
                        <a:lnTo>
                          <a:pt x="13332" y="11401"/>
                        </a:lnTo>
                        <a:lnTo>
                          <a:pt x="13147" y="11436"/>
                        </a:lnTo>
                        <a:lnTo>
                          <a:pt x="12960" y="11462"/>
                        </a:lnTo>
                        <a:lnTo>
                          <a:pt x="12770" y="11479"/>
                        </a:lnTo>
                        <a:lnTo>
                          <a:pt x="12770" y="11487"/>
                        </a:lnTo>
                        <a:lnTo>
                          <a:pt x="12524" y="11487"/>
                        </a:lnTo>
                        <a:lnTo>
                          <a:pt x="3341" y="11487"/>
                        </a:lnTo>
                        <a:lnTo>
                          <a:pt x="3079" y="11487"/>
                        </a:lnTo>
                        <a:lnTo>
                          <a:pt x="3079" y="11477"/>
                        </a:lnTo>
                        <a:lnTo>
                          <a:pt x="2919" y="11459"/>
                        </a:lnTo>
                        <a:lnTo>
                          <a:pt x="2760" y="11436"/>
                        </a:lnTo>
                        <a:lnTo>
                          <a:pt x="2605" y="11404"/>
                        </a:lnTo>
                        <a:lnTo>
                          <a:pt x="2453" y="11365"/>
                        </a:lnTo>
                        <a:lnTo>
                          <a:pt x="2303" y="11318"/>
                        </a:lnTo>
                        <a:lnTo>
                          <a:pt x="2156" y="11265"/>
                        </a:lnTo>
                        <a:lnTo>
                          <a:pt x="2013" y="11205"/>
                        </a:lnTo>
                        <a:lnTo>
                          <a:pt x="1872" y="11139"/>
                        </a:lnTo>
                        <a:lnTo>
                          <a:pt x="1736" y="11067"/>
                        </a:lnTo>
                        <a:lnTo>
                          <a:pt x="1603" y="10987"/>
                        </a:lnTo>
                        <a:lnTo>
                          <a:pt x="1474" y="10903"/>
                        </a:lnTo>
                        <a:lnTo>
                          <a:pt x="1349" y="10813"/>
                        </a:lnTo>
                        <a:lnTo>
                          <a:pt x="1229" y="10716"/>
                        </a:lnTo>
                        <a:lnTo>
                          <a:pt x="1113" y="10615"/>
                        </a:lnTo>
                        <a:lnTo>
                          <a:pt x="1001" y="10508"/>
                        </a:lnTo>
                        <a:lnTo>
                          <a:pt x="895" y="10396"/>
                        </a:lnTo>
                        <a:lnTo>
                          <a:pt x="793" y="10280"/>
                        </a:lnTo>
                        <a:lnTo>
                          <a:pt x="697" y="10159"/>
                        </a:lnTo>
                        <a:lnTo>
                          <a:pt x="606" y="10033"/>
                        </a:lnTo>
                        <a:lnTo>
                          <a:pt x="521" y="9903"/>
                        </a:lnTo>
                        <a:lnTo>
                          <a:pt x="441" y="9769"/>
                        </a:lnTo>
                        <a:lnTo>
                          <a:pt x="368" y="9631"/>
                        </a:lnTo>
                        <a:lnTo>
                          <a:pt x="300" y="9490"/>
                        </a:lnTo>
                        <a:lnTo>
                          <a:pt x="239" y="9345"/>
                        </a:lnTo>
                        <a:lnTo>
                          <a:pt x="185" y="9197"/>
                        </a:lnTo>
                        <a:lnTo>
                          <a:pt x="137" y="9044"/>
                        </a:lnTo>
                        <a:lnTo>
                          <a:pt x="96" y="8890"/>
                        </a:lnTo>
                        <a:lnTo>
                          <a:pt x="62" y="8733"/>
                        </a:lnTo>
                        <a:lnTo>
                          <a:pt x="35" y="8573"/>
                        </a:lnTo>
                        <a:lnTo>
                          <a:pt x="15" y="8410"/>
                        </a:lnTo>
                        <a:lnTo>
                          <a:pt x="4" y="8246"/>
                        </a:lnTo>
                        <a:lnTo>
                          <a:pt x="0" y="8079"/>
                        </a:lnTo>
                        <a:lnTo>
                          <a:pt x="4" y="7916"/>
                        </a:lnTo>
                        <a:lnTo>
                          <a:pt x="15" y="7754"/>
                        </a:lnTo>
                        <a:lnTo>
                          <a:pt x="34" y="7596"/>
                        </a:lnTo>
                        <a:lnTo>
                          <a:pt x="60" y="7439"/>
                        </a:lnTo>
                        <a:lnTo>
                          <a:pt x="92" y="7284"/>
                        </a:lnTo>
                        <a:lnTo>
                          <a:pt x="132" y="7132"/>
                        </a:lnTo>
                        <a:lnTo>
                          <a:pt x="178" y="6983"/>
                        </a:lnTo>
                        <a:lnTo>
                          <a:pt x="230" y="6837"/>
                        </a:lnTo>
                        <a:lnTo>
                          <a:pt x="289" y="6694"/>
                        </a:lnTo>
                        <a:lnTo>
                          <a:pt x="354" y="6556"/>
                        </a:lnTo>
                        <a:lnTo>
                          <a:pt x="424" y="6420"/>
                        </a:lnTo>
                        <a:lnTo>
                          <a:pt x="502" y="6287"/>
                        </a:lnTo>
                        <a:lnTo>
                          <a:pt x="584" y="6159"/>
                        </a:lnTo>
                        <a:lnTo>
                          <a:pt x="671" y="6034"/>
                        </a:lnTo>
                        <a:lnTo>
                          <a:pt x="765" y="5914"/>
                        </a:lnTo>
                        <a:lnTo>
                          <a:pt x="862" y="5799"/>
                        </a:lnTo>
                        <a:lnTo>
                          <a:pt x="965" y="5688"/>
                        </a:lnTo>
                        <a:lnTo>
                          <a:pt x="1072" y="5582"/>
                        </a:lnTo>
                        <a:lnTo>
                          <a:pt x="1184" y="5480"/>
                        </a:lnTo>
                        <a:lnTo>
                          <a:pt x="1301" y="5384"/>
                        </a:lnTo>
                        <a:lnTo>
                          <a:pt x="1421" y="5293"/>
                        </a:lnTo>
                        <a:lnTo>
                          <a:pt x="1546" y="5208"/>
                        </a:lnTo>
                        <a:lnTo>
                          <a:pt x="1675" y="5128"/>
                        </a:lnTo>
                        <a:lnTo>
                          <a:pt x="1807" y="5054"/>
                        </a:lnTo>
                        <a:lnTo>
                          <a:pt x="1942" y="4986"/>
                        </a:lnTo>
                        <a:lnTo>
                          <a:pt x="2082" y="4924"/>
                        </a:lnTo>
                        <a:lnTo>
                          <a:pt x="2224" y="4869"/>
                        </a:lnTo>
                        <a:lnTo>
                          <a:pt x="2369" y="4819"/>
                        </a:lnTo>
                        <a:lnTo>
                          <a:pt x="2517" y="4777"/>
                        </a:lnTo>
                        <a:lnTo>
                          <a:pt x="2668" y="4741"/>
                        </a:lnTo>
                        <a:lnTo>
                          <a:pt x="2821" y="4713"/>
                        </a:lnTo>
                        <a:lnTo>
                          <a:pt x="2976" y="4692"/>
                        </a:lnTo>
                        <a:lnTo>
                          <a:pt x="2990" y="4450"/>
                        </a:lnTo>
                        <a:lnTo>
                          <a:pt x="3015" y="4212"/>
                        </a:lnTo>
                        <a:lnTo>
                          <a:pt x="3051" y="3976"/>
                        </a:lnTo>
                        <a:lnTo>
                          <a:pt x="3098" y="3744"/>
                        </a:lnTo>
                        <a:lnTo>
                          <a:pt x="3156" y="3517"/>
                        </a:lnTo>
                        <a:lnTo>
                          <a:pt x="3225" y="3295"/>
                        </a:lnTo>
                        <a:lnTo>
                          <a:pt x="3303" y="3076"/>
                        </a:lnTo>
                        <a:lnTo>
                          <a:pt x="3391" y="2863"/>
                        </a:lnTo>
                        <a:lnTo>
                          <a:pt x="3489" y="2655"/>
                        </a:lnTo>
                        <a:lnTo>
                          <a:pt x="3597" y="2453"/>
                        </a:lnTo>
                        <a:lnTo>
                          <a:pt x="3713" y="2256"/>
                        </a:lnTo>
                        <a:lnTo>
                          <a:pt x="3837" y="2065"/>
                        </a:lnTo>
                        <a:lnTo>
                          <a:pt x="3971" y="1882"/>
                        </a:lnTo>
                        <a:lnTo>
                          <a:pt x="4113" y="1704"/>
                        </a:lnTo>
                        <a:lnTo>
                          <a:pt x="4262" y="1535"/>
                        </a:lnTo>
                        <a:lnTo>
                          <a:pt x="4419" y="1371"/>
                        </a:lnTo>
                        <a:lnTo>
                          <a:pt x="4583" y="1216"/>
                        </a:lnTo>
                        <a:lnTo>
                          <a:pt x="4754" y="1069"/>
                        </a:lnTo>
                        <a:lnTo>
                          <a:pt x="4932" y="930"/>
                        </a:lnTo>
                        <a:lnTo>
                          <a:pt x="5117" y="800"/>
                        </a:lnTo>
                        <a:lnTo>
                          <a:pt x="5307" y="677"/>
                        </a:lnTo>
                        <a:lnTo>
                          <a:pt x="5503" y="565"/>
                        </a:lnTo>
                        <a:lnTo>
                          <a:pt x="5705" y="462"/>
                        </a:lnTo>
                        <a:lnTo>
                          <a:pt x="5912" y="368"/>
                        </a:lnTo>
                        <a:lnTo>
                          <a:pt x="6124" y="284"/>
                        </a:lnTo>
                        <a:lnTo>
                          <a:pt x="6342" y="211"/>
                        </a:lnTo>
                        <a:lnTo>
                          <a:pt x="6563" y="147"/>
                        </a:lnTo>
                        <a:lnTo>
                          <a:pt x="6788" y="95"/>
                        </a:lnTo>
                        <a:lnTo>
                          <a:pt x="7018" y="54"/>
                        </a:lnTo>
                        <a:lnTo>
                          <a:pt x="7250" y="25"/>
                        </a:lnTo>
                        <a:lnTo>
                          <a:pt x="7487" y="6"/>
                        </a:lnTo>
                        <a:lnTo>
                          <a:pt x="7726" y="0"/>
                        </a:lnTo>
                        <a:close/>
                        <a:moveTo>
                          <a:pt x="9156" y="9528"/>
                        </a:moveTo>
                        <a:lnTo>
                          <a:pt x="9148" y="9515"/>
                        </a:lnTo>
                        <a:lnTo>
                          <a:pt x="9141" y="9503"/>
                        </a:lnTo>
                        <a:lnTo>
                          <a:pt x="9134" y="9491"/>
                        </a:lnTo>
                        <a:lnTo>
                          <a:pt x="9127" y="9478"/>
                        </a:lnTo>
                        <a:lnTo>
                          <a:pt x="9106" y="9484"/>
                        </a:lnTo>
                        <a:lnTo>
                          <a:pt x="9086" y="9491"/>
                        </a:lnTo>
                        <a:lnTo>
                          <a:pt x="9065" y="9498"/>
                        </a:lnTo>
                        <a:lnTo>
                          <a:pt x="9045" y="9503"/>
                        </a:lnTo>
                        <a:lnTo>
                          <a:pt x="9023" y="9509"/>
                        </a:lnTo>
                        <a:lnTo>
                          <a:pt x="9003" y="9515"/>
                        </a:lnTo>
                        <a:lnTo>
                          <a:pt x="8982" y="9521"/>
                        </a:lnTo>
                        <a:lnTo>
                          <a:pt x="8961" y="9528"/>
                        </a:lnTo>
                        <a:lnTo>
                          <a:pt x="9156" y="9528"/>
                        </a:lnTo>
                        <a:close/>
                        <a:moveTo>
                          <a:pt x="6492" y="9528"/>
                        </a:moveTo>
                        <a:lnTo>
                          <a:pt x="6464" y="9519"/>
                        </a:lnTo>
                        <a:lnTo>
                          <a:pt x="6435" y="9511"/>
                        </a:lnTo>
                        <a:lnTo>
                          <a:pt x="6408" y="9503"/>
                        </a:lnTo>
                        <a:lnTo>
                          <a:pt x="6379" y="9495"/>
                        </a:lnTo>
                        <a:lnTo>
                          <a:pt x="6376" y="9503"/>
                        </a:lnTo>
                        <a:lnTo>
                          <a:pt x="6372" y="9511"/>
                        </a:lnTo>
                        <a:lnTo>
                          <a:pt x="6368" y="9519"/>
                        </a:lnTo>
                        <a:lnTo>
                          <a:pt x="6364" y="9528"/>
                        </a:lnTo>
                        <a:lnTo>
                          <a:pt x="6492" y="952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cs typeface="Huawei Sans" panose="020C0503030203020204" pitchFamily="34" charset="0"/>
                    </a:endParaRPr>
                  </a:p>
                </p:txBody>
              </p:sp>
            </p:grpSp>
            <p:sp>
              <p:nvSpPr>
                <p:cNvPr id="18" name="文本框 17"/>
                <p:cNvSpPr txBox="1"/>
                <p:nvPr/>
              </p:nvSpPr>
              <p:spPr>
                <a:xfrm>
                  <a:off x="1628282" y="1787441"/>
                  <a:ext cx="584900" cy="347219"/>
                </a:xfrm>
                <a:prstGeom prst="rect">
                  <a:avLst/>
                </a:prstGeom>
                <a:noFill/>
              </p:spPr>
              <p:txBody>
                <a:bodyPr wrap="none" rtlCol="0" anchor="ctr">
                  <a:noAutofit/>
                </a:bodyPr>
                <a:lstStyle/>
                <a:p>
                  <a:pPr algn="l" fontAlgn="ct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Cloud</a:t>
                  </a:r>
                </a:p>
              </p:txBody>
            </p:sp>
          </p:grpSp>
          <p:grpSp>
            <p:nvGrpSpPr>
              <p:cNvPr id="9" name="组合 8"/>
              <p:cNvGrpSpPr/>
              <p:nvPr/>
            </p:nvGrpSpPr>
            <p:grpSpPr>
              <a:xfrm>
                <a:off x="3106426" y="1555850"/>
                <a:ext cx="875773" cy="557620"/>
                <a:chOff x="3748238" y="1618444"/>
                <a:chExt cx="875773" cy="557620"/>
              </a:xfrm>
            </p:grpSpPr>
            <p:grpSp>
              <p:nvGrpSpPr>
                <p:cNvPr id="10" name="组合 752"/>
                <p:cNvGrpSpPr/>
                <p:nvPr/>
              </p:nvGrpSpPr>
              <p:grpSpPr>
                <a:xfrm>
                  <a:off x="3748238" y="1635799"/>
                  <a:ext cx="734742" cy="540265"/>
                  <a:chOff x="-3217302" y="2543115"/>
                  <a:chExt cx="864308" cy="697939"/>
                </a:xfrm>
                <a:solidFill>
                  <a:schemeClr val="tx1">
                    <a:lumMod val="50000"/>
                    <a:lumOff val="50000"/>
                  </a:schemeClr>
                </a:solidFill>
              </p:grpSpPr>
              <p:sp>
                <p:nvSpPr>
                  <p:cNvPr id="12" name="Freeform 65"/>
                  <p:cNvSpPr>
                    <a:spLocks/>
                  </p:cNvSpPr>
                  <p:nvPr/>
                </p:nvSpPr>
                <p:spPr bwMode="auto">
                  <a:xfrm>
                    <a:off x="-3168609" y="2579635"/>
                    <a:ext cx="279987" cy="166369"/>
                  </a:xfrm>
                  <a:custGeom>
                    <a:avLst/>
                    <a:gdLst/>
                    <a:ahLst/>
                    <a:cxnLst>
                      <a:cxn ang="0">
                        <a:pos x="0" y="78"/>
                      </a:cxn>
                      <a:cxn ang="0">
                        <a:pos x="0" y="78"/>
                      </a:cxn>
                      <a:cxn ang="0">
                        <a:pos x="0" y="82"/>
                      </a:cxn>
                      <a:cxn ang="0">
                        <a:pos x="2" y="82"/>
                      </a:cxn>
                      <a:cxn ang="0">
                        <a:pos x="134" y="82"/>
                      </a:cxn>
                      <a:cxn ang="0">
                        <a:pos x="134" y="82"/>
                      </a:cxn>
                      <a:cxn ang="0">
                        <a:pos x="136" y="82"/>
                      </a:cxn>
                      <a:cxn ang="0">
                        <a:pos x="138" y="78"/>
                      </a:cxn>
                      <a:cxn ang="0">
                        <a:pos x="138" y="4"/>
                      </a:cxn>
                      <a:cxn ang="0">
                        <a:pos x="138" y="4"/>
                      </a:cxn>
                      <a:cxn ang="0">
                        <a:pos x="136" y="2"/>
                      </a:cxn>
                      <a:cxn ang="0">
                        <a:pos x="134" y="0"/>
                      </a:cxn>
                      <a:cxn ang="0">
                        <a:pos x="2" y="0"/>
                      </a:cxn>
                      <a:cxn ang="0">
                        <a:pos x="2" y="0"/>
                      </a:cxn>
                      <a:cxn ang="0">
                        <a:pos x="0" y="2"/>
                      </a:cxn>
                      <a:cxn ang="0">
                        <a:pos x="0" y="4"/>
                      </a:cxn>
                      <a:cxn ang="0">
                        <a:pos x="0" y="78"/>
                      </a:cxn>
                    </a:cxnLst>
                    <a:rect l="0" t="0" r="r" b="b"/>
                    <a:pathLst>
                      <a:path w="138" h="82">
                        <a:moveTo>
                          <a:pt x="0" y="78"/>
                        </a:moveTo>
                        <a:lnTo>
                          <a:pt x="0" y="78"/>
                        </a:lnTo>
                        <a:lnTo>
                          <a:pt x="0" y="82"/>
                        </a:lnTo>
                        <a:lnTo>
                          <a:pt x="2" y="82"/>
                        </a:lnTo>
                        <a:lnTo>
                          <a:pt x="134" y="82"/>
                        </a:lnTo>
                        <a:lnTo>
                          <a:pt x="134" y="82"/>
                        </a:lnTo>
                        <a:lnTo>
                          <a:pt x="136" y="82"/>
                        </a:lnTo>
                        <a:lnTo>
                          <a:pt x="138" y="78"/>
                        </a:lnTo>
                        <a:lnTo>
                          <a:pt x="138" y="4"/>
                        </a:lnTo>
                        <a:lnTo>
                          <a:pt x="138" y="4"/>
                        </a:lnTo>
                        <a:lnTo>
                          <a:pt x="136" y="2"/>
                        </a:lnTo>
                        <a:lnTo>
                          <a:pt x="134" y="0"/>
                        </a:lnTo>
                        <a:lnTo>
                          <a:pt x="2" y="0"/>
                        </a:lnTo>
                        <a:lnTo>
                          <a:pt x="2" y="0"/>
                        </a:lnTo>
                        <a:lnTo>
                          <a:pt x="0" y="2"/>
                        </a:lnTo>
                        <a:lnTo>
                          <a:pt x="0" y="4"/>
                        </a:lnTo>
                        <a:lnTo>
                          <a:pt x="0" y="78"/>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3" name="Freeform 66"/>
                  <p:cNvSpPr>
                    <a:spLocks noEditPoints="1"/>
                  </p:cNvSpPr>
                  <p:nvPr/>
                </p:nvSpPr>
                <p:spPr bwMode="auto">
                  <a:xfrm>
                    <a:off x="-3217302" y="2543115"/>
                    <a:ext cx="373316" cy="365201"/>
                  </a:xfrm>
                  <a:custGeom>
                    <a:avLst/>
                    <a:gdLst/>
                    <a:ahLst/>
                    <a:cxnLst>
                      <a:cxn ang="0">
                        <a:pos x="168" y="120"/>
                      </a:cxn>
                      <a:cxn ang="0">
                        <a:pos x="172" y="120"/>
                      </a:cxn>
                      <a:cxn ang="0">
                        <a:pos x="180" y="114"/>
                      </a:cxn>
                      <a:cxn ang="0">
                        <a:pos x="180" y="14"/>
                      </a:cxn>
                      <a:cxn ang="0">
                        <a:pos x="180" y="8"/>
                      </a:cxn>
                      <a:cxn ang="0">
                        <a:pos x="172" y="2"/>
                      </a:cxn>
                      <a:cxn ang="0">
                        <a:pos x="18" y="0"/>
                      </a:cxn>
                      <a:cxn ang="0">
                        <a:pos x="14" y="2"/>
                      </a:cxn>
                      <a:cxn ang="0">
                        <a:pos x="6" y="8"/>
                      </a:cxn>
                      <a:cxn ang="0">
                        <a:pos x="6" y="108"/>
                      </a:cxn>
                      <a:cxn ang="0">
                        <a:pos x="6" y="114"/>
                      </a:cxn>
                      <a:cxn ang="0">
                        <a:pos x="14" y="120"/>
                      </a:cxn>
                      <a:cxn ang="0">
                        <a:pos x="18" y="120"/>
                      </a:cxn>
                      <a:cxn ang="0">
                        <a:pos x="16" y="18"/>
                      </a:cxn>
                      <a:cxn ang="0">
                        <a:pos x="22" y="12"/>
                      </a:cxn>
                      <a:cxn ang="0">
                        <a:pos x="162" y="12"/>
                      </a:cxn>
                      <a:cxn ang="0">
                        <a:pos x="168" y="18"/>
                      </a:cxn>
                      <a:cxn ang="0">
                        <a:pos x="168" y="102"/>
                      </a:cxn>
                      <a:cxn ang="0">
                        <a:pos x="162" y="106"/>
                      </a:cxn>
                      <a:cxn ang="0">
                        <a:pos x="22" y="106"/>
                      </a:cxn>
                      <a:cxn ang="0">
                        <a:pos x="16" y="102"/>
                      </a:cxn>
                      <a:cxn ang="0">
                        <a:pos x="160" y="132"/>
                      </a:cxn>
                      <a:cxn ang="0">
                        <a:pos x="24" y="132"/>
                      </a:cxn>
                      <a:cxn ang="0">
                        <a:pos x="8" y="138"/>
                      </a:cxn>
                      <a:cxn ang="0">
                        <a:pos x="0" y="152"/>
                      </a:cxn>
                      <a:cxn ang="0">
                        <a:pos x="0" y="160"/>
                      </a:cxn>
                      <a:cxn ang="0">
                        <a:pos x="8" y="174"/>
                      </a:cxn>
                      <a:cxn ang="0">
                        <a:pos x="24" y="180"/>
                      </a:cxn>
                      <a:cxn ang="0">
                        <a:pos x="160" y="180"/>
                      </a:cxn>
                      <a:cxn ang="0">
                        <a:pos x="178" y="174"/>
                      </a:cxn>
                      <a:cxn ang="0">
                        <a:pos x="184" y="160"/>
                      </a:cxn>
                      <a:cxn ang="0">
                        <a:pos x="184" y="152"/>
                      </a:cxn>
                      <a:cxn ang="0">
                        <a:pos x="178" y="138"/>
                      </a:cxn>
                      <a:cxn ang="0">
                        <a:pos x="160" y="132"/>
                      </a:cxn>
                      <a:cxn ang="0">
                        <a:pos x="156" y="164"/>
                      </a:cxn>
                      <a:cxn ang="0">
                        <a:pos x="152" y="164"/>
                      </a:cxn>
                      <a:cxn ang="0">
                        <a:pos x="146" y="158"/>
                      </a:cxn>
                      <a:cxn ang="0">
                        <a:pos x="146" y="154"/>
                      </a:cxn>
                      <a:cxn ang="0">
                        <a:pos x="148" y="148"/>
                      </a:cxn>
                      <a:cxn ang="0">
                        <a:pos x="156" y="144"/>
                      </a:cxn>
                      <a:cxn ang="0">
                        <a:pos x="160" y="146"/>
                      </a:cxn>
                      <a:cxn ang="0">
                        <a:pos x="164" y="152"/>
                      </a:cxn>
                      <a:cxn ang="0">
                        <a:pos x="166" y="154"/>
                      </a:cxn>
                      <a:cxn ang="0">
                        <a:pos x="162" y="162"/>
                      </a:cxn>
                      <a:cxn ang="0">
                        <a:pos x="156" y="164"/>
                      </a:cxn>
                    </a:cxnLst>
                    <a:rect l="0" t="0" r="r" b="b"/>
                    <a:pathLst>
                      <a:path w="184" h="180">
                        <a:moveTo>
                          <a:pt x="18" y="120"/>
                        </a:moveTo>
                        <a:lnTo>
                          <a:pt x="168" y="120"/>
                        </a:lnTo>
                        <a:lnTo>
                          <a:pt x="168" y="120"/>
                        </a:lnTo>
                        <a:lnTo>
                          <a:pt x="172" y="120"/>
                        </a:lnTo>
                        <a:lnTo>
                          <a:pt x="176" y="118"/>
                        </a:lnTo>
                        <a:lnTo>
                          <a:pt x="180" y="114"/>
                        </a:lnTo>
                        <a:lnTo>
                          <a:pt x="180" y="108"/>
                        </a:lnTo>
                        <a:lnTo>
                          <a:pt x="180" y="14"/>
                        </a:lnTo>
                        <a:lnTo>
                          <a:pt x="180" y="14"/>
                        </a:lnTo>
                        <a:lnTo>
                          <a:pt x="180" y="8"/>
                        </a:lnTo>
                        <a:lnTo>
                          <a:pt x="176" y="4"/>
                        </a:lnTo>
                        <a:lnTo>
                          <a:pt x="172" y="2"/>
                        </a:lnTo>
                        <a:lnTo>
                          <a:pt x="168" y="0"/>
                        </a:lnTo>
                        <a:lnTo>
                          <a:pt x="18" y="0"/>
                        </a:lnTo>
                        <a:lnTo>
                          <a:pt x="18" y="0"/>
                        </a:lnTo>
                        <a:lnTo>
                          <a:pt x="14" y="2"/>
                        </a:lnTo>
                        <a:lnTo>
                          <a:pt x="8" y="4"/>
                        </a:lnTo>
                        <a:lnTo>
                          <a:pt x="6" y="8"/>
                        </a:lnTo>
                        <a:lnTo>
                          <a:pt x="6" y="14"/>
                        </a:lnTo>
                        <a:lnTo>
                          <a:pt x="6" y="108"/>
                        </a:lnTo>
                        <a:lnTo>
                          <a:pt x="6" y="108"/>
                        </a:lnTo>
                        <a:lnTo>
                          <a:pt x="6" y="114"/>
                        </a:lnTo>
                        <a:lnTo>
                          <a:pt x="8" y="118"/>
                        </a:lnTo>
                        <a:lnTo>
                          <a:pt x="14" y="120"/>
                        </a:lnTo>
                        <a:lnTo>
                          <a:pt x="18" y="120"/>
                        </a:lnTo>
                        <a:lnTo>
                          <a:pt x="18" y="120"/>
                        </a:lnTo>
                        <a:close/>
                        <a:moveTo>
                          <a:pt x="16" y="18"/>
                        </a:moveTo>
                        <a:lnTo>
                          <a:pt x="16" y="18"/>
                        </a:lnTo>
                        <a:lnTo>
                          <a:pt x="18" y="14"/>
                        </a:lnTo>
                        <a:lnTo>
                          <a:pt x="22" y="12"/>
                        </a:lnTo>
                        <a:lnTo>
                          <a:pt x="162" y="12"/>
                        </a:lnTo>
                        <a:lnTo>
                          <a:pt x="162" y="12"/>
                        </a:lnTo>
                        <a:lnTo>
                          <a:pt x="166" y="14"/>
                        </a:lnTo>
                        <a:lnTo>
                          <a:pt x="168" y="18"/>
                        </a:lnTo>
                        <a:lnTo>
                          <a:pt x="168" y="102"/>
                        </a:lnTo>
                        <a:lnTo>
                          <a:pt x="168" y="102"/>
                        </a:lnTo>
                        <a:lnTo>
                          <a:pt x="166" y="106"/>
                        </a:lnTo>
                        <a:lnTo>
                          <a:pt x="162" y="106"/>
                        </a:lnTo>
                        <a:lnTo>
                          <a:pt x="22" y="106"/>
                        </a:lnTo>
                        <a:lnTo>
                          <a:pt x="22" y="106"/>
                        </a:lnTo>
                        <a:lnTo>
                          <a:pt x="18" y="106"/>
                        </a:lnTo>
                        <a:lnTo>
                          <a:pt x="16" y="102"/>
                        </a:lnTo>
                        <a:lnTo>
                          <a:pt x="16" y="18"/>
                        </a:lnTo>
                        <a:close/>
                        <a:moveTo>
                          <a:pt x="160" y="132"/>
                        </a:moveTo>
                        <a:lnTo>
                          <a:pt x="24" y="132"/>
                        </a:lnTo>
                        <a:lnTo>
                          <a:pt x="24" y="132"/>
                        </a:lnTo>
                        <a:lnTo>
                          <a:pt x="16" y="132"/>
                        </a:lnTo>
                        <a:lnTo>
                          <a:pt x="8" y="138"/>
                        </a:lnTo>
                        <a:lnTo>
                          <a:pt x="2" y="144"/>
                        </a:lnTo>
                        <a:lnTo>
                          <a:pt x="0" y="152"/>
                        </a:lnTo>
                        <a:lnTo>
                          <a:pt x="0" y="160"/>
                        </a:lnTo>
                        <a:lnTo>
                          <a:pt x="0" y="160"/>
                        </a:lnTo>
                        <a:lnTo>
                          <a:pt x="2" y="168"/>
                        </a:lnTo>
                        <a:lnTo>
                          <a:pt x="8" y="174"/>
                        </a:lnTo>
                        <a:lnTo>
                          <a:pt x="16" y="178"/>
                        </a:lnTo>
                        <a:lnTo>
                          <a:pt x="24" y="180"/>
                        </a:lnTo>
                        <a:lnTo>
                          <a:pt x="160" y="180"/>
                        </a:lnTo>
                        <a:lnTo>
                          <a:pt x="160" y="180"/>
                        </a:lnTo>
                        <a:lnTo>
                          <a:pt x="170" y="178"/>
                        </a:lnTo>
                        <a:lnTo>
                          <a:pt x="178" y="174"/>
                        </a:lnTo>
                        <a:lnTo>
                          <a:pt x="184" y="168"/>
                        </a:lnTo>
                        <a:lnTo>
                          <a:pt x="184" y="160"/>
                        </a:lnTo>
                        <a:lnTo>
                          <a:pt x="184" y="152"/>
                        </a:lnTo>
                        <a:lnTo>
                          <a:pt x="184" y="152"/>
                        </a:lnTo>
                        <a:lnTo>
                          <a:pt x="184" y="144"/>
                        </a:lnTo>
                        <a:lnTo>
                          <a:pt x="178" y="138"/>
                        </a:lnTo>
                        <a:lnTo>
                          <a:pt x="170" y="132"/>
                        </a:lnTo>
                        <a:lnTo>
                          <a:pt x="160" y="132"/>
                        </a:lnTo>
                        <a:lnTo>
                          <a:pt x="160" y="132"/>
                        </a:lnTo>
                        <a:close/>
                        <a:moveTo>
                          <a:pt x="156" y="164"/>
                        </a:moveTo>
                        <a:lnTo>
                          <a:pt x="156" y="164"/>
                        </a:lnTo>
                        <a:lnTo>
                          <a:pt x="152" y="164"/>
                        </a:lnTo>
                        <a:lnTo>
                          <a:pt x="148" y="162"/>
                        </a:lnTo>
                        <a:lnTo>
                          <a:pt x="146" y="158"/>
                        </a:lnTo>
                        <a:lnTo>
                          <a:pt x="146" y="154"/>
                        </a:lnTo>
                        <a:lnTo>
                          <a:pt x="146" y="154"/>
                        </a:lnTo>
                        <a:lnTo>
                          <a:pt x="146" y="152"/>
                        </a:lnTo>
                        <a:lnTo>
                          <a:pt x="148" y="148"/>
                        </a:lnTo>
                        <a:lnTo>
                          <a:pt x="152" y="146"/>
                        </a:lnTo>
                        <a:lnTo>
                          <a:pt x="156" y="144"/>
                        </a:lnTo>
                        <a:lnTo>
                          <a:pt x="156" y="144"/>
                        </a:lnTo>
                        <a:lnTo>
                          <a:pt x="160" y="146"/>
                        </a:lnTo>
                        <a:lnTo>
                          <a:pt x="162" y="148"/>
                        </a:lnTo>
                        <a:lnTo>
                          <a:pt x="164" y="152"/>
                        </a:lnTo>
                        <a:lnTo>
                          <a:pt x="166" y="154"/>
                        </a:lnTo>
                        <a:lnTo>
                          <a:pt x="166" y="154"/>
                        </a:lnTo>
                        <a:lnTo>
                          <a:pt x="164" y="158"/>
                        </a:lnTo>
                        <a:lnTo>
                          <a:pt x="162" y="162"/>
                        </a:lnTo>
                        <a:lnTo>
                          <a:pt x="160" y="164"/>
                        </a:lnTo>
                        <a:lnTo>
                          <a:pt x="156" y="164"/>
                        </a:lnTo>
                        <a:lnTo>
                          <a:pt x="156" y="164"/>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 name="Freeform 67"/>
                  <p:cNvSpPr>
                    <a:spLocks noEditPoints="1"/>
                  </p:cNvSpPr>
                  <p:nvPr/>
                </p:nvSpPr>
                <p:spPr bwMode="auto">
                  <a:xfrm>
                    <a:off x="-3050933" y="2952951"/>
                    <a:ext cx="275930" cy="271872"/>
                  </a:xfrm>
                  <a:custGeom>
                    <a:avLst/>
                    <a:gdLst/>
                    <a:ahLst/>
                    <a:cxnLst>
                      <a:cxn ang="0">
                        <a:pos x="122" y="106"/>
                      </a:cxn>
                      <a:cxn ang="0">
                        <a:pos x="112" y="110"/>
                      </a:cxn>
                      <a:cxn ang="0">
                        <a:pos x="108" y="120"/>
                      </a:cxn>
                      <a:cxn ang="0">
                        <a:pos x="108" y="126"/>
                      </a:cxn>
                      <a:cxn ang="0">
                        <a:pos x="116" y="134"/>
                      </a:cxn>
                      <a:cxn ang="0">
                        <a:pos x="122" y="134"/>
                      </a:cxn>
                      <a:cxn ang="0">
                        <a:pos x="132" y="130"/>
                      </a:cxn>
                      <a:cxn ang="0">
                        <a:pos x="136" y="120"/>
                      </a:cxn>
                      <a:cxn ang="0">
                        <a:pos x="136" y="114"/>
                      </a:cxn>
                      <a:cxn ang="0">
                        <a:pos x="128" y="106"/>
                      </a:cxn>
                      <a:cxn ang="0">
                        <a:pos x="122" y="106"/>
                      </a:cxn>
                      <a:cxn ang="0">
                        <a:pos x="68" y="106"/>
                      </a:cxn>
                      <a:cxn ang="0">
                        <a:pos x="58" y="110"/>
                      </a:cxn>
                      <a:cxn ang="0">
                        <a:pos x="54" y="120"/>
                      </a:cxn>
                      <a:cxn ang="0">
                        <a:pos x="54" y="126"/>
                      </a:cxn>
                      <a:cxn ang="0">
                        <a:pos x="62" y="134"/>
                      </a:cxn>
                      <a:cxn ang="0">
                        <a:pos x="68" y="134"/>
                      </a:cxn>
                      <a:cxn ang="0">
                        <a:pos x="78" y="130"/>
                      </a:cxn>
                      <a:cxn ang="0">
                        <a:pos x="82" y="120"/>
                      </a:cxn>
                      <a:cxn ang="0">
                        <a:pos x="82" y="114"/>
                      </a:cxn>
                      <a:cxn ang="0">
                        <a:pos x="74" y="106"/>
                      </a:cxn>
                      <a:cxn ang="0">
                        <a:pos x="68" y="106"/>
                      </a:cxn>
                      <a:cxn ang="0">
                        <a:pos x="14" y="106"/>
                      </a:cxn>
                      <a:cxn ang="0">
                        <a:pos x="4" y="110"/>
                      </a:cxn>
                      <a:cxn ang="0">
                        <a:pos x="0" y="120"/>
                      </a:cxn>
                      <a:cxn ang="0">
                        <a:pos x="2" y="126"/>
                      </a:cxn>
                      <a:cxn ang="0">
                        <a:pos x="10" y="134"/>
                      </a:cxn>
                      <a:cxn ang="0">
                        <a:pos x="14" y="134"/>
                      </a:cxn>
                      <a:cxn ang="0">
                        <a:pos x="26" y="130"/>
                      </a:cxn>
                      <a:cxn ang="0">
                        <a:pos x="30" y="120"/>
                      </a:cxn>
                      <a:cxn ang="0">
                        <a:pos x="28" y="114"/>
                      </a:cxn>
                      <a:cxn ang="0">
                        <a:pos x="20" y="106"/>
                      </a:cxn>
                      <a:cxn ang="0">
                        <a:pos x="14" y="106"/>
                      </a:cxn>
                      <a:cxn ang="0">
                        <a:pos x="14" y="30"/>
                      </a:cxn>
                      <a:cxn ang="0">
                        <a:pos x="26" y="26"/>
                      </a:cxn>
                      <a:cxn ang="0">
                        <a:pos x="30" y="14"/>
                      </a:cxn>
                      <a:cxn ang="0">
                        <a:pos x="28" y="10"/>
                      </a:cxn>
                      <a:cxn ang="0">
                        <a:pos x="20" y="2"/>
                      </a:cxn>
                      <a:cxn ang="0">
                        <a:pos x="14" y="0"/>
                      </a:cxn>
                      <a:cxn ang="0">
                        <a:pos x="4" y="4"/>
                      </a:cxn>
                      <a:cxn ang="0">
                        <a:pos x="0" y="14"/>
                      </a:cxn>
                      <a:cxn ang="0">
                        <a:pos x="2" y="20"/>
                      </a:cxn>
                      <a:cxn ang="0">
                        <a:pos x="10" y="28"/>
                      </a:cxn>
                      <a:cxn ang="0">
                        <a:pos x="14" y="30"/>
                      </a:cxn>
                      <a:cxn ang="0">
                        <a:pos x="14" y="82"/>
                      </a:cxn>
                      <a:cxn ang="0">
                        <a:pos x="26" y="78"/>
                      </a:cxn>
                      <a:cxn ang="0">
                        <a:pos x="30" y="68"/>
                      </a:cxn>
                      <a:cxn ang="0">
                        <a:pos x="28" y="62"/>
                      </a:cxn>
                      <a:cxn ang="0">
                        <a:pos x="20" y="54"/>
                      </a:cxn>
                      <a:cxn ang="0">
                        <a:pos x="14" y="54"/>
                      </a:cxn>
                      <a:cxn ang="0">
                        <a:pos x="4" y="58"/>
                      </a:cxn>
                      <a:cxn ang="0">
                        <a:pos x="0" y="68"/>
                      </a:cxn>
                      <a:cxn ang="0">
                        <a:pos x="2" y="74"/>
                      </a:cxn>
                      <a:cxn ang="0">
                        <a:pos x="10" y="82"/>
                      </a:cxn>
                      <a:cxn ang="0">
                        <a:pos x="14" y="82"/>
                      </a:cxn>
                    </a:cxnLst>
                    <a:rect l="0" t="0" r="r" b="b"/>
                    <a:pathLst>
                      <a:path w="136" h="134">
                        <a:moveTo>
                          <a:pt x="122" y="106"/>
                        </a:moveTo>
                        <a:lnTo>
                          <a:pt x="122" y="106"/>
                        </a:lnTo>
                        <a:lnTo>
                          <a:pt x="116" y="106"/>
                        </a:lnTo>
                        <a:lnTo>
                          <a:pt x="112" y="110"/>
                        </a:lnTo>
                        <a:lnTo>
                          <a:pt x="108" y="114"/>
                        </a:lnTo>
                        <a:lnTo>
                          <a:pt x="108" y="120"/>
                        </a:lnTo>
                        <a:lnTo>
                          <a:pt x="108" y="120"/>
                        </a:lnTo>
                        <a:lnTo>
                          <a:pt x="108" y="126"/>
                        </a:lnTo>
                        <a:lnTo>
                          <a:pt x="112" y="130"/>
                        </a:lnTo>
                        <a:lnTo>
                          <a:pt x="116" y="134"/>
                        </a:lnTo>
                        <a:lnTo>
                          <a:pt x="122" y="134"/>
                        </a:lnTo>
                        <a:lnTo>
                          <a:pt x="122" y="134"/>
                        </a:lnTo>
                        <a:lnTo>
                          <a:pt x="128" y="134"/>
                        </a:lnTo>
                        <a:lnTo>
                          <a:pt x="132" y="130"/>
                        </a:lnTo>
                        <a:lnTo>
                          <a:pt x="136" y="126"/>
                        </a:lnTo>
                        <a:lnTo>
                          <a:pt x="136" y="120"/>
                        </a:lnTo>
                        <a:lnTo>
                          <a:pt x="136" y="120"/>
                        </a:lnTo>
                        <a:lnTo>
                          <a:pt x="136" y="114"/>
                        </a:lnTo>
                        <a:lnTo>
                          <a:pt x="132" y="110"/>
                        </a:lnTo>
                        <a:lnTo>
                          <a:pt x="128" y="106"/>
                        </a:lnTo>
                        <a:lnTo>
                          <a:pt x="122" y="106"/>
                        </a:lnTo>
                        <a:lnTo>
                          <a:pt x="122" y="106"/>
                        </a:lnTo>
                        <a:close/>
                        <a:moveTo>
                          <a:pt x="68" y="106"/>
                        </a:moveTo>
                        <a:lnTo>
                          <a:pt x="68" y="106"/>
                        </a:lnTo>
                        <a:lnTo>
                          <a:pt x="62" y="106"/>
                        </a:lnTo>
                        <a:lnTo>
                          <a:pt x="58" y="110"/>
                        </a:lnTo>
                        <a:lnTo>
                          <a:pt x="54" y="114"/>
                        </a:lnTo>
                        <a:lnTo>
                          <a:pt x="54" y="120"/>
                        </a:lnTo>
                        <a:lnTo>
                          <a:pt x="54" y="120"/>
                        </a:lnTo>
                        <a:lnTo>
                          <a:pt x="54" y="126"/>
                        </a:lnTo>
                        <a:lnTo>
                          <a:pt x="58" y="130"/>
                        </a:lnTo>
                        <a:lnTo>
                          <a:pt x="62" y="134"/>
                        </a:lnTo>
                        <a:lnTo>
                          <a:pt x="68" y="134"/>
                        </a:lnTo>
                        <a:lnTo>
                          <a:pt x="68" y="134"/>
                        </a:lnTo>
                        <a:lnTo>
                          <a:pt x="74" y="134"/>
                        </a:lnTo>
                        <a:lnTo>
                          <a:pt x="78" y="130"/>
                        </a:lnTo>
                        <a:lnTo>
                          <a:pt x="82" y="126"/>
                        </a:lnTo>
                        <a:lnTo>
                          <a:pt x="82" y="120"/>
                        </a:lnTo>
                        <a:lnTo>
                          <a:pt x="82" y="120"/>
                        </a:lnTo>
                        <a:lnTo>
                          <a:pt x="82" y="114"/>
                        </a:lnTo>
                        <a:lnTo>
                          <a:pt x="78" y="110"/>
                        </a:lnTo>
                        <a:lnTo>
                          <a:pt x="74" y="106"/>
                        </a:lnTo>
                        <a:lnTo>
                          <a:pt x="68" y="106"/>
                        </a:lnTo>
                        <a:lnTo>
                          <a:pt x="68" y="106"/>
                        </a:lnTo>
                        <a:close/>
                        <a:moveTo>
                          <a:pt x="14" y="106"/>
                        </a:moveTo>
                        <a:lnTo>
                          <a:pt x="14" y="106"/>
                        </a:lnTo>
                        <a:lnTo>
                          <a:pt x="10" y="106"/>
                        </a:lnTo>
                        <a:lnTo>
                          <a:pt x="4" y="110"/>
                        </a:lnTo>
                        <a:lnTo>
                          <a:pt x="2" y="114"/>
                        </a:lnTo>
                        <a:lnTo>
                          <a:pt x="0" y="120"/>
                        </a:lnTo>
                        <a:lnTo>
                          <a:pt x="0" y="120"/>
                        </a:lnTo>
                        <a:lnTo>
                          <a:pt x="2" y="126"/>
                        </a:lnTo>
                        <a:lnTo>
                          <a:pt x="4" y="130"/>
                        </a:lnTo>
                        <a:lnTo>
                          <a:pt x="10" y="134"/>
                        </a:lnTo>
                        <a:lnTo>
                          <a:pt x="14" y="134"/>
                        </a:lnTo>
                        <a:lnTo>
                          <a:pt x="14" y="134"/>
                        </a:lnTo>
                        <a:lnTo>
                          <a:pt x="20" y="134"/>
                        </a:lnTo>
                        <a:lnTo>
                          <a:pt x="26" y="130"/>
                        </a:lnTo>
                        <a:lnTo>
                          <a:pt x="28" y="126"/>
                        </a:lnTo>
                        <a:lnTo>
                          <a:pt x="30" y="120"/>
                        </a:lnTo>
                        <a:lnTo>
                          <a:pt x="30" y="120"/>
                        </a:lnTo>
                        <a:lnTo>
                          <a:pt x="28" y="114"/>
                        </a:lnTo>
                        <a:lnTo>
                          <a:pt x="26" y="110"/>
                        </a:lnTo>
                        <a:lnTo>
                          <a:pt x="20" y="106"/>
                        </a:lnTo>
                        <a:lnTo>
                          <a:pt x="14" y="106"/>
                        </a:lnTo>
                        <a:lnTo>
                          <a:pt x="14" y="106"/>
                        </a:lnTo>
                        <a:close/>
                        <a:moveTo>
                          <a:pt x="14" y="30"/>
                        </a:moveTo>
                        <a:lnTo>
                          <a:pt x="14" y="30"/>
                        </a:lnTo>
                        <a:lnTo>
                          <a:pt x="20" y="28"/>
                        </a:lnTo>
                        <a:lnTo>
                          <a:pt x="26" y="26"/>
                        </a:lnTo>
                        <a:lnTo>
                          <a:pt x="28" y="20"/>
                        </a:lnTo>
                        <a:lnTo>
                          <a:pt x="30" y="14"/>
                        </a:lnTo>
                        <a:lnTo>
                          <a:pt x="30" y="14"/>
                        </a:lnTo>
                        <a:lnTo>
                          <a:pt x="28" y="10"/>
                        </a:lnTo>
                        <a:lnTo>
                          <a:pt x="26" y="4"/>
                        </a:lnTo>
                        <a:lnTo>
                          <a:pt x="20" y="2"/>
                        </a:lnTo>
                        <a:lnTo>
                          <a:pt x="14" y="0"/>
                        </a:lnTo>
                        <a:lnTo>
                          <a:pt x="14" y="0"/>
                        </a:lnTo>
                        <a:lnTo>
                          <a:pt x="10" y="2"/>
                        </a:lnTo>
                        <a:lnTo>
                          <a:pt x="4" y="4"/>
                        </a:lnTo>
                        <a:lnTo>
                          <a:pt x="2" y="10"/>
                        </a:lnTo>
                        <a:lnTo>
                          <a:pt x="0" y="14"/>
                        </a:lnTo>
                        <a:lnTo>
                          <a:pt x="0" y="14"/>
                        </a:lnTo>
                        <a:lnTo>
                          <a:pt x="2" y="20"/>
                        </a:lnTo>
                        <a:lnTo>
                          <a:pt x="4" y="26"/>
                        </a:lnTo>
                        <a:lnTo>
                          <a:pt x="10" y="28"/>
                        </a:lnTo>
                        <a:lnTo>
                          <a:pt x="14" y="30"/>
                        </a:lnTo>
                        <a:lnTo>
                          <a:pt x="14" y="30"/>
                        </a:lnTo>
                        <a:close/>
                        <a:moveTo>
                          <a:pt x="14" y="82"/>
                        </a:moveTo>
                        <a:lnTo>
                          <a:pt x="14" y="82"/>
                        </a:lnTo>
                        <a:lnTo>
                          <a:pt x="20" y="82"/>
                        </a:lnTo>
                        <a:lnTo>
                          <a:pt x="26" y="78"/>
                        </a:lnTo>
                        <a:lnTo>
                          <a:pt x="28" y="74"/>
                        </a:lnTo>
                        <a:lnTo>
                          <a:pt x="30" y="68"/>
                        </a:lnTo>
                        <a:lnTo>
                          <a:pt x="30" y="68"/>
                        </a:lnTo>
                        <a:lnTo>
                          <a:pt x="28" y="62"/>
                        </a:lnTo>
                        <a:lnTo>
                          <a:pt x="26" y="58"/>
                        </a:lnTo>
                        <a:lnTo>
                          <a:pt x="20" y="54"/>
                        </a:lnTo>
                        <a:lnTo>
                          <a:pt x="14" y="54"/>
                        </a:lnTo>
                        <a:lnTo>
                          <a:pt x="14" y="54"/>
                        </a:lnTo>
                        <a:lnTo>
                          <a:pt x="10" y="54"/>
                        </a:lnTo>
                        <a:lnTo>
                          <a:pt x="4" y="58"/>
                        </a:lnTo>
                        <a:lnTo>
                          <a:pt x="2" y="62"/>
                        </a:lnTo>
                        <a:lnTo>
                          <a:pt x="0" y="68"/>
                        </a:lnTo>
                        <a:lnTo>
                          <a:pt x="0" y="68"/>
                        </a:lnTo>
                        <a:lnTo>
                          <a:pt x="2" y="74"/>
                        </a:lnTo>
                        <a:lnTo>
                          <a:pt x="4" y="78"/>
                        </a:lnTo>
                        <a:lnTo>
                          <a:pt x="10" y="82"/>
                        </a:lnTo>
                        <a:lnTo>
                          <a:pt x="14" y="82"/>
                        </a:lnTo>
                        <a:lnTo>
                          <a:pt x="14" y="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 name="Freeform 68"/>
                  <p:cNvSpPr>
                    <a:spLocks/>
                  </p:cNvSpPr>
                  <p:nvPr/>
                </p:nvSpPr>
                <p:spPr bwMode="auto">
                  <a:xfrm>
                    <a:off x="-2677616" y="2916431"/>
                    <a:ext cx="275930" cy="162311"/>
                  </a:xfrm>
                  <a:custGeom>
                    <a:avLst/>
                    <a:gdLst/>
                    <a:ahLst/>
                    <a:cxnLst>
                      <a:cxn ang="0">
                        <a:pos x="0" y="78"/>
                      </a:cxn>
                      <a:cxn ang="0">
                        <a:pos x="0" y="78"/>
                      </a:cxn>
                      <a:cxn ang="0">
                        <a:pos x="0" y="80"/>
                      </a:cxn>
                      <a:cxn ang="0">
                        <a:pos x="2" y="80"/>
                      </a:cxn>
                      <a:cxn ang="0">
                        <a:pos x="134" y="80"/>
                      </a:cxn>
                      <a:cxn ang="0">
                        <a:pos x="134" y="80"/>
                      </a:cxn>
                      <a:cxn ang="0">
                        <a:pos x="136" y="80"/>
                      </a:cxn>
                      <a:cxn ang="0">
                        <a:pos x="136" y="78"/>
                      </a:cxn>
                      <a:cxn ang="0">
                        <a:pos x="136" y="2"/>
                      </a:cxn>
                      <a:cxn ang="0">
                        <a:pos x="136" y="2"/>
                      </a:cxn>
                      <a:cxn ang="0">
                        <a:pos x="136" y="0"/>
                      </a:cxn>
                      <a:cxn ang="0">
                        <a:pos x="134" y="0"/>
                      </a:cxn>
                      <a:cxn ang="0">
                        <a:pos x="2" y="0"/>
                      </a:cxn>
                      <a:cxn ang="0">
                        <a:pos x="2" y="0"/>
                      </a:cxn>
                      <a:cxn ang="0">
                        <a:pos x="0" y="0"/>
                      </a:cxn>
                      <a:cxn ang="0">
                        <a:pos x="0" y="2"/>
                      </a:cxn>
                      <a:cxn ang="0">
                        <a:pos x="0" y="78"/>
                      </a:cxn>
                    </a:cxnLst>
                    <a:rect l="0" t="0" r="r" b="b"/>
                    <a:pathLst>
                      <a:path w="136" h="80">
                        <a:moveTo>
                          <a:pt x="0" y="78"/>
                        </a:moveTo>
                        <a:lnTo>
                          <a:pt x="0" y="78"/>
                        </a:lnTo>
                        <a:lnTo>
                          <a:pt x="0" y="80"/>
                        </a:lnTo>
                        <a:lnTo>
                          <a:pt x="2" y="80"/>
                        </a:lnTo>
                        <a:lnTo>
                          <a:pt x="134" y="80"/>
                        </a:lnTo>
                        <a:lnTo>
                          <a:pt x="134" y="80"/>
                        </a:lnTo>
                        <a:lnTo>
                          <a:pt x="136" y="80"/>
                        </a:lnTo>
                        <a:lnTo>
                          <a:pt x="136" y="78"/>
                        </a:lnTo>
                        <a:lnTo>
                          <a:pt x="136" y="2"/>
                        </a:lnTo>
                        <a:lnTo>
                          <a:pt x="136" y="2"/>
                        </a:lnTo>
                        <a:lnTo>
                          <a:pt x="136" y="0"/>
                        </a:lnTo>
                        <a:lnTo>
                          <a:pt x="134" y="0"/>
                        </a:lnTo>
                        <a:lnTo>
                          <a:pt x="2" y="0"/>
                        </a:lnTo>
                        <a:lnTo>
                          <a:pt x="2" y="0"/>
                        </a:lnTo>
                        <a:lnTo>
                          <a:pt x="0" y="0"/>
                        </a:lnTo>
                        <a:lnTo>
                          <a:pt x="0" y="2"/>
                        </a:lnTo>
                        <a:lnTo>
                          <a:pt x="0" y="78"/>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6" name="Freeform 69"/>
                  <p:cNvSpPr>
                    <a:spLocks noEditPoints="1"/>
                  </p:cNvSpPr>
                  <p:nvPr/>
                </p:nvSpPr>
                <p:spPr bwMode="auto">
                  <a:xfrm>
                    <a:off x="-2726310" y="2879911"/>
                    <a:ext cx="373316" cy="361143"/>
                  </a:xfrm>
                  <a:custGeom>
                    <a:avLst/>
                    <a:gdLst/>
                    <a:ahLst/>
                    <a:cxnLst>
                      <a:cxn ang="0">
                        <a:pos x="168" y="120"/>
                      </a:cxn>
                      <a:cxn ang="0">
                        <a:pos x="172" y="118"/>
                      </a:cxn>
                      <a:cxn ang="0">
                        <a:pos x="180" y="112"/>
                      </a:cxn>
                      <a:cxn ang="0">
                        <a:pos x="180" y="12"/>
                      </a:cxn>
                      <a:cxn ang="0">
                        <a:pos x="180" y="8"/>
                      </a:cxn>
                      <a:cxn ang="0">
                        <a:pos x="172" y="0"/>
                      </a:cxn>
                      <a:cxn ang="0">
                        <a:pos x="18" y="0"/>
                      </a:cxn>
                      <a:cxn ang="0">
                        <a:pos x="12" y="0"/>
                      </a:cxn>
                      <a:cxn ang="0">
                        <a:pos x="6" y="8"/>
                      </a:cxn>
                      <a:cxn ang="0">
                        <a:pos x="4" y="106"/>
                      </a:cxn>
                      <a:cxn ang="0">
                        <a:pos x="6" y="112"/>
                      </a:cxn>
                      <a:cxn ang="0">
                        <a:pos x="12" y="118"/>
                      </a:cxn>
                      <a:cxn ang="0">
                        <a:pos x="18" y="120"/>
                      </a:cxn>
                      <a:cxn ang="0">
                        <a:pos x="16" y="16"/>
                      </a:cxn>
                      <a:cxn ang="0">
                        <a:pos x="22" y="10"/>
                      </a:cxn>
                      <a:cxn ang="0">
                        <a:pos x="162" y="10"/>
                      </a:cxn>
                      <a:cxn ang="0">
                        <a:pos x="168" y="16"/>
                      </a:cxn>
                      <a:cxn ang="0">
                        <a:pos x="168" y="100"/>
                      </a:cxn>
                      <a:cxn ang="0">
                        <a:pos x="162" y="106"/>
                      </a:cxn>
                      <a:cxn ang="0">
                        <a:pos x="22" y="106"/>
                      </a:cxn>
                      <a:cxn ang="0">
                        <a:pos x="16" y="100"/>
                      </a:cxn>
                      <a:cxn ang="0">
                        <a:pos x="160" y="130"/>
                      </a:cxn>
                      <a:cxn ang="0">
                        <a:pos x="24" y="130"/>
                      </a:cxn>
                      <a:cxn ang="0">
                        <a:pos x="8" y="136"/>
                      </a:cxn>
                      <a:cxn ang="0">
                        <a:pos x="0" y="150"/>
                      </a:cxn>
                      <a:cxn ang="0">
                        <a:pos x="0" y="158"/>
                      </a:cxn>
                      <a:cxn ang="0">
                        <a:pos x="8" y="172"/>
                      </a:cxn>
                      <a:cxn ang="0">
                        <a:pos x="24" y="178"/>
                      </a:cxn>
                      <a:cxn ang="0">
                        <a:pos x="160" y="178"/>
                      </a:cxn>
                      <a:cxn ang="0">
                        <a:pos x="178" y="172"/>
                      </a:cxn>
                      <a:cxn ang="0">
                        <a:pos x="184" y="158"/>
                      </a:cxn>
                      <a:cxn ang="0">
                        <a:pos x="184" y="150"/>
                      </a:cxn>
                      <a:cxn ang="0">
                        <a:pos x="178" y="136"/>
                      </a:cxn>
                      <a:cxn ang="0">
                        <a:pos x="160" y="130"/>
                      </a:cxn>
                      <a:cxn ang="0">
                        <a:pos x="156" y="164"/>
                      </a:cxn>
                      <a:cxn ang="0">
                        <a:pos x="152" y="162"/>
                      </a:cxn>
                      <a:cxn ang="0">
                        <a:pos x="146" y="158"/>
                      </a:cxn>
                      <a:cxn ang="0">
                        <a:pos x="146" y="154"/>
                      </a:cxn>
                      <a:cxn ang="0">
                        <a:pos x="148" y="146"/>
                      </a:cxn>
                      <a:cxn ang="0">
                        <a:pos x="156" y="144"/>
                      </a:cxn>
                      <a:cxn ang="0">
                        <a:pos x="158" y="144"/>
                      </a:cxn>
                      <a:cxn ang="0">
                        <a:pos x="164" y="150"/>
                      </a:cxn>
                      <a:cxn ang="0">
                        <a:pos x="164" y="154"/>
                      </a:cxn>
                      <a:cxn ang="0">
                        <a:pos x="162" y="160"/>
                      </a:cxn>
                      <a:cxn ang="0">
                        <a:pos x="156" y="164"/>
                      </a:cxn>
                    </a:cxnLst>
                    <a:rect l="0" t="0" r="r" b="b"/>
                    <a:pathLst>
                      <a:path w="184" h="178">
                        <a:moveTo>
                          <a:pt x="18" y="120"/>
                        </a:moveTo>
                        <a:lnTo>
                          <a:pt x="168" y="120"/>
                        </a:lnTo>
                        <a:lnTo>
                          <a:pt x="168" y="120"/>
                        </a:lnTo>
                        <a:lnTo>
                          <a:pt x="172" y="118"/>
                        </a:lnTo>
                        <a:lnTo>
                          <a:pt x="176" y="116"/>
                        </a:lnTo>
                        <a:lnTo>
                          <a:pt x="180" y="112"/>
                        </a:lnTo>
                        <a:lnTo>
                          <a:pt x="180" y="106"/>
                        </a:lnTo>
                        <a:lnTo>
                          <a:pt x="180" y="12"/>
                        </a:lnTo>
                        <a:lnTo>
                          <a:pt x="180" y="12"/>
                        </a:lnTo>
                        <a:lnTo>
                          <a:pt x="180" y="8"/>
                        </a:lnTo>
                        <a:lnTo>
                          <a:pt x="176" y="4"/>
                        </a:lnTo>
                        <a:lnTo>
                          <a:pt x="172" y="0"/>
                        </a:lnTo>
                        <a:lnTo>
                          <a:pt x="168" y="0"/>
                        </a:lnTo>
                        <a:lnTo>
                          <a:pt x="18" y="0"/>
                        </a:lnTo>
                        <a:lnTo>
                          <a:pt x="18" y="0"/>
                        </a:lnTo>
                        <a:lnTo>
                          <a:pt x="12" y="0"/>
                        </a:lnTo>
                        <a:lnTo>
                          <a:pt x="8" y="4"/>
                        </a:lnTo>
                        <a:lnTo>
                          <a:pt x="6" y="8"/>
                        </a:lnTo>
                        <a:lnTo>
                          <a:pt x="4" y="12"/>
                        </a:lnTo>
                        <a:lnTo>
                          <a:pt x="4" y="106"/>
                        </a:lnTo>
                        <a:lnTo>
                          <a:pt x="4" y="106"/>
                        </a:lnTo>
                        <a:lnTo>
                          <a:pt x="6" y="112"/>
                        </a:lnTo>
                        <a:lnTo>
                          <a:pt x="8" y="116"/>
                        </a:lnTo>
                        <a:lnTo>
                          <a:pt x="12" y="118"/>
                        </a:lnTo>
                        <a:lnTo>
                          <a:pt x="18" y="120"/>
                        </a:lnTo>
                        <a:lnTo>
                          <a:pt x="18" y="120"/>
                        </a:lnTo>
                        <a:close/>
                        <a:moveTo>
                          <a:pt x="16" y="16"/>
                        </a:moveTo>
                        <a:lnTo>
                          <a:pt x="16" y="16"/>
                        </a:lnTo>
                        <a:lnTo>
                          <a:pt x="18" y="12"/>
                        </a:lnTo>
                        <a:lnTo>
                          <a:pt x="22" y="10"/>
                        </a:lnTo>
                        <a:lnTo>
                          <a:pt x="162" y="10"/>
                        </a:lnTo>
                        <a:lnTo>
                          <a:pt x="162" y="10"/>
                        </a:lnTo>
                        <a:lnTo>
                          <a:pt x="166" y="12"/>
                        </a:lnTo>
                        <a:lnTo>
                          <a:pt x="168" y="16"/>
                        </a:lnTo>
                        <a:lnTo>
                          <a:pt x="168" y="100"/>
                        </a:lnTo>
                        <a:lnTo>
                          <a:pt x="168" y="100"/>
                        </a:lnTo>
                        <a:lnTo>
                          <a:pt x="166" y="104"/>
                        </a:lnTo>
                        <a:lnTo>
                          <a:pt x="162" y="106"/>
                        </a:lnTo>
                        <a:lnTo>
                          <a:pt x="22" y="106"/>
                        </a:lnTo>
                        <a:lnTo>
                          <a:pt x="22" y="106"/>
                        </a:lnTo>
                        <a:lnTo>
                          <a:pt x="18" y="104"/>
                        </a:lnTo>
                        <a:lnTo>
                          <a:pt x="16" y="100"/>
                        </a:lnTo>
                        <a:lnTo>
                          <a:pt x="16" y="16"/>
                        </a:lnTo>
                        <a:close/>
                        <a:moveTo>
                          <a:pt x="160" y="130"/>
                        </a:moveTo>
                        <a:lnTo>
                          <a:pt x="24" y="130"/>
                        </a:lnTo>
                        <a:lnTo>
                          <a:pt x="24" y="130"/>
                        </a:lnTo>
                        <a:lnTo>
                          <a:pt x="16" y="132"/>
                        </a:lnTo>
                        <a:lnTo>
                          <a:pt x="8" y="136"/>
                        </a:lnTo>
                        <a:lnTo>
                          <a:pt x="2" y="142"/>
                        </a:lnTo>
                        <a:lnTo>
                          <a:pt x="0" y="150"/>
                        </a:lnTo>
                        <a:lnTo>
                          <a:pt x="0" y="158"/>
                        </a:lnTo>
                        <a:lnTo>
                          <a:pt x="0" y="158"/>
                        </a:lnTo>
                        <a:lnTo>
                          <a:pt x="2" y="166"/>
                        </a:lnTo>
                        <a:lnTo>
                          <a:pt x="8" y="172"/>
                        </a:lnTo>
                        <a:lnTo>
                          <a:pt x="16" y="176"/>
                        </a:lnTo>
                        <a:lnTo>
                          <a:pt x="24" y="178"/>
                        </a:lnTo>
                        <a:lnTo>
                          <a:pt x="160" y="178"/>
                        </a:lnTo>
                        <a:lnTo>
                          <a:pt x="160" y="178"/>
                        </a:lnTo>
                        <a:lnTo>
                          <a:pt x="170" y="176"/>
                        </a:lnTo>
                        <a:lnTo>
                          <a:pt x="178" y="172"/>
                        </a:lnTo>
                        <a:lnTo>
                          <a:pt x="182" y="166"/>
                        </a:lnTo>
                        <a:lnTo>
                          <a:pt x="184" y="158"/>
                        </a:lnTo>
                        <a:lnTo>
                          <a:pt x="184" y="150"/>
                        </a:lnTo>
                        <a:lnTo>
                          <a:pt x="184" y="150"/>
                        </a:lnTo>
                        <a:lnTo>
                          <a:pt x="182" y="142"/>
                        </a:lnTo>
                        <a:lnTo>
                          <a:pt x="178" y="136"/>
                        </a:lnTo>
                        <a:lnTo>
                          <a:pt x="170" y="132"/>
                        </a:lnTo>
                        <a:lnTo>
                          <a:pt x="160" y="130"/>
                        </a:lnTo>
                        <a:lnTo>
                          <a:pt x="160" y="130"/>
                        </a:lnTo>
                        <a:close/>
                        <a:moveTo>
                          <a:pt x="156" y="164"/>
                        </a:moveTo>
                        <a:lnTo>
                          <a:pt x="156" y="164"/>
                        </a:lnTo>
                        <a:lnTo>
                          <a:pt x="152" y="162"/>
                        </a:lnTo>
                        <a:lnTo>
                          <a:pt x="148" y="160"/>
                        </a:lnTo>
                        <a:lnTo>
                          <a:pt x="146" y="158"/>
                        </a:lnTo>
                        <a:lnTo>
                          <a:pt x="146" y="154"/>
                        </a:lnTo>
                        <a:lnTo>
                          <a:pt x="146" y="154"/>
                        </a:lnTo>
                        <a:lnTo>
                          <a:pt x="146" y="150"/>
                        </a:lnTo>
                        <a:lnTo>
                          <a:pt x="148" y="146"/>
                        </a:lnTo>
                        <a:lnTo>
                          <a:pt x="152" y="144"/>
                        </a:lnTo>
                        <a:lnTo>
                          <a:pt x="156" y="144"/>
                        </a:lnTo>
                        <a:lnTo>
                          <a:pt x="156" y="144"/>
                        </a:lnTo>
                        <a:lnTo>
                          <a:pt x="158" y="144"/>
                        </a:lnTo>
                        <a:lnTo>
                          <a:pt x="162" y="146"/>
                        </a:lnTo>
                        <a:lnTo>
                          <a:pt x="164" y="150"/>
                        </a:lnTo>
                        <a:lnTo>
                          <a:pt x="164" y="154"/>
                        </a:lnTo>
                        <a:lnTo>
                          <a:pt x="164" y="154"/>
                        </a:lnTo>
                        <a:lnTo>
                          <a:pt x="164" y="158"/>
                        </a:lnTo>
                        <a:lnTo>
                          <a:pt x="162" y="160"/>
                        </a:lnTo>
                        <a:lnTo>
                          <a:pt x="158" y="162"/>
                        </a:lnTo>
                        <a:lnTo>
                          <a:pt x="156" y="164"/>
                        </a:lnTo>
                        <a:lnTo>
                          <a:pt x="156" y="164"/>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sp>
              <p:nvSpPr>
                <p:cNvPr id="11" name="文本框 10"/>
                <p:cNvSpPr txBox="1"/>
                <p:nvPr/>
              </p:nvSpPr>
              <p:spPr>
                <a:xfrm>
                  <a:off x="4046064" y="1618444"/>
                  <a:ext cx="577947" cy="347219"/>
                </a:xfrm>
                <a:prstGeom prst="rect">
                  <a:avLst/>
                </a:prstGeom>
                <a:noFill/>
              </p:spPr>
              <p:txBody>
                <a:bodyPr wrap="square" rtlCol="0">
                  <a:noAutofit/>
                </a:bodyPr>
                <a:lstStyle/>
                <a:p>
                  <a:pPr algn="ctr" fontAlgn="ctr"/>
                  <a:r>
                    <a:rPr lang="en-US" sz="1200" b="1" dirty="0" err="1">
                      <a:latin typeface="Huawei Sans" panose="020C0503030203020204" pitchFamily="34" charset="0"/>
                      <a:ea typeface="方正兰亭黑简体" panose="02000000000000000000" pitchFamily="2" charset="-122"/>
                      <a:cs typeface="Huawei Sans" panose="020C0503030203020204" pitchFamily="34" charset="0"/>
                    </a:rPr>
                    <a:t>IoT</a:t>
                  </a:r>
                  <a:endParaRPr 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29" name="TextBox 18"/>
            <p:cNvSpPr txBox="1"/>
            <p:nvPr/>
          </p:nvSpPr>
          <p:spPr>
            <a:xfrm>
              <a:off x="5440160" y="1580599"/>
              <a:ext cx="6308928" cy="1200329"/>
            </a:xfrm>
            <a:prstGeom prst="rect">
              <a:avLst/>
            </a:prstGeom>
            <a:noFill/>
          </p:spPr>
          <p:txBody>
            <a:bodyPr wrap="square" rtlCol="0">
              <a:noAutofit/>
            </a:bodyPr>
            <a:lstStyle/>
            <a:p>
              <a:pPr marL="285750" indent="-285750" fontAlgn="ctr">
                <a:lnSpc>
                  <a:spcPct val="120000"/>
                </a:lnSpc>
                <a:spcBef>
                  <a:spcPts val="792"/>
                </a:spcBef>
                <a:spcAft>
                  <a:spcPts val="600"/>
                </a:spcAft>
                <a:buSzPct val="50000"/>
                <a:buFont typeface="Wingdings" panose="05000000000000000000" pitchFamily="2" charset="2"/>
                <a:buChar char="l"/>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Requirements for stable running of ICT devices: With the development of digitalization, technologies such as cloud computing,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IoT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AI, and big data have been widely used and integrated into enterprise operations and production. How to ensure stable running of IT and CT devices becomes the core work of IT departments.</a:t>
              </a:r>
            </a:p>
          </p:txBody>
        </p:sp>
        <p:grpSp>
          <p:nvGrpSpPr>
            <p:cNvPr id="30" name="组合 29"/>
            <p:cNvGrpSpPr/>
            <p:nvPr/>
          </p:nvGrpSpPr>
          <p:grpSpPr>
            <a:xfrm>
              <a:off x="1059926" y="2960948"/>
              <a:ext cx="3614252" cy="3086265"/>
              <a:chOff x="455699" y="1507380"/>
              <a:chExt cx="5480637" cy="4680000"/>
            </a:xfrm>
          </p:grpSpPr>
          <p:sp>
            <p:nvSpPr>
              <p:cNvPr id="31" name="椭圆 30"/>
              <p:cNvSpPr/>
              <p:nvPr/>
            </p:nvSpPr>
            <p:spPr>
              <a:xfrm>
                <a:off x="853987" y="1507380"/>
                <a:ext cx="4680000" cy="4680000"/>
              </a:xfrm>
              <a:prstGeom prst="ellipse">
                <a:avLst/>
              </a:prstGeom>
              <a:solidFill>
                <a:srgbClr val="1A263F">
                  <a:alpha val="70000"/>
                </a:srgbClr>
              </a:solidFill>
              <a:ln>
                <a:noFill/>
              </a:ln>
              <a:effectLst>
                <a:outerShdw blurRad="38100" dist="23000" dir="5400000" algn="ctr" rotWithShape="0">
                  <a:srgbClr val="000000">
                    <a:alpha val="0"/>
                  </a:srgbClr>
                </a:outerShdw>
                <a:softEdge rad="317500"/>
              </a:effectLst>
            </p:spPr>
            <p:txBody>
              <a:bodyPr lIns="45717" tIns="60972" rIns="45717" bIns="60972" anchor="ctr">
                <a:noAutofit/>
              </a:bodyPr>
              <a:lstStyle/>
              <a:p>
                <a:pPr defTabSz="1219190" fontAlgn="ctr">
                  <a:spcBef>
                    <a:spcPts val="0"/>
                  </a:spcBef>
                  <a:spcAft>
                    <a:spcPts val="0"/>
                  </a:spcAft>
                </a:pPr>
                <a:endParaRPr lang="en-US" altLang="zh-CN" sz="1200" b="1" kern="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六边形 31"/>
              <p:cNvSpPr/>
              <p:nvPr/>
            </p:nvSpPr>
            <p:spPr>
              <a:xfrm rot="5400000">
                <a:off x="3240505" y="2431600"/>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33" name="六边形 32"/>
              <p:cNvSpPr/>
              <p:nvPr/>
            </p:nvSpPr>
            <p:spPr>
              <a:xfrm rot="5400000">
                <a:off x="2131349" y="2431600"/>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34" name="六边形 33"/>
              <p:cNvSpPr/>
              <p:nvPr/>
            </p:nvSpPr>
            <p:spPr>
              <a:xfrm rot="5400000">
                <a:off x="1574645" y="3333882"/>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35" name="六边形 34"/>
              <p:cNvSpPr/>
              <p:nvPr/>
            </p:nvSpPr>
            <p:spPr>
              <a:xfrm rot="5400000">
                <a:off x="3240505" y="4226366"/>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36" name="六边形 35"/>
              <p:cNvSpPr/>
              <p:nvPr/>
            </p:nvSpPr>
            <p:spPr>
              <a:xfrm rot="5400000">
                <a:off x="2131349" y="4226366"/>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37" name="六边形 36"/>
              <p:cNvSpPr/>
              <p:nvPr/>
            </p:nvSpPr>
            <p:spPr>
              <a:xfrm rot="5400000">
                <a:off x="3776137" y="3352008"/>
                <a:ext cx="1056453" cy="969044"/>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38" name="文本框 37"/>
              <p:cNvSpPr txBox="1"/>
              <p:nvPr/>
            </p:nvSpPr>
            <p:spPr>
              <a:xfrm>
                <a:off x="2237610" y="2500866"/>
                <a:ext cx="880439" cy="719724"/>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39" name="文本框 38"/>
              <p:cNvSpPr txBox="1"/>
              <p:nvPr/>
            </p:nvSpPr>
            <p:spPr>
              <a:xfrm>
                <a:off x="3343362" y="2527588"/>
                <a:ext cx="858602" cy="719724"/>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WLAN</a:t>
                </a:r>
              </a:p>
            </p:txBody>
          </p:sp>
          <p:sp>
            <p:nvSpPr>
              <p:cNvPr id="40" name="文本框 39"/>
              <p:cNvSpPr txBox="1"/>
              <p:nvPr/>
            </p:nvSpPr>
            <p:spPr>
              <a:xfrm>
                <a:off x="1778123" y="3379303"/>
                <a:ext cx="670811" cy="719724"/>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Storage</a:t>
                </a:r>
              </a:p>
            </p:txBody>
          </p:sp>
          <p:sp>
            <p:nvSpPr>
              <p:cNvPr id="41" name="文本框 40"/>
              <p:cNvSpPr txBox="1"/>
              <p:nvPr/>
            </p:nvSpPr>
            <p:spPr>
              <a:xfrm>
                <a:off x="3927826" y="3653023"/>
                <a:ext cx="1054027" cy="426291"/>
              </a:xfrm>
              <a:prstGeom prst="rect">
                <a:avLst/>
              </a:prstGeom>
              <a:noFill/>
            </p:spPr>
            <p:txBody>
              <a:bodyPr wrap="square" rtlCol="0" anchor="ctr">
                <a:noAutofit/>
              </a:bodyPr>
              <a:lstStyle/>
              <a:p>
                <a:pPr algn="ctr" defTabSz="914478" fontAlgn="ctr">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Camera</a:t>
                </a:r>
              </a:p>
            </p:txBody>
          </p:sp>
          <p:sp>
            <p:nvSpPr>
              <p:cNvPr id="42" name="文本框 41"/>
              <p:cNvSpPr txBox="1"/>
              <p:nvPr/>
            </p:nvSpPr>
            <p:spPr>
              <a:xfrm>
                <a:off x="2185654" y="4216437"/>
                <a:ext cx="1074239" cy="801188"/>
              </a:xfrm>
              <a:prstGeom prst="rect">
                <a:avLst/>
              </a:prstGeom>
              <a:noFill/>
            </p:spPr>
            <p:txBody>
              <a:bodyPr wrap="square" rtlCol="0" anchor="ctr">
                <a:noAutofit/>
              </a:bodyPr>
              <a:lstStyle/>
              <a:p>
                <a:pPr algn="ctr" defTabSz="914478" fontAlgn="ctr">
                  <a:lnSpc>
                    <a:spcPts val="3440"/>
                  </a:lnSpc>
                  <a:spcBef>
                    <a:spcPts val="0"/>
                  </a:spcBef>
                  <a:spcAft>
                    <a:spcPts val="0"/>
                  </a:spcAft>
                </a:pPr>
                <a:r>
                  <a:rPr lang="en-US" sz="9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VM</a:t>
                </a:r>
                <a:endPar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文本框 42"/>
              <p:cNvSpPr txBox="1"/>
              <p:nvPr/>
            </p:nvSpPr>
            <p:spPr>
              <a:xfrm>
                <a:off x="3006674" y="4398429"/>
                <a:ext cx="1529167" cy="628884"/>
              </a:xfrm>
              <a:prstGeom prst="rect">
                <a:avLst/>
              </a:prstGeom>
              <a:noFill/>
            </p:spPr>
            <p:txBody>
              <a:bodyPr wrap="square" rtlCol="0" anchor="ctr">
                <a:noAutofit/>
              </a:bodyPr>
              <a:lstStyle/>
              <a:p>
                <a:pPr algn="ctr" defTabSz="914478" fontAlgn="ctr">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Collaborative</a:t>
                </a:r>
              </a:p>
              <a:p>
                <a:pPr algn="ctr" defTabSz="914478" fontAlgn="ctr">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work</a:t>
                </a:r>
              </a:p>
            </p:txBody>
          </p:sp>
          <p:sp>
            <p:nvSpPr>
              <p:cNvPr id="44" name="六边形 43"/>
              <p:cNvSpPr/>
              <p:nvPr/>
            </p:nvSpPr>
            <p:spPr>
              <a:xfrm rot="5400000">
                <a:off x="2692123" y="3350513"/>
                <a:ext cx="1056453" cy="969044"/>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45" name="文本框 44"/>
              <p:cNvSpPr txBox="1"/>
              <p:nvPr/>
            </p:nvSpPr>
            <p:spPr>
              <a:xfrm>
                <a:off x="2784591" y="3394128"/>
                <a:ext cx="880439" cy="719724"/>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Switch</a:t>
                </a:r>
              </a:p>
            </p:txBody>
          </p:sp>
          <p:sp>
            <p:nvSpPr>
              <p:cNvPr id="46" name="六边形 45"/>
              <p:cNvSpPr/>
              <p:nvPr/>
            </p:nvSpPr>
            <p:spPr>
              <a:xfrm rot="5400000">
                <a:off x="4362422" y="4192838"/>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47" name="六边形 46"/>
              <p:cNvSpPr/>
              <p:nvPr/>
            </p:nvSpPr>
            <p:spPr>
              <a:xfrm rot="5400000">
                <a:off x="3837845" y="5075761"/>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48" name="六边形 47"/>
              <p:cNvSpPr/>
              <p:nvPr/>
            </p:nvSpPr>
            <p:spPr>
              <a:xfrm rot="5400000">
                <a:off x="2688053" y="5104136"/>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49" name="六边形 48"/>
              <p:cNvSpPr/>
              <p:nvPr/>
            </p:nvSpPr>
            <p:spPr>
              <a:xfrm rot="5400000">
                <a:off x="1570029" y="5113009"/>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0" name="六边形 49"/>
              <p:cNvSpPr/>
              <p:nvPr/>
            </p:nvSpPr>
            <p:spPr>
              <a:xfrm rot="5400000">
                <a:off x="981557" y="4223446"/>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1" name="六边形 50"/>
              <p:cNvSpPr/>
              <p:nvPr/>
            </p:nvSpPr>
            <p:spPr>
              <a:xfrm rot="5400000">
                <a:off x="440579" y="3318610"/>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2" name="六边形 51"/>
              <p:cNvSpPr/>
              <p:nvPr/>
            </p:nvSpPr>
            <p:spPr>
              <a:xfrm rot="5400000">
                <a:off x="1008356" y="2433044"/>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3" name="六边形 52"/>
              <p:cNvSpPr/>
              <p:nvPr/>
            </p:nvSpPr>
            <p:spPr>
              <a:xfrm rot="5400000">
                <a:off x="1567381" y="1541685"/>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4" name="六边形 53"/>
              <p:cNvSpPr/>
              <p:nvPr/>
            </p:nvSpPr>
            <p:spPr>
              <a:xfrm rot="5400000">
                <a:off x="2681227" y="1536891"/>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5" name="六边形 54"/>
              <p:cNvSpPr/>
              <p:nvPr/>
            </p:nvSpPr>
            <p:spPr>
              <a:xfrm rot="5400000">
                <a:off x="3822930" y="1550337"/>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6" name="六边形 55"/>
              <p:cNvSpPr/>
              <p:nvPr/>
            </p:nvSpPr>
            <p:spPr>
              <a:xfrm rot="5400000">
                <a:off x="4372605" y="2420862"/>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7" name="六边形 56"/>
              <p:cNvSpPr/>
              <p:nvPr/>
            </p:nvSpPr>
            <p:spPr>
              <a:xfrm rot="5400000">
                <a:off x="4894220" y="3312974"/>
                <a:ext cx="1057236" cy="1026996"/>
              </a:xfrm>
              <a:prstGeom prst="hexagon">
                <a:avLst>
                  <a:gd name="adj" fmla="val 25000"/>
                  <a:gd name="vf" fmla="val 115470"/>
                </a:avLst>
              </a:prstGeom>
              <a:noFill/>
              <a:ln w="12700" cap="flat" cmpd="sng" algn="ctr">
                <a:solidFill>
                  <a:srgbClr val="FFFFFF"/>
                </a:solidFill>
                <a:prstDash val="solid"/>
                <a:miter lim="800000"/>
              </a:ln>
              <a:effectLst/>
            </p:spPr>
            <p:txBody>
              <a:bodyPr/>
              <a:lstStyle/>
              <a:p>
                <a:endParaRPr lang="pt-BR"/>
              </a:p>
            </p:txBody>
          </p:sp>
          <p:sp>
            <p:nvSpPr>
              <p:cNvPr id="58" name="文本框 57"/>
              <p:cNvSpPr txBox="1"/>
              <p:nvPr/>
            </p:nvSpPr>
            <p:spPr>
              <a:xfrm>
                <a:off x="2795013" y="5079321"/>
                <a:ext cx="843317" cy="719724"/>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GPON</a:t>
                </a:r>
                <a:endPar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文本框 58"/>
              <p:cNvSpPr txBox="1"/>
              <p:nvPr/>
            </p:nvSpPr>
            <p:spPr>
              <a:xfrm>
                <a:off x="2872416" y="1761705"/>
                <a:ext cx="703565" cy="719724"/>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eLTE</a:t>
                </a:r>
                <a:endPar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文本框 59"/>
              <p:cNvSpPr txBox="1"/>
              <p:nvPr/>
            </p:nvSpPr>
            <p:spPr>
              <a:xfrm>
                <a:off x="1390367" y="2500728"/>
                <a:ext cx="592199" cy="719724"/>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IOT</a:t>
                </a:r>
                <a:endPar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文本框 60"/>
              <p:cNvSpPr txBox="1"/>
              <p:nvPr/>
            </p:nvSpPr>
            <p:spPr>
              <a:xfrm>
                <a:off x="1173981" y="4169540"/>
                <a:ext cx="670811" cy="719723"/>
              </a:xfrm>
              <a:prstGeom prst="rect">
                <a:avLst/>
              </a:prstGeom>
              <a:noFill/>
            </p:spPr>
            <p:txBody>
              <a:bodyPr wrap="none" rtlCol="0" anchor="ctr">
                <a:noAutofit/>
              </a:bodyPr>
              <a:lstStyle/>
              <a:p>
                <a:pPr algn="ctr" defTabSz="914478" fontAlgn="ctr">
                  <a:lnSpc>
                    <a:spcPts val="3440"/>
                  </a:lnSpc>
                  <a:spcBef>
                    <a:spcPts val="0"/>
                  </a:spcBef>
                  <a:spcAft>
                    <a:spcPts val="0"/>
                  </a:spcAft>
                </a:pPr>
                <a:r>
                  <a:rPr lang="en-US" sz="9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Microwave</a:t>
                </a:r>
              </a:p>
            </p:txBody>
          </p:sp>
        </p:grpSp>
        <p:sp>
          <p:nvSpPr>
            <p:cNvPr id="62" name="TextBox 18"/>
            <p:cNvSpPr txBox="1"/>
            <p:nvPr/>
          </p:nvSpPr>
          <p:spPr>
            <a:xfrm>
              <a:off x="5445804" y="3864927"/>
              <a:ext cx="6303284" cy="1569660"/>
            </a:xfrm>
            <a:prstGeom prst="rect">
              <a:avLst/>
            </a:prstGeom>
            <a:noFill/>
          </p:spPr>
          <p:txBody>
            <a:bodyPr wrap="square" rtlCol="0">
              <a:noAutofit/>
            </a:bodyPr>
            <a:lstStyle/>
            <a:p>
              <a:pPr marL="285750" indent="-285750" fontAlgn="ctr">
                <a:lnSpc>
                  <a:spcPct val="120000"/>
                </a:lnSpc>
                <a:spcBef>
                  <a:spcPts val="792"/>
                </a:spcBef>
                <a:spcAft>
                  <a:spcPts val="600"/>
                </a:spcAft>
                <a:buSzPct val="50000"/>
                <a:buFont typeface="Wingdings" panose="05000000000000000000" pitchFamily="2" charset="2"/>
                <a:buChar char="l"/>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Unified management of devices from multiple vendors: The introduction of a vendor's network devices requires the introduction of relevant NMS, leading to multiple NMS operation interfaces and different management contents. As a result, multiple management systems need to be maintained and operated by multiple persons, resulting in high construction costs and high manpower investment.</a:t>
              </a:r>
            </a:p>
          </p:txBody>
        </p:sp>
        <p:sp>
          <p:nvSpPr>
            <p:cNvPr id="63" name="Right Arrow 158"/>
            <p:cNvSpPr/>
            <p:nvPr/>
          </p:nvSpPr>
          <p:spPr>
            <a:xfrm>
              <a:off x="4409748" y="1939710"/>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4" name="Right Arrow 158"/>
            <p:cNvSpPr/>
            <p:nvPr/>
          </p:nvSpPr>
          <p:spPr>
            <a:xfrm>
              <a:off x="4409748" y="4431592"/>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65" name="矩形 64"/>
            <p:cNvSpPr/>
            <p:nvPr/>
          </p:nvSpPr>
          <p:spPr>
            <a:xfrm>
              <a:off x="863600" y="6367129"/>
              <a:ext cx="10464800" cy="646330"/>
            </a:xfrm>
            <a:prstGeom prst="rect">
              <a:avLst/>
            </a:prstGeom>
          </p:spPr>
          <p:txBody>
            <a:bodyPr wrap="square">
              <a:noAutofit/>
            </a:bodyPr>
            <a:lstStyle/>
            <a:p>
              <a:pPr fontAlgn="ctr">
                <a:buClr>
                  <a:srgbClr val="CC9900"/>
                </a:buClr>
              </a:pPr>
              <a:endParaRPr lang="en-US" sz="1600" dirty="0">
                <a:solidFill>
                  <a:prstClr val="black"/>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000535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a:latin typeface="Huawei Sans" panose="020C0503030203020204" pitchFamily="34" charset="0"/>
              </a:rPr>
              <a:t>eSight applies to multiple enterprise </a:t>
            </a:r>
            <a:r>
              <a:rPr lang="en-US" sz="2000" dirty="0" err="1">
                <a:latin typeface="Huawei Sans" panose="020C0503030203020204" pitchFamily="34" charset="0"/>
              </a:rPr>
              <a:t>O&amp;M</a:t>
            </a:r>
            <a:r>
              <a:rPr lang="en-US" sz="2000" dirty="0">
                <a:latin typeface="Huawei Sans" panose="020C0503030203020204" pitchFamily="34" charset="0"/>
              </a:rPr>
              <a:t> scenarios, bringing unified ICT management to enterprises.</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eSight Enterprise </a:t>
            </a:r>
            <a:r>
              <a:rPr lang="en-US" dirty="0" err="1">
                <a:latin typeface="Huawei Sans" panose="020C0503030203020204" pitchFamily="34" charset="0"/>
                <a:cs typeface="Huawei Sans" panose="020C0503030203020204" pitchFamily="34" charset="0"/>
              </a:rPr>
              <a:t>O&amp;M</a:t>
            </a:r>
            <a:r>
              <a:rPr lang="en-US" dirty="0">
                <a:latin typeface="Huawei Sans" panose="020C0503030203020204" pitchFamily="34" charset="0"/>
                <a:cs typeface="Huawei Sans" panose="020C0503030203020204" pitchFamily="34" charset="0"/>
              </a:rPr>
              <a:t> Solution (1)</a:t>
            </a:r>
          </a:p>
        </p:txBody>
      </p:sp>
      <p:grpSp>
        <p:nvGrpSpPr>
          <p:cNvPr id="423" name="组合 422"/>
          <p:cNvGrpSpPr/>
          <p:nvPr/>
        </p:nvGrpSpPr>
        <p:grpSpPr>
          <a:xfrm>
            <a:off x="1594800" y="2200470"/>
            <a:ext cx="9325736" cy="3721983"/>
            <a:chOff x="1454225" y="1762648"/>
            <a:chExt cx="9466311" cy="4560237"/>
          </a:xfrm>
        </p:grpSpPr>
        <p:sp>
          <p:nvSpPr>
            <p:cNvPr id="4" name="任意多边形 3"/>
            <p:cNvSpPr/>
            <p:nvPr/>
          </p:nvSpPr>
          <p:spPr>
            <a:xfrm>
              <a:off x="1454225" y="1782969"/>
              <a:ext cx="3713232" cy="1828245"/>
            </a:xfrm>
            <a:custGeom>
              <a:avLst/>
              <a:gdLst>
                <a:gd name="connsiteX0" fmla="*/ 0 w 7489897"/>
                <a:gd name="connsiteY0" fmla="*/ 143509 h 1435094"/>
                <a:gd name="connsiteX1" fmla="*/ 143509 w 7489897"/>
                <a:gd name="connsiteY1" fmla="*/ 0 h 1435094"/>
                <a:gd name="connsiteX2" fmla="*/ 7346388 w 7489897"/>
                <a:gd name="connsiteY2" fmla="*/ 0 h 1435094"/>
                <a:gd name="connsiteX3" fmla="*/ 7489897 w 7489897"/>
                <a:gd name="connsiteY3" fmla="*/ 143509 h 1435094"/>
                <a:gd name="connsiteX4" fmla="*/ 7489897 w 7489897"/>
                <a:gd name="connsiteY4" fmla="*/ 1291585 h 1435094"/>
                <a:gd name="connsiteX5" fmla="*/ 7346388 w 7489897"/>
                <a:gd name="connsiteY5" fmla="*/ 1435094 h 1435094"/>
                <a:gd name="connsiteX6" fmla="*/ 143509 w 7489897"/>
                <a:gd name="connsiteY6" fmla="*/ 1435094 h 1435094"/>
                <a:gd name="connsiteX7" fmla="*/ 0 w 7489897"/>
                <a:gd name="connsiteY7" fmla="*/ 1291585 h 1435094"/>
                <a:gd name="connsiteX8" fmla="*/ 0 w 7489897"/>
                <a:gd name="connsiteY8" fmla="*/ 143509 h 143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9897" h="1435094">
                  <a:moveTo>
                    <a:pt x="0" y="143509"/>
                  </a:moveTo>
                  <a:cubicBezTo>
                    <a:pt x="0" y="64251"/>
                    <a:pt x="64251" y="0"/>
                    <a:pt x="143509" y="0"/>
                  </a:cubicBezTo>
                  <a:lnTo>
                    <a:pt x="7346388" y="0"/>
                  </a:lnTo>
                  <a:cubicBezTo>
                    <a:pt x="7425646" y="0"/>
                    <a:pt x="7489897" y="64251"/>
                    <a:pt x="7489897" y="143509"/>
                  </a:cubicBezTo>
                  <a:lnTo>
                    <a:pt x="7489897" y="1291585"/>
                  </a:lnTo>
                  <a:cubicBezTo>
                    <a:pt x="7489897" y="1370843"/>
                    <a:pt x="7425646" y="1435094"/>
                    <a:pt x="7346388" y="1435094"/>
                  </a:cubicBezTo>
                  <a:lnTo>
                    <a:pt x="143509" y="1435094"/>
                  </a:lnTo>
                  <a:cubicBezTo>
                    <a:pt x="64251" y="1435094"/>
                    <a:pt x="0" y="1370843"/>
                    <a:pt x="0" y="1291585"/>
                  </a:cubicBezTo>
                  <a:lnTo>
                    <a:pt x="0" y="143509"/>
                  </a:lnTo>
                  <a:close/>
                </a:path>
              </a:pathLst>
            </a:custGeom>
            <a:noFill/>
            <a:ln w="12700" cap="flat" cmpd="sng" algn="ctr">
              <a:solidFill>
                <a:srgbClr val="00B0F0"/>
              </a:solidFill>
              <a:prstDash val="solid"/>
              <a:miter lim="800000"/>
            </a:ln>
            <a:effectLst/>
          </p:spPr>
          <p:txBody>
            <a:bodyPr spcFirstLastPara="0" vert="horz" wrap="square" lIns="1736738" tIns="95250" rIns="95251" bIns="95250" numCol="1" spcCol="1270" anchor="t" anchorCtr="0">
              <a:noAutofit/>
            </a:bodyPr>
            <a:lstStyle/>
            <a:p>
              <a:pPr marL="0" marR="0" lvl="1" indent="0" defTabSz="889000" eaLnBrk="1" fontAlgn="ctr" latinLnBrk="0" hangingPunct="1">
                <a:lnSpc>
                  <a:spcPct val="90000"/>
                </a:lnSpc>
                <a:spcBef>
                  <a:spcPts val="0"/>
                </a:spcBef>
                <a:spcAft>
                  <a:spcPct val="15000"/>
                </a:spcAft>
                <a:buClrTx/>
                <a:buSzTx/>
                <a:buFontTx/>
                <a:buNone/>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a:p>
              <a:pPr marL="228600" marR="0" lvl="1" indent="-228600" defTabSz="889000" eaLnBrk="1" fontAlgn="ctr" latinLnBrk="0" hangingPunct="1">
                <a:lnSpc>
                  <a:spcPct val="90000"/>
                </a:lnSpc>
                <a:spcBef>
                  <a:spcPts val="0"/>
                </a:spcBef>
                <a:spcAft>
                  <a:spcPct val="15000"/>
                </a:spcAft>
                <a:buClrTx/>
                <a:buSzTx/>
                <a:buFontTx/>
                <a:buChar char="••"/>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151"/>
            <p:cNvSpPr>
              <a:spLocks noEditPoints="1"/>
            </p:cNvSpPr>
            <p:nvPr/>
          </p:nvSpPr>
          <p:spPr bwMode="auto">
            <a:xfrm>
              <a:off x="4489137" y="1973405"/>
              <a:ext cx="274345" cy="421435"/>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 name="组合 398"/>
            <p:cNvGrpSpPr/>
            <p:nvPr/>
          </p:nvGrpSpPr>
          <p:grpSpPr>
            <a:xfrm>
              <a:off x="2691016" y="1940251"/>
              <a:ext cx="300525" cy="487742"/>
              <a:chOff x="10287403" y="1826574"/>
              <a:chExt cx="2327275" cy="2817813"/>
            </a:xfrm>
            <a:solidFill>
              <a:srgbClr val="666666">
                <a:lumMod val="50000"/>
              </a:srgbClr>
            </a:solidFill>
          </p:grpSpPr>
          <p:sp>
            <p:nvSpPr>
              <p:cNvPr id="7" name="Freeform 21"/>
              <p:cNvSpPr>
                <a:spLocks/>
              </p:cNvSpPr>
              <p:nvPr/>
            </p:nvSpPr>
            <p:spPr bwMode="auto">
              <a:xfrm>
                <a:off x="11073215" y="2025012"/>
                <a:ext cx="203200" cy="33338"/>
              </a:xfrm>
              <a:custGeom>
                <a:avLst/>
                <a:gdLst/>
                <a:ahLst/>
                <a:cxnLst>
                  <a:cxn ang="0">
                    <a:pos x="1169" y="0"/>
                  </a:cxn>
                  <a:cxn ang="0">
                    <a:pos x="1190" y="2"/>
                  </a:cxn>
                  <a:cxn ang="0">
                    <a:pos x="1212" y="9"/>
                  </a:cxn>
                  <a:cxn ang="0">
                    <a:pos x="1229" y="19"/>
                  </a:cxn>
                  <a:cxn ang="0">
                    <a:pos x="1246" y="32"/>
                  </a:cxn>
                  <a:cxn ang="0">
                    <a:pos x="1259" y="49"/>
                  </a:cxn>
                  <a:cxn ang="0">
                    <a:pos x="1269" y="66"/>
                  </a:cxn>
                  <a:cxn ang="0">
                    <a:pos x="1276" y="87"/>
                  </a:cxn>
                  <a:cxn ang="0">
                    <a:pos x="1278" y="110"/>
                  </a:cxn>
                  <a:cxn ang="0">
                    <a:pos x="1276" y="131"/>
                  </a:cxn>
                  <a:cxn ang="0">
                    <a:pos x="1269" y="152"/>
                  </a:cxn>
                  <a:cxn ang="0">
                    <a:pos x="1259" y="170"/>
                  </a:cxn>
                  <a:cxn ang="0">
                    <a:pos x="1246" y="186"/>
                  </a:cxn>
                  <a:cxn ang="0">
                    <a:pos x="1229" y="200"/>
                  </a:cxn>
                  <a:cxn ang="0">
                    <a:pos x="1212" y="210"/>
                  </a:cxn>
                  <a:cxn ang="0">
                    <a:pos x="1190" y="216"/>
                  </a:cxn>
                  <a:cxn ang="0">
                    <a:pos x="1169" y="218"/>
                  </a:cxn>
                  <a:cxn ang="0">
                    <a:pos x="97" y="217"/>
                  </a:cxn>
                  <a:cxn ang="0">
                    <a:pos x="76" y="213"/>
                  </a:cxn>
                  <a:cxn ang="0">
                    <a:pos x="56" y="205"/>
                  </a:cxn>
                  <a:cxn ang="0">
                    <a:pos x="38" y="193"/>
                  </a:cxn>
                  <a:cxn ang="0">
                    <a:pos x="24" y="178"/>
                  </a:cxn>
                  <a:cxn ang="0">
                    <a:pos x="12" y="161"/>
                  </a:cxn>
                  <a:cxn ang="0">
                    <a:pos x="4" y="142"/>
                  </a:cxn>
                  <a:cxn ang="0">
                    <a:pos x="0" y="121"/>
                  </a:cxn>
                  <a:cxn ang="0">
                    <a:pos x="0" y="99"/>
                  </a:cxn>
                  <a:cxn ang="0">
                    <a:pos x="4" y="76"/>
                  </a:cxn>
                  <a:cxn ang="0">
                    <a:pos x="12" y="58"/>
                  </a:cxn>
                  <a:cxn ang="0">
                    <a:pos x="24" y="40"/>
                  </a:cxn>
                  <a:cxn ang="0">
                    <a:pos x="38" y="25"/>
                  </a:cxn>
                  <a:cxn ang="0">
                    <a:pos x="56" y="13"/>
                  </a:cxn>
                  <a:cxn ang="0">
                    <a:pos x="76" y="5"/>
                  </a:cxn>
                  <a:cxn ang="0">
                    <a:pos x="97" y="1"/>
                  </a:cxn>
                </a:cxnLst>
                <a:rect l="0" t="0" r="r" b="b"/>
                <a:pathLst>
                  <a:path w="1278" h="218">
                    <a:moveTo>
                      <a:pt x="108" y="0"/>
                    </a:moveTo>
                    <a:lnTo>
                      <a:pt x="1169" y="0"/>
                    </a:lnTo>
                    <a:lnTo>
                      <a:pt x="1180" y="1"/>
                    </a:lnTo>
                    <a:lnTo>
                      <a:pt x="1190" y="2"/>
                    </a:lnTo>
                    <a:lnTo>
                      <a:pt x="1202" y="5"/>
                    </a:lnTo>
                    <a:lnTo>
                      <a:pt x="1212" y="9"/>
                    </a:lnTo>
                    <a:lnTo>
                      <a:pt x="1220" y="13"/>
                    </a:lnTo>
                    <a:lnTo>
                      <a:pt x="1229" y="19"/>
                    </a:lnTo>
                    <a:lnTo>
                      <a:pt x="1238" y="25"/>
                    </a:lnTo>
                    <a:lnTo>
                      <a:pt x="1246" y="32"/>
                    </a:lnTo>
                    <a:lnTo>
                      <a:pt x="1253" y="40"/>
                    </a:lnTo>
                    <a:lnTo>
                      <a:pt x="1259" y="49"/>
                    </a:lnTo>
                    <a:lnTo>
                      <a:pt x="1265" y="58"/>
                    </a:lnTo>
                    <a:lnTo>
                      <a:pt x="1269" y="66"/>
                    </a:lnTo>
                    <a:lnTo>
                      <a:pt x="1272" y="76"/>
                    </a:lnTo>
                    <a:lnTo>
                      <a:pt x="1276" y="87"/>
                    </a:lnTo>
                    <a:lnTo>
                      <a:pt x="1277" y="99"/>
                    </a:lnTo>
                    <a:lnTo>
                      <a:pt x="1278" y="110"/>
                    </a:lnTo>
                    <a:lnTo>
                      <a:pt x="1277" y="121"/>
                    </a:lnTo>
                    <a:lnTo>
                      <a:pt x="1276" y="131"/>
                    </a:lnTo>
                    <a:lnTo>
                      <a:pt x="1272" y="142"/>
                    </a:lnTo>
                    <a:lnTo>
                      <a:pt x="1269" y="152"/>
                    </a:lnTo>
                    <a:lnTo>
                      <a:pt x="1265" y="161"/>
                    </a:lnTo>
                    <a:lnTo>
                      <a:pt x="1259" y="170"/>
                    </a:lnTo>
                    <a:lnTo>
                      <a:pt x="1253" y="178"/>
                    </a:lnTo>
                    <a:lnTo>
                      <a:pt x="1246" y="186"/>
                    </a:lnTo>
                    <a:lnTo>
                      <a:pt x="1238" y="193"/>
                    </a:lnTo>
                    <a:lnTo>
                      <a:pt x="1229" y="200"/>
                    </a:lnTo>
                    <a:lnTo>
                      <a:pt x="1220" y="205"/>
                    </a:lnTo>
                    <a:lnTo>
                      <a:pt x="1212" y="210"/>
                    </a:lnTo>
                    <a:lnTo>
                      <a:pt x="1202" y="213"/>
                    </a:lnTo>
                    <a:lnTo>
                      <a:pt x="1190" y="216"/>
                    </a:lnTo>
                    <a:lnTo>
                      <a:pt x="1180" y="217"/>
                    </a:lnTo>
                    <a:lnTo>
                      <a:pt x="1169" y="218"/>
                    </a:lnTo>
                    <a:lnTo>
                      <a:pt x="108" y="218"/>
                    </a:lnTo>
                    <a:lnTo>
                      <a:pt x="97" y="217"/>
                    </a:lnTo>
                    <a:lnTo>
                      <a:pt x="86" y="216"/>
                    </a:lnTo>
                    <a:lnTo>
                      <a:pt x="76" y="213"/>
                    </a:lnTo>
                    <a:lnTo>
                      <a:pt x="66" y="210"/>
                    </a:lnTo>
                    <a:lnTo>
                      <a:pt x="56" y="205"/>
                    </a:lnTo>
                    <a:lnTo>
                      <a:pt x="47" y="200"/>
                    </a:lnTo>
                    <a:lnTo>
                      <a:pt x="38" y="193"/>
                    </a:lnTo>
                    <a:lnTo>
                      <a:pt x="31" y="186"/>
                    </a:lnTo>
                    <a:lnTo>
                      <a:pt x="24" y="178"/>
                    </a:lnTo>
                    <a:lnTo>
                      <a:pt x="17" y="170"/>
                    </a:lnTo>
                    <a:lnTo>
                      <a:pt x="12" y="161"/>
                    </a:lnTo>
                    <a:lnTo>
                      <a:pt x="7" y="152"/>
                    </a:lnTo>
                    <a:lnTo>
                      <a:pt x="4" y="142"/>
                    </a:lnTo>
                    <a:lnTo>
                      <a:pt x="2" y="131"/>
                    </a:lnTo>
                    <a:lnTo>
                      <a:pt x="0" y="121"/>
                    </a:lnTo>
                    <a:lnTo>
                      <a:pt x="0" y="110"/>
                    </a:lnTo>
                    <a:lnTo>
                      <a:pt x="0" y="99"/>
                    </a:lnTo>
                    <a:lnTo>
                      <a:pt x="2" y="87"/>
                    </a:lnTo>
                    <a:lnTo>
                      <a:pt x="4" y="76"/>
                    </a:lnTo>
                    <a:lnTo>
                      <a:pt x="7" y="66"/>
                    </a:lnTo>
                    <a:lnTo>
                      <a:pt x="12" y="58"/>
                    </a:lnTo>
                    <a:lnTo>
                      <a:pt x="17" y="49"/>
                    </a:lnTo>
                    <a:lnTo>
                      <a:pt x="24" y="40"/>
                    </a:lnTo>
                    <a:lnTo>
                      <a:pt x="31" y="32"/>
                    </a:lnTo>
                    <a:lnTo>
                      <a:pt x="38"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Freeform 22"/>
              <p:cNvSpPr>
                <a:spLocks/>
              </p:cNvSpPr>
              <p:nvPr/>
            </p:nvSpPr>
            <p:spPr bwMode="auto">
              <a:xfrm>
                <a:off x="10455678" y="2025012"/>
                <a:ext cx="28575" cy="30163"/>
              </a:xfrm>
              <a:custGeom>
                <a:avLst/>
                <a:gdLst/>
                <a:ahLst/>
                <a:cxnLst>
                  <a:cxn ang="0">
                    <a:pos x="101" y="182"/>
                  </a:cxn>
                  <a:cxn ang="0">
                    <a:pos x="119" y="178"/>
                  </a:cxn>
                  <a:cxn ang="0">
                    <a:pos x="135" y="170"/>
                  </a:cxn>
                  <a:cxn ang="0">
                    <a:pos x="150" y="162"/>
                  </a:cxn>
                  <a:cxn ang="0">
                    <a:pos x="162" y="148"/>
                  </a:cxn>
                  <a:cxn ang="0">
                    <a:pos x="172" y="134"/>
                  </a:cxn>
                  <a:cxn ang="0">
                    <a:pos x="179" y="117"/>
                  </a:cxn>
                  <a:cxn ang="0">
                    <a:pos x="182" y="99"/>
                  </a:cxn>
                  <a:cxn ang="0">
                    <a:pos x="182" y="82"/>
                  </a:cxn>
                  <a:cxn ang="0">
                    <a:pos x="179"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9" y="178"/>
                    </a:lnTo>
                    <a:lnTo>
                      <a:pt x="126" y="175"/>
                    </a:lnTo>
                    <a:lnTo>
                      <a:pt x="135" y="170"/>
                    </a:lnTo>
                    <a:lnTo>
                      <a:pt x="142" y="166"/>
                    </a:lnTo>
                    <a:lnTo>
                      <a:pt x="150" y="162"/>
                    </a:lnTo>
                    <a:lnTo>
                      <a:pt x="156" y="155"/>
                    </a:lnTo>
                    <a:lnTo>
                      <a:pt x="162" y="148"/>
                    </a:lnTo>
                    <a:lnTo>
                      <a:pt x="167" y="142"/>
                    </a:lnTo>
                    <a:lnTo>
                      <a:pt x="172" y="134"/>
                    </a:lnTo>
                    <a:lnTo>
                      <a:pt x="175" y="126"/>
                    </a:lnTo>
                    <a:lnTo>
                      <a:pt x="179" y="117"/>
                    </a:lnTo>
                    <a:lnTo>
                      <a:pt x="181" y="109"/>
                    </a:lnTo>
                    <a:lnTo>
                      <a:pt x="182" y="99"/>
                    </a:lnTo>
                    <a:lnTo>
                      <a:pt x="183" y="91"/>
                    </a:lnTo>
                    <a:lnTo>
                      <a:pt x="182" y="82"/>
                    </a:lnTo>
                    <a:lnTo>
                      <a:pt x="181" y="72"/>
                    </a:lnTo>
                    <a:lnTo>
                      <a:pt x="179" y="64"/>
                    </a:lnTo>
                    <a:lnTo>
                      <a:pt x="175" y="55"/>
                    </a:lnTo>
                    <a:lnTo>
                      <a:pt x="172" y="47"/>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7"/>
                    </a:lnTo>
                    <a:lnTo>
                      <a:pt x="7" y="55"/>
                    </a:lnTo>
                    <a:lnTo>
                      <a:pt x="4" y="64"/>
                    </a:lnTo>
                    <a:lnTo>
                      <a:pt x="2" y="72"/>
                    </a:lnTo>
                    <a:lnTo>
                      <a:pt x="0" y="82"/>
                    </a:lnTo>
                    <a:lnTo>
                      <a:pt x="0" y="91"/>
                    </a:lnTo>
                    <a:lnTo>
                      <a:pt x="0" y="99"/>
                    </a:lnTo>
                    <a:lnTo>
                      <a:pt x="2" y="109"/>
                    </a:lnTo>
                    <a:lnTo>
                      <a:pt x="4" y="117"/>
                    </a:lnTo>
                    <a:lnTo>
                      <a:pt x="7" y="126"/>
                    </a:lnTo>
                    <a:lnTo>
                      <a:pt x="11" y="134"/>
                    </a:lnTo>
                    <a:lnTo>
                      <a:pt x="16" y="142"/>
                    </a:lnTo>
                    <a:lnTo>
                      <a:pt x="21" y="148"/>
                    </a:lnTo>
                    <a:lnTo>
                      <a:pt x="27"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Freeform 23"/>
              <p:cNvSpPr>
                <a:spLocks/>
              </p:cNvSpPr>
              <p:nvPr/>
            </p:nvSpPr>
            <p:spPr bwMode="auto">
              <a:xfrm>
                <a:off x="10495365" y="2025012"/>
                <a:ext cx="30163" cy="30163"/>
              </a:xfrm>
              <a:custGeom>
                <a:avLst/>
                <a:gdLst/>
                <a:ahLst/>
                <a:cxnLst>
                  <a:cxn ang="0">
                    <a:pos x="101" y="182"/>
                  </a:cxn>
                  <a:cxn ang="0">
                    <a:pos x="119" y="178"/>
                  </a:cxn>
                  <a:cxn ang="0">
                    <a:pos x="135" y="170"/>
                  </a:cxn>
                  <a:cxn ang="0">
                    <a:pos x="150" y="162"/>
                  </a:cxn>
                  <a:cxn ang="0">
                    <a:pos x="162" y="148"/>
                  </a:cxn>
                  <a:cxn ang="0">
                    <a:pos x="172" y="134"/>
                  </a:cxn>
                  <a:cxn ang="0">
                    <a:pos x="178" y="117"/>
                  </a:cxn>
                  <a:cxn ang="0">
                    <a:pos x="182" y="99"/>
                  </a:cxn>
                  <a:cxn ang="0">
                    <a:pos x="182" y="82"/>
                  </a:cxn>
                  <a:cxn ang="0">
                    <a:pos x="178"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3" h="182">
                    <a:moveTo>
                      <a:pt x="92" y="182"/>
                    </a:moveTo>
                    <a:lnTo>
                      <a:pt x="101" y="182"/>
                    </a:lnTo>
                    <a:lnTo>
                      <a:pt x="110" y="180"/>
                    </a:lnTo>
                    <a:lnTo>
                      <a:pt x="119" y="178"/>
                    </a:lnTo>
                    <a:lnTo>
                      <a:pt x="127" y="175"/>
                    </a:lnTo>
                    <a:lnTo>
                      <a:pt x="135" y="170"/>
                    </a:lnTo>
                    <a:lnTo>
                      <a:pt x="142" y="166"/>
                    </a:lnTo>
                    <a:lnTo>
                      <a:pt x="150" y="162"/>
                    </a:lnTo>
                    <a:lnTo>
                      <a:pt x="156" y="155"/>
                    </a:lnTo>
                    <a:lnTo>
                      <a:pt x="162" y="148"/>
                    </a:lnTo>
                    <a:lnTo>
                      <a:pt x="167"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8" y="55"/>
                    </a:lnTo>
                    <a:lnTo>
                      <a:pt x="4" y="64"/>
                    </a:lnTo>
                    <a:lnTo>
                      <a:pt x="2" y="72"/>
                    </a:lnTo>
                    <a:lnTo>
                      <a:pt x="1" y="82"/>
                    </a:lnTo>
                    <a:lnTo>
                      <a:pt x="0" y="91"/>
                    </a:lnTo>
                    <a:lnTo>
                      <a:pt x="1" y="99"/>
                    </a:lnTo>
                    <a:lnTo>
                      <a:pt x="2" y="109"/>
                    </a:lnTo>
                    <a:lnTo>
                      <a:pt x="4" y="117"/>
                    </a:lnTo>
                    <a:lnTo>
                      <a:pt x="8"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Freeform 24"/>
              <p:cNvSpPr>
                <a:spLocks/>
              </p:cNvSpPr>
              <p:nvPr/>
            </p:nvSpPr>
            <p:spPr bwMode="auto">
              <a:xfrm>
                <a:off x="10536640" y="2025012"/>
                <a:ext cx="28575" cy="30163"/>
              </a:xfrm>
              <a:custGeom>
                <a:avLst/>
                <a:gdLst/>
                <a:ahLst/>
                <a:cxnLst>
                  <a:cxn ang="0">
                    <a:pos x="101" y="182"/>
                  </a:cxn>
                  <a:cxn ang="0">
                    <a:pos x="118" y="178"/>
                  </a:cxn>
                  <a:cxn ang="0">
                    <a:pos x="135" y="170"/>
                  </a:cxn>
                  <a:cxn ang="0">
                    <a:pos x="149" y="162"/>
                  </a:cxn>
                  <a:cxn ang="0">
                    <a:pos x="162" y="148"/>
                  </a:cxn>
                  <a:cxn ang="0">
                    <a:pos x="172" y="134"/>
                  </a:cxn>
                  <a:cxn ang="0">
                    <a:pos x="178" y="117"/>
                  </a:cxn>
                  <a:cxn ang="0">
                    <a:pos x="183" y="99"/>
                  </a:cxn>
                  <a:cxn ang="0">
                    <a:pos x="183" y="82"/>
                  </a:cxn>
                  <a:cxn ang="0">
                    <a:pos x="178" y="64"/>
                  </a:cxn>
                  <a:cxn ang="0">
                    <a:pos x="172" y="47"/>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7" y="170"/>
                  </a:cxn>
                  <a:cxn ang="0">
                    <a:pos x="64" y="178"/>
                  </a:cxn>
                  <a:cxn ang="0">
                    <a:pos x="82" y="182"/>
                  </a:cxn>
                </a:cxnLst>
                <a:rect l="0" t="0" r="r" b="b"/>
                <a:pathLst>
                  <a:path w="183" h="182">
                    <a:moveTo>
                      <a:pt x="92" y="182"/>
                    </a:moveTo>
                    <a:lnTo>
                      <a:pt x="101" y="182"/>
                    </a:lnTo>
                    <a:lnTo>
                      <a:pt x="109" y="180"/>
                    </a:lnTo>
                    <a:lnTo>
                      <a:pt x="118" y="178"/>
                    </a:lnTo>
                    <a:lnTo>
                      <a:pt x="127" y="175"/>
                    </a:lnTo>
                    <a:lnTo>
                      <a:pt x="135" y="170"/>
                    </a:lnTo>
                    <a:lnTo>
                      <a:pt x="143" y="166"/>
                    </a:lnTo>
                    <a:lnTo>
                      <a:pt x="149" y="162"/>
                    </a:lnTo>
                    <a:lnTo>
                      <a:pt x="156" y="155"/>
                    </a:lnTo>
                    <a:lnTo>
                      <a:pt x="162" y="148"/>
                    </a:lnTo>
                    <a:lnTo>
                      <a:pt x="167" y="142"/>
                    </a:lnTo>
                    <a:lnTo>
                      <a:pt x="172" y="134"/>
                    </a:lnTo>
                    <a:lnTo>
                      <a:pt x="176" y="126"/>
                    </a:lnTo>
                    <a:lnTo>
                      <a:pt x="178" y="117"/>
                    </a:lnTo>
                    <a:lnTo>
                      <a:pt x="180" y="109"/>
                    </a:lnTo>
                    <a:lnTo>
                      <a:pt x="183" y="99"/>
                    </a:lnTo>
                    <a:lnTo>
                      <a:pt x="183" y="91"/>
                    </a:lnTo>
                    <a:lnTo>
                      <a:pt x="183" y="82"/>
                    </a:lnTo>
                    <a:lnTo>
                      <a:pt x="180" y="72"/>
                    </a:lnTo>
                    <a:lnTo>
                      <a:pt x="178" y="64"/>
                    </a:lnTo>
                    <a:lnTo>
                      <a:pt x="176" y="55"/>
                    </a:lnTo>
                    <a:lnTo>
                      <a:pt x="172" y="47"/>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5" y="142"/>
                    </a:lnTo>
                    <a:lnTo>
                      <a:pt x="21" y="148"/>
                    </a:lnTo>
                    <a:lnTo>
                      <a:pt x="26" y="155"/>
                    </a:lnTo>
                    <a:lnTo>
                      <a:pt x="33" y="162"/>
                    </a:lnTo>
                    <a:lnTo>
                      <a:pt x="41" y="166"/>
                    </a:lnTo>
                    <a:lnTo>
                      <a:pt x="47" y="170"/>
                    </a:lnTo>
                    <a:lnTo>
                      <a:pt x="56"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25"/>
              <p:cNvSpPr>
                <a:spLocks/>
              </p:cNvSpPr>
              <p:nvPr/>
            </p:nvSpPr>
            <p:spPr bwMode="auto">
              <a:xfrm>
                <a:off x="10576328" y="2025012"/>
                <a:ext cx="28575" cy="30163"/>
              </a:xfrm>
              <a:custGeom>
                <a:avLst/>
                <a:gdLst/>
                <a:ahLst/>
                <a:cxnLst>
                  <a:cxn ang="0">
                    <a:pos x="100" y="182"/>
                  </a:cxn>
                  <a:cxn ang="0">
                    <a:pos x="118" y="178"/>
                  </a:cxn>
                  <a:cxn ang="0">
                    <a:pos x="135" y="170"/>
                  </a:cxn>
                  <a:cxn ang="0">
                    <a:pos x="149" y="162"/>
                  </a:cxn>
                  <a:cxn ang="0">
                    <a:pos x="161" y="148"/>
                  </a:cxn>
                  <a:cxn ang="0">
                    <a:pos x="171" y="134"/>
                  </a:cxn>
                  <a:cxn ang="0">
                    <a:pos x="178" y="117"/>
                  </a:cxn>
                  <a:cxn ang="0">
                    <a:pos x="182" y="99"/>
                  </a:cxn>
                  <a:cxn ang="0">
                    <a:pos x="182" y="82"/>
                  </a:cxn>
                  <a:cxn ang="0">
                    <a:pos x="178"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2" h="182">
                    <a:moveTo>
                      <a:pt x="92" y="182"/>
                    </a:moveTo>
                    <a:lnTo>
                      <a:pt x="100" y="182"/>
                    </a:lnTo>
                    <a:lnTo>
                      <a:pt x="109" y="180"/>
                    </a:lnTo>
                    <a:lnTo>
                      <a:pt x="118" y="178"/>
                    </a:lnTo>
                    <a:lnTo>
                      <a:pt x="127" y="175"/>
                    </a:lnTo>
                    <a:lnTo>
                      <a:pt x="135" y="170"/>
                    </a:lnTo>
                    <a:lnTo>
                      <a:pt x="143" y="166"/>
                    </a:lnTo>
                    <a:lnTo>
                      <a:pt x="149" y="162"/>
                    </a:lnTo>
                    <a:lnTo>
                      <a:pt x="156" y="155"/>
                    </a:lnTo>
                    <a:lnTo>
                      <a:pt x="161" y="148"/>
                    </a:lnTo>
                    <a:lnTo>
                      <a:pt x="167" y="142"/>
                    </a:lnTo>
                    <a:lnTo>
                      <a:pt x="171" y="134"/>
                    </a:lnTo>
                    <a:lnTo>
                      <a:pt x="176" y="126"/>
                    </a:lnTo>
                    <a:lnTo>
                      <a:pt x="178" y="117"/>
                    </a:lnTo>
                    <a:lnTo>
                      <a:pt x="180" y="109"/>
                    </a:lnTo>
                    <a:lnTo>
                      <a:pt x="182" y="99"/>
                    </a:lnTo>
                    <a:lnTo>
                      <a:pt x="182" y="91"/>
                    </a:lnTo>
                    <a:lnTo>
                      <a:pt x="182" y="82"/>
                    </a:lnTo>
                    <a:lnTo>
                      <a:pt x="180" y="72"/>
                    </a:lnTo>
                    <a:lnTo>
                      <a:pt x="178" y="64"/>
                    </a:lnTo>
                    <a:lnTo>
                      <a:pt x="176" y="55"/>
                    </a:lnTo>
                    <a:lnTo>
                      <a:pt x="171" y="47"/>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6" y="142"/>
                    </a:lnTo>
                    <a:lnTo>
                      <a:pt x="21" y="148"/>
                    </a:lnTo>
                    <a:lnTo>
                      <a:pt x="27" y="155"/>
                    </a:lnTo>
                    <a:lnTo>
                      <a:pt x="33" y="162"/>
                    </a:lnTo>
                    <a:lnTo>
                      <a:pt x="41" y="166"/>
                    </a:lnTo>
                    <a:lnTo>
                      <a:pt x="48" y="170"/>
                    </a:lnTo>
                    <a:lnTo>
                      <a:pt x="56"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26"/>
              <p:cNvSpPr>
                <a:spLocks/>
              </p:cNvSpPr>
              <p:nvPr/>
            </p:nvSpPr>
            <p:spPr bwMode="auto">
              <a:xfrm>
                <a:off x="10616015" y="2025012"/>
                <a:ext cx="28575" cy="30163"/>
              </a:xfrm>
              <a:custGeom>
                <a:avLst/>
                <a:gdLst/>
                <a:ahLst/>
                <a:cxnLst>
                  <a:cxn ang="0">
                    <a:pos x="100" y="182"/>
                  </a:cxn>
                  <a:cxn ang="0">
                    <a:pos x="118" y="178"/>
                  </a:cxn>
                  <a:cxn ang="0">
                    <a:pos x="135"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7"/>
                  </a:cxn>
                  <a:cxn ang="0">
                    <a:pos x="4" y="64"/>
                  </a:cxn>
                  <a:cxn ang="0">
                    <a:pos x="0" y="82"/>
                  </a:cxn>
                  <a:cxn ang="0">
                    <a:pos x="0" y="99"/>
                  </a:cxn>
                  <a:cxn ang="0">
                    <a:pos x="4" y="117"/>
                  </a:cxn>
                  <a:cxn ang="0">
                    <a:pos x="10" y="134"/>
                  </a:cxn>
                  <a:cxn ang="0">
                    <a:pos x="20" y="148"/>
                  </a:cxn>
                  <a:cxn ang="0">
                    <a:pos x="34" y="162"/>
                  </a:cxn>
                  <a:cxn ang="0">
                    <a:pos x="48" y="170"/>
                  </a:cxn>
                  <a:cxn ang="0">
                    <a:pos x="64" y="178"/>
                  </a:cxn>
                  <a:cxn ang="0">
                    <a:pos x="82" y="182"/>
                  </a:cxn>
                </a:cxnLst>
                <a:rect l="0" t="0" r="r" b="b"/>
                <a:pathLst>
                  <a:path w="182" h="182">
                    <a:moveTo>
                      <a:pt x="91" y="182"/>
                    </a:moveTo>
                    <a:lnTo>
                      <a:pt x="100" y="182"/>
                    </a:lnTo>
                    <a:lnTo>
                      <a:pt x="109" y="180"/>
                    </a:lnTo>
                    <a:lnTo>
                      <a:pt x="118" y="178"/>
                    </a:lnTo>
                    <a:lnTo>
                      <a:pt x="127" y="175"/>
                    </a:lnTo>
                    <a:lnTo>
                      <a:pt x="135" y="170"/>
                    </a:lnTo>
                    <a:lnTo>
                      <a:pt x="142" y="166"/>
                    </a:lnTo>
                    <a:lnTo>
                      <a:pt x="149" y="162"/>
                    </a:lnTo>
                    <a:lnTo>
                      <a:pt x="156" y="155"/>
                    </a:lnTo>
                    <a:lnTo>
                      <a:pt x="161" y="148"/>
                    </a:lnTo>
                    <a:lnTo>
                      <a:pt x="167" y="142"/>
                    </a:lnTo>
                    <a:lnTo>
                      <a:pt x="171" y="134"/>
                    </a:lnTo>
                    <a:lnTo>
                      <a:pt x="176" y="126"/>
                    </a:lnTo>
                    <a:lnTo>
                      <a:pt x="179" y="117"/>
                    </a:lnTo>
                    <a:lnTo>
                      <a:pt x="181" y="109"/>
                    </a:lnTo>
                    <a:lnTo>
                      <a:pt x="182" y="99"/>
                    </a:lnTo>
                    <a:lnTo>
                      <a:pt x="182" y="91"/>
                    </a:lnTo>
                    <a:lnTo>
                      <a:pt x="182" y="82"/>
                    </a:lnTo>
                    <a:lnTo>
                      <a:pt x="181" y="72"/>
                    </a:lnTo>
                    <a:lnTo>
                      <a:pt x="179" y="64"/>
                    </a:lnTo>
                    <a:lnTo>
                      <a:pt x="176" y="55"/>
                    </a:lnTo>
                    <a:lnTo>
                      <a:pt x="171" y="47"/>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7"/>
                    </a:lnTo>
                    <a:lnTo>
                      <a:pt x="7" y="55"/>
                    </a:lnTo>
                    <a:lnTo>
                      <a:pt x="4" y="64"/>
                    </a:lnTo>
                    <a:lnTo>
                      <a:pt x="2" y="72"/>
                    </a:lnTo>
                    <a:lnTo>
                      <a:pt x="0" y="82"/>
                    </a:lnTo>
                    <a:lnTo>
                      <a:pt x="0" y="91"/>
                    </a:lnTo>
                    <a:lnTo>
                      <a:pt x="0" y="99"/>
                    </a:lnTo>
                    <a:lnTo>
                      <a:pt x="2" y="109"/>
                    </a:lnTo>
                    <a:lnTo>
                      <a:pt x="4" y="117"/>
                    </a:lnTo>
                    <a:lnTo>
                      <a:pt x="7" y="126"/>
                    </a:lnTo>
                    <a:lnTo>
                      <a:pt x="10" y="134"/>
                    </a:lnTo>
                    <a:lnTo>
                      <a:pt x="16" y="142"/>
                    </a:lnTo>
                    <a:lnTo>
                      <a:pt x="20" y="148"/>
                    </a:lnTo>
                    <a:lnTo>
                      <a:pt x="27" y="155"/>
                    </a:lnTo>
                    <a:lnTo>
                      <a:pt x="34" y="162"/>
                    </a:lnTo>
                    <a:lnTo>
                      <a:pt x="40" y="166"/>
                    </a:lnTo>
                    <a:lnTo>
                      <a:pt x="48" y="170"/>
                    </a:lnTo>
                    <a:lnTo>
                      <a:pt x="56"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27"/>
              <p:cNvSpPr>
                <a:spLocks/>
              </p:cNvSpPr>
              <p:nvPr/>
            </p:nvSpPr>
            <p:spPr bwMode="auto">
              <a:xfrm>
                <a:off x="11073215" y="2212337"/>
                <a:ext cx="203200" cy="34925"/>
              </a:xfrm>
              <a:custGeom>
                <a:avLst/>
                <a:gdLst/>
                <a:ahLst/>
                <a:cxnLst>
                  <a:cxn ang="0">
                    <a:pos x="1169" y="0"/>
                  </a:cxn>
                  <a:cxn ang="0">
                    <a:pos x="1190" y="3"/>
                  </a:cxn>
                  <a:cxn ang="0">
                    <a:pos x="1212" y="9"/>
                  </a:cxn>
                  <a:cxn ang="0">
                    <a:pos x="1229" y="19"/>
                  </a:cxn>
                  <a:cxn ang="0">
                    <a:pos x="1246" y="33"/>
                  </a:cxn>
                  <a:cxn ang="0">
                    <a:pos x="1259" y="49"/>
                  </a:cxn>
                  <a:cxn ang="0">
                    <a:pos x="1269" y="67"/>
                  </a:cxn>
                  <a:cxn ang="0">
                    <a:pos x="1276" y="88"/>
                  </a:cxn>
                  <a:cxn ang="0">
                    <a:pos x="1278" y="109"/>
                  </a:cxn>
                  <a:cxn ang="0">
                    <a:pos x="1276" y="131"/>
                  </a:cxn>
                  <a:cxn ang="0">
                    <a:pos x="1269" y="152"/>
                  </a:cxn>
                  <a:cxn ang="0">
                    <a:pos x="1259" y="170"/>
                  </a:cxn>
                  <a:cxn ang="0">
                    <a:pos x="1246" y="187"/>
                  </a:cxn>
                  <a:cxn ang="0">
                    <a:pos x="1229" y="200"/>
                  </a:cxn>
                  <a:cxn ang="0">
                    <a:pos x="1212" y="210"/>
                  </a:cxn>
                  <a:cxn ang="0">
                    <a:pos x="1190" y="217"/>
                  </a:cxn>
                  <a:cxn ang="0">
                    <a:pos x="1169" y="219"/>
                  </a:cxn>
                  <a:cxn ang="0">
                    <a:pos x="97" y="218"/>
                  </a:cxn>
                  <a:cxn ang="0">
                    <a:pos x="76" y="213"/>
                  </a:cxn>
                  <a:cxn ang="0">
                    <a:pos x="56" y="206"/>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4"/>
                  </a:cxn>
                  <a:cxn ang="0">
                    <a:pos x="76" y="6"/>
                  </a:cxn>
                  <a:cxn ang="0">
                    <a:pos x="97" y="2"/>
                  </a:cxn>
                </a:cxnLst>
                <a:rect l="0" t="0" r="r" b="b"/>
                <a:pathLst>
                  <a:path w="1278" h="219">
                    <a:moveTo>
                      <a:pt x="108" y="0"/>
                    </a:moveTo>
                    <a:lnTo>
                      <a:pt x="1169" y="0"/>
                    </a:lnTo>
                    <a:lnTo>
                      <a:pt x="1180" y="2"/>
                    </a:lnTo>
                    <a:lnTo>
                      <a:pt x="1190" y="3"/>
                    </a:lnTo>
                    <a:lnTo>
                      <a:pt x="1202" y="6"/>
                    </a:lnTo>
                    <a:lnTo>
                      <a:pt x="1212" y="9"/>
                    </a:lnTo>
                    <a:lnTo>
                      <a:pt x="1220" y="14"/>
                    </a:lnTo>
                    <a:lnTo>
                      <a:pt x="1229" y="19"/>
                    </a:lnTo>
                    <a:lnTo>
                      <a:pt x="1238" y="26"/>
                    </a:lnTo>
                    <a:lnTo>
                      <a:pt x="1246" y="33"/>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2"/>
                    </a:lnTo>
                    <a:lnTo>
                      <a:pt x="1265" y="161"/>
                    </a:lnTo>
                    <a:lnTo>
                      <a:pt x="1259" y="170"/>
                    </a:lnTo>
                    <a:lnTo>
                      <a:pt x="1253" y="179"/>
                    </a:lnTo>
                    <a:lnTo>
                      <a:pt x="1246" y="187"/>
                    </a:lnTo>
                    <a:lnTo>
                      <a:pt x="1238" y="193"/>
                    </a:lnTo>
                    <a:lnTo>
                      <a:pt x="1229" y="200"/>
                    </a:lnTo>
                    <a:lnTo>
                      <a:pt x="1220" y="206"/>
                    </a:lnTo>
                    <a:lnTo>
                      <a:pt x="1212" y="210"/>
                    </a:lnTo>
                    <a:lnTo>
                      <a:pt x="1202" y="213"/>
                    </a:lnTo>
                    <a:lnTo>
                      <a:pt x="1190" y="217"/>
                    </a:lnTo>
                    <a:lnTo>
                      <a:pt x="1180" y="218"/>
                    </a:lnTo>
                    <a:lnTo>
                      <a:pt x="1169" y="219"/>
                    </a:lnTo>
                    <a:lnTo>
                      <a:pt x="108" y="219"/>
                    </a:lnTo>
                    <a:lnTo>
                      <a:pt x="97" y="218"/>
                    </a:lnTo>
                    <a:lnTo>
                      <a:pt x="86" y="217"/>
                    </a:lnTo>
                    <a:lnTo>
                      <a:pt x="76" y="213"/>
                    </a:lnTo>
                    <a:lnTo>
                      <a:pt x="66" y="210"/>
                    </a:lnTo>
                    <a:lnTo>
                      <a:pt x="56" y="206"/>
                    </a:lnTo>
                    <a:lnTo>
                      <a:pt x="47" y="200"/>
                    </a:lnTo>
                    <a:lnTo>
                      <a:pt x="38" y="193"/>
                    </a:lnTo>
                    <a:lnTo>
                      <a:pt x="31" y="187"/>
                    </a:lnTo>
                    <a:lnTo>
                      <a:pt x="24" y="179"/>
                    </a:lnTo>
                    <a:lnTo>
                      <a:pt x="17" y="170"/>
                    </a:lnTo>
                    <a:lnTo>
                      <a:pt x="12" y="161"/>
                    </a:lnTo>
                    <a:lnTo>
                      <a:pt x="7" y="152"/>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3"/>
                    </a:lnTo>
                    <a:lnTo>
                      <a:pt x="38"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28"/>
              <p:cNvSpPr>
                <a:spLocks/>
              </p:cNvSpPr>
              <p:nvPr/>
            </p:nvSpPr>
            <p:spPr bwMode="auto">
              <a:xfrm>
                <a:off x="10455678" y="2213924"/>
                <a:ext cx="28575" cy="28575"/>
              </a:xfrm>
              <a:custGeom>
                <a:avLst/>
                <a:gdLst/>
                <a:ahLst/>
                <a:cxnLst>
                  <a:cxn ang="0">
                    <a:pos x="101" y="182"/>
                  </a:cxn>
                  <a:cxn ang="0">
                    <a:pos x="119" y="179"/>
                  </a:cxn>
                  <a:cxn ang="0">
                    <a:pos x="135" y="171"/>
                  </a:cxn>
                  <a:cxn ang="0">
                    <a:pos x="150" y="161"/>
                  </a:cxn>
                  <a:cxn ang="0">
                    <a:pos x="162" y="149"/>
                  </a:cxn>
                  <a:cxn ang="0">
                    <a:pos x="172" y="134"/>
                  </a:cxn>
                  <a:cxn ang="0">
                    <a:pos x="179" y="118"/>
                  </a:cxn>
                  <a:cxn ang="0">
                    <a:pos x="182" y="100"/>
                  </a:cxn>
                  <a:cxn ang="0">
                    <a:pos x="182" y="82"/>
                  </a:cxn>
                  <a:cxn ang="0">
                    <a:pos x="179"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9" y="179"/>
                    </a:lnTo>
                    <a:lnTo>
                      <a:pt x="126" y="175"/>
                    </a:lnTo>
                    <a:lnTo>
                      <a:pt x="135" y="171"/>
                    </a:lnTo>
                    <a:lnTo>
                      <a:pt x="142" y="167"/>
                    </a:lnTo>
                    <a:lnTo>
                      <a:pt x="150" y="161"/>
                    </a:lnTo>
                    <a:lnTo>
                      <a:pt x="156" y="156"/>
                    </a:lnTo>
                    <a:lnTo>
                      <a:pt x="162" y="149"/>
                    </a:lnTo>
                    <a:lnTo>
                      <a:pt x="167" y="142"/>
                    </a:lnTo>
                    <a:lnTo>
                      <a:pt x="172" y="134"/>
                    </a:lnTo>
                    <a:lnTo>
                      <a:pt x="175" y="127"/>
                    </a:lnTo>
                    <a:lnTo>
                      <a:pt x="179" y="118"/>
                    </a:lnTo>
                    <a:lnTo>
                      <a:pt x="181" y="109"/>
                    </a:lnTo>
                    <a:lnTo>
                      <a:pt x="182" y="100"/>
                    </a:lnTo>
                    <a:lnTo>
                      <a:pt x="183" y="91"/>
                    </a:lnTo>
                    <a:lnTo>
                      <a:pt x="182" y="82"/>
                    </a:lnTo>
                    <a:lnTo>
                      <a:pt x="181" y="72"/>
                    </a:lnTo>
                    <a:lnTo>
                      <a:pt x="179" y="63"/>
                    </a:lnTo>
                    <a:lnTo>
                      <a:pt x="175" y="56"/>
                    </a:lnTo>
                    <a:lnTo>
                      <a:pt x="172" y="48"/>
                    </a:lnTo>
                    <a:lnTo>
                      <a:pt x="167" y="40"/>
                    </a:lnTo>
                    <a:lnTo>
                      <a:pt x="162" y="33"/>
                    </a:lnTo>
                    <a:lnTo>
                      <a:pt x="156" y="27"/>
                    </a:lnTo>
                    <a:lnTo>
                      <a:pt x="150" y="20"/>
                    </a:lnTo>
                    <a:lnTo>
                      <a:pt x="142" y="16"/>
                    </a:lnTo>
                    <a:lnTo>
                      <a:pt x="135" y="11"/>
                    </a:lnTo>
                    <a:lnTo>
                      <a:pt x="126" y="7"/>
                    </a:lnTo>
                    <a:lnTo>
                      <a:pt x="119" y="4"/>
                    </a:lnTo>
                    <a:lnTo>
                      <a:pt x="110" y="1"/>
                    </a:lnTo>
                    <a:lnTo>
                      <a:pt x="101" y="0"/>
                    </a:lnTo>
                    <a:lnTo>
                      <a:pt x="91" y="0"/>
                    </a:lnTo>
                    <a:lnTo>
                      <a:pt x="82" y="0"/>
                    </a:lnTo>
                    <a:lnTo>
                      <a:pt x="73" y="1"/>
                    </a:lnTo>
                    <a:lnTo>
                      <a:pt x="64" y="4"/>
                    </a:lnTo>
                    <a:lnTo>
                      <a:pt x="55" y="7"/>
                    </a:lnTo>
                    <a:lnTo>
                      <a:pt x="48" y="11"/>
                    </a:lnTo>
                    <a:lnTo>
                      <a:pt x="40" y="16"/>
                    </a:lnTo>
                    <a:lnTo>
                      <a:pt x="33" y="20"/>
                    </a:lnTo>
                    <a:lnTo>
                      <a:pt x="27" y="27"/>
                    </a:lnTo>
                    <a:lnTo>
                      <a:pt x="21" y="33"/>
                    </a:lnTo>
                    <a:lnTo>
                      <a:pt x="16" y="40"/>
                    </a:lnTo>
                    <a:lnTo>
                      <a:pt x="11" y="48"/>
                    </a:lnTo>
                    <a:lnTo>
                      <a:pt x="7" y="56"/>
                    </a:lnTo>
                    <a:lnTo>
                      <a:pt x="4" y="63"/>
                    </a:lnTo>
                    <a:lnTo>
                      <a:pt x="2" y="72"/>
                    </a:lnTo>
                    <a:lnTo>
                      <a:pt x="0" y="82"/>
                    </a:lnTo>
                    <a:lnTo>
                      <a:pt x="0" y="91"/>
                    </a:lnTo>
                    <a:lnTo>
                      <a:pt x="0" y="100"/>
                    </a:lnTo>
                    <a:lnTo>
                      <a:pt x="2" y="109"/>
                    </a:lnTo>
                    <a:lnTo>
                      <a:pt x="4" y="118"/>
                    </a:lnTo>
                    <a:lnTo>
                      <a:pt x="7" y="127"/>
                    </a:lnTo>
                    <a:lnTo>
                      <a:pt x="11" y="134"/>
                    </a:lnTo>
                    <a:lnTo>
                      <a:pt x="16" y="142"/>
                    </a:lnTo>
                    <a:lnTo>
                      <a:pt x="21" y="149"/>
                    </a:lnTo>
                    <a:lnTo>
                      <a:pt x="27"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Freeform 29"/>
              <p:cNvSpPr>
                <a:spLocks/>
              </p:cNvSpPr>
              <p:nvPr/>
            </p:nvSpPr>
            <p:spPr bwMode="auto">
              <a:xfrm>
                <a:off x="10495365" y="2213924"/>
                <a:ext cx="30163" cy="28575"/>
              </a:xfrm>
              <a:custGeom>
                <a:avLst/>
                <a:gdLst/>
                <a:ahLst/>
                <a:cxnLst>
                  <a:cxn ang="0">
                    <a:pos x="101" y="182"/>
                  </a:cxn>
                  <a:cxn ang="0">
                    <a:pos x="119" y="179"/>
                  </a:cxn>
                  <a:cxn ang="0">
                    <a:pos x="135" y="171"/>
                  </a:cxn>
                  <a:cxn ang="0">
                    <a:pos x="150" y="161"/>
                  </a:cxn>
                  <a:cxn ang="0">
                    <a:pos x="162" y="149"/>
                  </a:cxn>
                  <a:cxn ang="0">
                    <a:pos x="172" y="134"/>
                  </a:cxn>
                  <a:cxn ang="0">
                    <a:pos x="178" y="118"/>
                  </a:cxn>
                  <a:cxn ang="0">
                    <a:pos x="182" y="100"/>
                  </a:cxn>
                  <a:cxn ang="0">
                    <a:pos x="182" y="82"/>
                  </a:cxn>
                  <a:cxn ang="0">
                    <a:pos x="178"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3" h="182">
                    <a:moveTo>
                      <a:pt x="92" y="182"/>
                    </a:moveTo>
                    <a:lnTo>
                      <a:pt x="101" y="182"/>
                    </a:lnTo>
                    <a:lnTo>
                      <a:pt x="110" y="181"/>
                    </a:lnTo>
                    <a:lnTo>
                      <a:pt x="119" y="179"/>
                    </a:lnTo>
                    <a:lnTo>
                      <a:pt x="127" y="175"/>
                    </a:lnTo>
                    <a:lnTo>
                      <a:pt x="135" y="171"/>
                    </a:lnTo>
                    <a:lnTo>
                      <a:pt x="142" y="167"/>
                    </a:lnTo>
                    <a:lnTo>
                      <a:pt x="150" y="161"/>
                    </a:lnTo>
                    <a:lnTo>
                      <a:pt x="156" y="156"/>
                    </a:lnTo>
                    <a:lnTo>
                      <a:pt x="162" y="149"/>
                    </a:lnTo>
                    <a:lnTo>
                      <a:pt x="167"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7" y="40"/>
                    </a:lnTo>
                    <a:lnTo>
                      <a:pt x="162" y="33"/>
                    </a:lnTo>
                    <a:lnTo>
                      <a:pt x="156" y="27"/>
                    </a:lnTo>
                    <a:lnTo>
                      <a:pt x="150" y="20"/>
                    </a:lnTo>
                    <a:lnTo>
                      <a:pt x="142" y="16"/>
                    </a:lnTo>
                    <a:lnTo>
                      <a:pt x="135" y="11"/>
                    </a:lnTo>
                    <a:lnTo>
                      <a:pt x="127" y="7"/>
                    </a:lnTo>
                    <a:lnTo>
                      <a:pt x="119" y="4"/>
                    </a:lnTo>
                    <a:lnTo>
                      <a:pt x="110" y="1"/>
                    </a:lnTo>
                    <a:lnTo>
                      <a:pt x="101" y="0"/>
                    </a:lnTo>
                    <a:lnTo>
                      <a:pt x="92"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8" y="56"/>
                    </a:lnTo>
                    <a:lnTo>
                      <a:pt x="4" y="63"/>
                    </a:lnTo>
                    <a:lnTo>
                      <a:pt x="2" y="72"/>
                    </a:lnTo>
                    <a:lnTo>
                      <a:pt x="1" y="82"/>
                    </a:lnTo>
                    <a:lnTo>
                      <a:pt x="0" y="91"/>
                    </a:lnTo>
                    <a:lnTo>
                      <a:pt x="1" y="100"/>
                    </a:lnTo>
                    <a:lnTo>
                      <a:pt x="2" y="109"/>
                    </a:lnTo>
                    <a:lnTo>
                      <a:pt x="4" y="118"/>
                    </a:lnTo>
                    <a:lnTo>
                      <a:pt x="8"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30"/>
              <p:cNvSpPr>
                <a:spLocks/>
              </p:cNvSpPr>
              <p:nvPr/>
            </p:nvSpPr>
            <p:spPr bwMode="auto">
              <a:xfrm>
                <a:off x="10536640" y="2213924"/>
                <a:ext cx="28575" cy="28575"/>
              </a:xfrm>
              <a:custGeom>
                <a:avLst/>
                <a:gdLst/>
                <a:ahLst/>
                <a:cxnLst>
                  <a:cxn ang="0">
                    <a:pos x="101" y="182"/>
                  </a:cxn>
                  <a:cxn ang="0">
                    <a:pos x="118" y="179"/>
                  </a:cxn>
                  <a:cxn ang="0">
                    <a:pos x="135" y="171"/>
                  </a:cxn>
                  <a:cxn ang="0">
                    <a:pos x="149" y="161"/>
                  </a:cxn>
                  <a:cxn ang="0">
                    <a:pos x="162" y="149"/>
                  </a:cxn>
                  <a:cxn ang="0">
                    <a:pos x="172" y="134"/>
                  </a:cxn>
                  <a:cxn ang="0">
                    <a:pos x="178" y="118"/>
                  </a:cxn>
                  <a:cxn ang="0">
                    <a:pos x="183" y="100"/>
                  </a:cxn>
                  <a:cxn ang="0">
                    <a:pos x="183" y="82"/>
                  </a:cxn>
                  <a:cxn ang="0">
                    <a:pos x="178" y="63"/>
                  </a:cxn>
                  <a:cxn ang="0">
                    <a:pos x="172" y="48"/>
                  </a:cxn>
                  <a:cxn ang="0">
                    <a:pos x="162" y="33"/>
                  </a:cxn>
                  <a:cxn ang="0">
                    <a:pos x="149" y="20"/>
                  </a:cxn>
                  <a:cxn ang="0">
                    <a:pos x="135" y="11"/>
                  </a:cxn>
                  <a:cxn ang="0">
                    <a:pos x="118" y="4"/>
                  </a:cxn>
                  <a:cxn ang="0">
                    <a:pos x="101" y="0"/>
                  </a:cxn>
                  <a:cxn ang="0">
                    <a:pos x="82" y="0"/>
                  </a:cxn>
                  <a:cxn ang="0">
                    <a:pos x="64" y="4"/>
                  </a:cxn>
                  <a:cxn ang="0">
                    <a:pos x="47"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7" y="171"/>
                  </a:cxn>
                  <a:cxn ang="0">
                    <a:pos x="64" y="179"/>
                  </a:cxn>
                  <a:cxn ang="0">
                    <a:pos x="82" y="182"/>
                  </a:cxn>
                </a:cxnLst>
                <a:rect l="0" t="0" r="r" b="b"/>
                <a:pathLst>
                  <a:path w="183" h="182">
                    <a:moveTo>
                      <a:pt x="92" y="182"/>
                    </a:moveTo>
                    <a:lnTo>
                      <a:pt x="101" y="182"/>
                    </a:lnTo>
                    <a:lnTo>
                      <a:pt x="109" y="181"/>
                    </a:lnTo>
                    <a:lnTo>
                      <a:pt x="118" y="179"/>
                    </a:lnTo>
                    <a:lnTo>
                      <a:pt x="127" y="175"/>
                    </a:lnTo>
                    <a:lnTo>
                      <a:pt x="135" y="171"/>
                    </a:lnTo>
                    <a:lnTo>
                      <a:pt x="143" y="167"/>
                    </a:lnTo>
                    <a:lnTo>
                      <a:pt x="149" y="161"/>
                    </a:lnTo>
                    <a:lnTo>
                      <a:pt x="156" y="156"/>
                    </a:lnTo>
                    <a:lnTo>
                      <a:pt x="162" y="149"/>
                    </a:lnTo>
                    <a:lnTo>
                      <a:pt x="167" y="142"/>
                    </a:lnTo>
                    <a:lnTo>
                      <a:pt x="172" y="134"/>
                    </a:lnTo>
                    <a:lnTo>
                      <a:pt x="176" y="127"/>
                    </a:lnTo>
                    <a:lnTo>
                      <a:pt x="178" y="118"/>
                    </a:lnTo>
                    <a:lnTo>
                      <a:pt x="180" y="109"/>
                    </a:lnTo>
                    <a:lnTo>
                      <a:pt x="183" y="100"/>
                    </a:lnTo>
                    <a:lnTo>
                      <a:pt x="183" y="91"/>
                    </a:lnTo>
                    <a:lnTo>
                      <a:pt x="183" y="82"/>
                    </a:lnTo>
                    <a:lnTo>
                      <a:pt x="180" y="72"/>
                    </a:lnTo>
                    <a:lnTo>
                      <a:pt x="178" y="63"/>
                    </a:lnTo>
                    <a:lnTo>
                      <a:pt x="176" y="56"/>
                    </a:lnTo>
                    <a:lnTo>
                      <a:pt x="172" y="48"/>
                    </a:lnTo>
                    <a:lnTo>
                      <a:pt x="167" y="40"/>
                    </a:lnTo>
                    <a:lnTo>
                      <a:pt x="162" y="33"/>
                    </a:lnTo>
                    <a:lnTo>
                      <a:pt x="156" y="27"/>
                    </a:lnTo>
                    <a:lnTo>
                      <a:pt x="149" y="20"/>
                    </a:lnTo>
                    <a:lnTo>
                      <a:pt x="143" y="16"/>
                    </a:lnTo>
                    <a:lnTo>
                      <a:pt x="135" y="11"/>
                    </a:lnTo>
                    <a:lnTo>
                      <a:pt x="127" y="7"/>
                    </a:lnTo>
                    <a:lnTo>
                      <a:pt x="118" y="4"/>
                    </a:lnTo>
                    <a:lnTo>
                      <a:pt x="109" y="1"/>
                    </a:lnTo>
                    <a:lnTo>
                      <a:pt x="101" y="0"/>
                    </a:lnTo>
                    <a:lnTo>
                      <a:pt x="92" y="0"/>
                    </a:lnTo>
                    <a:lnTo>
                      <a:pt x="82" y="0"/>
                    </a:lnTo>
                    <a:lnTo>
                      <a:pt x="73" y="1"/>
                    </a:lnTo>
                    <a:lnTo>
                      <a:pt x="64" y="4"/>
                    </a:lnTo>
                    <a:lnTo>
                      <a:pt x="56" y="7"/>
                    </a:lnTo>
                    <a:lnTo>
                      <a:pt x="47" y="11"/>
                    </a:lnTo>
                    <a:lnTo>
                      <a:pt x="41" y="16"/>
                    </a:lnTo>
                    <a:lnTo>
                      <a:pt x="33" y="20"/>
                    </a:lnTo>
                    <a:lnTo>
                      <a:pt x="26" y="27"/>
                    </a:lnTo>
                    <a:lnTo>
                      <a:pt x="21" y="33"/>
                    </a:lnTo>
                    <a:lnTo>
                      <a:pt x="15"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5" y="142"/>
                    </a:lnTo>
                    <a:lnTo>
                      <a:pt x="21" y="149"/>
                    </a:lnTo>
                    <a:lnTo>
                      <a:pt x="26" y="156"/>
                    </a:lnTo>
                    <a:lnTo>
                      <a:pt x="33" y="161"/>
                    </a:lnTo>
                    <a:lnTo>
                      <a:pt x="41" y="167"/>
                    </a:lnTo>
                    <a:lnTo>
                      <a:pt x="47" y="171"/>
                    </a:lnTo>
                    <a:lnTo>
                      <a:pt x="56"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Freeform 31"/>
              <p:cNvSpPr>
                <a:spLocks/>
              </p:cNvSpPr>
              <p:nvPr/>
            </p:nvSpPr>
            <p:spPr bwMode="auto">
              <a:xfrm>
                <a:off x="10576328" y="2213924"/>
                <a:ext cx="28575" cy="28575"/>
              </a:xfrm>
              <a:custGeom>
                <a:avLst/>
                <a:gdLst/>
                <a:ahLst/>
                <a:cxnLst>
                  <a:cxn ang="0">
                    <a:pos x="100" y="182"/>
                  </a:cxn>
                  <a:cxn ang="0">
                    <a:pos x="118" y="179"/>
                  </a:cxn>
                  <a:cxn ang="0">
                    <a:pos x="135" y="171"/>
                  </a:cxn>
                  <a:cxn ang="0">
                    <a:pos x="149" y="161"/>
                  </a:cxn>
                  <a:cxn ang="0">
                    <a:pos x="161" y="149"/>
                  </a:cxn>
                  <a:cxn ang="0">
                    <a:pos x="171" y="134"/>
                  </a:cxn>
                  <a:cxn ang="0">
                    <a:pos x="178" y="118"/>
                  </a:cxn>
                  <a:cxn ang="0">
                    <a:pos x="182" y="100"/>
                  </a:cxn>
                  <a:cxn ang="0">
                    <a:pos x="182" y="82"/>
                  </a:cxn>
                  <a:cxn ang="0">
                    <a:pos x="178"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2" h="182">
                    <a:moveTo>
                      <a:pt x="92" y="182"/>
                    </a:moveTo>
                    <a:lnTo>
                      <a:pt x="100" y="182"/>
                    </a:lnTo>
                    <a:lnTo>
                      <a:pt x="109" y="181"/>
                    </a:lnTo>
                    <a:lnTo>
                      <a:pt x="118" y="179"/>
                    </a:lnTo>
                    <a:lnTo>
                      <a:pt x="127" y="175"/>
                    </a:lnTo>
                    <a:lnTo>
                      <a:pt x="135" y="171"/>
                    </a:lnTo>
                    <a:lnTo>
                      <a:pt x="143" y="167"/>
                    </a:lnTo>
                    <a:lnTo>
                      <a:pt x="149" y="161"/>
                    </a:lnTo>
                    <a:lnTo>
                      <a:pt x="156" y="156"/>
                    </a:lnTo>
                    <a:lnTo>
                      <a:pt x="161" y="149"/>
                    </a:lnTo>
                    <a:lnTo>
                      <a:pt x="167" y="142"/>
                    </a:lnTo>
                    <a:lnTo>
                      <a:pt x="171" y="134"/>
                    </a:lnTo>
                    <a:lnTo>
                      <a:pt x="176" y="127"/>
                    </a:lnTo>
                    <a:lnTo>
                      <a:pt x="178" y="118"/>
                    </a:lnTo>
                    <a:lnTo>
                      <a:pt x="180" y="109"/>
                    </a:lnTo>
                    <a:lnTo>
                      <a:pt x="182" y="100"/>
                    </a:lnTo>
                    <a:lnTo>
                      <a:pt x="182" y="91"/>
                    </a:lnTo>
                    <a:lnTo>
                      <a:pt x="182" y="82"/>
                    </a:lnTo>
                    <a:lnTo>
                      <a:pt x="180" y="72"/>
                    </a:lnTo>
                    <a:lnTo>
                      <a:pt x="178" y="63"/>
                    </a:lnTo>
                    <a:lnTo>
                      <a:pt x="176" y="56"/>
                    </a:lnTo>
                    <a:lnTo>
                      <a:pt x="171" y="48"/>
                    </a:lnTo>
                    <a:lnTo>
                      <a:pt x="167" y="40"/>
                    </a:lnTo>
                    <a:lnTo>
                      <a:pt x="161" y="33"/>
                    </a:lnTo>
                    <a:lnTo>
                      <a:pt x="156" y="27"/>
                    </a:lnTo>
                    <a:lnTo>
                      <a:pt x="149" y="20"/>
                    </a:lnTo>
                    <a:lnTo>
                      <a:pt x="143" y="16"/>
                    </a:lnTo>
                    <a:lnTo>
                      <a:pt x="135" y="11"/>
                    </a:lnTo>
                    <a:lnTo>
                      <a:pt x="127" y="7"/>
                    </a:lnTo>
                    <a:lnTo>
                      <a:pt x="118" y="4"/>
                    </a:lnTo>
                    <a:lnTo>
                      <a:pt x="109" y="1"/>
                    </a:lnTo>
                    <a:lnTo>
                      <a:pt x="100" y="0"/>
                    </a:lnTo>
                    <a:lnTo>
                      <a:pt x="92" y="0"/>
                    </a:lnTo>
                    <a:lnTo>
                      <a:pt x="82" y="0"/>
                    </a:lnTo>
                    <a:lnTo>
                      <a:pt x="73" y="1"/>
                    </a:lnTo>
                    <a:lnTo>
                      <a:pt x="64" y="4"/>
                    </a:lnTo>
                    <a:lnTo>
                      <a:pt x="56" y="7"/>
                    </a:lnTo>
                    <a:lnTo>
                      <a:pt x="48" y="11"/>
                    </a:lnTo>
                    <a:lnTo>
                      <a:pt x="41" y="16"/>
                    </a:lnTo>
                    <a:lnTo>
                      <a:pt x="33" y="20"/>
                    </a:lnTo>
                    <a:lnTo>
                      <a:pt x="27" y="27"/>
                    </a:lnTo>
                    <a:lnTo>
                      <a:pt x="21" y="33"/>
                    </a:lnTo>
                    <a:lnTo>
                      <a:pt x="16"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6" y="142"/>
                    </a:lnTo>
                    <a:lnTo>
                      <a:pt x="21" y="149"/>
                    </a:lnTo>
                    <a:lnTo>
                      <a:pt x="27" y="156"/>
                    </a:lnTo>
                    <a:lnTo>
                      <a:pt x="33" y="161"/>
                    </a:lnTo>
                    <a:lnTo>
                      <a:pt x="41" y="167"/>
                    </a:lnTo>
                    <a:lnTo>
                      <a:pt x="48" y="171"/>
                    </a:lnTo>
                    <a:lnTo>
                      <a:pt x="56"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32"/>
              <p:cNvSpPr>
                <a:spLocks/>
              </p:cNvSpPr>
              <p:nvPr/>
            </p:nvSpPr>
            <p:spPr bwMode="auto">
              <a:xfrm>
                <a:off x="10616015" y="2213924"/>
                <a:ext cx="28575" cy="28575"/>
              </a:xfrm>
              <a:custGeom>
                <a:avLst/>
                <a:gdLst/>
                <a:ahLst/>
                <a:cxnLst>
                  <a:cxn ang="0">
                    <a:pos x="100" y="182"/>
                  </a:cxn>
                  <a:cxn ang="0">
                    <a:pos x="118" y="179"/>
                  </a:cxn>
                  <a:cxn ang="0">
                    <a:pos x="135"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4" y="20"/>
                  </a:cxn>
                  <a:cxn ang="0">
                    <a:pos x="20" y="33"/>
                  </a:cxn>
                  <a:cxn ang="0">
                    <a:pos x="10" y="48"/>
                  </a:cxn>
                  <a:cxn ang="0">
                    <a:pos x="4" y="63"/>
                  </a:cxn>
                  <a:cxn ang="0">
                    <a:pos x="0" y="82"/>
                  </a:cxn>
                  <a:cxn ang="0">
                    <a:pos x="0" y="100"/>
                  </a:cxn>
                  <a:cxn ang="0">
                    <a:pos x="4" y="118"/>
                  </a:cxn>
                  <a:cxn ang="0">
                    <a:pos x="10" y="134"/>
                  </a:cxn>
                  <a:cxn ang="0">
                    <a:pos x="20" y="149"/>
                  </a:cxn>
                  <a:cxn ang="0">
                    <a:pos x="34" y="161"/>
                  </a:cxn>
                  <a:cxn ang="0">
                    <a:pos x="48" y="171"/>
                  </a:cxn>
                  <a:cxn ang="0">
                    <a:pos x="64" y="179"/>
                  </a:cxn>
                  <a:cxn ang="0">
                    <a:pos x="82" y="182"/>
                  </a:cxn>
                </a:cxnLst>
                <a:rect l="0" t="0" r="r" b="b"/>
                <a:pathLst>
                  <a:path w="182" h="182">
                    <a:moveTo>
                      <a:pt x="91" y="182"/>
                    </a:moveTo>
                    <a:lnTo>
                      <a:pt x="100" y="182"/>
                    </a:lnTo>
                    <a:lnTo>
                      <a:pt x="109" y="181"/>
                    </a:lnTo>
                    <a:lnTo>
                      <a:pt x="118" y="179"/>
                    </a:lnTo>
                    <a:lnTo>
                      <a:pt x="127" y="175"/>
                    </a:lnTo>
                    <a:lnTo>
                      <a:pt x="135" y="171"/>
                    </a:lnTo>
                    <a:lnTo>
                      <a:pt x="142" y="167"/>
                    </a:lnTo>
                    <a:lnTo>
                      <a:pt x="149" y="161"/>
                    </a:lnTo>
                    <a:lnTo>
                      <a:pt x="156" y="156"/>
                    </a:lnTo>
                    <a:lnTo>
                      <a:pt x="161" y="149"/>
                    </a:lnTo>
                    <a:lnTo>
                      <a:pt x="167" y="142"/>
                    </a:lnTo>
                    <a:lnTo>
                      <a:pt x="171" y="134"/>
                    </a:lnTo>
                    <a:lnTo>
                      <a:pt x="176" y="127"/>
                    </a:lnTo>
                    <a:lnTo>
                      <a:pt x="179" y="118"/>
                    </a:lnTo>
                    <a:lnTo>
                      <a:pt x="181" y="109"/>
                    </a:lnTo>
                    <a:lnTo>
                      <a:pt x="182" y="100"/>
                    </a:lnTo>
                    <a:lnTo>
                      <a:pt x="182" y="91"/>
                    </a:lnTo>
                    <a:lnTo>
                      <a:pt x="182" y="82"/>
                    </a:lnTo>
                    <a:lnTo>
                      <a:pt x="181" y="72"/>
                    </a:lnTo>
                    <a:lnTo>
                      <a:pt x="179" y="63"/>
                    </a:lnTo>
                    <a:lnTo>
                      <a:pt x="176" y="56"/>
                    </a:lnTo>
                    <a:lnTo>
                      <a:pt x="171" y="48"/>
                    </a:lnTo>
                    <a:lnTo>
                      <a:pt x="167" y="40"/>
                    </a:lnTo>
                    <a:lnTo>
                      <a:pt x="161" y="33"/>
                    </a:lnTo>
                    <a:lnTo>
                      <a:pt x="156" y="27"/>
                    </a:lnTo>
                    <a:lnTo>
                      <a:pt x="149" y="20"/>
                    </a:lnTo>
                    <a:lnTo>
                      <a:pt x="142" y="16"/>
                    </a:lnTo>
                    <a:lnTo>
                      <a:pt x="135" y="11"/>
                    </a:lnTo>
                    <a:lnTo>
                      <a:pt x="127" y="7"/>
                    </a:lnTo>
                    <a:lnTo>
                      <a:pt x="118" y="4"/>
                    </a:lnTo>
                    <a:lnTo>
                      <a:pt x="109" y="1"/>
                    </a:lnTo>
                    <a:lnTo>
                      <a:pt x="100" y="0"/>
                    </a:lnTo>
                    <a:lnTo>
                      <a:pt x="91" y="0"/>
                    </a:lnTo>
                    <a:lnTo>
                      <a:pt x="82" y="0"/>
                    </a:lnTo>
                    <a:lnTo>
                      <a:pt x="73" y="1"/>
                    </a:lnTo>
                    <a:lnTo>
                      <a:pt x="64" y="4"/>
                    </a:lnTo>
                    <a:lnTo>
                      <a:pt x="56" y="7"/>
                    </a:lnTo>
                    <a:lnTo>
                      <a:pt x="48" y="11"/>
                    </a:lnTo>
                    <a:lnTo>
                      <a:pt x="40" y="16"/>
                    </a:lnTo>
                    <a:lnTo>
                      <a:pt x="34" y="20"/>
                    </a:lnTo>
                    <a:lnTo>
                      <a:pt x="27" y="27"/>
                    </a:lnTo>
                    <a:lnTo>
                      <a:pt x="20" y="33"/>
                    </a:lnTo>
                    <a:lnTo>
                      <a:pt x="16" y="40"/>
                    </a:lnTo>
                    <a:lnTo>
                      <a:pt x="10" y="48"/>
                    </a:lnTo>
                    <a:lnTo>
                      <a:pt x="7" y="56"/>
                    </a:lnTo>
                    <a:lnTo>
                      <a:pt x="4" y="63"/>
                    </a:lnTo>
                    <a:lnTo>
                      <a:pt x="2" y="72"/>
                    </a:lnTo>
                    <a:lnTo>
                      <a:pt x="0" y="82"/>
                    </a:lnTo>
                    <a:lnTo>
                      <a:pt x="0" y="91"/>
                    </a:lnTo>
                    <a:lnTo>
                      <a:pt x="0" y="100"/>
                    </a:lnTo>
                    <a:lnTo>
                      <a:pt x="2" y="109"/>
                    </a:lnTo>
                    <a:lnTo>
                      <a:pt x="4" y="118"/>
                    </a:lnTo>
                    <a:lnTo>
                      <a:pt x="7" y="127"/>
                    </a:lnTo>
                    <a:lnTo>
                      <a:pt x="10" y="134"/>
                    </a:lnTo>
                    <a:lnTo>
                      <a:pt x="16" y="142"/>
                    </a:lnTo>
                    <a:lnTo>
                      <a:pt x="20" y="149"/>
                    </a:lnTo>
                    <a:lnTo>
                      <a:pt x="27" y="156"/>
                    </a:lnTo>
                    <a:lnTo>
                      <a:pt x="34" y="161"/>
                    </a:lnTo>
                    <a:lnTo>
                      <a:pt x="40" y="167"/>
                    </a:lnTo>
                    <a:lnTo>
                      <a:pt x="48" y="171"/>
                    </a:lnTo>
                    <a:lnTo>
                      <a:pt x="56"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Freeform 33"/>
              <p:cNvSpPr>
                <a:spLocks/>
              </p:cNvSpPr>
              <p:nvPr/>
            </p:nvSpPr>
            <p:spPr bwMode="auto">
              <a:xfrm>
                <a:off x="11073215" y="2399662"/>
                <a:ext cx="203200" cy="34925"/>
              </a:xfrm>
              <a:custGeom>
                <a:avLst/>
                <a:gdLst/>
                <a:ahLst/>
                <a:cxnLst>
                  <a:cxn ang="0">
                    <a:pos x="1169" y="0"/>
                  </a:cxn>
                  <a:cxn ang="0">
                    <a:pos x="1190" y="2"/>
                  </a:cxn>
                  <a:cxn ang="0">
                    <a:pos x="1212" y="9"/>
                  </a:cxn>
                  <a:cxn ang="0">
                    <a:pos x="1229" y="19"/>
                  </a:cxn>
                  <a:cxn ang="0">
                    <a:pos x="1246" y="32"/>
                  </a:cxn>
                  <a:cxn ang="0">
                    <a:pos x="1259" y="49"/>
                  </a:cxn>
                  <a:cxn ang="0">
                    <a:pos x="1269" y="67"/>
                  </a:cxn>
                  <a:cxn ang="0">
                    <a:pos x="1276" y="88"/>
                  </a:cxn>
                  <a:cxn ang="0">
                    <a:pos x="1278" y="109"/>
                  </a:cxn>
                  <a:cxn ang="0">
                    <a:pos x="1276" y="131"/>
                  </a:cxn>
                  <a:cxn ang="0">
                    <a:pos x="1269" y="151"/>
                  </a:cxn>
                  <a:cxn ang="0">
                    <a:pos x="1259" y="170"/>
                  </a:cxn>
                  <a:cxn ang="0">
                    <a:pos x="1246" y="186"/>
                  </a:cxn>
                  <a:cxn ang="0">
                    <a:pos x="1229" y="200"/>
                  </a:cxn>
                  <a:cxn ang="0">
                    <a:pos x="1212" y="210"/>
                  </a:cxn>
                  <a:cxn ang="0">
                    <a:pos x="1190" y="216"/>
                  </a:cxn>
                  <a:cxn ang="0">
                    <a:pos x="1169" y="219"/>
                  </a:cxn>
                  <a:cxn ang="0">
                    <a:pos x="97" y="217"/>
                  </a:cxn>
                  <a:cxn ang="0">
                    <a:pos x="76" y="213"/>
                  </a:cxn>
                  <a:cxn ang="0">
                    <a:pos x="56" y="205"/>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1"/>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7"/>
                    </a:lnTo>
                    <a:lnTo>
                      <a:pt x="1169" y="219"/>
                    </a:lnTo>
                    <a:lnTo>
                      <a:pt x="108" y="219"/>
                    </a:lnTo>
                    <a:lnTo>
                      <a:pt x="97" y="217"/>
                    </a:lnTo>
                    <a:lnTo>
                      <a:pt x="86" y="216"/>
                    </a:lnTo>
                    <a:lnTo>
                      <a:pt x="76" y="213"/>
                    </a:lnTo>
                    <a:lnTo>
                      <a:pt x="66" y="210"/>
                    </a:lnTo>
                    <a:lnTo>
                      <a:pt x="56" y="205"/>
                    </a:lnTo>
                    <a:lnTo>
                      <a:pt x="47" y="200"/>
                    </a:lnTo>
                    <a:lnTo>
                      <a:pt x="38" y="193"/>
                    </a:lnTo>
                    <a:lnTo>
                      <a:pt x="31" y="186"/>
                    </a:lnTo>
                    <a:lnTo>
                      <a:pt x="24" y="179"/>
                    </a:lnTo>
                    <a:lnTo>
                      <a:pt x="17" y="170"/>
                    </a:lnTo>
                    <a:lnTo>
                      <a:pt x="12" y="161"/>
                    </a:lnTo>
                    <a:lnTo>
                      <a:pt x="7" y="151"/>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Freeform 34"/>
              <p:cNvSpPr>
                <a:spLocks/>
              </p:cNvSpPr>
              <p:nvPr/>
            </p:nvSpPr>
            <p:spPr bwMode="auto">
              <a:xfrm>
                <a:off x="10455678" y="2401249"/>
                <a:ext cx="28575" cy="28575"/>
              </a:xfrm>
              <a:custGeom>
                <a:avLst/>
                <a:gdLst/>
                <a:ahLst/>
                <a:cxnLst>
                  <a:cxn ang="0">
                    <a:pos x="101" y="183"/>
                  </a:cxn>
                  <a:cxn ang="0">
                    <a:pos x="119" y="179"/>
                  </a:cxn>
                  <a:cxn ang="0">
                    <a:pos x="135" y="172"/>
                  </a:cxn>
                  <a:cxn ang="0">
                    <a:pos x="150" y="162"/>
                  </a:cxn>
                  <a:cxn ang="0">
                    <a:pos x="162" y="149"/>
                  </a:cxn>
                  <a:cxn ang="0">
                    <a:pos x="172" y="135"/>
                  </a:cxn>
                  <a:cxn ang="0">
                    <a:pos x="179" y="118"/>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9" y="179"/>
                    </a:lnTo>
                    <a:lnTo>
                      <a:pt x="126" y="176"/>
                    </a:lnTo>
                    <a:lnTo>
                      <a:pt x="135" y="172"/>
                    </a:lnTo>
                    <a:lnTo>
                      <a:pt x="142" y="167"/>
                    </a:lnTo>
                    <a:lnTo>
                      <a:pt x="150" y="162"/>
                    </a:lnTo>
                    <a:lnTo>
                      <a:pt x="156" y="156"/>
                    </a:lnTo>
                    <a:lnTo>
                      <a:pt x="162" y="149"/>
                    </a:lnTo>
                    <a:lnTo>
                      <a:pt x="167" y="143"/>
                    </a:lnTo>
                    <a:lnTo>
                      <a:pt x="172" y="135"/>
                    </a:lnTo>
                    <a:lnTo>
                      <a:pt x="175" y="127"/>
                    </a:lnTo>
                    <a:lnTo>
                      <a:pt x="179" y="118"/>
                    </a:lnTo>
                    <a:lnTo>
                      <a:pt x="181" y="110"/>
                    </a:lnTo>
                    <a:lnTo>
                      <a:pt x="182" y="101"/>
                    </a:lnTo>
                    <a:lnTo>
                      <a:pt x="183" y="92"/>
                    </a:lnTo>
                    <a:lnTo>
                      <a:pt x="182" y="82"/>
                    </a:lnTo>
                    <a:lnTo>
                      <a:pt x="181" y="73"/>
                    </a:lnTo>
                    <a:lnTo>
                      <a:pt x="179" y="64"/>
                    </a:lnTo>
                    <a:lnTo>
                      <a:pt x="175" y="56"/>
                    </a:lnTo>
                    <a:lnTo>
                      <a:pt x="172" y="48"/>
                    </a:lnTo>
                    <a:lnTo>
                      <a:pt x="167" y="41"/>
                    </a:lnTo>
                    <a:lnTo>
                      <a:pt x="162" y="33"/>
                    </a:lnTo>
                    <a:lnTo>
                      <a:pt x="156" y="27"/>
                    </a:lnTo>
                    <a:lnTo>
                      <a:pt x="150" y="21"/>
                    </a:lnTo>
                    <a:lnTo>
                      <a:pt x="142" y="16"/>
                    </a:lnTo>
                    <a:lnTo>
                      <a:pt x="135" y="11"/>
                    </a:lnTo>
                    <a:lnTo>
                      <a:pt x="126" y="7"/>
                    </a:lnTo>
                    <a:lnTo>
                      <a:pt x="119" y="4"/>
                    </a:lnTo>
                    <a:lnTo>
                      <a:pt x="110" y="2"/>
                    </a:lnTo>
                    <a:lnTo>
                      <a:pt x="101" y="1"/>
                    </a:lnTo>
                    <a:lnTo>
                      <a:pt x="91" y="0"/>
                    </a:lnTo>
                    <a:lnTo>
                      <a:pt x="82" y="1"/>
                    </a:lnTo>
                    <a:lnTo>
                      <a:pt x="73" y="2"/>
                    </a:lnTo>
                    <a:lnTo>
                      <a:pt x="64" y="4"/>
                    </a:lnTo>
                    <a:lnTo>
                      <a:pt x="55" y="7"/>
                    </a:lnTo>
                    <a:lnTo>
                      <a:pt x="48" y="11"/>
                    </a:lnTo>
                    <a:lnTo>
                      <a:pt x="40" y="16"/>
                    </a:lnTo>
                    <a:lnTo>
                      <a:pt x="33" y="21"/>
                    </a:lnTo>
                    <a:lnTo>
                      <a:pt x="27" y="27"/>
                    </a:lnTo>
                    <a:lnTo>
                      <a:pt x="21" y="33"/>
                    </a:lnTo>
                    <a:lnTo>
                      <a:pt x="16" y="41"/>
                    </a:lnTo>
                    <a:lnTo>
                      <a:pt x="11" y="48"/>
                    </a:lnTo>
                    <a:lnTo>
                      <a:pt x="7" y="56"/>
                    </a:lnTo>
                    <a:lnTo>
                      <a:pt x="4" y="64"/>
                    </a:lnTo>
                    <a:lnTo>
                      <a:pt x="2" y="73"/>
                    </a:lnTo>
                    <a:lnTo>
                      <a:pt x="0" y="82"/>
                    </a:lnTo>
                    <a:lnTo>
                      <a:pt x="0" y="92"/>
                    </a:lnTo>
                    <a:lnTo>
                      <a:pt x="0" y="101"/>
                    </a:lnTo>
                    <a:lnTo>
                      <a:pt x="2" y="110"/>
                    </a:lnTo>
                    <a:lnTo>
                      <a:pt x="4" y="118"/>
                    </a:lnTo>
                    <a:lnTo>
                      <a:pt x="7" y="127"/>
                    </a:lnTo>
                    <a:lnTo>
                      <a:pt x="11" y="135"/>
                    </a:lnTo>
                    <a:lnTo>
                      <a:pt x="16" y="143"/>
                    </a:lnTo>
                    <a:lnTo>
                      <a:pt x="21" y="149"/>
                    </a:lnTo>
                    <a:lnTo>
                      <a:pt x="27"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Freeform 35"/>
              <p:cNvSpPr>
                <a:spLocks/>
              </p:cNvSpPr>
              <p:nvPr/>
            </p:nvSpPr>
            <p:spPr bwMode="auto">
              <a:xfrm>
                <a:off x="10495365" y="2401249"/>
                <a:ext cx="30163" cy="28575"/>
              </a:xfrm>
              <a:custGeom>
                <a:avLst/>
                <a:gdLst/>
                <a:ahLst/>
                <a:cxnLst>
                  <a:cxn ang="0">
                    <a:pos x="101" y="183"/>
                  </a:cxn>
                  <a:cxn ang="0">
                    <a:pos x="119" y="179"/>
                  </a:cxn>
                  <a:cxn ang="0">
                    <a:pos x="135" y="172"/>
                  </a:cxn>
                  <a:cxn ang="0">
                    <a:pos x="150" y="162"/>
                  </a:cxn>
                  <a:cxn ang="0">
                    <a:pos x="162" y="149"/>
                  </a:cxn>
                  <a:cxn ang="0">
                    <a:pos x="172" y="135"/>
                  </a:cxn>
                  <a:cxn ang="0">
                    <a:pos x="178" y="118"/>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3" h="183">
                    <a:moveTo>
                      <a:pt x="92" y="183"/>
                    </a:moveTo>
                    <a:lnTo>
                      <a:pt x="101" y="183"/>
                    </a:lnTo>
                    <a:lnTo>
                      <a:pt x="110" y="182"/>
                    </a:lnTo>
                    <a:lnTo>
                      <a:pt x="119" y="179"/>
                    </a:lnTo>
                    <a:lnTo>
                      <a:pt x="127" y="176"/>
                    </a:lnTo>
                    <a:lnTo>
                      <a:pt x="135" y="172"/>
                    </a:lnTo>
                    <a:lnTo>
                      <a:pt x="142" y="167"/>
                    </a:lnTo>
                    <a:lnTo>
                      <a:pt x="150" y="162"/>
                    </a:lnTo>
                    <a:lnTo>
                      <a:pt x="156" y="156"/>
                    </a:lnTo>
                    <a:lnTo>
                      <a:pt x="162" y="149"/>
                    </a:lnTo>
                    <a:lnTo>
                      <a:pt x="167"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7" y="41"/>
                    </a:lnTo>
                    <a:lnTo>
                      <a:pt x="162" y="33"/>
                    </a:lnTo>
                    <a:lnTo>
                      <a:pt x="156" y="27"/>
                    </a:lnTo>
                    <a:lnTo>
                      <a:pt x="150" y="21"/>
                    </a:lnTo>
                    <a:lnTo>
                      <a:pt x="142" y="16"/>
                    </a:lnTo>
                    <a:lnTo>
                      <a:pt x="135" y="11"/>
                    </a:lnTo>
                    <a:lnTo>
                      <a:pt x="127" y="7"/>
                    </a:lnTo>
                    <a:lnTo>
                      <a:pt x="119" y="4"/>
                    </a:lnTo>
                    <a:lnTo>
                      <a:pt x="110" y="2"/>
                    </a:lnTo>
                    <a:lnTo>
                      <a:pt x="101" y="1"/>
                    </a:lnTo>
                    <a:lnTo>
                      <a:pt x="92"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8" y="56"/>
                    </a:lnTo>
                    <a:lnTo>
                      <a:pt x="4" y="64"/>
                    </a:lnTo>
                    <a:lnTo>
                      <a:pt x="2" y="73"/>
                    </a:lnTo>
                    <a:lnTo>
                      <a:pt x="1" y="82"/>
                    </a:lnTo>
                    <a:lnTo>
                      <a:pt x="0" y="92"/>
                    </a:lnTo>
                    <a:lnTo>
                      <a:pt x="1" y="101"/>
                    </a:lnTo>
                    <a:lnTo>
                      <a:pt x="2" y="110"/>
                    </a:lnTo>
                    <a:lnTo>
                      <a:pt x="4" y="118"/>
                    </a:lnTo>
                    <a:lnTo>
                      <a:pt x="8"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Freeform 36"/>
              <p:cNvSpPr>
                <a:spLocks/>
              </p:cNvSpPr>
              <p:nvPr/>
            </p:nvSpPr>
            <p:spPr bwMode="auto">
              <a:xfrm>
                <a:off x="10536640" y="2401249"/>
                <a:ext cx="28575" cy="28575"/>
              </a:xfrm>
              <a:custGeom>
                <a:avLst/>
                <a:gdLst/>
                <a:ahLst/>
                <a:cxnLst>
                  <a:cxn ang="0">
                    <a:pos x="101" y="183"/>
                  </a:cxn>
                  <a:cxn ang="0">
                    <a:pos x="118" y="179"/>
                  </a:cxn>
                  <a:cxn ang="0">
                    <a:pos x="135" y="172"/>
                  </a:cxn>
                  <a:cxn ang="0">
                    <a:pos x="149" y="162"/>
                  </a:cxn>
                  <a:cxn ang="0">
                    <a:pos x="162" y="149"/>
                  </a:cxn>
                  <a:cxn ang="0">
                    <a:pos x="172" y="135"/>
                  </a:cxn>
                  <a:cxn ang="0">
                    <a:pos x="178" y="118"/>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7" y="172"/>
                  </a:cxn>
                  <a:cxn ang="0">
                    <a:pos x="64" y="179"/>
                  </a:cxn>
                  <a:cxn ang="0">
                    <a:pos x="82" y="183"/>
                  </a:cxn>
                </a:cxnLst>
                <a:rect l="0" t="0" r="r" b="b"/>
                <a:pathLst>
                  <a:path w="183" h="183">
                    <a:moveTo>
                      <a:pt x="92" y="183"/>
                    </a:moveTo>
                    <a:lnTo>
                      <a:pt x="101" y="183"/>
                    </a:lnTo>
                    <a:lnTo>
                      <a:pt x="109" y="182"/>
                    </a:lnTo>
                    <a:lnTo>
                      <a:pt x="118" y="179"/>
                    </a:lnTo>
                    <a:lnTo>
                      <a:pt x="127" y="176"/>
                    </a:lnTo>
                    <a:lnTo>
                      <a:pt x="135" y="172"/>
                    </a:lnTo>
                    <a:lnTo>
                      <a:pt x="143" y="167"/>
                    </a:lnTo>
                    <a:lnTo>
                      <a:pt x="149" y="162"/>
                    </a:lnTo>
                    <a:lnTo>
                      <a:pt x="156" y="156"/>
                    </a:lnTo>
                    <a:lnTo>
                      <a:pt x="162" y="149"/>
                    </a:lnTo>
                    <a:lnTo>
                      <a:pt x="167" y="143"/>
                    </a:lnTo>
                    <a:lnTo>
                      <a:pt x="172" y="135"/>
                    </a:lnTo>
                    <a:lnTo>
                      <a:pt x="176" y="127"/>
                    </a:lnTo>
                    <a:lnTo>
                      <a:pt x="178" y="118"/>
                    </a:lnTo>
                    <a:lnTo>
                      <a:pt x="180" y="110"/>
                    </a:lnTo>
                    <a:lnTo>
                      <a:pt x="183" y="101"/>
                    </a:lnTo>
                    <a:lnTo>
                      <a:pt x="183" y="92"/>
                    </a:lnTo>
                    <a:lnTo>
                      <a:pt x="183" y="82"/>
                    </a:lnTo>
                    <a:lnTo>
                      <a:pt x="180" y="73"/>
                    </a:lnTo>
                    <a:lnTo>
                      <a:pt x="178" y="64"/>
                    </a:lnTo>
                    <a:lnTo>
                      <a:pt x="176" y="56"/>
                    </a:lnTo>
                    <a:lnTo>
                      <a:pt x="172" y="48"/>
                    </a:lnTo>
                    <a:lnTo>
                      <a:pt x="167" y="41"/>
                    </a:lnTo>
                    <a:lnTo>
                      <a:pt x="162" y="33"/>
                    </a:lnTo>
                    <a:lnTo>
                      <a:pt x="156" y="27"/>
                    </a:lnTo>
                    <a:lnTo>
                      <a:pt x="149" y="21"/>
                    </a:lnTo>
                    <a:lnTo>
                      <a:pt x="143" y="16"/>
                    </a:lnTo>
                    <a:lnTo>
                      <a:pt x="135" y="11"/>
                    </a:lnTo>
                    <a:lnTo>
                      <a:pt x="127" y="7"/>
                    </a:lnTo>
                    <a:lnTo>
                      <a:pt x="118" y="4"/>
                    </a:lnTo>
                    <a:lnTo>
                      <a:pt x="109" y="2"/>
                    </a:lnTo>
                    <a:lnTo>
                      <a:pt x="101" y="1"/>
                    </a:lnTo>
                    <a:lnTo>
                      <a:pt x="92" y="0"/>
                    </a:lnTo>
                    <a:lnTo>
                      <a:pt x="82" y="1"/>
                    </a:lnTo>
                    <a:lnTo>
                      <a:pt x="73" y="2"/>
                    </a:lnTo>
                    <a:lnTo>
                      <a:pt x="64" y="4"/>
                    </a:lnTo>
                    <a:lnTo>
                      <a:pt x="56" y="7"/>
                    </a:lnTo>
                    <a:lnTo>
                      <a:pt x="47" y="11"/>
                    </a:lnTo>
                    <a:lnTo>
                      <a:pt x="41" y="16"/>
                    </a:lnTo>
                    <a:lnTo>
                      <a:pt x="33" y="21"/>
                    </a:lnTo>
                    <a:lnTo>
                      <a:pt x="26" y="27"/>
                    </a:lnTo>
                    <a:lnTo>
                      <a:pt x="21" y="33"/>
                    </a:lnTo>
                    <a:lnTo>
                      <a:pt x="15"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5" y="143"/>
                    </a:lnTo>
                    <a:lnTo>
                      <a:pt x="21" y="149"/>
                    </a:lnTo>
                    <a:lnTo>
                      <a:pt x="26" y="156"/>
                    </a:lnTo>
                    <a:lnTo>
                      <a:pt x="33" y="162"/>
                    </a:lnTo>
                    <a:lnTo>
                      <a:pt x="41" y="167"/>
                    </a:lnTo>
                    <a:lnTo>
                      <a:pt x="47" y="172"/>
                    </a:lnTo>
                    <a:lnTo>
                      <a:pt x="56"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Freeform 37"/>
              <p:cNvSpPr>
                <a:spLocks/>
              </p:cNvSpPr>
              <p:nvPr/>
            </p:nvSpPr>
            <p:spPr bwMode="auto">
              <a:xfrm>
                <a:off x="10576328" y="2401249"/>
                <a:ext cx="28575" cy="28575"/>
              </a:xfrm>
              <a:custGeom>
                <a:avLst/>
                <a:gdLst/>
                <a:ahLst/>
                <a:cxnLst>
                  <a:cxn ang="0">
                    <a:pos x="100" y="183"/>
                  </a:cxn>
                  <a:cxn ang="0">
                    <a:pos x="118" y="179"/>
                  </a:cxn>
                  <a:cxn ang="0">
                    <a:pos x="135" y="172"/>
                  </a:cxn>
                  <a:cxn ang="0">
                    <a:pos x="149" y="162"/>
                  </a:cxn>
                  <a:cxn ang="0">
                    <a:pos x="161" y="149"/>
                  </a:cxn>
                  <a:cxn ang="0">
                    <a:pos x="171" y="135"/>
                  </a:cxn>
                  <a:cxn ang="0">
                    <a:pos x="178" y="118"/>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2" h="183">
                    <a:moveTo>
                      <a:pt x="92" y="183"/>
                    </a:moveTo>
                    <a:lnTo>
                      <a:pt x="100" y="183"/>
                    </a:lnTo>
                    <a:lnTo>
                      <a:pt x="109" y="182"/>
                    </a:lnTo>
                    <a:lnTo>
                      <a:pt x="118" y="179"/>
                    </a:lnTo>
                    <a:lnTo>
                      <a:pt x="127" y="176"/>
                    </a:lnTo>
                    <a:lnTo>
                      <a:pt x="135" y="172"/>
                    </a:lnTo>
                    <a:lnTo>
                      <a:pt x="143" y="167"/>
                    </a:lnTo>
                    <a:lnTo>
                      <a:pt x="149" y="162"/>
                    </a:lnTo>
                    <a:lnTo>
                      <a:pt x="156" y="156"/>
                    </a:lnTo>
                    <a:lnTo>
                      <a:pt x="161" y="149"/>
                    </a:lnTo>
                    <a:lnTo>
                      <a:pt x="167" y="143"/>
                    </a:lnTo>
                    <a:lnTo>
                      <a:pt x="171" y="135"/>
                    </a:lnTo>
                    <a:lnTo>
                      <a:pt x="176" y="127"/>
                    </a:lnTo>
                    <a:lnTo>
                      <a:pt x="178" y="118"/>
                    </a:lnTo>
                    <a:lnTo>
                      <a:pt x="180" y="110"/>
                    </a:lnTo>
                    <a:lnTo>
                      <a:pt x="182" y="101"/>
                    </a:lnTo>
                    <a:lnTo>
                      <a:pt x="182" y="92"/>
                    </a:lnTo>
                    <a:lnTo>
                      <a:pt x="182" y="82"/>
                    </a:lnTo>
                    <a:lnTo>
                      <a:pt x="180" y="73"/>
                    </a:lnTo>
                    <a:lnTo>
                      <a:pt x="178" y="64"/>
                    </a:lnTo>
                    <a:lnTo>
                      <a:pt x="176" y="56"/>
                    </a:lnTo>
                    <a:lnTo>
                      <a:pt x="171" y="48"/>
                    </a:lnTo>
                    <a:lnTo>
                      <a:pt x="167" y="41"/>
                    </a:lnTo>
                    <a:lnTo>
                      <a:pt x="161" y="33"/>
                    </a:lnTo>
                    <a:lnTo>
                      <a:pt x="156" y="27"/>
                    </a:lnTo>
                    <a:lnTo>
                      <a:pt x="149" y="21"/>
                    </a:lnTo>
                    <a:lnTo>
                      <a:pt x="143" y="16"/>
                    </a:lnTo>
                    <a:lnTo>
                      <a:pt x="135" y="11"/>
                    </a:lnTo>
                    <a:lnTo>
                      <a:pt x="127" y="7"/>
                    </a:lnTo>
                    <a:lnTo>
                      <a:pt x="118" y="4"/>
                    </a:lnTo>
                    <a:lnTo>
                      <a:pt x="109" y="2"/>
                    </a:lnTo>
                    <a:lnTo>
                      <a:pt x="100" y="1"/>
                    </a:lnTo>
                    <a:lnTo>
                      <a:pt x="92" y="0"/>
                    </a:lnTo>
                    <a:lnTo>
                      <a:pt x="82" y="1"/>
                    </a:lnTo>
                    <a:lnTo>
                      <a:pt x="73" y="2"/>
                    </a:lnTo>
                    <a:lnTo>
                      <a:pt x="64" y="4"/>
                    </a:lnTo>
                    <a:lnTo>
                      <a:pt x="56" y="7"/>
                    </a:lnTo>
                    <a:lnTo>
                      <a:pt x="48" y="11"/>
                    </a:lnTo>
                    <a:lnTo>
                      <a:pt x="41" y="16"/>
                    </a:lnTo>
                    <a:lnTo>
                      <a:pt x="33" y="21"/>
                    </a:lnTo>
                    <a:lnTo>
                      <a:pt x="27" y="27"/>
                    </a:lnTo>
                    <a:lnTo>
                      <a:pt x="21" y="33"/>
                    </a:lnTo>
                    <a:lnTo>
                      <a:pt x="16"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6" y="143"/>
                    </a:lnTo>
                    <a:lnTo>
                      <a:pt x="21" y="149"/>
                    </a:lnTo>
                    <a:lnTo>
                      <a:pt x="27" y="156"/>
                    </a:lnTo>
                    <a:lnTo>
                      <a:pt x="33" y="162"/>
                    </a:lnTo>
                    <a:lnTo>
                      <a:pt x="41" y="167"/>
                    </a:lnTo>
                    <a:lnTo>
                      <a:pt x="48" y="172"/>
                    </a:lnTo>
                    <a:lnTo>
                      <a:pt x="56"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Freeform 38"/>
              <p:cNvSpPr>
                <a:spLocks/>
              </p:cNvSpPr>
              <p:nvPr/>
            </p:nvSpPr>
            <p:spPr bwMode="auto">
              <a:xfrm>
                <a:off x="10616015" y="2401249"/>
                <a:ext cx="28575" cy="28575"/>
              </a:xfrm>
              <a:custGeom>
                <a:avLst/>
                <a:gdLst/>
                <a:ahLst/>
                <a:cxnLst>
                  <a:cxn ang="0">
                    <a:pos x="100" y="183"/>
                  </a:cxn>
                  <a:cxn ang="0">
                    <a:pos x="118" y="179"/>
                  </a:cxn>
                  <a:cxn ang="0">
                    <a:pos x="135"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8"/>
                  </a:cxn>
                  <a:cxn ang="0">
                    <a:pos x="10" y="135"/>
                  </a:cxn>
                  <a:cxn ang="0">
                    <a:pos x="20" y="149"/>
                  </a:cxn>
                  <a:cxn ang="0">
                    <a:pos x="34" y="162"/>
                  </a:cxn>
                  <a:cxn ang="0">
                    <a:pos x="48" y="172"/>
                  </a:cxn>
                  <a:cxn ang="0">
                    <a:pos x="64" y="179"/>
                  </a:cxn>
                  <a:cxn ang="0">
                    <a:pos x="82" y="183"/>
                  </a:cxn>
                </a:cxnLst>
                <a:rect l="0" t="0" r="r" b="b"/>
                <a:pathLst>
                  <a:path w="182" h="183">
                    <a:moveTo>
                      <a:pt x="91" y="183"/>
                    </a:moveTo>
                    <a:lnTo>
                      <a:pt x="100" y="183"/>
                    </a:lnTo>
                    <a:lnTo>
                      <a:pt x="109" y="182"/>
                    </a:lnTo>
                    <a:lnTo>
                      <a:pt x="118" y="179"/>
                    </a:lnTo>
                    <a:lnTo>
                      <a:pt x="127" y="176"/>
                    </a:lnTo>
                    <a:lnTo>
                      <a:pt x="135" y="172"/>
                    </a:lnTo>
                    <a:lnTo>
                      <a:pt x="142" y="167"/>
                    </a:lnTo>
                    <a:lnTo>
                      <a:pt x="149" y="162"/>
                    </a:lnTo>
                    <a:lnTo>
                      <a:pt x="156" y="156"/>
                    </a:lnTo>
                    <a:lnTo>
                      <a:pt x="161" y="149"/>
                    </a:lnTo>
                    <a:lnTo>
                      <a:pt x="167" y="143"/>
                    </a:lnTo>
                    <a:lnTo>
                      <a:pt x="171" y="135"/>
                    </a:lnTo>
                    <a:lnTo>
                      <a:pt x="176" y="127"/>
                    </a:lnTo>
                    <a:lnTo>
                      <a:pt x="179" y="118"/>
                    </a:lnTo>
                    <a:lnTo>
                      <a:pt x="181" y="110"/>
                    </a:lnTo>
                    <a:lnTo>
                      <a:pt x="182" y="101"/>
                    </a:lnTo>
                    <a:lnTo>
                      <a:pt x="182" y="92"/>
                    </a:lnTo>
                    <a:lnTo>
                      <a:pt x="182" y="82"/>
                    </a:lnTo>
                    <a:lnTo>
                      <a:pt x="181" y="73"/>
                    </a:lnTo>
                    <a:lnTo>
                      <a:pt x="179" y="64"/>
                    </a:lnTo>
                    <a:lnTo>
                      <a:pt x="176" y="56"/>
                    </a:lnTo>
                    <a:lnTo>
                      <a:pt x="171" y="48"/>
                    </a:lnTo>
                    <a:lnTo>
                      <a:pt x="167" y="41"/>
                    </a:lnTo>
                    <a:lnTo>
                      <a:pt x="161" y="33"/>
                    </a:lnTo>
                    <a:lnTo>
                      <a:pt x="156" y="27"/>
                    </a:lnTo>
                    <a:lnTo>
                      <a:pt x="149" y="21"/>
                    </a:lnTo>
                    <a:lnTo>
                      <a:pt x="142" y="16"/>
                    </a:lnTo>
                    <a:lnTo>
                      <a:pt x="135" y="11"/>
                    </a:lnTo>
                    <a:lnTo>
                      <a:pt x="127" y="7"/>
                    </a:lnTo>
                    <a:lnTo>
                      <a:pt x="118" y="4"/>
                    </a:lnTo>
                    <a:lnTo>
                      <a:pt x="109" y="2"/>
                    </a:lnTo>
                    <a:lnTo>
                      <a:pt x="100" y="1"/>
                    </a:lnTo>
                    <a:lnTo>
                      <a:pt x="91" y="0"/>
                    </a:lnTo>
                    <a:lnTo>
                      <a:pt x="82" y="1"/>
                    </a:lnTo>
                    <a:lnTo>
                      <a:pt x="73" y="2"/>
                    </a:lnTo>
                    <a:lnTo>
                      <a:pt x="64" y="4"/>
                    </a:lnTo>
                    <a:lnTo>
                      <a:pt x="56" y="7"/>
                    </a:lnTo>
                    <a:lnTo>
                      <a:pt x="48" y="11"/>
                    </a:lnTo>
                    <a:lnTo>
                      <a:pt x="40" y="16"/>
                    </a:lnTo>
                    <a:lnTo>
                      <a:pt x="34" y="21"/>
                    </a:lnTo>
                    <a:lnTo>
                      <a:pt x="27" y="27"/>
                    </a:lnTo>
                    <a:lnTo>
                      <a:pt x="20" y="33"/>
                    </a:lnTo>
                    <a:lnTo>
                      <a:pt x="16" y="41"/>
                    </a:lnTo>
                    <a:lnTo>
                      <a:pt x="10" y="48"/>
                    </a:lnTo>
                    <a:lnTo>
                      <a:pt x="7" y="56"/>
                    </a:lnTo>
                    <a:lnTo>
                      <a:pt x="4" y="64"/>
                    </a:lnTo>
                    <a:lnTo>
                      <a:pt x="2" y="73"/>
                    </a:lnTo>
                    <a:lnTo>
                      <a:pt x="0" y="82"/>
                    </a:lnTo>
                    <a:lnTo>
                      <a:pt x="0" y="92"/>
                    </a:lnTo>
                    <a:lnTo>
                      <a:pt x="0" y="101"/>
                    </a:lnTo>
                    <a:lnTo>
                      <a:pt x="2" y="110"/>
                    </a:lnTo>
                    <a:lnTo>
                      <a:pt x="4" y="118"/>
                    </a:lnTo>
                    <a:lnTo>
                      <a:pt x="7" y="127"/>
                    </a:lnTo>
                    <a:lnTo>
                      <a:pt x="10" y="135"/>
                    </a:lnTo>
                    <a:lnTo>
                      <a:pt x="16" y="143"/>
                    </a:lnTo>
                    <a:lnTo>
                      <a:pt x="20" y="149"/>
                    </a:lnTo>
                    <a:lnTo>
                      <a:pt x="27" y="156"/>
                    </a:lnTo>
                    <a:lnTo>
                      <a:pt x="34" y="162"/>
                    </a:lnTo>
                    <a:lnTo>
                      <a:pt x="40" y="167"/>
                    </a:lnTo>
                    <a:lnTo>
                      <a:pt x="48" y="172"/>
                    </a:lnTo>
                    <a:lnTo>
                      <a:pt x="56"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39"/>
              <p:cNvSpPr>
                <a:spLocks/>
              </p:cNvSpPr>
              <p:nvPr/>
            </p:nvSpPr>
            <p:spPr bwMode="auto">
              <a:xfrm>
                <a:off x="11073215" y="3714112"/>
                <a:ext cx="203200" cy="34925"/>
              </a:xfrm>
              <a:custGeom>
                <a:avLst/>
                <a:gdLst/>
                <a:ahLst/>
                <a:cxnLst>
                  <a:cxn ang="0">
                    <a:pos x="1169" y="0"/>
                  </a:cxn>
                  <a:cxn ang="0">
                    <a:pos x="1190" y="2"/>
                  </a:cxn>
                  <a:cxn ang="0">
                    <a:pos x="1212" y="9"/>
                  </a:cxn>
                  <a:cxn ang="0">
                    <a:pos x="1229" y="19"/>
                  </a:cxn>
                  <a:cxn ang="0">
                    <a:pos x="1246" y="32"/>
                  </a:cxn>
                  <a:cxn ang="0">
                    <a:pos x="1259" y="49"/>
                  </a:cxn>
                  <a:cxn ang="0">
                    <a:pos x="1269" y="68"/>
                  </a:cxn>
                  <a:cxn ang="0">
                    <a:pos x="1276" y="88"/>
                  </a:cxn>
                  <a:cxn ang="0">
                    <a:pos x="1278" y="110"/>
                  </a:cxn>
                  <a:cxn ang="0">
                    <a:pos x="1276" y="131"/>
                  </a:cxn>
                  <a:cxn ang="0">
                    <a:pos x="1269" y="152"/>
                  </a:cxn>
                  <a:cxn ang="0">
                    <a:pos x="1259" y="170"/>
                  </a:cxn>
                  <a:cxn ang="0">
                    <a:pos x="1246" y="186"/>
                  </a:cxn>
                  <a:cxn ang="0">
                    <a:pos x="1229" y="200"/>
                  </a:cxn>
                  <a:cxn ang="0">
                    <a:pos x="1212" y="210"/>
                  </a:cxn>
                  <a:cxn ang="0">
                    <a:pos x="1190" y="216"/>
                  </a:cxn>
                  <a:cxn ang="0">
                    <a:pos x="1169" y="219"/>
                  </a:cxn>
                  <a:cxn ang="0">
                    <a:pos x="97" y="218"/>
                  </a:cxn>
                  <a:cxn ang="0">
                    <a:pos x="76" y="213"/>
                  </a:cxn>
                  <a:cxn ang="0">
                    <a:pos x="56" y="205"/>
                  </a:cxn>
                  <a:cxn ang="0">
                    <a:pos x="38" y="193"/>
                  </a:cxn>
                  <a:cxn ang="0">
                    <a:pos x="24" y="179"/>
                  </a:cxn>
                  <a:cxn ang="0">
                    <a:pos x="12" y="161"/>
                  </a:cxn>
                  <a:cxn ang="0">
                    <a:pos x="4" y="142"/>
                  </a:cxn>
                  <a:cxn ang="0">
                    <a:pos x="0" y="121"/>
                  </a:cxn>
                  <a:cxn ang="0">
                    <a:pos x="0" y="99"/>
                  </a:cxn>
                  <a:cxn ang="0">
                    <a:pos x="4" y="78"/>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8"/>
                    </a:lnTo>
                    <a:lnTo>
                      <a:pt x="1272" y="78"/>
                    </a:lnTo>
                    <a:lnTo>
                      <a:pt x="1276" y="88"/>
                    </a:lnTo>
                    <a:lnTo>
                      <a:pt x="1277" y="99"/>
                    </a:lnTo>
                    <a:lnTo>
                      <a:pt x="1278" y="110"/>
                    </a:lnTo>
                    <a:lnTo>
                      <a:pt x="1277" y="121"/>
                    </a:lnTo>
                    <a:lnTo>
                      <a:pt x="1276" y="131"/>
                    </a:lnTo>
                    <a:lnTo>
                      <a:pt x="1272" y="142"/>
                    </a:lnTo>
                    <a:lnTo>
                      <a:pt x="1269" y="152"/>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8"/>
                    </a:lnTo>
                    <a:lnTo>
                      <a:pt x="1169" y="219"/>
                    </a:lnTo>
                    <a:lnTo>
                      <a:pt x="108" y="219"/>
                    </a:lnTo>
                    <a:lnTo>
                      <a:pt x="97" y="218"/>
                    </a:lnTo>
                    <a:lnTo>
                      <a:pt x="86" y="216"/>
                    </a:lnTo>
                    <a:lnTo>
                      <a:pt x="76" y="213"/>
                    </a:lnTo>
                    <a:lnTo>
                      <a:pt x="66" y="210"/>
                    </a:lnTo>
                    <a:lnTo>
                      <a:pt x="56" y="205"/>
                    </a:lnTo>
                    <a:lnTo>
                      <a:pt x="47" y="200"/>
                    </a:lnTo>
                    <a:lnTo>
                      <a:pt x="38" y="193"/>
                    </a:lnTo>
                    <a:lnTo>
                      <a:pt x="31" y="186"/>
                    </a:lnTo>
                    <a:lnTo>
                      <a:pt x="24" y="179"/>
                    </a:lnTo>
                    <a:lnTo>
                      <a:pt x="17" y="170"/>
                    </a:lnTo>
                    <a:lnTo>
                      <a:pt x="12" y="161"/>
                    </a:lnTo>
                    <a:lnTo>
                      <a:pt x="7" y="152"/>
                    </a:lnTo>
                    <a:lnTo>
                      <a:pt x="4" y="142"/>
                    </a:lnTo>
                    <a:lnTo>
                      <a:pt x="2" y="131"/>
                    </a:lnTo>
                    <a:lnTo>
                      <a:pt x="0" y="121"/>
                    </a:lnTo>
                    <a:lnTo>
                      <a:pt x="0" y="110"/>
                    </a:lnTo>
                    <a:lnTo>
                      <a:pt x="0" y="99"/>
                    </a:lnTo>
                    <a:lnTo>
                      <a:pt x="2" y="88"/>
                    </a:lnTo>
                    <a:lnTo>
                      <a:pt x="4" y="78"/>
                    </a:lnTo>
                    <a:lnTo>
                      <a:pt x="7" y="68"/>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Freeform 40"/>
              <p:cNvSpPr>
                <a:spLocks/>
              </p:cNvSpPr>
              <p:nvPr/>
            </p:nvSpPr>
            <p:spPr bwMode="auto">
              <a:xfrm>
                <a:off x="10455678" y="3715699"/>
                <a:ext cx="28575" cy="28575"/>
              </a:xfrm>
              <a:custGeom>
                <a:avLst/>
                <a:gdLst/>
                <a:ahLst/>
                <a:cxnLst>
                  <a:cxn ang="0">
                    <a:pos x="101" y="182"/>
                  </a:cxn>
                  <a:cxn ang="0">
                    <a:pos x="119" y="178"/>
                  </a:cxn>
                  <a:cxn ang="0">
                    <a:pos x="135" y="172"/>
                  </a:cxn>
                  <a:cxn ang="0">
                    <a:pos x="150" y="162"/>
                  </a:cxn>
                  <a:cxn ang="0">
                    <a:pos x="162" y="150"/>
                  </a:cxn>
                  <a:cxn ang="0">
                    <a:pos x="172" y="134"/>
                  </a:cxn>
                  <a:cxn ang="0">
                    <a:pos x="179" y="119"/>
                  </a:cxn>
                  <a:cxn ang="0">
                    <a:pos x="182" y="101"/>
                  </a:cxn>
                  <a:cxn ang="0">
                    <a:pos x="182" y="82"/>
                  </a:cxn>
                  <a:cxn ang="0">
                    <a:pos x="179"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9" y="178"/>
                    </a:lnTo>
                    <a:lnTo>
                      <a:pt x="126" y="175"/>
                    </a:lnTo>
                    <a:lnTo>
                      <a:pt x="135" y="172"/>
                    </a:lnTo>
                    <a:lnTo>
                      <a:pt x="142" y="166"/>
                    </a:lnTo>
                    <a:lnTo>
                      <a:pt x="150" y="162"/>
                    </a:lnTo>
                    <a:lnTo>
                      <a:pt x="156" y="155"/>
                    </a:lnTo>
                    <a:lnTo>
                      <a:pt x="162" y="150"/>
                    </a:lnTo>
                    <a:lnTo>
                      <a:pt x="167" y="142"/>
                    </a:lnTo>
                    <a:lnTo>
                      <a:pt x="172" y="134"/>
                    </a:lnTo>
                    <a:lnTo>
                      <a:pt x="175" y="126"/>
                    </a:lnTo>
                    <a:lnTo>
                      <a:pt x="179" y="119"/>
                    </a:lnTo>
                    <a:lnTo>
                      <a:pt x="181" y="110"/>
                    </a:lnTo>
                    <a:lnTo>
                      <a:pt x="182" y="101"/>
                    </a:lnTo>
                    <a:lnTo>
                      <a:pt x="183" y="91"/>
                    </a:lnTo>
                    <a:lnTo>
                      <a:pt x="182" y="82"/>
                    </a:lnTo>
                    <a:lnTo>
                      <a:pt x="181" y="73"/>
                    </a:lnTo>
                    <a:lnTo>
                      <a:pt x="179" y="64"/>
                    </a:lnTo>
                    <a:lnTo>
                      <a:pt x="175" y="55"/>
                    </a:lnTo>
                    <a:lnTo>
                      <a:pt x="172" y="48"/>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8"/>
                    </a:lnTo>
                    <a:lnTo>
                      <a:pt x="7" y="55"/>
                    </a:lnTo>
                    <a:lnTo>
                      <a:pt x="4" y="64"/>
                    </a:lnTo>
                    <a:lnTo>
                      <a:pt x="2" y="73"/>
                    </a:lnTo>
                    <a:lnTo>
                      <a:pt x="0" y="82"/>
                    </a:lnTo>
                    <a:lnTo>
                      <a:pt x="0" y="91"/>
                    </a:lnTo>
                    <a:lnTo>
                      <a:pt x="0" y="101"/>
                    </a:lnTo>
                    <a:lnTo>
                      <a:pt x="2" y="110"/>
                    </a:lnTo>
                    <a:lnTo>
                      <a:pt x="4" y="119"/>
                    </a:lnTo>
                    <a:lnTo>
                      <a:pt x="7" y="126"/>
                    </a:lnTo>
                    <a:lnTo>
                      <a:pt x="11" y="134"/>
                    </a:lnTo>
                    <a:lnTo>
                      <a:pt x="16" y="142"/>
                    </a:lnTo>
                    <a:lnTo>
                      <a:pt x="21" y="150"/>
                    </a:lnTo>
                    <a:lnTo>
                      <a:pt x="27"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41"/>
              <p:cNvSpPr>
                <a:spLocks/>
              </p:cNvSpPr>
              <p:nvPr/>
            </p:nvSpPr>
            <p:spPr bwMode="auto">
              <a:xfrm>
                <a:off x="10495365" y="3715699"/>
                <a:ext cx="30163" cy="28575"/>
              </a:xfrm>
              <a:custGeom>
                <a:avLst/>
                <a:gdLst/>
                <a:ahLst/>
                <a:cxnLst>
                  <a:cxn ang="0">
                    <a:pos x="101" y="182"/>
                  </a:cxn>
                  <a:cxn ang="0">
                    <a:pos x="119" y="178"/>
                  </a:cxn>
                  <a:cxn ang="0">
                    <a:pos x="135" y="172"/>
                  </a:cxn>
                  <a:cxn ang="0">
                    <a:pos x="150" y="162"/>
                  </a:cxn>
                  <a:cxn ang="0">
                    <a:pos x="162" y="150"/>
                  </a:cxn>
                  <a:cxn ang="0">
                    <a:pos x="172" y="134"/>
                  </a:cxn>
                  <a:cxn ang="0">
                    <a:pos x="178" y="119"/>
                  </a:cxn>
                  <a:cxn ang="0">
                    <a:pos x="182" y="101"/>
                  </a:cxn>
                  <a:cxn ang="0">
                    <a:pos x="182" y="82"/>
                  </a:cxn>
                  <a:cxn ang="0">
                    <a:pos x="178"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3" h="182">
                    <a:moveTo>
                      <a:pt x="92" y="182"/>
                    </a:moveTo>
                    <a:lnTo>
                      <a:pt x="101" y="182"/>
                    </a:lnTo>
                    <a:lnTo>
                      <a:pt x="110" y="181"/>
                    </a:lnTo>
                    <a:lnTo>
                      <a:pt x="119" y="178"/>
                    </a:lnTo>
                    <a:lnTo>
                      <a:pt x="127" y="175"/>
                    </a:lnTo>
                    <a:lnTo>
                      <a:pt x="135" y="172"/>
                    </a:lnTo>
                    <a:lnTo>
                      <a:pt x="142" y="166"/>
                    </a:lnTo>
                    <a:lnTo>
                      <a:pt x="150" y="162"/>
                    </a:lnTo>
                    <a:lnTo>
                      <a:pt x="156" y="155"/>
                    </a:lnTo>
                    <a:lnTo>
                      <a:pt x="162" y="150"/>
                    </a:lnTo>
                    <a:lnTo>
                      <a:pt x="167"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8" y="55"/>
                    </a:lnTo>
                    <a:lnTo>
                      <a:pt x="4" y="64"/>
                    </a:lnTo>
                    <a:lnTo>
                      <a:pt x="2" y="73"/>
                    </a:lnTo>
                    <a:lnTo>
                      <a:pt x="1" y="82"/>
                    </a:lnTo>
                    <a:lnTo>
                      <a:pt x="0" y="91"/>
                    </a:lnTo>
                    <a:lnTo>
                      <a:pt x="1" y="101"/>
                    </a:lnTo>
                    <a:lnTo>
                      <a:pt x="2" y="110"/>
                    </a:lnTo>
                    <a:lnTo>
                      <a:pt x="4" y="119"/>
                    </a:lnTo>
                    <a:lnTo>
                      <a:pt x="8"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42"/>
              <p:cNvSpPr>
                <a:spLocks/>
              </p:cNvSpPr>
              <p:nvPr/>
            </p:nvSpPr>
            <p:spPr bwMode="auto">
              <a:xfrm>
                <a:off x="10536640" y="3715699"/>
                <a:ext cx="28575" cy="28575"/>
              </a:xfrm>
              <a:custGeom>
                <a:avLst/>
                <a:gdLst/>
                <a:ahLst/>
                <a:cxnLst>
                  <a:cxn ang="0">
                    <a:pos x="101" y="182"/>
                  </a:cxn>
                  <a:cxn ang="0">
                    <a:pos x="118" y="178"/>
                  </a:cxn>
                  <a:cxn ang="0">
                    <a:pos x="135" y="172"/>
                  </a:cxn>
                  <a:cxn ang="0">
                    <a:pos x="149" y="162"/>
                  </a:cxn>
                  <a:cxn ang="0">
                    <a:pos x="162" y="150"/>
                  </a:cxn>
                  <a:cxn ang="0">
                    <a:pos x="172" y="134"/>
                  </a:cxn>
                  <a:cxn ang="0">
                    <a:pos x="178" y="119"/>
                  </a:cxn>
                  <a:cxn ang="0">
                    <a:pos x="183" y="101"/>
                  </a:cxn>
                  <a:cxn ang="0">
                    <a:pos x="183" y="82"/>
                  </a:cxn>
                  <a:cxn ang="0">
                    <a:pos x="178" y="64"/>
                  </a:cxn>
                  <a:cxn ang="0">
                    <a:pos x="172" y="48"/>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7" y="172"/>
                  </a:cxn>
                  <a:cxn ang="0">
                    <a:pos x="64" y="178"/>
                  </a:cxn>
                  <a:cxn ang="0">
                    <a:pos x="82" y="182"/>
                  </a:cxn>
                </a:cxnLst>
                <a:rect l="0" t="0" r="r" b="b"/>
                <a:pathLst>
                  <a:path w="183" h="182">
                    <a:moveTo>
                      <a:pt x="92" y="182"/>
                    </a:moveTo>
                    <a:lnTo>
                      <a:pt x="101" y="182"/>
                    </a:lnTo>
                    <a:lnTo>
                      <a:pt x="109" y="181"/>
                    </a:lnTo>
                    <a:lnTo>
                      <a:pt x="118" y="178"/>
                    </a:lnTo>
                    <a:lnTo>
                      <a:pt x="127" y="175"/>
                    </a:lnTo>
                    <a:lnTo>
                      <a:pt x="135" y="172"/>
                    </a:lnTo>
                    <a:lnTo>
                      <a:pt x="143" y="166"/>
                    </a:lnTo>
                    <a:lnTo>
                      <a:pt x="149" y="162"/>
                    </a:lnTo>
                    <a:lnTo>
                      <a:pt x="156" y="155"/>
                    </a:lnTo>
                    <a:lnTo>
                      <a:pt x="162" y="150"/>
                    </a:lnTo>
                    <a:lnTo>
                      <a:pt x="167" y="142"/>
                    </a:lnTo>
                    <a:lnTo>
                      <a:pt x="172" y="134"/>
                    </a:lnTo>
                    <a:lnTo>
                      <a:pt x="176" y="126"/>
                    </a:lnTo>
                    <a:lnTo>
                      <a:pt x="178" y="119"/>
                    </a:lnTo>
                    <a:lnTo>
                      <a:pt x="180" y="110"/>
                    </a:lnTo>
                    <a:lnTo>
                      <a:pt x="183" y="101"/>
                    </a:lnTo>
                    <a:lnTo>
                      <a:pt x="183" y="91"/>
                    </a:lnTo>
                    <a:lnTo>
                      <a:pt x="183" y="82"/>
                    </a:lnTo>
                    <a:lnTo>
                      <a:pt x="180" y="73"/>
                    </a:lnTo>
                    <a:lnTo>
                      <a:pt x="178" y="64"/>
                    </a:lnTo>
                    <a:lnTo>
                      <a:pt x="176" y="55"/>
                    </a:lnTo>
                    <a:lnTo>
                      <a:pt x="172" y="48"/>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5" y="142"/>
                    </a:lnTo>
                    <a:lnTo>
                      <a:pt x="21" y="150"/>
                    </a:lnTo>
                    <a:lnTo>
                      <a:pt x="26" y="155"/>
                    </a:lnTo>
                    <a:lnTo>
                      <a:pt x="33" y="162"/>
                    </a:lnTo>
                    <a:lnTo>
                      <a:pt x="41" y="166"/>
                    </a:lnTo>
                    <a:lnTo>
                      <a:pt x="47" y="172"/>
                    </a:lnTo>
                    <a:lnTo>
                      <a:pt x="56"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Freeform 43"/>
              <p:cNvSpPr>
                <a:spLocks/>
              </p:cNvSpPr>
              <p:nvPr/>
            </p:nvSpPr>
            <p:spPr bwMode="auto">
              <a:xfrm>
                <a:off x="10576328" y="3715699"/>
                <a:ext cx="28575" cy="28575"/>
              </a:xfrm>
              <a:custGeom>
                <a:avLst/>
                <a:gdLst/>
                <a:ahLst/>
                <a:cxnLst>
                  <a:cxn ang="0">
                    <a:pos x="100" y="182"/>
                  </a:cxn>
                  <a:cxn ang="0">
                    <a:pos x="118" y="178"/>
                  </a:cxn>
                  <a:cxn ang="0">
                    <a:pos x="135" y="172"/>
                  </a:cxn>
                  <a:cxn ang="0">
                    <a:pos x="149" y="162"/>
                  </a:cxn>
                  <a:cxn ang="0">
                    <a:pos x="161" y="150"/>
                  </a:cxn>
                  <a:cxn ang="0">
                    <a:pos x="171" y="134"/>
                  </a:cxn>
                  <a:cxn ang="0">
                    <a:pos x="178" y="119"/>
                  </a:cxn>
                  <a:cxn ang="0">
                    <a:pos x="182" y="101"/>
                  </a:cxn>
                  <a:cxn ang="0">
                    <a:pos x="182" y="82"/>
                  </a:cxn>
                  <a:cxn ang="0">
                    <a:pos x="178"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2" h="182">
                    <a:moveTo>
                      <a:pt x="92" y="182"/>
                    </a:moveTo>
                    <a:lnTo>
                      <a:pt x="100" y="182"/>
                    </a:lnTo>
                    <a:lnTo>
                      <a:pt x="109" y="181"/>
                    </a:lnTo>
                    <a:lnTo>
                      <a:pt x="118" y="178"/>
                    </a:lnTo>
                    <a:lnTo>
                      <a:pt x="127" y="175"/>
                    </a:lnTo>
                    <a:lnTo>
                      <a:pt x="135" y="172"/>
                    </a:lnTo>
                    <a:lnTo>
                      <a:pt x="143" y="166"/>
                    </a:lnTo>
                    <a:lnTo>
                      <a:pt x="149" y="162"/>
                    </a:lnTo>
                    <a:lnTo>
                      <a:pt x="156" y="155"/>
                    </a:lnTo>
                    <a:lnTo>
                      <a:pt x="161" y="150"/>
                    </a:lnTo>
                    <a:lnTo>
                      <a:pt x="167" y="142"/>
                    </a:lnTo>
                    <a:lnTo>
                      <a:pt x="171" y="134"/>
                    </a:lnTo>
                    <a:lnTo>
                      <a:pt x="176" y="126"/>
                    </a:lnTo>
                    <a:lnTo>
                      <a:pt x="178" y="119"/>
                    </a:lnTo>
                    <a:lnTo>
                      <a:pt x="180" y="110"/>
                    </a:lnTo>
                    <a:lnTo>
                      <a:pt x="182" y="101"/>
                    </a:lnTo>
                    <a:lnTo>
                      <a:pt x="182" y="91"/>
                    </a:lnTo>
                    <a:lnTo>
                      <a:pt x="182" y="82"/>
                    </a:lnTo>
                    <a:lnTo>
                      <a:pt x="180" y="73"/>
                    </a:lnTo>
                    <a:lnTo>
                      <a:pt x="178" y="64"/>
                    </a:lnTo>
                    <a:lnTo>
                      <a:pt x="176" y="55"/>
                    </a:lnTo>
                    <a:lnTo>
                      <a:pt x="171" y="48"/>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6" y="142"/>
                    </a:lnTo>
                    <a:lnTo>
                      <a:pt x="21" y="150"/>
                    </a:lnTo>
                    <a:lnTo>
                      <a:pt x="27" y="155"/>
                    </a:lnTo>
                    <a:lnTo>
                      <a:pt x="33" y="162"/>
                    </a:lnTo>
                    <a:lnTo>
                      <a:pt x="41" y="166"/>
                    </a:lnTo>
                    <a:lnTo>
                      <a:pt x="48" y="172"/>
                    </a:lnTo>
                    <a:lnTo>
                      <a:pt x="56"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Freeform 44"/>
              <p:cNvSpPr>
                <a:spLocks/>
              </p:cNvSpPr>
              <p:nvPr/>
            </p:nvSpPr>
            <p:spPr bwMode="auto">
              <a:xfrm>
                <a:off x="10616015" y="3715699"/>
                <a:ext cx="28575" cy="28575"/>
              </a:xfrm>
              <a:custGeom>
                <a:avLst/>
                <a:gdLst/>
                <a:ahLst/>
                <a:cxnLst>
                  <a:cxn ang="0">
                    <a:pos x="100" y="182"/>
                  </a:cxn>
                  <a:cxn ang="0">
                    <a:pos x="118" y="178"/>
                  </a:cxn>
                  <a:cxn ang="0">
                    <a:pos x="135"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8"/>
                  </a:cxn>
                  <a:cxn ang="0">
                    <a:pos x="4" y="64"/>
                  </a:cxn>
                  <a:cxn ang="0">
                    <a:pos x="0" y="82"/>
                  </a:cxn>
                  <a:cxn ang="0">
                    <a:pos x="0" y="101"/>
                  </a:cxn>
                  <a:cxn ang="0">
                    <a:pos x="4" y="119"/>
                  </a:cxn>
                  <a:cxn ang="0">
                    <a:pos x="10" y="134"/>
                  </a:cxn>
                  <a:cxn ang="0">
                    <a:pos x="20" y="150"/>
                  </a:cxn>
                  <a:cxn ang="0">
                    <a:pos x="34" y="162"/>
                  </a:cxn>
                  <a:cxn ang="0">
                    <a:pos x="48" y="172"/>
                  </a:cxn>
                  <a:cxn ang="0">
                    <a:pos x="64" y="178"/>
                  </a:cxn>
                  <a:cxn ang="0">
                    <a:pos x="82" y="182"/>
                  </a:cxn>
                </a:cxnLst>
                <a:rect l="0" t="0" r="r" b="b"/>
                <a:pathLst>
                  <a:path w="182" h="182">
                    <a:moveTo>
                      <a:pt x="91" y="182"/>
                    </a:moveTo>
                    <a:lnTo>
                      <a:pt x="100" y="182"/>
                    </a:lnTo>
                    <a:lnTo>
                      <a:pt x="109" y="181"/>
                    </a:lnTo>
                    <a:lnTo>
                      <a:pt x="118" y="178"/>
                    </a:lnTo>
                    <a:lnTo>
                      <a:pt x="127" y="175"/>
                    </a:lnTo>
                    <a:lnTo>
                      <a:pt x="135" y="172"/>
                    </a:lnTo>
                    <a:lnTo>
                      <a:pt x="142" y="166"/>
                    </a:lnTo>
                    <a:lnTo>
                      <a:pt x="149" y="162"/>
                    </a:lnTo>
                    <a:lnTo>
                      <a:pt x="156" y="155"/>
                    </a:lnTo>
                    <a:lnTo>
                      <a:pt x="161" y="150"/>
                    </a:lnTo>
                    <a:lnTo>
                      <a:pt x="167" y="142"/>
                    </a:lnTo>
                    <a:lnTo>
                      <a:pt x="171" y="134"/>
                    </a:lnTo>
                    <a:lnTo>
                      <a:pt x="176" y="126"/>
                    </a:lnTo>
                    <a:lnTo>
                      <a:pt x="179" y="119"/>
                    </a:lnTo>
                    <a:lnTo>
                      <a:pt x="181" y="110"/>
                    </a:lnTo>
                    <a:lnTo>
                      <a:pt x="182" y="101"/>
                    </a:lnTo>
                    <a:lnTo>
                      <a:pt x="182" y="91"/>
                    </a:lnTo>
                    <a:lnTo>
                      <a:pt x="182" y="82"/>
                    </a:lnTo>
                    <a:lnTo>
                      <a:pt x="181" y="73"/>
                    </a:lnTo>
                    <a:lnTo>
                      <a:pt x="179" y="64"/>
                    </a:lnTo>
                    <a:lnTo>
                      <a:pt x="176" y="55"/>
                    </a:lnTo>
                    <a:lnTo>
                      <a:pt x="171" y="48"/>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8"/>
                    </a:lnTo>
                    <a:lnTo>
                      <a:pt x="7" y="55"/>
                    </a:lnTo>
                    <a:lnTo>
                      <a:pt x="4" y="64"/>
                    </a:lnTo>
                    <a:lnTo>
                      <a:pt x="2" y="73"/>
                    </a:lnTo>
                    <a:lnTo>
                      <a:pt x="0" y="82"/>
                    </a:lnTo>
                    <a:lnTo>
                      <a:pt x="0" y="91"/>
                    </a:lnTo>
                    <a:lnTo>
                      <a:pt x="0" y="101"/>
                    </a:lnTo>
                    <a:lnTo>
                      <a:pt x="2" y="110"/>
                    </a:lnTo>
                    <a:lnTo>
                      <a:pt x="4" y="119"/>
                    </a:lnTo>
                    <a:lnTo>
                      <a:pt x="7" y="126"/>
                    </a:lnTo>
                    <a:lnTo>
                      <a:pt x="10" y="134"/>
                    </a:lnTo>
                    <a:lnTo>
                      <a:pt x="16" y="142"/>
                    </a:lnTo>
                    <a:lnTo>
                      <a:pt x="20" y="150"/>
                    </a:lnTo>
                    <a:lnTo>
                      <a:pt x="27" y="155"/>
                    </a:lnTo>
                    <a:lnTo>
                      <a:pt x="34" y="162"/>
                    </a:lnTo>
                    <a:lnTo>
                      <a:pt x="40" y="166"/>
                    </a:lnTo>
                    <a:lnTo>
                      <a:pt x="48" y="172"/>
                    </a:lnTo>
                    <a:lnTo>
                      <a:pt x="56"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Freeform 45"/>
              <p:cNvSpPr>
                <a:spLocks/>
              </p:cNvSpPr>
              <p:nvPr/>
            </p:nvSpPr>
            <p:spPr bwMode="auto">
              <a:xfrm>
                <a:off x="11073215" y="2775899"/>
                <a:ext cx="203200" cy="33338"/>
              </a:xfrm>
              <a:custGeom>
                <a:avLst/>
                <a:gdLst/>
                <a:ahLst/>
                <a:cxnLst>
                  <a:cxn ang="0">
                    <a:pos x="1169" y="0"/>
                  </a:cxn>
                  <a:cxn ang="0">
                    <a:pos x="1190" y="2"/>
                  </a:cxn>
                  <a:cxn ang="0">
                    <a:pos x="1212" y="9"/>
                  </a:cxn>
                  <a:cxn ang="0">
                    <a:pos x="1229" y="19"/>
                  </a:cxn>
                  <a:cxn ang="0">
                    <a:pos x="1246" y="32"/>
                  </a:cxn>
                  <a:cxn ang="0">
                    <a:pos x="1259" y="48"/>
                  </a:cxn>
                  <a:cxn ang="0">
                    <a:pos x="1269" y="67"/>
                  </a:cxn>
                  <a:cxn ang="0">
                    <a:pos x="1276" y="87"/>
                  </a:cxn>
                  <a:cxn ang="0">
                    <a:pos x="1278" y="109"/>
                  </a:cxn>
                  <a:cxn ang="0">
                    <a:pos x="1276" y="131"/>
                  </a:cxn>
                  <a:cxn ang="0">
                    <a:pos x="1269" y="151"/>
                  </a:cxn>
                  <a:cxn ang="0">
                    <a:pos x="1259" y="170"/>
                  </a:cxn>
                  <a:cxn ang="0">
                    <a:pos x="1246" y="187"/>
                  </a:cxn>
                  <a:cxn ang="0">
                    <a:pos x="1229" y="200"/>
                  </a:cxn>
                  <a:cxn ang="0">
                    <a:pos x="1212" y="210"/>
                  </a:cxn>
                  <a:cxn ang="0">
                    <a:pos x="1190" y="215"/>
                  </a:cxn>
                  <a:cxn ang="0">
                    <a:pos x="1169" y="218"/>
                  </a:cxn>
                  <a:cxn ang="0">
                    <a:pos x="97" y="218"/>
                  </a:cxn>
                  <a:cxn ang="0">
                    <a:pos x="76" y="213"/>
                  </a:cxn>
                  <a:cxn ang="0">
                    <a:pos x="56" y="204"/>
                  </a:cxn>
                  <a:cxn ang="0">
                    <a:pos x="38" y="193"/>
                  </a:cxn>
                  <a:cxn ang="0">
                    <a:pos x="24" y="179"/>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2"/>
                    </a:lnTo>
                    <a:lnTo>
                      <a:pt x="1202" y="5"/>
                    </a:lnTo>
                    <a:lnTo>
                      <a:pt x="1212" y="9"/>
                    </a:lnTo>
                    <a:lnTo>
                      <a:pt x="1220" y="14"/>
                    </a:lnTo>
                    <a:lnTo>
                      <a:pt x="1229" y="19"/>
                    </a:lnTo>
                    <a:lnTo>
                      <a:pt x="1238" y="25"/>
                    </a:lnTo>
                    <a:lnTo>
                      <a:pt x="1246" y="32"/>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9"/>
                    </a:lnTo>
                    <a:lnTo>
                      <a:pt x="1246" y="187"/>
                    </a:lnTo>
                    <a:lnTo>
                      <a:pt x="1238" y="193"/>
                    </a:lnTo>
                    <a:lnTo>
                      <a:pt x="1229" y="200"/>
                    </a:lnTo>
                    <a:lnTo>
                      <a:pt x="1220" y="204"/>
                    </a:lnTo>
                    <a:lnTo>
                      <a:pt x="1212" y="210"/>
                    </a:lnTo>
                    <a:lnTo>
                      <a:pt x="1202" y="213"/>
                    </a:lnTo>
                    <a:lnTo>
                      <a:pt x="1190" y="215"/>
                    </a:lnTo>
                    <a:lnTo>
                      <a:pt x="1180" y="218"/>
                    </a:lnTo>
                    <a:lnTo>
                      <a:pt x="1169" y="218"/>
                    </a:lnTo>
                    <a:lnTo>
                      <a:pt x="108" y="218"/>
                    </a:lnTo>
                    <a:lnTo>
                      <a:pt x="97" y="218"/>
                    </a:lnTo>
                    <a:lnTo>
                      <a:pt x="86" y="215"/>
                    </a:lnTo>
                    <a:lnTo>
                      <a:pt x="76" y="213"/>
                    </a:lnTo>
                    <a:lnTo>
                      <a:pt x="66" y="210"/>
                    </a:lnTo>
                    <a:lnTo>
                      <a:pt x="56" y="204"/>
                    </a:lnTo>
                    <a:lnTo>
                      <a:pt x="47" y="200"/>
                    </a:lnTo>
                    <a:lnTo>
                      <a:pt x="38" y="193"/>
                    </a:lnTo>
                    <a:lnTo>
                      <a:pt x="31" y="187"/>
                    </a:lnTo>
                    <a:lnTo>
                      <a:pt x="24" y="179"/>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2"/>
                    </a:lnTo>
                    <a:lnTo>
                      <a:pt x="38"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Freeform 46"/>
              <p:cNvSpPr>
                <a:spLocks/>
              </p:cNvSpPr>
              <p:nvPr/>
            </p:nvSpPr>
            <p:spPr bwMode="auto">
              <a:xfrm>
                <a:off x="10455678" y="2775899"/>
                <a:ext cx="28575" cy="30163"/>
              </a:xfrm>
              <a:custGeom>
                <a:avLst/>
                <a:gdLst/>
                <a:ahLst/>
                <a:cxnLst>
                  <a:cxn ang="0">
                    <a:pos x="101" y="183"/>
                  </a:cxn>
                  <a:cxn ang="0">
                    <a:pos x="119" y="178"/>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9" y="178"/>
                    </a:lnTo>
                    <a:lnTo>
                      <a:pt x="126" y="176"/>
                    </a:lnTo>
                    <a:lnTo>
                      <a:pt x="135" y="172"/>
                    </a:lnTo>
                    <a:lnTo>
                      <a:pt x="142" y="167"/>
                    </a:lnTo>
                    <a:lnTo>
                      <a:pt x="150" y="162"/>
                    </a:lnTo>
                    <a:lnTo>
                      <a:pt x="156" y="156"/>
                    </a:lnTo>
                    <a:lnTo>
                      <a:pt x="162" y="150"/>
                    </a:lnTo>
                    <a:lnTo>
                      <a:pt x="167" y="143"/>
                    </a:lnTo>
                    <a:lnTo>
                      <a:pt x="172" y="135"/>
                    </a:lnTo>
                    <a:lnTo>
                      <a:pt x="175" y="127"/>
                    </a:lnTo>
                    <a:lnTo>
                      <a:pt x="179" y="119"/>
                    </a:lnTo>
                    <a:lnTo>
                      <a:pt x="181" y="110"/>
                    </a:lnTo>
                    <a:lnTo>
                      <a:pt x="182" y="101"/>
                    </a:lnTo>
                    <a:lnTo>
                      <a:pt x="183" y="92"/>
                    </a:lnTo>
                    <a:lnTo>
                      <a:pt x="182" y="82"/>
                    </a:lnTo>
                    <a:lnTo>
                      <a:pt x="181" y="73"/>
                    </a:lnTo>
                    <a:lnTo>
                      <a:pt x="179" y="64"/>
                    </a:lnTo>
                    <a:lnTo>
                      <a:pt x="175" y="56"/>
                    </a:lnTo>
                    <a:lnTo>
                      <a:pt x="172" y="48"/>
                    </a:lnTo>
                    <a:lnTo>
                      <a:pt x="167" y="41"/>
                    </a:lnTo>
                    <a:lnTo>
                      <a:pt x="162" y="33"/>
                    </a:lnTo>
                    <a:lnTo>
                      <a:pt x="156" y="26"/>
                    </a:lnTo>
                    <a:lnTo>
                      <a:pt x="150" y="21"/>
                    </a:lnTo>
                    <a:lnTo>
                      <a:pt x="142" y="15"/>
                    </a:lnTo>
                    <a:lnTo>
                      <a:pt x="135" y="11"/>
                    </a:lnTo>
                    <a:lnTo>
                      <a:pt x="126" y="8"/>
                    </a:lnTo>
                    <a:lnTo>
                      <a:pt x="119" y="4"/>
                    </a:lnTo>
                    <a:lnTo>
                      <a:pt x="110" y="2"/>
                    </a:lnTo>
                    <a:lnTo>
                      <a:pt x="101" y="1"/>
                    </a:lnTo>
                    <a:lnTo>
                      <a:pt x="91" y="0"/>
                    </a:lnTo>
                    <a:lnTo>
                      <a:pt x="82" y="1"/>
                    </a:lnTo>
                    <a:lnTo>
                      <a:pt x="73" y="2"/>
                    </a:lnTo>
                    <a:lnTo>
                      <a:pt x="64" y="4"/>
                    </a:lnTo>
                    <a:lnTo>
                      <a:pt x="55" y="8"/>
                    </a:lnTo>
                    <a:lnTo>
                      <a:pt x="48" y="11"/>
                    </a:lnTo>
                    <a:lnTo>
                      <a:pt x="40" y="15"/>
                    </a:lnTo>
                    <a:lnTo>
                      <a:pt x="33" y="21"/>
                    </a:lnTo>
                    <a:lnTo>
                      <a:pt x="27" y="26"/>
                    </a:lnTo>
                    <a:lnTo>
                      <a:pt x="21" y="33"/>
                    </a:lnTo>
                    <a:lnTo>
                      <a:pt x="16" y="41"/>
                    </a:lnTo>
                    <a:lnTo>
                      <a:pt x="11" y="48"/>
                    </a:lnTo>
                    <a:lnTo>
                      <a:pt x="7" y="56"/>
                    </a:lnTo>
                    <a:lnTo>
                      <a:pt x="4" y="64"/>
                    </a:lnTo>
                    <a:lnTo>
                      <a:pt x="2" y="73"/>
                    </a:lnTo>
                    <a:lnTo>
                      <a:pt x="0" y="82"/>
                    </a:lnTo>
                    <a:lnTo>
                      <a:pt x="0" y="92"/>
                    </a:lnTo>
                    <a:lnTo>
                      <a:pt x="0" y="101"/>
                    </a:lnTo>
                    <a:lnTo>
                      <a:pt x="2" y="110"/>
                    </a:lnTo>
                    <a:lnTo>
                      <a:pt x="4" y="119"/>
                    </a:lnTo>
                    <a:lnTo>
                      <a:pt x="7" y="127"/>
                    </a:lnTo>
                    <a:lnTo>
                      <a:pt x="11" y="135"/>
                    </a:lnTo>
                    <a:lnTo>
                      <a:pt x="16" y="143"/>
                    </a:lnTo>
                    <a:lnTo>
                      <a:pt x="21" y="150"/>
                    </a:lnTo>
                    <a:lnTo>
                      <a:pt x="27"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Freeform 47"/>
              <p:cNvSpPr>
                <a:spLocks/>
              </p:cNvSpPr>
              <p:nvPr/>
            </p:nvSpPr>
            <p:spPr bwMode="auto">
              <a:xfrm>
                <a:off x="10495365" y="2775899"/>
                <a:ext cx="30163" cy="30163"/>
              </a:xfrm>
              <a:custGeom>
                <a:avLst/>
                <a:gdLst/>
                <a:ahLst/>
                <a:cxnLst>
                  <a:cxn ang="0">
                    <a:pos x="101" y="183"/>
                  </a:cxn>
                  <a:cxn ang="0">
                    <a:pos x="119" y="178"/>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3" h="183">
                    <a:moveTo>
                      <a:pt x="92" y="183"/>
                    </a:moveTo>
                    <a:lnTo>
                      <a:pt x="101" y="183"/>
                    </a:lnTo>
                    <a:lnTo>
                      <a:pt x="110" y="181"/>
                    </a:lnTo>
                    <a:lnTo>
                      <a:pt x="119" y="178"/>
                    </a:lnTo>
                    <a:lnTo>
                      <a:pt x="127" y="176"/>
                    </a:lnTo>
                    <a:lnTo>
                      <a:pt x="135" y="172"/>
                    </a:lnTo>
                    <a:lnTo>
                      <a:pt x="142" y="167"/>
                    </a:lnTo>
                    <a:lnTo>
                      <a:pt x="150" y="162"/>
                    </a:lnTo>
                    <a:lnTo>
                      <a:pt x="156" y="156"/>
                    </a:lnTo>
                    <a:lnTo>
                      <a:pt x="162" y="150"/>
                    </a:lnTo>
                    <a:lnTo>
                      <a:pt x="167"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7" y="41"/>
                    </a:lnTo>
                    <a:lnTo>
                      <a:pt x="162" y="33"/>
                    </a:lnTo>
                    <a:lnTo>
                      <a:pt x="156" y="26"/>
                    </a:lnTo>
                    <a:lnTo>
                      <a:pt x="150" y="21"/>
                    </a:lnTo>
                    <a:lnTo>
                      <a:pt x="142" y="15"/>
                    </a:lnTo>
                    <a:lnTo>
                      <a:pt x="135" y="11"/>
                    </a:lnTo>
                    <a:lnTo>
                      <a:pt x="127" y="8"/>
                    </a:lnTo>
                    <a:lnTo>
                      <a:pt x="119" y="4"/>
                    </a:lnTo>
                    <a:lnTo>
                      <a:pt x="110" y="2"/>
                    </a:lnTo>
                    <a:lnTo>
                      <a:pt x="101" y="1"/>
                    </a:lnTo>
                    <a:lnTo>
                      <a:pt x="92"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8" y="56"/>
                    </a:lnTo>
                    <a:lnTo>
                      <a:pt x="4" y="64"/>
                    </a:lnTo>
                    <a:lnTo>
                      <a:pt x="2" y="73"/>
                    </a:lnTo>
                    <a:lnTo>
                      <a:pt x="1" y="82"/>
                    </a:lnTo>
                    <a:lnTo>
                      <a:pt x="0" y="92"/>
                    </a:lnTo>
                    <a:lnTo>
                      <a:pt x="1" y="101"/>
                    </a:lnTo>
                    <a:lnTo>
                      <a:pt x="2" y="110"/>
                    </a:lnTo>
                    <a:lnTo>
                      <a:pt x="4" y="119"/>
                    </a:lnTo>
                    <a:lnTo>
                      <a:pt x="8"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Freeform 48"/>
              <p:cNvSpPr>
                <a:spLocks/>
              </p:cNvSpPr>
              <p:nvPr/>
            </p:nvSpPr>
            <p:spPr bwMode="auto">
              <a:xfrm>
                <a:off x="10536640" y="2775899"/>
                <a:ext cx="28575" cy="30163"/>
              </a:xfrm>
              <a:custGeom>
                <a:avLst/>
                <a:gdLst/>
                <a:ahLst/>
                <a:cxnLst>
                  <a:cxn ang="0">
                    <a:pos x="101" y="183"/>
                  </a:cxn>
                  <a:cxn ang="0">
                    <a:pos x="118" y="178"/>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8"/>
                  </a:cxn>
                  <a:cxn ang="0">
                    <a:pos x="82" y="183"/>
                  </a:cxn>
                </a:cxnLst>
                <a:rect l="0" t="0" r="r" b="b"/>
                <a:pathLst>
                  <a:path w="183" h="183">
                    <a:moveTo>
                      <a:pt x="92" y="183"/>
                    </a:moveTo>
                    <a:lnTo>
                      <a:pt x="101" y="183"/>
                    </a:lnTo>
                    <a:lnTo>
                      <a:pt x="109" y="181"/>
                    </a:lnTo>
                    <a:lnTo>
                      <a:pt x="118" y="178"/>
                    </a:lnTo>
                    <a:lnTo>
                      <a:pt x="127" y="176"/>
                    </a:lnTo>
                    <a:lnTo>
                      <a:pt x="135" y="172"/>
                    </a:lnTo>
                    <a:lnTo>
                      <a:pt x="143" y="167"/>
                    </a:lnTo>
                    <a:lnTo>
                      <a:pt x="149" y="162"/>
                    </a:lnTo>
                    <a:lnTo>
                      <a:pt x="156" y="156"/>
                    </a:lnTo>
                    <a:lnTo>
                      <a:pt x="162" y="150"/>
                    </a:lnTo>
                    <a:lnTo>
                      <a:pt x="167" y="143"/>
                    </a:lnTo>
                    <a:lnTo>
                      <a:pt x="172" y="135"/>
                    </a:lnTo>
                    <a:lnTo>
                      <a:pt x="176" y="127"/>
                    </a:lnTo>
                    <a:lnTo>
                      <a:pt x="178" y="119"/>
                    </a:lnTo>
                    <a:lnTo>
                      <a:pt x="180" y="110"/>
                    </a:lnTo>
                    <a:lnTo>
                      <a:pt x="183" y="101"/>
                    </a:lnTo>
                    <a:lnTo>
                      <a:pt x="183" y="92"/>
                    </a:lnTo>
                    <a:lnTo>
                      <a:pt x="183" y="82"/>
                    </a:lnTo>
                    <a:lnTo>
                      <a:pt x="180" y="73"/>
                    </a:lnTo>
                    <a:lnTo>
                      <a:pt x="178" y="64"/>
                    </a:lnTo>
                    <a:lnTo>
                      <a:pt x="176" y="56"/>
                    </a:lnTo>
                    <a:lnTo>
                      <a:pt x="172" y="48"/>
                    </a:lnTo>
                    <a:lnTo>
                      <a:pt x="167" y="41"/>
                    </a:lnTo>
                    <a:lnTo>
                      <a:pt x="162" y="33"/>
                    </a:lnTo>
                    <a:lnTo>
                      <a:pt x="156" y="26"/>
                    </a:lnTo>
                    <a:lnTo>
                      <a:pt x="149" y="21"/>
                    </a:lnTo>
                    <a:lnTo>
                      <a:pt x="143" y="15"/>
                    </a:lnTo>
                    <a:lnTo>
                      <a:pt x="135" y="11"/>
                    </a:lnTo>
                    <a:lnTo>
                      <a:pt x="127" y="8"/>
                    </a:lnTo>
                    <a:lnTo>
                      <a:pt x="118" y="4"/>
                    </a:lnTo>
                    <a:lnTo>
                      <a:pt x="109" y="2"/>
                    </a:lnTo>
                    <a:lnTo>
                      <a:pt x="101" y="1"/>
                    </a:lnTo>
                    <a:lnTo>
                      <a:pt x="92" y="0"/>
                    </a:lnTo>
                    <a:lnTo>
                      <a:pt x="82" y="1"/>
                    </a:lnTo>
                    <a:lnTo>
                      <a:pt x="73" y="2"/>
                    </a:lnTo>
                    <a:lnTo>
                      <a:pt x="64" y="4"/>
                    </a:lnTo>
                    <a:lnTo>
                      <a:pt x="56" y="8"/>
                    </a:lnTo>
                    <a:lnTo>
                      <a:pt x="47" y="11"/>
                    </a:lnTo>
                    <a:lnTo>
                      <a:pt x="41" y="15"/>
                    </a:lnTo>
                    <a:lnTo>
                      <a:pt x="33" y="21"/>
                    </a:lnTo>
                    <a:lnTo>
                      <a:pt x="26" y="26"/>
                    </a:lnTo>
                    <a:lnTo>
                      <a:pt x="21" y="33"/>
                    </a:lnTo>
                    <a:lnTo>
                      <a:pt x="15"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5" y="143"/>
                    </a:lnTo>
                    <a:lnTo>
                      <a:pt x="21" y="150"/>
                    </a:lnTo>
                    <a:lnTo>
                      <a:pt x="26" y="156"/>
                    </a:lnTo>
                    <a:lnTo>
                      <a:pt x="33" y="162"/>
                    </a:lnTo>
                    <a:lnTo>
                      <a:pt x="41" y="167"/>
                    </a:lnTo>
                    <a:lnTo>
                      <a:pt x="47" y="172"/>
                    </a:lnTo>
                    <a:lnTo>
                      <a:pt x="56"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Freeform 49"/>
              <p:cNvSpPr>
                <a:spLocks/>
              </p:cNvSpPr>
              <p:nvPr/>
            </p:nvSpPr>
            <p:spPr bwMode="auto">
              <a:xfrm>
                <a:off x="10576328" y="2775899"/>
                <a:ext cx="28575" cy="30163"/>
              </a:xfrm>
              <a:custGeom>
                <a:avLst/>
                <a:gdLst/>
                <a:ahLst/>
                <a:cxnLst>
                  <a:cxn ang="0">
                    <a:pos x="100" y="183"/>
                  </a:cxn>
                  <a:cxn ang="0">
                    <a:pos x="118" y="178"/>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2" h="183">
                    <a:moveTo>
                      <a:pt x="92" y="183"/>
                    </a:moveTo>
                    <a:lnTo>
                      <a:pt x="100" y="183"/>
                    </a:lnTo>
                    <a:lnTo>
                      <a:pt x="109" y="181"/>
                    </a:lnTo>
                    <a:lnTo>
                      <a:pt x="118" y="178"/>
                    </a:lnTo>
                    <a:lnTo>
                      <a:pt x="127" y="176"/>
                    </a:lnTo>
                    <a:lnTo>
                      <a:pt x="135" y="172"/>
                    </a:lnTo>
                    <a:lnTo>
                      <a:pt x="143" y="167"/>
                    </a:lnTo>
                    <a:lnTo>
                      <a:pt x="149" y="162"/>
                    </a:lnTo>
                    <a:lnTo>
                      <a:pt x="156" y="156"/>
                    </a:lnTo>
                    <a:lnTo>
                      <a:pt x="161" y="150"/>
                    </a:lnTo>
                    <a:lnTo>
                      <a:pt x="167" y="143"/>
                    </a:lnTo>
                    <a:lnTo>
                      <a:pt x="171" y="135"/>
                    </a:lnTo>
                    <a:lnTo>
                      <a:pt x="176" y="127"/>
                    </a:lnTo>
                    <a:lnTo>
                      <a:pt x="178" y="119"/>
                    </a:lnTo>
                    <a:lnTo>
                      <a:pt x="180" y="110"/>
                    </a:lnTo>
                    <a:lnTo>
                      <a:pt x="182" y="101"/>
                    </a:lnTo>
                    <a:lnTo>
                      <a:pt x="182" y="92"/>
                    </a:lnTo>
                    <a:lnTo>
                      <a:pt x="182" y="82"/>
                    </a:lnTo>
                    <a:lnTo>
                      <a:pt x="180" y="73"/>
                    </a:lnTo>
                    <a:lnTo>
                      <a:pt x="178" y="64"/>
                    </a:lnTo>
                    <a:lnTo>
                      <a:pt x="176" y="56"/>
                    </a:lnTo>
                    <a:lnTo>
                      <a:pt x="171" y="48"/>
                    </a:lnTo>
                    <a:lnTo>
                      <a:pt x="167" y="41"/>
                    </a:lnTo>
                    <a:lnTo>
                      <a:pt x="161" y="33"/>
                    </a:lnTo>
                    <a:lnTo>
                      <a:pt x="156" y="26"/>
                    </a:lnTo>
                    <a:lnTo>
                      <a:pt x="149" y="21"/>
                    </a:lnTo>
                    <a:lnTo>
                      <a:pt x="143" y="15"/>
                    </a:lnTo>
                    <a:lnTo>
                      <a:pt x="135" y="11"/>
                    </a:lnTo>
                    <a:lnTo>
                      <a:pt x="127" y="8"/>
                    </a:lnTo>
                    <a:lnTo>
                      <a:pt x="118" y="4"/>
                    </a:lnTo>
                    <a:lnTo>
                      <a:pt x="109" y="2"/>
                    </a:lnTo>
                    <a:lnTo>
                      <a:pt x="100" y="1"/>
                    </a:lnTo>
                    <a:lnTo>
                      <a:pt x="92" y="0"/>
                    </a:lnTo>
                    <a:lnTo>
                      <a:pt x="82" y="1"/>
                    </a:lnTo>
                    <a:lnTo>
                      <a:pt x="73" y="2"/>
                    </a:lnTo>
                    <a:lnTo>
                      <a:pt x="64" y="4"/>
                    </a:lnTo>
                    <a:lnTo>
                      <a:pt x="56" y="8"/>
                    </a:lnTo>
                    <a:lnTo>
                      <a:pt x="48" y="11"/>
                    </a:lnTo>
                    <a:lnTo>
                      <a:pt x="41" y="15"/>
                    </a:lnTo>
                    <a:lnTo>
                      <a:pt x="33" y="21"/>
                    </a:lnTo>
                    <a:lnTo>
                      <a:pt x="27" y="26"/>
                    </a:lnTo>
                    <a:lnTo>
                      <a:pt x="21" y="33"/>
                    </a:lnTo>
                    <a:lnTo>
                      <a:pt x="16"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6" y="143"/>
                    </a:lnTo>
                    <a:lnTo>
                      <a:pt x="21" y="150"/>
                    </a:lnTo>
                    <a:lnTo>
                      <a:pt x="27" y="156"/>
                    </a:lnTo>
                    <a:lnTo>
                      <a:pt x="33" y="162"/>
                    </a:lnTo>
                    <a:lnTo>
                      <a:pt x="41" y="167"/>
                    </a:lnTo>
                    <a:lnTo>
                      <a:pt x="48" y="172"/>
                    </a:lnTo>
                    <a:lnTo>
                      <a:pt x="56"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Freeform 50"/>
              <p:cNvSpPr>
                <a:spLocks/>
              </p:cNvSpPr>
              <p:nvPr/>
            </p:nvSpPr>
            <p:spPr bwMode="auto">
              <a:xfrm>
                <a:off x="10616015" y="2775899"/>
                <a:ext cx="28575" cy="30163"/>
              </a:xfrm>
              <a:custGeom>
                <a:avLst/>
                <a:gdLst/>
                <a:ahLst/>
                <a:cxnLst>
                  <a:cxn ang="0">
                    <a:pos x="100" y="183"/>
                  </a:cxn>
                  <a:cxn ang="0">
                    <a:pos x="118" y="178"/>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8"/>
                  </a:cxn>
                  <a:cxn ang="0">
                    <a:pos x="82" y="183"/>
                  </a:cxn>
                </a:cxnLst>
                <a:rect l="0" t="0" r="r" b="b"/>
                <a:pathLst>
                  <a:path w="182" h="183">
                    <a:moveTo>
                      <a:pt x="91" y="183"/>
                    </a:moveTo>
                    <a:lnTo>
                      <a:pt x="100" y="183"/>
                    </a:lnTo>
                    <a:lnTo>
                      <a:pt x="109" y="181"/>
                    </a:lnTo>
                    <a:lnTo>
                      <a:pt x="118" y="178"/>
                    </a:lnTo>
                    <a:lnTo>
                      <a:pt x="127" y="176"/>
                    </a:lnTo>
                    <a:lnTo>
                      <a:pt x="135" y="172"/>
                    </a:lnTo>
                    <a:lnTo>
                      <a:pt x="142" y="167"/>
                    </a:lnTo>
                    <a:lnTo>
                      <a:pt x="149" y="162"/>
                    </a:lnTo>
                    <a:lnTo>
                      <a:pt x="156" y="156"/>
                    </a:lnTo>
                    <a:lnTo>
                      <a:pt x="161" y="150"/>
                    </a:lnTo>
                    <a:lnTo>
                      <a:pt x="167" y="143"/>
                    </a:lnTo>
                    <a:lnTo>
                      <a:pt x="171" y="135"/>
                    </a:lnTo>
                    <a:lnTo>
                      <a:pt x="176" y="127"/>
                    </a:lnTo>
                    <a:lnTo>
                      <a:pt x="179" y="119"/>
                    </a:lnTo>
                    <a:lnTo>
                      <a:pt x="181" y="110"/>
                    </a:lnTo>
                    <a:lnTo>
                      <a:pt x="182" y="101"/>
                    </a:lnTo>
                    <a:lnTo>
                      <a:pt x="182" y="92"/>
                    </a:lnTo>
                    <a:lnTo>
                      <a:pt x="182" y="82"/>
                    </a:lnTo>
                    <a:lnTo>
                      <a:pt x="181" y="73"/>
                    </a:lnTo>
                    <a:lnTo>
                      <a:pt x="179" y="64"/>
                    </a:lnTo>
                    <a:lnTo>
                      <a:pt x="176" y="56"/>
                    </a:lnTo>
                    <a:lnTo>
                      <a:pt x="171" y="48"/>
                    </a:lnTo>
                    <a:lnTo>
                      <a:pt x="167" y="41"/>
                    </a:lnTo>
                    <a:lnTo>
                      <a:pt x="161" y="33"/>
                    </a:lnTo>
                    <a:lnTo>
                      <a:pt x="156" y="26"/>
                    </a:lnTo>
                    <a:lnTo>
                      <a:pt x="149" y="21"/>
                    </a:lnTo>
                    <a:lnTo>
                      <a:pt x="142" y="15"/>
                    </a:lnTo>
                    <a:lnTo>
                      <a:pt x="135" y="11"/>
                    </a:lnTo>
                    <a:lnTo>
                      <a:pt x="127" y="8"/>
                    </a:lnTo>
                    <a:lnTo>
                      <a:pt x="118" y="4"/>
                    </a:lnTo>
                    <a:lnTo>
                      <a:pt x="109" y="2"/>
                    </a:lnTo>
                    <a:lnTo>
                      <a:pt x="100" y="1"/>
                    </a:lnTo>
                    <a:lnTo>
                      <a:pt x="91" y="0"/>
                    </a:lnTo>
                    <a:lnTo>
                      <a:pt x="82" y="1"/>
                    </a:lnTo>
                    <a:lnTo>
                      <a:pt x="73" y="2"/>
                    </a:lnTo>
                    <a:lnTo>
                      <a:pt x="64" y="4"/>
                    </a:lnTo>
                    <a:lnTo>
                      <a:pt x="56" y="8"/>
                    </a:lnTo>
                    <a:lnTo>
                      <a:pt x="48" y="11"/>
                    </a:lnTo>
                    <a:lnTo>
                      <a:pt x="40" y="15"/>
                    </a:lnTo>
                    <a:lnTo>
                      <a:pt x="34" y="21"/>
                    </a:lnTo>
                    <a:lnTo>
                      <a:pt x="27" y="26"/>
                    </a:lnTo>
                    <a:lnTo>
                      <a:pt x="20" y="33"/>
                    </a:lnTo>
                    <a:lnTo>
                      <a:pt x="16" y="41"/>
                    </a:lnTo>
                    <a:lnTo>
                      <a:pt x="10" y="48"/>
                    </a:lnTo>
                    <a:lnTo>
                      <a:pt x="7" y="56"/>
                    </a:lnTo>
                    <a:lnTo>
                      <a:pt x="4" y="64"/>
                    </a:lnTo>
                    <a:lnTo>
                      <a:pt x="2" y="73"/>
                    </a:lnTo>
                    <a:lnTo>
                      <a:pt x="0" y="82"/>
                    </a:lnTo>
                    <a:lnTo>
                      <a:pt x="0" y="92"/>
                    </a:lnTo>
                    <a:lnTo>
                      <a:pt x="0" y="101"/>
                    </a:lnTo>
                    <a:lnTo>
                      <a:pt x="2" y="110"/>
                    </a:lnTo>
                    <a:lnTo>
                      <a:pt x="4" y="119"/>
                    </a:lnTo>
                    <a:lnTo>
                      <a:pt x="7" y="127"/>
                    </a:lnTo>
                    <a:lnTo>
                      <a:pt x="10" y="135"/>
                    </a:lnTo>
                    <a:lnTo>
                      <a:pt x="16" y="143"/>
                    </a:lnTo>
                    <a:lnTo>
                      <a:pt x="20" y="150"/>
                    </a:lnTo>
                    <a:lnTo>
                      <a:pt x="27" y="156"/>
                    </a:lnTo>
                    <a:lnTo>
                      <a:pt x="34" y="162"/>
                    </a:lnTo>
                    <a:lnTo>
                      <a:pt x="40" y="167"/>
                    </a:lnTo>
                    <a:lnTo>
                      <a:pt x="48" y="172"/>
                    </a:lnTo>
                    <a:lnTo>
                      <a:pt x="56"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Freeform 51"/>
              <p:cNvSpPr>
                <a:spLocks/>
              </p:cNvSpPr>
              <p:nvPr/>
            </p:nvSpPr>
            <p:spPr bwMode="auto">
              <a:xfrm>
                <a:off x="11073215" y="2963224"/>
                <a:ext cx="203200" cy="34925"/>
              </a:xfrm>
              <a:custGeom>
                <a:avLst/>
                <a:gdLst/>
                <a:ahLst/>
                <a:cxnLst>
                  <a:cxn ang="0">
                    <a:pos x="1169" y="0"/>
                  </a:cxn>
                  <a:cxn ang="0">
                    <a:pos x="1190" y="2"/>
                  </a:cxn>
                  <a:cxn ang="0">
                    <a:pos x="1212" y="9"/>
                  </a:cxn>
                  <a:cxn ang="0">
                    <a:pos x="1229" y="19"/>
                  </a:cxn>
                  <a:cxn ang="0">
                    <a:pos x="1246" y="32"/>
                  </a:cxn>
                  <a:cxn ang="0">
                    <a:pos x="1259" y="48"/>
                  </a:cxn>
                  <a:cxn ang="0">
                    <a:pos x="1269" y="66"/>
                  </a:cxn>
                  <a:cxn ang="0">
                    <a:pos x="1276" y="86"/>
                  </a:cxn>
                  <a:cxn ang="0">
                    <a:pos x="1278" y="109"/>
                  </a:cxn>
                  <a:cxn ang="0">
                    <a:pos x="1276" y="131"/>
                  </a:cxn>
                  <a:cxn ang="0">
                    <a:pos x="1269" y="151"/>
                  </a:cxn>
                  <a:cxn ang="0">
                    <a:pos x="1259" y="170"/>
                  </a:cxn>
                  <a:cxn ang="0">
                    <a:pos x="1246" y="185"/>
                  </a:cxn>
                  <a:cxn ang="0">
                    <a:pos x="1229" y="198"/>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7"/>
                  </a:cxn>
                  <a:cxn ang="0">
                    <a:pos x="4" y="76"/>
                  </a:cxn>
                  <a:cxn ang="0">
                    <a:pos x="12" y="56"/>
                  </a:cxn>
                  <a:cxn ang="0">
                    <a:pos x="24" y="40"/>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9"/>
                    </a:lnTo>
                    <a:lnTo>
                      <a:pt x="1220" y="13"/>
                    </a:lnTo>
                    <a:lnTo>
                      <a:pt x="1229" y="19"/>
                    </a:lnTo>
                    <a:lnTo>
                      <a:pt x="1238" y="24"/>
                    </a:lnTo>
                    <a:lnTo>
                      <a:pt x="1246" y="32"/>
                    </a:lnTo>
                    <a:lnTo>
                      <a:pt x="1253" y="40"/>
                    </a:lnTo>
                    <a:lnTo>
                      <a:pt x="1259" y="48"/>
                    </a:lnTo>
                    <a:lnTo>
                      <a:pt x="1265" y="56"/>
                    </a:lnTo>
                    <a:lnTo>
                      <a:pt x="1269" y="66"/>
                    </a:lnTo>
                    <a:lnTo>
                      <a:pt x="1272" y="76"/>
                    </a:lnTo>
                    <a:lnTo>
                      <a:pt x="1276" y="86"/>
                    </a:lnTo>
                    <a:lnTo>
                      <a:pt x="1277" y="97"/>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8"/>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8"/>
                    </a:lnTo>
                    <a:lnTo>
                      <a:pt x="38" y="193"/>
                    </a:lnTo>
                    <a:lnTo>
                      <a:pt x="31" y="185"/>
                    </a:lnTo>
                    <a:lnTo>
                      <a:pt x="24" y="177"/>
                    </a:lnTo>
                    <a:lnTo>
                      <a:pt x="17" y="170"/>
                    </a:lnTo>
                    <a:lnTo>
                      <a:pt x="12" y="161"/>
                    </a:lnTo>
                    <a:lnTo>
                      <a:pt x="7" y="151"/>
                    </a:lnTo>
                    <a:lnTo>
                      <a:pt x="4" y="141"/>
                    </a:lnTo>
                    <a:lnTo>
                      <a:pt x="2" y="131"/>
                    </a:lnTo>
                    <a:lnTo>
                      <a:pt x="0" y="120"/>
                    </a:lnTo>
                    <a:lnTo>
                      <a:pt x="0" y="109"/>
                    </a:lnTo>
                    <a:lnTo>
                      <a:pt x="0" y="97"/>
                    </a:lnTo>
                    <a:lnTo>
                      <a:pt x="2" y="86"/>
                    </a:lnTo>
                    <a:lnTo>
                      <a:pt x="4" y="76"/>
                    </a:lnTo>
                    <a:lnTo>
                      <a:pt x="7" y="66"/>
                    </a:lnTo>
                    <a:lnTo>
                      <a:pt x="12" y="56"/>
                    </a:lnTo>
                    <a:lnTo>
                      <a:pt x="17" y="48"/>
                    </a:lnTo>
                    <a:lnTo>
                      <a:pt x="24" y="40"/>
                    </a:lnTo>
                    <a:lnTo>
                      <a:pt x="31" y="32"/>
                    </a:lnTo>
                    <a:lnTo>
                      <a:pt x="38"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Freeform 52"/>
              <p:cNvSpPr>
                <a:spLocks/>
              </p:cNvSpPr>
              <p:nvPr/>
            </p:nvSpPr>
            <p:spPr bwMode="auto">
              <a:xfrm>
                <a:off x="10455678" y="2964812"/>
                <a:ext cx="28575" cy="28575"/>
              </a:xfrm>
              <a:custGeom>
                <a:avLst/>
                <a:gdLst/>
                <a:ahLst/>
                <a:cxnLst>
                  <a:cxn ang="0">
                    <a:pos x="101" y="182"/>
                  </a:cxn>
                  <a:cxn ang="0">
                    <a:pos x="119" y="179"/>
                  </a:cxn>
                  <a:cxn ang="0">
                    <a:pos x="135" y="172"/>
                  </a:cxn>
                  <a:cxn ang="0">
                    <a:pos x="150" y="162"/>
                  </a:cxn>
                  <a:cxn ang="0">
                    <a:pos x="162" y="150"/>
                  </a:cxn>
                  <a:cxn ang="0">
                    <a:pos x="172" y="136"/>
                  </a:cxn>
                  <a:cxn ang="0">
                    <a:pos x="179" y="119"/>
                  </a:cxn>
                  <a:cxn ang="0">
                    <a:pos x="182" y="101"/>
                  </a:cxn>
                  <a:cxn ang="0">
                    <a:pos x="182" y="83"/>
                  </a:cxn>
                  <a:cxn ang="0">
                    <a:pos x="179"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9" y="179"/>
                    </a:lnTo>
                    <a:lnTo>
                      <a:pt x="126" y="176"/>
                    </a:lnTo>
                    <a:lnTo>
                      <a:pt x="135" y="172"/>
                    </a:lnTo>
                    <a:lnTo>
                      <a:pt x="142" y="168"/>
                    </a:lnTo>
                    <a:lnTo>
                      <a:pt x="150" y="162"/>
                    </a:lnTo>
                    <a:lnTo>
                      <a:pt x="156" y="157"/>
                    </a:lnTo>
                    <a:lnTo>
                      <a:pt x="162" y="150"/>
                    </a:lnTo>
                    <a:lnTo>
                      <a:pt x="167" y="144"/>
                    </a:lnTo>
                    <a:lnTo>
                      <a:pt x="172" y="136"/>
                    </a:lnTo>
                    <a:lnTo>
                      <a:pt x="175" y="128"/>
                    </a:lnTo>
                    <a:lnTo>
                      <a:pt x="179" y="119"/>
                    </a:lnTo>
                    <a:lnTo>
                      <a:pt x="181" y="110"/>
                    </a:lnTo>
                    <a:lnTo>
                      <a:pt x="182" y="101"/>
                    </a:lnTo>
                    <a:lnTo>
                      <a:pt x="183" y="93"/>
                    </a:lnTo>
                    <a:lnTo>
                      <a:pt x="182" y="83"/>
                    </a:lnTo>
                    <a:lnTo>
                      <a:pt x="181" y="74"/>
                    </a:lnTo>
                    <a:lnTo>
                      <a:pt x="179" y="65"/>
                    </a:lnTo>
                    <a:lnTo>
                      <a:pt x="175" y="57"/>
                    </a:lnTo>
                    <a:lnTo>
                      <a:pt x="172" y="48"/>
                    </a:lnTo>
                    <a:lnTo>
                      <a:pt x="167" y="42"/>
                    </a:lnTo>
                    <a:lnTo>
                      <a:pt x="162" y="34"/>
                    </a:lnTo>
                    <a:lnTo>
                      <a:pt x="156" y="27"/>
                    </a:lnTo>
                    <a:lnTo>
                      <a:pt x="150" y="22"/>
                    </a:lnTo>
                    <a:lnTo>
                      <a:pt x="142" y="16"/>
                    </a:lnTo>
                    <a:lnTo>
                      <a:pt x="135" y="12"/>
                    </a:lnTo>
                    <a:lnTo>
                      <a:pt x="126" y="8"/>
                    </a:lnTo>
                    <a:lnTo>
                      <a:pt x="119" y="5"/>
                    </a:lnTo>
                    <a:lnTo>
                      <a:pt x="110" y="3"/>
                    </a:lnTo>
                    <a:lnTo>
                      <a:pt x="101" y="2"/>
                    </a:lnTo>
                    <a:lnTo>
                      <a:pt x="91" y="0"/>
                    </a:lnTo>
                    <a:lnTo>
                      <a:pt x="82" y="2"/>
                    </a:lnTo>
                    <a:lnTo>
                      <a:pt x="73" y="3"/>
                    </a:lnTo>
                    <a:lnTo>
                      <a:pt x="64" y="5"/>
                    </a:lnTo>
                    <a:lnTo>
                      <a:pt x="55" y="8"/>
                    </a:lnTo>
                    <a:lnTo>
                      <a:pt x="48" y="12"/>
                    </a:lnTo>
                    <a:lnTo>
                      <a:pt x="40" y="16"/>
                    </a:lnTo>
                    <a:lnTo>
                      <a:pt x="33" y="22"/>
                    </a:lnTo>
                    <a:lnTo>
                      <a:pt x="27" y="27"/>
                    </a:lnTo>
                    <a:lnTo>
                      <a:pt x="21" y="34"/>
                    </a:lnTo>
                    <a:lnTo>
                      <a:pt x="16" y="42"/>
                    </a:lnTo>
                    <a:lnTo>
                      <a:pt x="11" y="48"/>
                    </a:lnTo>
                    <a:lnTo>
                      <a:pt x="7" y="57"/>
                    </a:lnTo>
                    <a:lnTo>
                      <a:pt x="4" y="65"/>
                    </a:lnTo>
                    <a:lnTo>
                      <a:pt x="2" y="74"/>
                    </a:lnTo>
                    <a:lnTo>
                      <a:pt x="0" y="83"/>
                    </a:lnTo>
                    <a:lnTo>
                      <a:pt x="0" y="93"/>
                    </a:lnTo>
                    <a:lnTo>
                      <a:pt x="0" y="101"/>
                    </a:lnTo>
                    <a:lnTo>
                      <a:pt x="2" y="110"/>
                    </a:lnTo>
                    <a:lnTo>
                      <a:pt x="4" y="119"/>
                    </a:lnTo>
                    <a:lnTo>
                      <a:pt x="7" y="128"/>
                    </a:lnTo>
                    <a:lnTo>
                      <a:pt x="11" y="136"/>
                    </a:lnTo>
                    <a:lnTo>
                      <a:pt x="16" y="144"/>
                    </a:lnTo>
                    <a:lnTo>
                      <a:pt x="21" y="150"/>
                    </a:lnTo>
                    <a:lnTo>
                      <a:pt x="27"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Freeform 53"/>
              <p:cNvSpPr>
                <a:spLocks/>
              </p:cNvSpPr>
              <p:nvPr/>
            </p:nvSpPr>
            <p:spPr bwMode="auto">
              <a:xfrm>
                <a:off x="10495365" y="2964812"/>
                <a:ext cx="30163" cy="28575"/>
              </a:xfrm>
              <a:custGeom>
                <a:avLst/>
                <a:gdLst/>
                <a:ahLst/>
                <a:cxnLst>
                  <a:cxn ang="0">
                    <a:pos x="101" y="182"/>
                  </a:cxn>
                  <a:cxn ang="0">
                    <a:pos x="119" y="179"/>
                  </a:cxn>
                  <a:cxn ang="0">
                    <a:pos x="135" y="172"/>
                  </a:cxn>
                  <a:cxn ang="0">
                    <a:pos x="150" y="162"/>
                  </a:cxn>
                  <a:cxn ang="0">
                    <a:pos x="162" y="150"/>
                  </a:cxn>
                  <a:cxn ang="0">
                    <a:pos x="172" y="136"/>
                  </a:cxn>
                  <a:cxn ang="0">
                    <a:pos x="178" y="119"/>
                  </a:cxn>
                  <a:cxn ang="0">
                    <a:pos x="182" y="101"/>
                  </a:cxn>
                  <a:cxn ang="0">
                    <a:pos x="182" y="83"/>
                  </a:cxn>
                  <a:cxn ang="0">
                    <a:pos x="178"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3" h="184">
                    <a:moveTo>
                      <a:pt x="92" y="184"/>
                    </a:moveTo>
                    <a:lnTo>
                      <a:pt x="101" y="182"/>
                    </a:lnTo>
                    <a:lnTo>
                      <a:pt x="110" y="181"/>
                    </a:lnTo>
                    <a:lnTo>
                      <a:pt x="119" y="179"/>
                    </a:lnTo>
                    <a:lnTo>
                      <a:pt x="127" y="176"/>
                    </a:lnTo>
                    <a:lnTo>
                      <a:pt x="135" y="172"/>
                    </a:lnTo>
                    <a:lnTo>
                      <a:pt x="142" y="168"/>
                    </a:lnTo>
                    <a:lnTo>
                      <a:pt x="150" y="162"/>
                    </a:lnTo>
                    <a:lnTo>
                      <a:pt x="156" y="157"/>
                    </a:lnTo>
                    <a:lnTo>
                      <a:pt x="162" y="150"/>
                    </a:lnTo>
                    <a:lnTo>
                      <a:pt x="167"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7" y="42"/>
                    </a:lnTo>
                    <a:lnTo>
                      <a:pt x="162" y="34"/>
                    </a:lnTo>
                    <a:lnTo>
                      <a:pt x="156" y="27"/>
                    </a:lnTo>
                    <a:lnTo>
                      <a:pt x="150" y="22"/>
                    </a:lnTo>
                    <a:lnTo>
                      <a:pt x="142" y="16"/>
                    </a:lnTo>
                    <a:lnTo>
                      <a:pt x="135" y="12"/>
                    </a:lnTo>
                    <a:lnTo>
                      <a:pt x="127" y="8"/>
                    </a:lnTo>
                    <a:lnTo>
                      <a:pt x="119" y="5"/>
                    </a:lnTo>
                    <a:lnTo>
                      <a:pt x="110" y="3"/>
                    </a:lnTo>
                    <a:lnTo>
                      <a:pt x="101" y="2"/>
                    </a:lnTo>
                    <a:lnTo>
                      <a:pt x="92"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8" y="57"/>
                    </a:lnTo>
                    <a:lnTo>
                      <a:pt x="4" y="65"/>
                    </a:lnTo>
                    <a:lnTo>
                      <a:pt x="2" y="74"/>
                    </a:lnTo>
                    <a:lnTo>
                      <a:pt x="1" y="83"/>
                    </a:lnTo>
                    <a:lnTo>
                      <a:pt x="0" y="93"/>
                    </a:lnTo>
                    <a:lnTo>
                      <a:pt x="1" y="101"/>
                    </a:lnTo>
                    <a:lnTo>
                      <a:pt x="2" y="110"/>
                    </a:lnTo>
                    <a:lnTo>
                      <a:pt x="4" y="119"/>
                    </a:lnTo>
                    <a:lnTo>
                      <a:pt x="8"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Freeform 54"/>
              <p:cNvSpPr>
                <a:spLocks/>
              </p:cNvSpPr>
              <p:nvPr/>
            </p:nvSpPr>
            <p:spPr bwMode="auto">
              <a:xfrm>
                <a:off x="10536640" y="2964812"/>
                <a:ext cx="28575" cy="28575"/>
              </a:xfrm>
              <a:custGeom>
                <a:avLst/>
                <a:gdLst/>
                <a:ahLst/>
                <a:cxnLst>
                  <a:cxn ang="0">
                    <a:pos x="101" y="182"/>
                  </a:cxn>
                  <a:cxn ang="0">
                    <a:pos x="118" y="179"/>
                  </a:cxn>
                  <a:cxn ang="0">
                    <a:pos x="135" y="172"/>
                  </a:cxn>
                  <a:cxn ang="0">
                    <a:pos x="149" y="162"/>
                  </a:cxn>
                  <a:cxn ang="0">
                    <a:pos x="162" y="150"/>
                  </a:cxn>
                  <a:cxn ang="0">
                    <a:pos x="172" y="136"/>
                  </a:cxn>
                  <a:cxn ang="0">
                    <a:pos x="178" y="119"/>
                  </a:cxn>
                  <a:cxn ang="0">
                    <a:pos x="183" y="101"/>
                  </a:cxn>
                  <a:cxn ang="0">
                    <a:pos x="183" y="83"/>
                  </a:cxn>
                  <a:cxn ang="0">
                    <a:pos x="178" y="65"/>
                  </a:cxn>
                  <a:cxn ang="0">
                    <a:pos x="172" y="48"/>
                  </a:cxn>
                  <a:cxn ang="0">
                    <a:pos x="162" y="34"/>
                  </a:cxn>
                  <a:cxn ang="0">
                    <a:pos x="149" y="22"/>
                  </a:cxn>
                  <a:cxn ang="0">
                    <a:pos x="135" y="12"/>
                  </a:cxn>
                  <a:cxn ang="0">
                    <a:pos x="118" y="5"/>
                  </a:cxn>
                  <a:cxn ang="0">
                    <a:pos x="101" y="2"/>
                  </a:cxn>
                  <a:cxn ang="0">
                    <a:pos x="82" y="2"/>
                  </a:cxn>
                  <a:cxn ang="0">
                    <a:pos x="64" y="5"/>
                  </a:cxn>
                  <a:cxn ang="0">
                    <a:pos x="47"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7" y="172"/>
                  </a:cxn>
                  <a:cxn ang="0">
                    <a:pos x="64" y="179"/>
                  </a:cxn>
                  <a:cxn ang="0">
                    <a:pos x="82" y="182"/>
                  </a:cxn>
                </a:cxnLst>
                <a:rect l="0" t="0" r="r" b="b"/>
                <a:pathLst>
                  <a:path w="183" h="184">
                    <a:moveTo>
                      <a:pt x="92" y="184"/>
                    </a:moveTo>
                    <a:lnTo>
                      <a:pt x="101" y="182"/>
                    </a:lnTo>
                    <a:lnTo>
                      <a:pt x="109" y="181"/>
                    </a:lnTo>
                    <a:lnTo>
                      <a:pt x="118" y="179"/>
                    </a:lnTo>
                    <a:lnTo>
                      <a:pt x="127" y="176"/>
                    </a:lnTo>
                    <a:lnTo>
                      <a:pt x="135" y="172"/>
                    </a:lnTo>
                    <a:lnTo>
                      <a:pt x="143" y="168"/>
                    </a:lnTo>
                    <a:lnTo>
                      <a:pt x="149" y="162"/>
                    </a:lnTo>
                    <a:lnTo>
                      <a:pt x="156" y="157"/>
                    </a:lnTo>
                    <a:lnTo>
                      <a:pt x="162" y="150"/>
                    </a:lnTo>
                    <a:lnTo>
                      <a:pt x="167" y="144"/>
                    </a:lnTo>
                    <a:lnTo>
                      <a:pt x="172" y="136"/>
                    </a:lnTo>
                    <a:lnTo>
                      <a:pt x="176" y="128"/>
                    </a:lnTo>
                    <a:lnTo>
                      <a:pt x="178" y="119"/>
                    </a:lnTo>
                    <a:lnTo>
                      <a:pt x="180" y="110"/>
                    </a:lnTo>
                    <a:lnTo>
                      <a:pt x="183" y="101"/>
                    </a:lnTo>
                    <a:lnTo>
                      <a:pt x="183" y="93"/>
                    </a:lnTo>
                    <a:lnTo>
                      <a:pt x="183" y="83"/>
                    </a:lnTo>
                    <a:lnTo>
                      <a:pt x="180" y="74"/>
                    </a:lnTo>
                    <a:lnTo>
                      <a:pt x="178" y="65"/>
                    </a:lnTo>
                    <a:lnTo>
                      <a:pt x="176" y="57"/>
                    </a:lnTo>
                    <a:lnTo>
                      <a:pt x="172" y="48"/>
                    </a:lnTo>
                    <a:lnTo>
                      <a:pt x="167" y="42"/>
                    </a:lnTo>
                    <a:lnTo>
                      <a:pt x="162" y="34"/>
                    </a:lnTo>
                    <a:lnTo>
                      <a:pt x="156" y="27"/>
                    </a:lnTo>
                    <a:lnTo>
                      <a:pt x="149" y="22"/>
                    </a:lnTo>
                    <a:lnTo>
                      <a:pt x="143" y="16"/>
                    </a:lnTo>
                    <a:lnTo>
                      <a:pt x="135" y="12"/>
                    </a:lnTo>
                    <a:lnTo>
                      <a:pt x="127" y="8"/>
                    </a:lnTo>
                    <a:lnTo>
                      <a:pt x="118" y="5"/>
                    </a:lnTo>
                    <a:lnTo>
                      <a:pt x="109" y="3"/>
                    </a:lnTo>
                    <a:lnTo>
                      <a:pt x="101" y="2"/>
                    </a:lnTo>
                    <a:lnTo>
                      <a:pt x="92" y="0"/>
                    </a:lnTo>
                    <a:lnTo>
                      <a:pt x="82" y="2"/>
                    </a:lnTo>
                    <a:lnTo>
                      <a:pt x="73" y="3"/>
                    </a:lnTo>
                    <a:lnTo>
                      <a:pt x="64" y="5"/>
                    </a:lnTo>
                    <a:lnTo>
                      <a:pt x="56" y="8"/>
                    </a:lnTo>
                    <a:lnTo>
                      <a:pt x="47" y="12"/>
                    </a:lnTo>
                    <a:lnTo>
                      <a:pt x="41" y="16"/>
                    </a:lnTo>
                    <a:lnTo>
                      <a:pt x="33" y="22"/>
                    </a:lnTo>
                    <a:lnTo>
                      <a:pt x="26" y="27"/>
                    </a:lnTo>
                    <a:lnTo>
                      <a:pt x="21" y="34"/>
                    </a:lnTo>
                    <a:lnTo>
                      <a:pt x="15"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5" y="144"/>
                    </a:lnTo>
                    <a:lnTo>
                      <a:pt x="21" y="150"/>
                    </a:lnTo>
                    <a:lnTo>
                      <a:pt x="26" y="157"/>
                    </a:lnTo>
                    <a:lnTo>
                      <a:pt x="33" y="162"/>
                    </a:lnTo>
                    <a:lnTo>
                      <a:pt x="41" y="168"/>
                    </a:lnTo>
                    <a:lnTo>
                      <a:pt x="47" y="172"/>
                    </a:lnTo>
                    <a:lnTo>
                      <a:pt x="56"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Freeform 55"/>
              <p:cNvSpPr>
                <a:spLocks/>
              </p:cNvSpPr>
              <p:nvPr/>
            </p:nvSpPr>
            <p:spPr bwMode="auto">
              <a:xfrm>
                <a:off x="10576328" y="2964812"/>
                <a:ext cx="28575" cy="28575"/>
              </a:xfrm>
              <a:custGeom>
                <a:avLst/>
                <a:gdLst/>
                <a:ahLst/>
                <a:cxnLst>
                  <a:cxn ang="0">
                    <a:pos x="100" y="182"/>
                  </a:cxn>
                  <a:cxn ang="0">
                    <a:pos x="118" y="179"/>
                  </a:cxn>
                  <a:cxn ang="0">
                    <a:pos x="135" y="172"/>
                  </a:cxn>
                  <a:cxn ang="0">
                    <a:pos x="149" y="162"/>
                  </a:cxn>
                  <a:cxn ang="0">
                    <a:pos x="161" y="150"/>
                  </a:cxn>
                  <a:cxn ang="0">
                    <a:pos x="171" y="136"/>
                  </a:cxn>
                  <a:cxn ang="0">
                    <a:pos x="178" y="119"/>
                  </a:cxn>
                  <a:cxn ang="0">
                    <a:pos x="182" y="101"/>
                  </a:cxn>
                  <a:cxn ang="0">
                    <a:pos x="182" y="83"/>
                  </a:cxn>
                  <a:cxn ang="0">
                    <a:pos x="178"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2" h="184">
                    <a:moveTo>
                      <a:pt x="92" y="184"/>
                    </a:moveTo>
                    <a:lnTo>
                      <a:pt x="100" y="182"/>
                    </a:lnTo>
                    <a:lnTo>
                      <a:pt x="109" y="181"/>
                    </a:lnTo>
                    <a:lnTo>
                      <a:pt x="118" y="179"/>
                    </a:lnTo>
                    <a:lnTo>
                      <a:pt x="127" y="176"/>
                    </a:lnTo>
                    <a:lnTo>
                      <a:pt x="135" y="172"/>
                    </a:lnTo>
                    <a:lnTo>
                      <a:pt x="143" y="168"/>
                    </a:lnTo>
                    <a:lnTo>
                      <a:pt x="149" y="162"/>
                    </a:lnTo>
                    <a:lnTo>
                      <a:pt x="156" y="157"/>
                    </a:lnTo>
                    <a:lnTo>
                      <a:pt x="161" y="150"/>
                    </a:lnTo>
                    <a:lnTo>
                      <a:pt x="167" y="144"/>
                    </a:lnTo>
                    <a:lnTo>
                      <a:pt x="171" y="136"/>
                    </a:lnTo>
                    <a:lnTo>
                      <a:pt x="176" y="128"/>
                    </a:lnTo>
                    <a:lnTo>
                      <a:pt x="178" y="119"/>
                    </a:lnTo>
                    <a:lnTo>
                      <a:pt x="180" y="110"/>
                    </a:lnTo>
                    <a:lnTo>
                      <a:pt x="182" y="101"/>
                    </a:lnTo>
                    <a:lnTo>
                      <a:pt x="182" y="93"/>
                    </a:lnTo>
                    <a:lnTo>
                      <a:pt x="182" y="83"/>
                    </a:lnTo>
                    <a:lnTo>
                      <a:pt x="180" y="74"/>
                    </a:lnTo>
                    <a:lnTo>
                      <a:pt x="178" y="65"/>
                    </a:lnTo>
                    <a:lnTo>
                      <a:pt x="176" y="57"/>
                    </a:lnTo>
                    <a:lnTo>
                      <a:pt x="171" y="48"/>
                    </a:lnTo>
                    <a:lnTo>
                      <a:pt x="167" y="42"/>
                    </a:lnTo>
                    <a:lnTo>
                      <a:pt x="161" y="34"/>
                    </a:lnTo>
                    <a:lnTo>
                      <a:pt x="156" y="27"/>
                    </a:lnTo>
                    <a:lnTo>
                      <a:pt x="149" y="22"/>
                    </a:lnTo>
                    <a:lnTo>
                      <a:pt x="143" y="16"/>
                    </a:lnTo>
                    <a:lnTo>
                      <a:pt x="135" y="12"/>
                    </a:lnTo>
                    <a:lnTo>
                      <a:pt x="127" y="8"/>
                    </a:lnTo>
                    <a:lnTo>
                      <a:pt x="118" y="5"/>
                    </a:lnTo>
                    <a:lnTo>
                      <a:pt x="109" y="3"/>
                    </a:lnTo>
                    <a:lnTo>
                      <a:pt x="100" y="2"/>
                    </a:lnTo>
                    <a:lnTo>
                      <a:pt x="92" y="0"/>
                    </a:lnTo>
                    <a:lnTo>
                      <a:pt x="82" y="2"/>
                    </a:lnTo>
                    <a:lnTo>
                      <a:pt x="73" y="3"/>
                    </a:lnTo>
                    <a:lnTo>
                      <a:pt x="64" y="5"/>
                    </a:lnTo>
                    <a:lnTo>
                      <a:pt x="56" y="8"/>
                    </a:lnTo>
                    <a:lnTo>
                      <a:pt x="48" y="12"/>
                    </a:lnTo>
                    <a:lnTo>
                      <a:pt x="41" y="16"/>
                    </a:lnTo>
                    <a:lnTo>
                      <a:pt x="33" y="22"/>
                    </a:lnTo>
                    <a:lnTo>
                      <a:pt x="27" y="27"/>
                    </a:lnTo>
                    <a:lnTo>
                      <a:pt x="21" y="34"/>
                    </a:lnTo>
                    <a:lnTo>
                      <a:pt x="16"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6" y="144"/>
                    </a:lnTo>
                    <a:lnTo>
                      <a:pt x="21" y="150"/>
                    </a:lnTo>
                    <a:lnTo>
                      <a:pt x="27" y="157"/>
                    </a:lnTo>
                    <a:lnTo>
                      <a:pt x="33" y="162"/>
                    </a:lnTo>
                    <a:lnTo>
                      <a:pt x="41" y="168"/>
                    </a:lnTo>
                    <a:lnTo>
                      <a:pt x="48" y="172"/>
                    </a:lnTo>
                    <a:lnTo>
                      <a:pt x="56"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Freeform 56"/>
              <p:cNvSpPr>
                <a:spLocks/>
              </p:cNvSpPr>
              <p:nvPr/>
            </p:nvSpPr>
            <p:spPr bwMode="auto">
              <a:xfrm>
                <a:off x="10616015" y="2964812"/>
                <a:ext cx="28575" cy="28575"/>
              </a:xfrm>
              <a:custGeom>
                <a:avLst/>
                <a:gdLst/>
                <a:ahLst/>
                <a:cxnLst>
                  <a:cxn ang="0">
                    <a:pos x="100" y="182"/>
                  </a:cxn>
                  <a:cxn ang="0">
                    <a:pos x="118" y="179"/>
                  </a:cxn>
                  <a:cxn ang="0">
                    <a:pos x="135"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4" y="22"/>
                  </a:cxn>
                  <a:cxn ang="0">
                    <a:pos x="20" y="34"/>
                  </a:cxn>
                  <a:cxn ang="0">
                    <a:pos x="10" y="48"/>
                  </a:cxn>
                  <a:cxn ang="0">
                    <a:pos x="4" y="65"/>
                  </a:cxn>
                  <a:cxn ang="0">
                    <a:pos x="0" y="83"/>
                  </a:cxn>
                  <a:cxn ang="0">
                    <a:pos x="0" y="101"/>
                  </a:cxn>
                  <a:cxn ang="0">
                    <a:pos x="4" y="119"/>
                  </a:cxn>
                  <a:cxn ang="0">
                    <a:pos x="10" y="136"/>
                  </a:cxn>
                  <a:cxn ang="0">
                    <a:pos x="20" y="150"/>
                  </a:cxn>
                  <a:cxn ang="0">
                    <a:pos x="34" y="162"/>
                  </a:cxn>
                  <a:cxn ang="0">
                    <a:pos x="48" y="172"/>
                  </a:cxn>
                  <a:cxn ang="0">
                    <a:pos x="64" y="179"/>
                  </a:cxn>
                  <a:cxn ang="0">
                    <a:pos x="82" y="182"/>
                  </a:cxn>
                </a:cxnLst>
                <a:rect l="0" t="0" r="r" b="b"/>
                <a:pathLst>
                  <a:path w="182" h="184">
                    <a:moveTo>
                      <a:pt x="91" y="184"/>
                    </a:moveTo>
                    <a:lnTo>
                      <a:pt x="100" y="182"/>
                    </a:lnTo>
                    <a:lnTo>
                      <a:pt x="109" y="181"/>
                    </a:lnTo>
                    <a:lnTo>
                      <a:pt x="118" y="179"/>
                    </a:lnTo>
                    <a:lnTo>
                      <a:pt x="127" y="176"/>
                    </a:lnTo>
                    <a:lnTo>
                      <a:pt x="135" y="172"/>
                    </a:lnTo>
                    <a:lnTo>
                      <a:pt x="142" y="168"/>
                    </a:lnTo>
                    <a:lnTo>
                      <a:pt x="149" y="162"/>
                    </a:lnTo>
                    <a:lnTo>
                      <a:pt x="156" y="157"/>
                    </a:lnTo>
                    <a:lnTo>
                      <a:pt x="161" y="150"/>
                    </a:lnTo>
                    <a:lnTo>
                      <a:pt x="167" y="144"/>
                    </a:lnTo>
                    <a:lnTo>
                      <a:pt x="171" y="136"/>
                    </a:lnTo>
                    <a:lnTo>
                      <a:pt x="176" y="128"/>
                    </a:lnTo>
                    <a:lnTo>
                      <a:pt x="179" y="119"/>
                    </a:lnTo>
                    <a:lnTo>
                      <a:pt x="181" y="110"/>
                    </a:lnTo>
                    <a:lnTo>
                      <a:pt x="182" y="101"/>
                    </a:lnTo>
                    <a:lnTo>
                      <a:pt x="182" y="93"/>
                    </a:lnTo>
                    <a:lnTo>
                      <a:pt x="182" y="83"/>
                    </a:lnTo>
                    <a:lnTo>
                      <a:pt x="181" y="74"/>
                    </a:lnTo>
                    <a:lnTo>
                      <a:pt x="179" y="65"/>
                    </a:lnTo>
                    <a:lnTo>
                      <a:pt x="176" y="57"/>
                    </a:lnTo>
                    <a:lnTo>
                      <a:pt x="171" y="48"/>
                    </a:lnTo>
                    <a:lnTo>
                      <a:pt x="167" y="42"/>
                    </a:lnTo>
                    <a:lnTo>
                      <a:pt x="161" y="34"/>
                    </a:lnTo>
                    <a:lnTo>
                      <a:pt x="156" y="27"/>
                    </a:lnTo>
                    <a:lnTo>
                      <a:pt x="149" y="22"/>
                    </a:lnTo>
                    <a:lnTo>
                      <a:pt x="142" y="16"/>
                    </a:lnTo>
                    <a:lnTo>
                      <a:pt x="135" y="12"/>
                    </a:lnTo>
                    <a:lnTo>
                      <a:pt x="127" y="8"/>
                    </a:lnTo>
                    <a:lnTo>
                      <a:pt x="118" y="5"/>
                    </a:lnTo>
                    <a:lnTo>
                      <a:pt x="109" y="3"/>
                    </a:lnTo>
                    <a:lnTo>
                      <a:pt x="100" y="2"/>
                    </a:lnTo>
                    <a:lnTo>
                      <a:pt x="91" y="0"/>
                    </a:lnTo>
                    <a:lnTo>
                      <a:pt x="82" y="2"/>
                    </a:lnTo>
                    <a:lnTo>
                      <a:pt x="73" y="3"/>
                    </a:lnTo>
                    <a:lnTo>
                      <a:pt x="64" y="5"/>
                    </a:lnTo>
                    <a:lnTo>
                      <a:pt x="56" y="8"/>
                    </a:lnTo>
                    <a:lnTo>
                      <a:pt x="48" y="12"/>
                    </a:lnTo>
                    <a:lnTo>
                      <a:pt x="40" y="16"/>
                    </a:lnTo>
                    <a:lnTo>
                      <a:pt x="34" y="22"/>
                    </a:lnTo>
                    <a:lnTo>
                      <a:pt x="27" y="27"/>
                    </a:lnTo>
                    <a:lnTo>
                      <a:pt x="20" y="34"/>
                    </a:lnTo>
                    <a:lnTo>
                      <a:pt x="16" y="42"/>
                    </a:lnTo>
                    <a:lnTo>
                      <a:pt x="10" y="48"/>
                    </a:lnTo>
                    <a:lnTo>
                      <a:pt x="7" y="57"/>
                    </a:lnTo>
                    <a:lnTo>
                      <a:pt x="4" y="65"/>
                    </a:lnTo>
                    <a:lnTo>
                      <a:pt x="2" y="74"/>
                    </a:lnTo>
                    <a:lnTo>
                      <a:pt x="0" y="83"/>
                    </a:lnTo>
                    <a:lnTo>
                      <a:pt x="0" y="93"/>
                    </a:lnTo>
                    <a:lnTo>
                      <a:pt x="0" y="101"/>
                    </a:lnTo>
                    <a:lnTo>
                      <a:pt x="2" y="110"/>
                    </a:lnTo>
                    <a:lnTo>
                      <a:pt x="4" y="119"/>
                    </a:lnTo>
                    <a:lnTo>
                      <a:pt x="7" y="128"/>
                    </a:lnTo>
                    <a:lnTo>
                      <a:pt x="10" y="136"/>
                    </a:lnTo>
                    <a:lnTo>
                      <a:pt x="16" y="144"/>
                    </a:lnTo>
                    <a:lnTo>
                      <a:pt x="20" y="150"/>
                    </a:lnTo>
                    <a:lnTo>
                      <a:pt x="27" y="157"/>
                    </a:lnTo>
                    <a:lnTo>
                      <a:pt x="34" y="162"/>
                    </a:lnTo>
                    <a:lnTo>
                      <a:pt x="40" y="168"/>
                    </a:lnTo>
                    <a:lnTo>
                      <a:pt x="48" y="172"/>
                    </a:lnTo>
                    <a:lnTo>
                      <a:pt x="56"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Freeform 57"/>
              <p:cNvSpPr>
                <a:spLocks/>
              </p:cNvSpPr>
              <p:nvPr/>
            </p:nvSpPr>
            <p:spPr bwMode="auto">
              <a:xfrm>
                <a:off x="11073215" y="3150549"/>
                <a:ext cx="203200" cy="34925"/>
              </a:xfrm>
              <a:custGeom>
                <a:avLst/>
                <a:gdLst/>
                <a:ahLst/>
                <a:cxnLst>
                  <a:cxn ang="0">
                    <a:pos x="1169" y="0"/>
                  </a:cxn>
                  <a:cxn ang="0">
                    <a:pos x="1190" y="3"/>
                  </a:cxn>
                  <a:cxn ang="0">
                    <a:pos x="1212" y="8"/>
                  </a:cxn>
                  <a:cxn ang="0">
                    <a:pos x="1229" y="19"/>
                  </a:cxn>
                  <a:cxn ang="0">
                    <a:pos x="1246" y="33"/>
                  </a:cxn>
                  <a:cxn ang="0">
                    <a:pos x="1259" y="48"/>
                  </a:cxn>
                  <a:cxn ang="0">
                    <a:pos x="1269" y="67"/>
                  </a:cxn>
                  <a:cxn ang="0">
                    <a:pos x="1276" y="87"/>
                  </a:cxn>
                  <a:cxn ang="0">
                    <a:pos x="1278" y="109"/>
                  </a:cxn>
                  <a:cxn ang="0">
                    <a:pos x="1276" y="131"/>
                  </a:cxn>
                  <a:cxn ang="0">
                    <a:pos x="1269" y="151"/>
                  </a:cxn>
                  <a:cxn ang="0">
                    <a:pos x="1259" y="170"/>
                  </a:cxn>
                  <a:cxn ang="0">
                    <a:pos x="1246" y="186"/>
                  </a:cxn>
                  <a:cxn ang="0">
                    <a:pos x="1229" y="199"/>
                  </a:cxn>
                  <a:cxn ang="0">
                    <a:pos x="1212" y="209"/>
                  </a:cxn>
                  <a:cxn ang="0">
                    <a:pos x="1190" y="216"/>
                  </a:cxn>
                  <a:cxn ang="0">
                    <a:pos x="1169" y="218"/>
                  </a:cxn>
                  <a:cxn ang="0">
                    <a:pos x="97" y="218"/>
                  </a:cxn>
                  <a:cxn ang="0">
                    <a:pos x="76" y="213"/>
                  </a:cxn>
                  <a:cxn ang="0">
                    <a:pos x="56" y="205"/>
                  </a:cxn>
                  <a:cxn ang="0">
                    <a:pos x="38" y="193"/>
                  </a:cxn>
                  <a:cxn ang="0">
                    <a:pos x="24" y="178"/>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3"/>
                    </a:lnTo>
                    <a:lnTo>
                      <a:pt x="1202" y="5"/>
                    </a:lnTo>
                    <a:lnTo>
                      <a:pt x="1212" y="8"/>
                    </a:lnTo>
                    <a:lnTo>
                      <a:pt x="1220" y="14"/>
                    </a:lnTo>
                    <a:lnTo>
                      <a:pt x="1229" y="19"/>
                    </a:lnTo>
                    <a:lnTo>
                      <a:pt x="1238" y="25"/>
                    </a:lnTo>
                    <a:lnTo>
                      <a:pt x="1246" y="33"/>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8"/>
                    </a:lnTo>
                    <a:lnTo>
                      <a:pt x="1246" y="186"/>
                    </a:lnTo>
                    <a:lnTo>
                      <a:pt x="1238" y="193"/>
                    </a:lnTo>
                    <a:lnTo>
                      <a:pt x="1229" y="199"/>
                    </a:lnTo>
                    <a:lnTo>
                      <a:pt x="1220" y="205"/>
                    </a:lnTo>
                    <a:lnTo>
                      <a:pt x="1212" y="209"/>
                    </a:lnTo>
                    <a:lnTo>
                      <a:pt x="1202" y="213"/>
                    </a:lnTo>
                    <a:lnTo>
                      <a:pt x="1190" y="216"/>
                    </a:lnTo>
                    <a:lnTo>
                      <a:pt x="1180" y="218"/>
                    </a:lnTo>
                    <a:lnTo>
                      <a:pt x="1169" y="218"/>
                    </a:lnTo>
                    <a:lnTo>
                      <a:pt x="108" y="218"/>
                    </a:lnTo>
                    <a:lnTo>
                      <a:pt x="97" y="218"/>
                    </a:lnTo>
                    <a:lnTo>
                      <a:pt x="86" y="216"/>
                    </a:lnTo>
                    <a:lnTo>
                      <a:pt x="76" y="213"/>
                    </a:lnTo>
                    <a:lnTo>
                      <a:pt x="66" y="209"/>
                    </a:lnTo>
                    <a:lnTo>
                      <a:pt x="56" y="205"/>
                    </a:lnTo>
                    <a:lnTo>
                      <a:pt x="47" y="199"/>
                    </a:lnTo>
                    <a:lnTo>
                      <a:pt x="38" y="193"/>
                    </a:lnTo>
                    <a:lnTo>
                      <a:pt x="31" y="186"/>
                    </a:lnTo>
                    <a:lnTo>
                      <a:pt x="24" y="178"/>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3"/>
                    </a:lnTo>
                    <a:lnTo>
                      <a:pt x="38"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Freeform 58"/>
              <p:cNvSpPr>
                <a:spLocks/>
              </p:cNvSpPr>
              <p:nvPr/>
            </p:nvSpPr>
            <p:spPr bwMode="auto">
              <a:xfrm>
                <a:off x="10455678" y="3152137"/>
                <a:ext cx="28575" cy="28575"/>
              </a:xfrm>
              <a:custGeom>
                <a:avLst/>
                <a:gdLst/>
                <a:ahLst/>
                <a:cxnLst>
                  <a:cxn ang="0">
                    <a:pos x="101" y="182"/>
                  </a:cxn>
                  <a:cxn ang="0">
                    <a:pos x="119" y="179"/>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5"/>
                    </a:lnTo>
                    <a:lnTo>
                      <a:pt x="135" y="172"/>
                    </a:lnTo>
                    <a:lnTo>
                      <a:pt x="142" y="168"/>
                    </a:lnTo>
                    <a:lnTo>
                      <a:pt x="150" y="162"/>
                    </a:lnTo>
                    <a:lnTo>
                      <a:pt x="156" y="156"/>
                    </a:lnTo>
                    <a:lnTo>
                      <a:pt x="162" y="150"/>
                    </a:lnTo>
                    <a:lnTo>
                      <a:pt x="167" y="142"/>
                    </a:lnTo>
                    <a:lnTo>
                      <a:pt x="172" y="135"/>
                    </a:lnTo>
                    <a:lnTo>
                      <a:pt x="175" y="127"/>
                    </a:lnTo>
                    <a:lnTo>
                      <a:pt x="179" y="119"/>
                    </a:lnTo>
                    <a:lnTo>
                      <a:pt x="181" y="110"/>
                    </a:lnTo>
                    <a:lnTo>
                      <a:pt x="182" y="101"/>
                    </a:lnTo>
                    <a:lnTo>
                      <a:pt x="183" y="91"/>
                    </a:lnTo>
                    <a:lnTo>
                      <a:pt x="182" y="82"/>
                    </a:lnTo>
                    <a:lnTo>
                      <a:pt x="181" y="73"/>
                    </a:lnTo>
                    <a:lnTo>
                      <a:pt x="179" y="64"/>
                    </a:lnTo>
                    <a:lnTo>
                      <a:pt x="175" y="56"/>
                    </a:lnTo>
                    <a:lnTo>
                      <a:pt x="172" y="48"/>
                    </a:lnTo>
                    <a:lnTo>
                      <a:pt x="167" y="40"/>
                    </a:lnTo>
                    <a:lnTo>
                      <a:pt x="162" y="33"/>
                    </a:lnTo>
                    <a:lnTo>
                      <a:pt x="156" y="27"/>
                    </a:lnTo>
                    <a:lnTo>
                      <a:pt x="150" y="21"/>
                    </a:lnTo>
                    <a:lnTo>
                      <a:pt x="142" y="16"/>
                    </a:lnTo>
                    <a:lnTo>
                      <a:pt x="135" y="11"/>
                    </a:lnTo>
                    <a:lnTo>
                      <a:pt x="126" y="8"/>
                    </a:lnTo>
                    <a:lnTo>
                      <a:pt x="119" y="4"/>
                    </a:lnTo>
                    <a:lnTo>
                      <a:pt x="110" y="2"/>
                    </a:lnTo>
                    <a:lnTo>
                      <a:pt x="101" y="0"/>
                    </a:lnTo>
                    <a:lnTo>
                      <a:pt x="91" y="0"/>
                    </a:lnTo>
                    <a:lnTo>
                      <a:pt x="82" y="0"/>
                    </a:lnTo>
                    <a:lnTo>
                      <a:pt x="73" y="2"/>
                    </a:lnTo>
                    <a:lnTo>
                      <a:pt x="64" y="4"/>
                    </a:lnTo>
                    <a:lnTo>
                      <a:pt x="55" y="8"/>
                    </a:lnTo>
                    <a:lnTo>
                      <a:pt x="48" y="11"/>
                    </a:lnTo>
                    <a:lnTo>
                      <a:pt x="40" y="16"/>
                    </a:lnTo>
                    <a:lnTo>
                      <a:pt x="33" y="21"/>
                    </a:lnTo>
                    <a:lnTo>
                      <a:pt x="27" y="27"/>
                    </a:lnTo>
                    <a:lnTo>
                      <a:pt x="21" y="33"/>
                    </a:lnTo>
                    <a:lnTo>
                      <a:pt x="16" y="40"/>
                    </a:lnTo>
                    <a:lnTo>
                      <a:pt x="11" y="48"/>
                    </a:lnTo>
                    <a:lnTo>
                      <a:pt x="7" y="56"/>
                    </a:lnTo>
                    <a:lnTo>
                      <a:pt x="4" y="64"/>
                    </a:lnTo>
                    <a:lnTo>
                      <a:pt x="2" y="73"/>
                    </a:lnTo>
                    <a:lnTo>
                      <a:pt x="0" y="82"/>
                    </a:lnTo>
                    <a:lnTo>
                      <a:pt x="0" y="91"/>
                    </a:lnTo>
                    <a:lnTo>
                      <a:pt x="0" y="101"/>
                    </a:lnTo>
                    <a:lnTo>
                      <a:pt x="2" y="110"/>
                    </a:lnTo>
                    <a:lnTo>
                      <a:pt x="4" y="119"/>
                    </a:lnTo>
                    <a:lnTo>
                      <a:pt x="7" y="127"/>
                    </a:lnTo>
                    <a:lnTo>
                      <a:pt x="11" y="135"/>
                    </a:lnTo>
                    <a:lnTo>
                      <a:pt x="16" y="142"/>
                    </a:lnTo>
                    <a:lnTo>
                      <a:pt x="21" y="150"/>
                    </a:lnTo>
                    <a:lnTo>
                      <a:pt x="27"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Freeform 59"/>
              <p:cNvSpPr>
                <a:spLocks/>
              </p:cNvSpPr>
              <p:nvPr/>
            </p:nvSpPr>
            <p:spPr bwMode="auto">
              <a:xfrm>
                <a:off x="10495365" y="3152137"/>
                <a:ext cx="30163" cy="28575"/>
              </a:xfrm>
              <a:custGeom>
                <a:avLst/>
                <a:gdLst/>
                <a:ahLst/>
                <a:cxnLst>
                  <a:cxn ang="0">
                    <a:pos x="101" y="182"/>
                  </a:cxn>
                  <a:cxn ang="0">
                    <a:pos x="119" y="179"/>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5"/>
                    </a:lnTo>
                    <a:lnTo>
                      <a:pt x="135" y="172"/>
                    </a:lnTo>
                    <a:lnTo>
                      <a:pt x="142" y="168"/>
                    </a:lnTo>
                    <a:lnTo>
                      <a:pt x="150" y="162"/>
                    </a:lnTo>
                    <a:lnTo>
                      <a:pt x="156" y="156"/>
                    </a:lnTo>
                    <a:lnTo>
                      <a:pt x="162" y="150"/>
                    </a:lnTo>
                    <a:lnTo>
                      <a:pt x="167"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7" y="40"/>
                    </a:lnTo>
                    <a:lnTo>
                      <a:pt x="162" y="33"/>
                    </a:lnTo>
                    <a:lnTo>
                      <a:pt x="156" y="27"/>
                    </a:lnTo>
                    <a:lnTo>
                      <a:pt x="150" y="21"/>
                    </a:lnTo>
                    <a:lnTo>
                      <a:pt x="142" y="16"/>
                    </a:lnTo>
                    <a:lnTo>
                      <a:pt x="135" y="11"/>
                    </a:lnTo>
                    <a:lnTo>
                      <a:pt x="127" y="8"/>
                    </a:lnTo>
                    <a:lnTo>
                      <a:pt x="119" y="4"/>
                    </a:lnTo>
                    <a:lnTo>
                      <a:pt x="110" y="2"/>
                    </a:lnTo>
                    <a:lnTo>
                      <a:pt x="101" y="0"/>
                    </a:lnTo>
                    <a:lnTo>
                      <a:pt x="92"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8" y="56"/>
                    </a:lnTo>
                    <a:lnTo>
                      <a:pt x="4" y="64"/>
                    </a:lnTo>
                    <a:lnTo>
                      <a:pt x="2" y="73"/>
                    </a:lnTo>
                    <a:lnTo>
                      <a:pt x="1" y="82"/>
                    </a:lnTo>
                    <a:lnTo>
                      <a:pt x="0" y="91"/>
                    </a:lnTo>
                    <a:lnTo>
                      <a:pt x="1" y="101"/>
                    </a:lnTo>
                    <a:lnTo>
                      <a:pt x="2" y="110"/>
                    </a:lnTo>
                    <a:lnTo>
                      <a:pt x="4" y="119"/>
                    </a:lnTo>
                    <a:lnTo>
                      <a:pt x="8"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Freeform 60"/>
              <p:cNvSpPr>
                <a:spLocks/>
              </p:cNvSpPr>
              <p:nvPr/>
            </p:nvSpPr>
            <p:spPr bwMode="auto">
              <a:xfrm>
                <a:off x="10536640" y="3152137"/>
                <a:ext cx="28575" cy="28575"/>
              </a:xfrm>
              <a:custGeom>
                <a:avLst/>
                <a:gdLst/>
                <a:ahLst/>
                <a:cxnLst>
                  <a:cxn ang="0">
                    <a:pos x="101" y="182"/>
                  </a:cxn>
                  <a:cxn ang="0">
                    <a:pos x="118" y="179"/>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5"/>
                    </a:lnTo>
                    <a:lnTo>
                      <a:pt x="135" y="172"/>
                    </a:lnTo>
                    <a:lnTo>
                      <a:pt x="143" y="168"/>
                    </a:lnTo>
                    <a:lnTo>
                      <a:pt x="149" y="162"/>
                    </a:lnTo>
                    <a:lnTo>
                      <a:pt x="156" y="156"/>
                    </a:lnTo>
                    <a:lnTo>
                      <a:pt x="162" y="150"/>
                    </a:lnTo>
                    <a:lnTo>
                      <a:pt x="167" y="142"/>
                    </a:lnTo>
                    <a:lnTo>
                      <a:pt x="172" y="135"/>
                    </a:lnTo>
                    <a:lnTo>
                      <a:pt x="176" y="127"/>
                    </a:lnTo>
                    <a:lnTo>
                      <a:pt x="178" y="119"/>
                    </a:lnTo>
                    <a:lnTo>
                      <a:pt x="180" y="110"/>
                    </a:lnTo>
                    <a:lnTo>
                      <a:pt x="183" y="101"/>
                    </a:lnTo>
                    <a:lnTo>
                      <a:pt x="183" y="91"/>
                    </a:lnTo>
                    <a:lnTo>
                      <a:pt x="183" y="82"/>
                    </a:lnTo>
                    <a:lnTo>
                      <a:pt x="180" y="73"/>
                    </a:lnTo>
                    <a:lnTo>
                      <a:pt x="178" y="64"/>
                    </a:lnTo>
                    <a:lnTo>
                      <a:pt x="176" y="56"/>
                    </a:lnTo>
                    <a:lnTo>
                      <a:pt x="172" y="48"/>
                    </a:lnTo>
                    <a:lnTo>
                      <a:pt x="167" y="40"/>
                    </a:lnTo>
                    <a:lnTo>
                      <a:pt x="162" y="33"/>
                    </a:lnTo>
                    <a:lnTo>
                      <a:pt x="156" y="27"/>
                    </a:lnTo>
                    <a:lnTo>
                      <a:pt x="149" y="21"/>
                    </a:lnTo>
                    <a:lnTo>
                      <a:pt x="143" y="16"/>
                    </a:lnTo>
                    <a:lnTo>
                      <a:pt x="135" y="11"/>
                    </a:lnTo>
                    <a:lnTo>
                      <a:pt x="127" y="8"/>
                    </a:lnTo>
                    <a:lnTo>
                      <a:pt x="118" y="4"/>
                    </a:lnTo>
                    <a:lnTo>
                      <a:pt x="109" y="2"/>
                    </a:lnTo>
                    <a:lnTo>
                      <a:pt x="101" y="0"/>
                    </a:lnTo>
                    <a:lnTo>
                      <a:pt x="92" y="0"/>
                    </a:lnTo>
                    <a:lnTo>
                      <a:pt x="82" y="0"/>
                    </a:lnTo>
                    <a:lnTo>
                      <a:pt x="73" y="2"/>
                    </a:lnTo>
                    <a:lnTo>
                      <a:pt x="64" y="4"/>
                    </a:lnTo>
                    <a:lnTo>
                      <a:pt x="56" y="8"/>
                    </a:lnTo>
                    <a:lnTo>
                      <a:pt x="47" y="11"/>
                    </a:lnTo>
                    <a:lnTo>
                      <a:pt x="41" y="16"/>
                    </a:lnTo>
                    <a:lnTo>
                      <a:pt x="33" y="21"/>
                    </a:lnTo>
                    <a:lnTo>
                      <a:pt x="26" y="27"/>
                    </a:lnTo>
                    <a:lnTo>
                      <a:pt x="21" y="33"/>
                    </a:lnTo>
                    <a:lnTo>
                      <a:pt x="15"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5" y="142"/>
                    </a:lnTo>
                    <a:lnTo>
                      <a:pt x="21" y="150"/>
                    </a:lnTo>
                    <a:lnTo>
                      <a:pt x="26" y="156"/>
                    </a:lnTo>
                    <a:lnTo>
                      <a:pt x="33" y="162"/>
                    </a:lnTo>
                    <a:lnTo>
                      <a:pt x="41" y="168"/>
                    </a:lnTo>
                    <a:lnTo>
                      <a:pt x="47" y="172"/>
                    </a:lnTo>
                    <a:lnTo>
                      <a:pt x="56"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Freeform 61"/>
              <p:cNvSpPr>
                <a:spLocks/>
              </p:cNvSpPr>
              <p:nvPr/>
            </p:nvSpPr>
            <p:spPr bwMode="auto">
              <a:xfrm>
                <a:off x="10576328" y="3152137"/>
                <a:ext cx="28575" cy="28575"/>
              </a:xfrm>
              <a:custGeom>
                <a:avLst/>
                <a:gdLst/>
                <a:ahLst/>
                <a:cxnLst>
                  <a:cxn ang="0">
                    <a:pos x="100" y="182"/>
                  </a:cxn>
                  <a:cxn ang="0">
                    <a:pos x="118" y="179"/>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5"/>
                    </a:lnTo>
                    <a:lnTo>
                      <a:pt x="135" y="172"/>
                    </a:lnTo>
                    <a:lnTo>
                      <a:pt x="143" y="168"/>
                    </a:lnTo>
                    <a:lnTo>
                      <a:pt x="149" y="162"/>
                    </a:lnTo>
                    <a:lnTo>
                      <a:pt x="156" y="156"/>
                    </a:lnTo>
                    <a:lnTo>
                      <a:pt x="161" y="150"/>
                    </a:lnTo>
                    <a:lnTo>
                      <a:pt x="167" y="142"/>
                    </a:lnTo>
                    <a:lnTo>
                      <a:pt x="171" y="135"/>
                    </a:lnTo>
                    <a:lnTo>
                      <a:pt x="176" y="127"/>
                    </a:lnTo>
                    <a:lnTo>
                      <a:pt x="178" y="119"/>
                    </a:lnTo>
                    <a:lnTo>
                      <a:pt x="180" y="110"/>
                    </a:lnTo>
                    <a:lnTo>
                      <a:pt x="182" y="101"/>
                    </a:lnTo>
                    <a:lnTo>
                      <a:pt x="182" y="91"/>
                    </a:lnTo>
                    <a:lnTo>
                      <a:pt x="182" y="82"/>
                    </a:lnTo>
                    <a:lnTo>
                      <a:pt x="180" y="73"/>
                    </a:lnTo>
                    <a:lnTo>
                      <a:pt x="178" y="64"/>
                    </a:lnTo>
                    <a:lnTo>
                      <a:pt x="176" y="56"/>
                    </a:lnTo>
                    <a:lnTo>
                      <a:pt x="171" y="48"/>
                    </a:lnTo>
                    <a:lnTo>
                      <a:pt x="167" y="40"/>
                    </a:lnTo>
                    <a:lnTo>
                      <a:pt x="161" y="33"/>
                    </a:lnTo>
                    <a:lnTo>
                      <a:pt x="156" y="27"/>
                    </a:lnTo>
                    <a:lnTo>
                      <a:pt x="149" y="21"/>
                    </a:lnTo>
                    <a:lnTo>
                      <a:pt x="143" y="16"/>
                    </a:lnTo>
                    <a:lnTo>
                      <a:pt x="135" y="11"/>
                    </a:lnTo>
                    <a:lnTo>
                      <a:pt x="127" y="8"/>
                    </a:lnTo>
                    <a:lnTo>
                      <a:pt x="118" y="4"/>
                    </a:lnTo>
                    <a:lnTo>
                      <a:pt x="109" y="2"/>
                    </a:lnTo>
                    <a:lnTo>
                      <a:pt x="100" y="0"/>
                    </a:lnTo>
                    <a:lnTo>
                      <a:pt x="92" y="0"/>
                    </a:lnTo>
                    <a:lnTo>
                      <a:pt x="82" y="0"/>
                    </a:lnTo>
                    <a:lnTo>
                      <a:pt x="73" y="2"/>
                    </a:lnTo>
                    <a:lnTo>
                      <a:pt x="64" y="4"/>
                    </a:lnTo>
                    <a:lnTo>
                      <a:pt x="56" y="8"/>
                    </a:lnTo>
                    <a:lnTo>
                      <a:pt x="48" y="11"/>
                    </a:lnTo>
                    <a:lnTo>
                      <a:pt x="41" y="16"/>
                    </a:lnTo>
                    <a:lnTo>
                      <a:pt x="33" y="21"/>
                    </a:lnTo>
                    <a:lnTo>
                      <a:pt x="27" y="27"/>
                    </a:lnTo>
                    <a:lnTo>
                      <a:pt x="21" y="33"/>
                    </a:lnTo>
                    <a:lnTo>
                      <a:pt x="16"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6" y="142"/>
                    </a:lnTo>
                    <a:lnTo>
                      <a:pt x="21" y="150"/>
                    </a:lnTo>
                    <a:lnTo>
                      <a:pt x="27" y="156"/>
                    </a:lnTo>
                    <a:lnTo>
                      <a:pt x="33" y="162"/>
                    </a:lnTo>
                    <a:lnTo>
                      <a:pt x="41" y="168"/>
                    </a:lnTo>
                    <a:lnTo>
                      <a:pt x="48" y="172"/>
                    </a:lnTo>
                    <a:lnTo>
                      <a:pt x="56"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Freeform 62"/>
              <p:cNvSpPr>
                <a:spLocks/>
              </p:cNvSpPr>
              <p:nvPr/>
            </p:nvSpPr>
            <p:spPr bwMode="auto">
              <a:xfrm>
                <a:off x="10616015" y="3152137"/>
                <a:ext cx="28575" cy="28575"/>
              </a:xfrm>
              <a:custGeom>
                <a:avLst/>
                <a:gdLst/>
                <a:ahLst/>
                <a:cxnLst>
                  <a:cxn ang="0">
                    <a:pos x="100" y="182"/>
                  </a:cxn>
                  <a:cxn ang="0">
                    <a:pos x="118" y="179"/>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5"/>
                    </a:lnTo>
                    <a:lnTo>
                      <a:pt x="135" y="172"/>
                    </a:lnTo>
                    <a:lnTo>
                      <a:pt x="142" y="168"/>
                    </a:lnTo>
                    <a:lnTo>
                      <a:pt x="149" y="162"/>
                    </a:lnTo>
                    <a:lnTo>
                      <a:pt x="156" y="156"/>
                    </a:lnTo>
                    <a:lnTo>
                      <a:pt x="161" y="150"/>
                    </a:lnTo>
                    <a:lnTo>
                      <a:pt x="167" y="142"/>
                    </a:lnTo>
                    <a:lnTo>
                      <a:pt x="171" y="135"/>
                    </a:lnTo>
                    <a:lnTo>
                      <a:pt x="176" y="127"/>
                    </a:lnTo>
                    <a:lnTo>
                      <a:pt x="179" y="119"/>
                    </a:lnTo>
                    <a:lnTo>
                      <a:pt x="181" y="110"/>
                    </a:lnTo>
                    <a:lnTo>
                      <a:pt x="182" y="101"/>
                    </a:lnTo>
                    <a:lnTo>
                      <a:pt x="182" y="91"/>
                    </a:lnTo>
                    <a:lnTo>
                      <a:pt x="182" y="82"/>
                    </a:lnTo>
                    <a:lnTo>
                      <a:pt x="181" y="73"/>
                    </a:lnTo>
                    <a:lnTo>
                      <a:pt x="179" y="64"/>
                    </a:lnTo>
                    <a:lnTo>
                      <a:pt x="176" y="56"/>
                    </a:lnTo>
                    <a:lnTo>
                      <a:pt x="171" y="48"/>
                    </a:lnTo>
                    <a:lnTo>
                      <a:pt x="167" y="40"/>
                    </a:lnTo>
                    <a:lnTo>
                      <a:pt x="161" y="33"/>
                    </a:lnTo>
                    <a:lnTo>
                      <a:pt x="156" y="27"/>
                    </a:lnTo>
                    <a:lnTo>
                      <a:pt x="149" y="21"/>
                    </a:lnTo>
                    <a:lnTo>
                      <a:pt x="142" y="16"/>
                    </a:lnTo>
                    <a:lnTo>
                      <a:pt x="135" y="11"/>
                    </a:lnTo>
                    <a:lnTo>
                      <a:pt x="127" y="8"/>
                    </a:lnTo>
                    <a:lnTo>
                      <a:pt x="118" y="4"/>
                    </a:lnTo>
                    <a:lnTo>
                      <a:pt x="109" y="2"/>
                    </a:lnTo>
                    <a:lnTo>
                      <a:pt x="100" y="0"/>
                    </a:lnTo>
                    <a:lnTo>
                      <a:pt x="91" y="0"/>
                    </a:lnTo>
                    <a:lnTo>
                      <a:pt x="82" y="0"/>
                    </a:lnTo>
                    <a:lnTo>
                      <a:pt x="73" y="2"/>
                    </a:lnTo>
                    <a:lnTo>
                      <a:pt x="64" y="4"/>
                    </a:lnTo>
                    <a:lnTo>
                      <a:pt x="56" y="8"/>
                    </a:lnTo>
                    <a:lnTo>
                      <a:pt x="48" y="11"/>
                    </a:lnTo>
                    <a:lnTo>
                      <a:pt x="40" y="16"/>
                    </a:lnTo>
                    <a:lnTo>
                      <a:pt x="34" y="21"/>
                    </a:lnTo>
                    <a:lnTo>
                      <a:pt x="27" y="27"/>
                    </a:lnTo>
                    <a:lnTo>
                      <a:pt x="20" y="33"/>
                    </a:lnTo>
                    <a:lnTo>
                      <a:pt x="16" y="40"/>
                    </a:lnTo>
                    <a:lnTo>
                      <a:pt x="10" y="48"/>
                    </a:lnTo>
                    <a:lnTo>
                      <a:pt x="7" y="56"/>
                    </a:lnTo>
                    <a:lnTo>
                      <a:pt x="4" y="64"/>
                    </a:lnTo>
                    <a:lnTo>
                      <a:pt x="2" y="73"/>
                    </a:lnTo>
                    <a:lnTo>
                      <a:pt x="0" y="82"/>
                    </a:lnTo>
                    <a:lnTo>
                      <a:pt x="0" y="91"/>
                    </a:lnTo>
                    <a:lnTo>
                      <a:pt x="0" y="101"/>
                    </a:lnTo>
                    <a:lnTo>
                      <a:pt x="2" y="110"/>
                    </a:lnTo>
                    <a:lnTo>
                      <a:pt x="4" y="119"/>
                    </a:lnTo>
                    <a:lnTo>
                      <a:pt x="7" y="127"/>
                    </a:lnTo>
                    <a:lnTo>
                      <a:pt x="10" y="135"/>
                    </a:lnTo>
                    <a:lnTo>
                      <a:pt x="16" y="142"/>
                    </a:lnTo>
                    <a:lnTo>
                      <a:pt x="20" y="150"/>
                    </a:lnTo>
                    <a:lnTo>
                      <a:pt x="27" y="156"/>
                    </a:lnTo>
                    <a:lnTo>
                      <a:pt x="34" y="162"/>
                    </a:lnTo>
                    <a:lnTo>
                      <a:pt x="40" y="168"/>
                    </a:lnTo>
                    <a:lnTo>
                      <a:pt x="48" y="172"/>
                    </a:lnTo>
                    <a:lnTo>
                      <a:pt x="56"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Freeform 63"/>
              <p:cNvSpPr>
                <a:spLocks/>
              </p:cNvSpPr>
              <p:nvPr/>
            </p:nvSpPr>
            <p:spPr bwMode="auto">
              <a:xfrm>
                <a:off x="11073215" y="3337874"/>
                <a:ext cx="203200" cy="34925"/>
              </a:xfrm>
              <a:custGeom>
                <a:avLst/>
                <a:gdLst/>
                <a:ahLst/>
                <a:cxnLst>
                  <a:cxn ang="0">
                    <a:pos x="1169" y="0"/>
                  </a:cxn>
                  <a:cxn ang="0">
                    <a:pos x="1190" y="2"/>
                  </a:cxn>
                  <a:cxn ang="0">
                    <a:pos x="1212" y="8"/>
                  </a:cxn>
                  <a:cxn ang="0">
                    <a:pos x="1229" y="18"/>
                  </a:cxn>
                  <a:cxn ang="0">
                    <a:pos x="1246" y="31"/>
                  </a:cxn>
                  <a:cxn ang="0">
                    <a:pos x="1259" y="48"/>
                  </a:cxn>
                  <a:cxn ang="0">
                    <a:pos x="1269" y="67"/>
                  </a:cxn>
                  <a:cxn ang="0">
                    <a:pos x="1276" y="87"/>
                  </a:cxn>
                  <a:cxn ang="0">
                    <a:pos x="1278" y="109"/>
                  </a:cxn>
                  <a:cxn ang="0">
                    <a:pos x="1276" y="131"/>
                  </a:cxn>
                  <a:cxn ang="0">
                    <a:pos x="1269" y="151"/>
                  </a:cxn>
                  <a:cxn ang="0">
                    <a:pos x="1259" y="170"/>
                  </a:cxn>
                  <a:cxn ang="0">
                    <a:pos x="1246" y="185"/>
                  </a:cxn>
                  <a:cxn ang="0">
                    <a:pos x="1229" y="199"/>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8"/>
                  </a:cxn>
                  <a:cxn ang="0">
                    <a:pos x="4" y="77"/>
                  </a:cxn>
                  <a:cxn ang="0">
                    <a:pos x="12" y="57"/>
                  </a:cxn>
                  <a:cxn ang="0">
                    <a:pos x="24" y="39"/>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8"/>
                    </a:lnTo>
                    <a:lnTo>
                      <a:pt x="1220" y="13"/>
                    </a:lnTo>
                    <a:lnTo>
                      <a:pt x="1229" y="18"/>
                    </a:lnTo>
                    <a:lnTo>
                      <a:pt x="1238" y="24"/>
                    </a:lnTo>
                    <a:lnTo>
                      <a:pt x="1246" y="31"/>
                    </a:lnTo>
                    <a:lnTo>
                      <a:pt x="1253" y="39"/>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9"/>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9"/>
                    </a:lnTo>
                    <a:lnTo>
                      <a:pt x="38" y="193"/>
                    </a:lnTo>
                    <a:lnTo>
                      <a:pt x="31" y="185"/>
                    </a:lnTo>
                    <a:lnTo>
                      <a:pt x="24" y="177"/>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39"/>
                    </a:lnTo>
                    <a:lnTo>
                      <a:pt x="31" y="31"/>
                    </a:lnTo>
                    <a:lnTo>
                      <a:pt x="38"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Freeform 64"/>
              <p:cNvSpPr>
                <a:spLocks/>
              </p:cNvSpPr>
              <p:nvPr/>
            </p:nvSpPr>
            <p:spPr bwMode="auto">
              <a:xfrm>
                <a:off x="10455678" y="3339462"/>
                <a:ext cx="28575" cy="28575"/>
              </a:xfrm>
              <a:custGeom>
                <a:avLst/>
                <a:gdLst/>
                <a:ahLst/>
                <a:cxnLst>
                  <a:cxn ang="0">
                    <a:pos x="101" y="182"/>
                  </a:cxn>
                  <a:cxn ang="0">
                    <a:pos x="119" y="178"/>
                  </a:cxn>
                  <a:cxn ang="0">
                    <a:pos x="135" y="172"/>
                  </a:cxn>
                  <a:cxn ang="0">
                    <a:pos x="150" y="162"/>
                  </a:cxn>
                  <a:cxn ang="0">
                    <a:pos x="162" y="149"/>
                  </a:cxn>
                  <a:cxn ang="0">
                    <a:pos x="172" y="135"/>
                  </a:cxn>
                  <a:cxn ang="0">
                    <a:pos x="179" y="118"/>
                  </a:cxn>
                  <a:cxn ang="0">
                    <a:pos x="182" y="101"/>
                  </a:cxn>
                  <a:cxn ang="0">
                    <a:pos x="182" y="82"/>
                  </a:cxn>
                  <a:cxn ang="0">
                    <a:pos x="179"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9" y="178"/>
                    </a:lnTo>
                    <a:lnTo>
                      <a:pt x="126" y="175"/>
                    </a:lnTo>
                    <a:lnTo>
                      <a:pt x="135" y="172"/>
                    </a:lnTo>
                    <a:lnTo>
                      <a:pt x="142" y="167"/>
                    </a:lnTo>
                    <a:lnTo>
                      <a:pt x="150" y="162"/>
                    </a:lnTo>
                    <a:lnTo>
                      <a:pt x="156" y="156"/>
                    </a:lnTo>
                    <a:lnTo>
                      <a:pt x="162" y="149"/>
                    </a:lnTo>
                    <a:lnTo>
                      <a:pt x="167" y="142"/>
                    </a:lnTo>
                    <a:lnTo>
                      <a:pt x="172" y="135"/>
                    </a:lnTo>
                    <a:lnTo>
                      <a:pt x="175" y="126"/>
                    </a:lnTo>
                    <a:lnTo>
                      <a:pt x="179" y="118"/>
                    </a:lnTo>
                    <a:lnTo>
                      <a:pt x="181" y="109"/>
                    </a:lnTo>
                    <a:lnTo>
                      <a:pt x="182" y="101"/>
                    </a:lnTo>
                    <a:lnTo>
                      <a:pt x="183" y="91"/>
                    </a:lnTo>
                    <a:lnTo>
                      <a:pt x="182" y="82"/>
                    </a:lnTo>
                    <a:lnTo>
                      <a:pt x="181" y="73"/>
                    </a:lnTo>
                    <a:lnTo>
                      <a:pt x="179" y="64"/>
                    </a:lnTo>
                    <a:lnTo>
                      <a:pt x="175" y="55"/>
                    </a:lnTo>
                    <a:lnTo>
                      <a:pt x="172" y="47"/>
                    </a:lnTo>
                    <a:lnTo>
                      <a:pt x="167" y="40"/>
                    </a:lnTo>
                    <a:lnTo>
                      <a:pt x="162" y="33"/>
                    </a:lnTo>
                    <a:lnTo>
                      <a:pt x="156" y="26"/>
                    </a:lnTo>
                    <a:lnTo>
                      <a:pt x="150" y="21"/>
                    </a:lnTo>
                    <a:lnTo>
                      <a:pt x="142" y="15"/>
                    </a:lnTo>
                    <a:lnTo>
                      <a:pt x="135" y="11"/>
                    </a:lnTo>
                    <a:lnTo>
                      <a:pt x="126" y="6"/>
                    </a:lnTo>
                    <a:lnTo>
                      <a:pt x="119" y="4"/>
                    </a:lnTo>
                    <a:lnTo>
                      <a:pt x="110" y="2"/>
                    </a:lnTo>
                    <a:lnTo>
                      <a:pt x="101" y="0"/>
                    </a:lnTo>
                    <a:lnTo>
                      <a:pt x="91" y="0"/>
                    </a:lnTo>
                    <a:lnTo>
                      <a:pt x="82" y="0"/>
                    </a:lnTo>
                    <a:lnTo>
                      <a:pt x="73" y="2"/>
                    </a:lnTo>
                    <a:lnTo>
                      <a:pt x="64" y="4"/>
                    </a:lnTo>
                    <a:lnTo>
                      <a:pt x="55" y="6"/>
                    </a:lnTo>
                    <a:lnTo>
                      <a:pt x="48" y="11"/>
                    </a:lnTo>
                    <a:lnTo>
                      <a:pt x="40" y="15"/>
                    </a:lnTo>
                    <a:lnTo>
                      <a:pt x="33" y="21"/>
                    </a:lnTo>
                    <a:lnTo>
                      <a:pt x="27" y="26"/>
                    </a:lnTo>
                    <a:lnTo>
                      <a:pt x="21" y="33"/>
                    </a:lnTo>
                    <a:lnTo>
                      <a:pt x="16" y="40"/>
                    </a:lnTo>
                    <a:lnTo>
                      <a:pt x="11" y="47"/>
                    </a:lnTo>
                    <a:lnTo>
                      <a:pt x="7" y="55"/>
                    </a:lnTo>
                    <a:lnTo>
                      <a:pt x="4" y="64"/>
                    </a:lnTo>
                    <a:lnTo>
                      <a:pt x="2" y="73"/>
                    </a:lnTo>
                    <a:lnTo>
                      <a:pt x="0" y="82"/>
                    </a:lnTo>
                    <a:lnTo>
                      <a:pt x="0" y="91"/>
                    </a:lnTo>
                    <a:lnTo>
                      <a:pt x="0" y="101"/>
                    </a:lnTo>
                    <a:lnTo>
                      <a:pt x="2" y="109"/>
                    </a:lnTo>
                    <a:lnTo>
                      <a:pt x="4" y="118"/>
                    </a:lnTo>
                    <a:lnTo>
                      <a:pt x="7" y="126"/>
                    </a:lnTo>
                    <a:lnTo>
                      <a:pt x="11" y="135"/>
                    </a:lnTo>
                    <a:lnTo>
                      <a:pt x="16" y="142"/>
                    </a:lnTo>
                    <a:lnTo>
                      <a:pt x="21" y="149"/>
                    </a:lnTo>
                    <a:lnTo>
                      <a:pt x="27"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Freeform 65"/>
              <p:cNvSpPr>
                <a:spLocks/>
              </p:cNvSpPr>
              <p:nvPr/>
            </p:nvSpPr>
            <p:spPr bwMode="auto">
              <a:xfrm>
                <a:off x="10495365" y="3339462"/>
                <a:ext cx="30163" cy="28575"/>
              </a:xfrm>
              <a:custGeom>
                <a:avLst/>
                <a:gdLst/>
                <a:ahLst/>
                <a:cxnLst>
                  <a:cxn ang="0">
                    <a:pos x="101" y="182"/>
                  </a:cxn>
                  <a:cxn ang="0">
                    <a:pos x="119" y="178"/>
                  </a:cxn>
                  <a:cxn ang="0">
                    <a:pos x="135" y="172"/>
                  </a:cxn>
                  <a:cxn ang="0">
                    <a:pos x="150" y="162"/>
                  </a:cxn>
                  <a:cxn ang="0">
                    <a:pos x="162" y="149"/>
                  </a:cxn>
                  <a:cxn ang="0">
                    <a:pos x="172" y="135"/>
                  </a:cxn>
                  <a:cxn ang="0">
                    <a:pos x="178" y="118"/>
                  </a:cxn>
                  <a:cxn ang="0">
                    <a:pos x="182" y="101"/>
                  </a:cxn>
                  <a:cxn ang="0">
                    <a:pos x="182" y="82"/>
                  </a:cxn>
                  <a:cxn ang="0">
                    <a:pos x="178"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3" h="183">
                    <a:moveTo>
                      <a:pt x="92" y="183"/>
                    </a:moveTo>
                    <a:lnTo>
                      <a:pt x="101" y="182"/>
                    </a:lnTo>
                    <a:lnTo>
                      <a:pt x="110" y="180"/>
                    </a:lnTo>
                    <a:lnTo>
                      <a:pt x="119" y="178"/>
                    </a:lnTo>
                    <a:lnTo>
                      <a:pt x="127" y="175"/>
                    </a:lnTo>
                    <a:lnTo>
                      <a:pt x="135" y="172"/>
                    </a:lnTo>
                    <a:lnTo>
                      <a:pt x="142" y="167"/>
                    </a:lnTo>
                    <a:lnTo>
                      <a:pt x="150" y="162"/>
                    </a:lnTo>
                    <a:lnTo>
                      <a:pt x="156" y="156"/>
                    </a:lnTo>
                    <a:lnTo>
                      <a:pt x="162" y="149"/>
                    </a:lnTo>
                    <a:lnTo>
                      <a:pt x="167"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7" y="40"/>
                    </a:lnTo>
                    <a:lnTo>
                      <a:pt x="162" y="33"/>
                    </a:lnTo>
                    <a:lnTo>
                      <a:pt x="156" y="26"/>
                    </a:lnTo>
                    <a:lnTo>
                      <a:pt x="150" y="21"/>
                    </a:lnTo>
                    <a:lnTo>
                      <a:pt x="142" y="15"/>
                    </a:lnTo>
                    <a:lnTo>
                      <a:pt x="135" y="11"/>
                    </a:lnTo>
                    <a:lnTo>
                      <a:pt x="127" y="6"/>
                    </a:lnTo>
                    <a:lnTo>
                      <a:pt x="119" y="4"/>
                    </a:lnTo>
                    <a:lnTo>
                      <a:pt x="110" y="2"/>
                    </a:lnTo>
                    <a:lnTo>
                      <a:pt x="101" y="0"/>
                    </a:lnTo>
                    <a:lnTo>
                      <a:pt x="92"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8" y="55"/>
                    </a:lnTo>
                    <a:lnTo>
                      <a:pt x="4" y="64"/>
                    </a:lnTo>
                    <a:lnTo>
                      <a:pt x="2" y="73"/>
                    </a:lnTo>
                    <a:lnTo>
                      <a:pt x="1" y="82"/>
                    </a:lnTo>
                    <a:lnTo>
                      <a:pt x="0" y="91"/>
                    </a:lnTo>
                    <a:lnTo>
                      <a:pt x="1" y="101"/>
                    </a:lnTo>
                    <a:lnTo>
                      <a:pt x="2" y="109"/>
                    </a:lnTo>
                    <a:lnTo>
                      <a:pt x="4" y="118"/>
                    </a:lnTo>
                    <a:lnTo>
                      <a:pt x="8"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Freeform 66"/>
              <p:cNvSpPr>
                <a:spLocks/>
              </p:cNvSpPr>
              <p:nvPr/>
            </p:nvSpPr>
            <p:spPr bwMode="auto">
              <a:xfrm>
                <a:off x="10536640" y="3339462"/>
                <a:ext cx="28575" cy="28575"/>
              </a:xfrm>
              <a:custGeom>
                <a:avLst/>
                <a:gdLst/>
                <a:ahLst/>
                <a:cxnLst>
                  <a:cxn ang="0">
                    <a:pos x="101" y="182"/>
                  </a:cxn>
                  <a:cxn ang="0">
                    <a:pos x="118" y="178"/>
                  </a:cxn>
                  <a:cxn ang="0">
                    <a:pos x="135" y="172"/>
                  </a:cxn>
                  <a:cxn ang="0">
                    <a:pos x="149" y="162"/>
                  </a:cxn>
                  <a:cxn ang="0">
                    <a:pos x="162" y="149"/>
                  </a:cxn>
                  <a:cxn ang="0">
                    <a:pos x="172" y="135"/>
                  </a:cxn>
                  <a:cxn ang="0">
                    <a:pos x="178" y="118"/>
                  </a:cxn>
                  <a:cxn ang="0">
                    <a:pos x="183" y="101"/>
                  </a:cxn>
                  <a:cxn ang="0">
                    <a:pos x="183" y="82"/>
                  </a:cxn>
                  <a:cxn ang="0">
                    <a:pos x="178" y="64"/>
                  </a:cxn>
                  <a:cxn ang="0">
                    <a:pos x="172" y="47"/>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7" y="172"/>
                  </a:cxn>
                  <a:cxn ang="0">
                    <a:pos x="64" y="178"/>
                  </a:cxn>
                  <a:cxn ang="0">
                    <a:pos x="82" y="182"/>
                  </a:cxn>
                </a:cxnLst>
                <a:rect l="0" t="0" r="r" b="b"/>
                <a:pathLst>
                  <a:path w="183" h="183">
                    <a:moveTo>
                      <a:pt x="92" y="183"/>
                    </a:moveTo>
                    <a:lnTo>
                      <a:pt x="101" y="182"/>
                    </a:lnTo>
                    <a:lnTo>
                      <a:pt x="109" y="180"/>
                    </a:lnTo>
                    <a:lnTo>
                      <a:pt x="118" y="178"/>
                    </a:lnTo>
                    <a:lnTo>
                      <a:pt x="127" y="175"/>
                    </a:lnTo>
                    <a:lnTo>
                      <a:pt x="135" y="172"/>
                    </a:lnTo>
                    <a:lnTo>
                      <a:pt x="143" y="167"/>
                    </a:lnTo>
                    <a:lnTo>
                      <a:pt x="149" y="162"/>
                    </a:lnTo>
                    <a:lnTo>
                      <a:pt x="156" y="156"/>
                    </a:lnTo>
                    <a:lnTo>
                      <a:pt x="162" y="149"/>
                    </a:lnTo>
                    <a:lnTo>
                      <a:pt x="167" y="142"/>
                    </a:lnTo>
                    <a:lnTo>
                      <a:pt x="172" y="135"/>
                    </a:lnTo>
                    <a:lnTo>
                      <a:pt x="176" y="126"/>
                    </a:lnTo>
                    <a:lnTo>
                      <a:pt x="178" y="118"/>
                    </a:lnTo>
                    <a:lnTo>
                      <a:pt x="180" y="109"/>
                    </a:lnTo>
                    <a:lnTo>
                      <a:pt x="183" y="101"/>
                    </a:lnTo>
                    <a:lnTo>
                      <a:pt x="183" y="91"/>
                    </a:lnTo>
                    <a:lnTo>
                      <a:pt x="183" y="82"/>
                    </a:lnTo>
                    <a:lnTo>
                      <a:pt x="180" y="73"/>
                    </a:lnTo>
                    <a:lnTo>
                      <a:pt x="178" y="64"/>
                    </a:lnTo>
                    <a:lnTo>
                      <a:pt x="176" y="55"/>
                    </a:lnTo>
                    <a:lnTo>
                      <a:pt x="172" y="47"/>
                    </a:lnTo>
                    <a:lnTo>
                      <a:pt x="167" y="40"/>
                    </a:lnTo>
                    <a:lnTo>
                      <a:pt x="162" y="33"/>
                    </a:lnTo>
                    <a:lnTo>
                      <a:pt x="156" y="26"/>
                    </a:lnTo>
                    <a:lnTo>
                      <a:pt x="149" y="21"/>
                    </a:lnTo>
                    <a:lnTo>
                      <a:pt x="143" y="15"/>
                    </a:lnTo>
                    <a:lnTo>
                      <a:pt x="135" y="11"/>
                    </a:lnTo>
                    <a:lnTo>
                      <a:pt x="127" y="6"/>
                    </a:lnTo>
                    <a:lnTo>
                      <a:pt x="118" y="4"/>
                    </a:lnTo>
                    <a:lnTo>
                      <a:pt x="109" y="2"/>
                    </a:lnTo>
                    <a:lnTo>
                      <a:pt x="101" y="0"/>
                    </a:lnTo>
                    <a:lnTo>
                      <a:pt x="92" y="0"/>
                    </a:lnTo>
                    <a:lnTo>
                      <a:pt x="82" y="0"/>
                    </a:lnTo>
                    <a:lnTo>
                      <a:pt x="73" y="2"/>
                    </a:lnTo>
                    <a:lnTo>
                      <a:pt x="64" y="4"/>
                    </a:lnTo>
                    <a:lnTo>
                      <a:pt x="56" y="6"/>
                    </a:lnTo>
                    <a:lnTo>
                      <a:pt x="47" y="11"/>
                    </a:lnTo>
                    <a:lnTo>
                      <a:pt x="41" y="15"/>
                    </a:lnTo>
                    <a:lnTo>
                      <a:pt x="33" y="21"/>
                    </a:lnTo>
                    <a:lnTo>
                      <a:pt x="26" y="26"/>
                    </a:lnTo>
                    <a:lnTo>
                      <a:pt x="21" y="33"/>
                    </a:lnTo>
                    <a:lnTo>
                      <a:pt x="15"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5" y="142"/>
                    </a:lnTo>
                    <a:lnTo>
                      <a:pt x="21" y="149"/>
                    </a:lnTo>
                    <a:lnTo>
                      <a:pt x="26" y="156"/>
                    </a:lnTo>
                    <a:lnTo>
                      <a:pt x="33" y="162"/>
                    </a:lnTo>
                    <a:lnTo>
                      <a:pt x="41" y="167"/>
                    </a:lnTo>
                    <a:lnTo>
                      <a:pt x="47" y="172"/>
                    </a:lnTo>
                    <a:lnTo>
                      <a:pt x="56"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Freeform 67"/>
              <p:cNvSpPr>
                <a:spLocks/>
              </p:cNvSpPr>
              <p:nvPr/>
            </p:nvSpPr>
            <p:spPr bwMode="auto">
              <a:xfrm>
                <a:off x="10576328" y="3339462"/>
                <a:ext cx="28575" cy="28575"/>
              </a:xfrm>
              <a:custGeom>
                <a:avLst/>
                <a:gdLst/>
                <a:ahLst/>
                <a:cxnLst>
                  <a:cxn ang="0">
                    <a:pos x="100" y="182"/>
                  </a:cxn>
                  <a:cxn ang="0">
                    <a:pos x="118" y="178"/>
                  </a:cxn>
                  <a:cxn ang="0">
                    <a:pos x="135" y="172"/>
                  </a:cxn>
                  <a:cxn ang="0">
                    <a:pos x="149" y="162"/>
                  </a:cxn>
                  <a:cxn ang="0">
                    <a:pos x="161" y="149"/>
                  </a:cxn>
                  <a:cxn ang="0">
                    <a:pos x="171" y="135"/>
                  </a:cxn>
                  <a:cxn ang="0">
                    <a:pos x="178" y="118"/>
                  </a:cxn>
                  <a:cxn ang="0">
                    <a:pos x="182" y="101"/>
                  </a:cxn>
                  <a:cxn ang="0">
                    <a:pos x="182" y="82"/>
                  </a:cxn>
                  <a:cxn ang="0">
                    <a:pos x="178"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2" h="183">
                    <a:moveTo>
                      <a:pt x="92" y="183"/>
                    </a:moveTo>
                    <a:lnTo>
                      <a:pt x="100" y="182"/>
                    </a:lnTo>
                    <a:lnTo>
                      <a:pt x="109" y="180"/>
                    </a:lnTo>
                    <a:lnTo>
                      <a:pt x="118" y="178"/>
                    </a:lnTo>
                    <a:lnTo>
                      <a:pt x="127" y="175"/>
                    </a:lnTo>
                    <a:lnTo>
                      <a:pt x="135" y="172"/>
                    </a:lnTo>
                    <a:lnTo>
                      <a:pt x="143" y="167"/>
                    </a:lnTo>
                    <a:lnTo>
                      <a:pt x="149" y="162"/>
                    </a:lnTo>
                    <a:lnTo>
                      <a:pt x="156" y="156"/>
                    </a:lnTo>
                    <a:lnTo>
                      <a:pt x="161" y="149"/>
                    </a:lnTo>
                    <a:lnTo>
                      <a:pt x="167" y="142"/>
                    </a:lnTo>
                    <a:lnTo>
                      <a:pt x="171" y="135"/>
                    </a:lnTo>
                    <a:lnTo>
                      <a:pt x="176" y="126"/>
                    </a:lnTo>
                    <a:lnTo>
                      <a:pt x="178" y="118"/>
                    </a:lnTo>
                    <a:lnTo>
                      <a:pt x="180" y="109"/>
                    </a:lnTo>
                    <a:lnTo>
                      <a:pt x="182" y="101"/>
                    </a:lnTo>
                    <a:lnTo>
                      <a:pt x="182" y="91"/>
                    </a:lnTo>
                    <a:lnTo>
                      <a:pt x="182" y="82"/>
                    </a:lnTo>
                    <a:lnTo>
                      <a:pt x="180" y="73"/>
                    </a:lnTo>
                    <a:lnTo>
                      <a:pt x="178" y="64"/>
                    </a:lnTo>
                    <a:lnTo>
                      <a:pt x="176" y="55"/>
                    </a:lnTo>
                    <a:lnTo>
                      <a:pt x="171" y="47"/>
                    </a:lnTo>
                    <a:lnTo>
                      <a:pt x="167" y="40"/>
                    </a:lnTo>
                    <a:lnTo>
                      <a:pt x="161" y="33"/>
                    </a:lnTo>
                    <a:lnTo>
                      <a:pt x="156" y="26"/>
                    </a:lnTo>
                    <a:lnTo>
                      <a:pt x="149" y="21"/>
                    </a:lnTo>
                    <a:lnTo>
                      <a:pt x="143" y="15"/>
                    </a:lnTo>
                    <a:lnTo>
                      <a:pt x="135" y="11"/>
                    </a:lnTo>
                    <a:lnTo>
                      <a:pt x="127" y="6"/>
                    </a:lnTo>
                    <a:lnTo>
                      <a:pt x="118" y="4"/>
                    </a:lnTo>
                    <a:lnTo>
                      <a:pt x="109" y="2"/>
                    </a:lnTo>
                    <a:lnTo>
                      <a:pt x="100" y="0"/>
                    </a:lnTo>
                    <a:lnTo>
                      <a:pt x="92" y="0"/>
                    </a:lnTo>
                    <a:lnTo>
                      <a:pt x="82" y="0"/>
                    </a:lnTo>
                    <a:lnTo>
                      <a:pt x="73" y="2"/>
                    </a:lnTo>
                    <a:lnTo>
                      <a:pt x="64" y="4"/>
                    </a:lnTo>
                    <a:lnTo>
                      <a:pt x="56" y="6"/>
                    </a:lnTo>
                    <a:lnTo>
                      <a:pt x="48" y="11"/>
                    </a:lnTo>
                    <a:lnTo>
                      <a:pt x="41" y="15"/>
                    </a:lnTo>
                    <a:lnTo>
                      <a:pt x="33" y="21"/>
                    </a:lnTo>
                    <a:lnTo>
                      <a:pt x="27" y="26"/>
                    </a:lnTo>
                    <a:lnTo>
                      <a:pt x="21" y="33"/>
                    </a:lnTo>
                    <a:lnTo>
                      <a:pt x="16"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6" y="142"/>
                    </a:lnTo>
                    <a:lnTo>
                      <a:pt x="21" y="149"/>
                    </a:lnTo>
                    <a:lnTo>
                      <a:pt x="27" y="156"/>
                    </a:lnTo>
                    <a:lnTo>
                      <a:pt x="33" y="162"/>
                    </a:lnTo>
                    <a:lnTo>
                      <a:pt x="41" y="167"/>
                    </a:lnTo>
                    <a:lnTo>
                      <a:pt x="48" y="172"/>
                    </a:lnTo>
                    <a:lnTo>
                      <a:pt x="56"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Freeform 68"/>
              <p:cNvSpPr>
                <a:spLocks/>
              </p:cNvSpPr>
              <p:nvPr/>
            </p:nvSpPr>
            <p:spPr bwMode="auto">
              <a:xfrm>
                <a:off x="10616015" y="3339462"/>
                <a:ext cx="28575" cy="28575"/>
              </a:xfrm>
              <a:custGeom>
                <a:avLst/>
                <a:gdLst/>
                <a:ahLst/>
                <a:cxnLst>
                  <a:cxn ang="0">
                    <a:pos x="100" y="182"/>
                  </a:cxn>
                  <a:cxn ang="0">
                    <a:pos x="118" y="178"/>
                  </a:cxn>
                  <a:cxn ang="0">
                    <a:pos x="135"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7"/>
                  </a:cxn>
                  <a:cxn ang="0">
                    <a:pos x="4" y="64"/>
                  </a:cxn>
                  <a:cxn ang="0">
                    <a:pos x="0" y="82"/>
                  </a:cxn>
                  <a:cxn ang="0">
                    <a:pos x="0" y="101"/>
                  </a:cxn>
                  <a:cxn ang="0">
                    <a:pos x="4" y="118"/>
                  </a:cxn>
                  <a:cxn ang="0">
                    <a:pos x="10" y="135"/>
                  </a:cxn>
                  <a:cxn ang="0">
                    <a:pos x="20" y="149"/>
                  </a:cxn>
                  <a:cxn ang="0">
                    <a:pos x="34" y="162"/>
                  </a:cxn>
                  <a:cxn ang="0">
                    <a:pos x="48" y="172"/>
                  </a:cxn>
                  <a:cxn ang="0">
                    <a:pos x="64" y="178"/>
                  </a:cxn>
                  <a:cxn ang="0">
                    <a:pos x="82" y="182"/>
                  </a:cxn>
                </a:cxnLst>
                <a:rect l="0" t="0" r="r" b="b"/>
                <a:pathLst>
                  <a:path w="182" h="183">
                    <a:moveTo>
                      <a:pt x="91" y="183"/>
                    </a:moveTo>
                    <a:lnTo>
                      <a:pt x="100" y="182"/>
                    </a:lnTo>
                    <a:lnTo>
                      <a:pt x="109" y="180"/>
                    </a:lnTo>
                    <a:lnTo>
                      <a:pt x="118" y="178"/>
                    </a:lnTo>
                    <a:lnTo>
                      <a:pt x="127" y="175"/>
                    </a:lnTo>
                    <a:lnTo>
                      <a:pt x="135" y="172"/>
                    </a:lnTo>
                    <a:lnTo>
                      <a:pt x="142" y="167"/>
                    </a:lnTo>
                    <a:lnTo>
                      <a:pt x="149" y="162"/>
                    </a:lnTo>
                    <a:lnTo>
                      <a:pt x="156" y="156"/>
                    </a:lnTo>
                    <a:lnTo>
                      <a:pt x="161" y="149"/>
                    </a:lnTo>
                    <a:lnTo>
                      <a:pt x="167" y="142"/>
                    </a:lnTo>
                    <a:lnTo>
                      <a:pt x="171" y="135"/>
                    </a:lnTo>
                    <a:lnTo>
                      <a:pt x="176" y="126"/>
                    </a:lnTo>
                    <a:lnTo>
                      <a:pt x="179" y="118"/>
                    </a:lnTo>
                    <a:lnTo>
                      <a:pt x="181" y="109"/>
                    </a:lnTo>
                    <a:lnTo>
                      <a:pt x="182" y="101"/>
                    </a:lnTo>
                    <a:lnTo>
                      <a:pt x="182" y="91"/>
                    </a:lnTo>
                    <a:lnTo>
                      <a:pt x="182" y="82"/>
                    </a:lnTo>
                    <a:lnTo>
                      <a:pt x="181" y="73"/>
                    </a:lnTo>
                    <a:lnTo>
                      <a:pt x="179" y="64"/>
                    </a:lnTo>
                    <a:lnTo>
                      <a:pt x="176" y="55"/>
                    </a:lnTo>
                    <a:lnTo>
                      <a:pt x="171" y="47"/>
                    </a:lnTo>
                    <a:lnTo>
                      <a:pt x="167" y="40"/>
                    </a:lnTo>
                    <a:lnTo>
                      <a:pt x="161" y="33"/>
                    </a:lnTo>
                    <a:lnTo>
                      <a:pt x="156" y="26"/>
                    </a:lnTo>
                    <a:lnTo>
                      <a:pt x="149" y="21"/>
                    </a:lnTo>
                    <a:lnTo>
                      <a:pt x="142" y="15"/>
                    </a:lnTo>
                    <a:lnTo>
                      <a:pt x="135" y="11"/>
                    </a:lnTo>
                    <a:lnTo>
                      <a:pt x="127" y="6"/>
                    </a:lnTo>
                    <a:lnTo>
                      <a:pt x="118" y="4"/>
                    </a:lnTo>
                    <a:lnTo>
                      <a:pt x="109" y="2"/>
                    </a:lnTo>
                    <a:lnTo>
                      <a:pt x="100" y="0"/>
                    </a:lnTo>
                    <a:lnTo>
                      <a:pt x="91" y="0"/>
                    </a:lnTo>
                    <a:lnTo>
                      <a:pt x="82" y="0"/>
                    </a:lnTo>
                    <a:lnTo>
                      <a:pt x="73" y="2"/>
                    </a:lnTo>
                    <a:lnTo>
                      <a:pt x="64" y="4"/>
                    </a:lnTo>
                    <a:lnTo>
                      <a:pt x="56" y="6"/>
                    </a:lnTo>
                    <a:lnTo>
                      <a:pt x="48" y="11"/>
                    </a:lnTo>
                    <a:lnTo>
                      <a:pt x="40" y="15"/>
                    </a:lnTo>
                    <a:lnTo>
                      <a:pt x="34" y="21"/>
                    </a:lnTo>
                    <a:lnTo>
                      <a:pt x="27" y="26"/>
                    </a:lnTo>
                    <a:lnTo>
                      <a:pt x="20" y="33"/>
                    </a:lnTo>
                    <a:lnTo>
                      <a:pt x="16" y="40"/>
                    </a:lnTo>
                    <a:lnTo>
                      <a:pt x="10" y="47"/>
                    </a:lnTo>
                    <a:lnTo>
                      <a:pt x="7" y="55"/>
                    </a:lnTo>
                    <a:lnTo>
                      <a:pt x="4" y="64"/>
                    </a:lnTo>
                    <a:lnTo>
                      <a:pt x="2" y="73"/>
                    </a:lnTo>
                    <a:lnTo>
                      <a:pt x="0" y="82"/>
                    </a:lnTo>
                    <a:lnTo>
                      <a:pt x="0" y="91"/>
                    </a:lnTo>
                    <a:lnTo>
                      <a:pt x="0" y="101"/>
                    </a:lnTo>
                    <a:lnTo>
                      <a:pt x="2" y="109"/>
                    </a:lnTo>
                    <a:lnTo>
                      <a:pt x="4" y="118"/>
                    </a:lnTo>
                    <a:lnTo>
                      <a:pt x="7" y="126"/>
                    </a:lnTo>
                    <a:lnTo>
                      <a:pt x="10" y="135"/>
                    </a:lnTo>
                    <a:lnTo>
                      <a:pt x="16" y="142"/>
                    </a:lnTo>
                    <a:lnTo>
                      <a:pt x="20" y="149"/>
                    </a:lnTo>
                    <a:lnTo>
                      <a:pt x="27" y="156"/>
                    </a:lnTo>
                    <a:lnTo>
                      <a:pt x="34" y="162"/>
                    </a:lnTo>
                    <a:lnTo>
                      <a:pt x="40" y="167"/>
                    </a:lnTo>
                    <a:lnTo>
                      <a:pt x="48" y="172"/>
                    </a:lnTo>
                    <a:lnTo>
                      <a:pt x="56"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Freeform 69"/>
              <p:cNvSpPr>
                <a:spLocks/>
              </p:cNvSpPr>
              <p:nvPr/>
            </p:nvSpPr>
            <p:spPr bwMode="auto">
              <a:xfrm>
                <a:off x="11073215" y="3526787"/>
                <a:ext cx="203200" cy="33338"/>
              </a:xfrm>
              <a:custGeom>
                <a:avLst/>
                <a:gdLst/>
                <a:ahLst/>
                <a:cxnLst>
                  <a:cxn ang="0">
                    <a:pos x="1169" y="0"/>
                  </a:cxn>
                  <a:cxn ang="0">
                    <a:pos x="1190" y="2"/>
                  </a:cxn>
                  <a:cxn ang="0">
                    <a:pos x="1212" y="7"/>
                  </a:cxn>
                  <a:cxn ang="0">
                    <a:pos x="1229" y="17"/>
                  </a:cxn>
                  <a:cxn ang="0">
                    <a:pos x="1246" y="31"/>
                  </a:cxn>
                  <a:cxn ang="0">
                    <a:pos x="1259" y="47"/>
                  </a:cxn>
                  <a:cxn ang="0">
                    <a:pos x="1269" y="66"/>
                  </a:cxn>
                  <a:cxn ang="0">
                    <a:pos x="1276" y="86"/>
                  </a:cxn>
                  <a:cxn ang="0">
                    <a:pos x="1278" y="108"/>
                  </a:cxn>
                  <a:cxn ang="0">
                    <a:pos x="1276" y="130"/>
                  </a:cxn>
                  <a:cxn ang="0">
                    <a:pos x="1269" y="150"/>
                  </a:cxn>
                  <a:cxn ang="0">
                    <a:pos x="1259" y="169"/>
                  </a:cxn>
                  <a:cxn ang="0">
                    <a:pos x="1246" y="185"/>
                  </a:cxn>
                  <a:cxn ang="0">
                    <a:pos x="1229" y="198"/>
                  </a:cxn>
                  <a:cxn ang="0">
                    <a:pos x="1212" y="208"/>
                  </a:cxn>
                  <a:cxn ang="0">
                    <a:pos x="1190" y="215"/>
                  </a:cxn>
                  <a:cxn ang="0">
                    <a:pos x="1169" y="217"/>
                  </a:cxn>
                  <a:cxn ang="0">
                    <a:pos x="97" y="216"/>
                  </a:cxn>
                  <a:cxn ang="0">
                    <a:pos x="76" y="213"/>
                  </a:cxn>
                  <a:cxn ang="0">
                    <a:pos x="56" y="204"/>
                  </a:cxn>
                  <a:cxn ang="0">
                    <a:pos x="38" y="192"/>
                  </a:cxn>
                  <a:cxn ang="0">
                    <a:pos x="24" y="177"/>
                  </a:cxn>
                  <a:cxn ang="0">
                    <a:pos x="12" y="159"/>
                  </a:cxn>
                  <a:cxn ang="0">
                    <a:pos x="4" y="140"/>
                  </a:cxn>
                  <a:cxn ang="0">
                    <a:pos x="0" y="119"/>
                  </a:cxn>
                  <a:cxn ang="0">
                    <a:pos x="0" y="97"/>
                  </a:cxn>
                  <a:cxn ang="0">
                    <a:pos x="4" y="76"/>
                  </a:cxn>
                  <a:cxn ang="0">
                    <a:pos x="12" y="56"/>
                  </a:cxn>
                  <a:cxn ang="0">
                    <a:pos x="24" y="38"/>
                  </a:cxn>
                  <a:cxn ang="0">
                    <a:pos x="38" y="24"/>
                  </a:cxn>
                  <a:cxn ang="0">
                    <a:pos x="56" y="12"/>
                  </a:cxn>
                  <a:cxn ang="0">
                    <a:pos x="76" y="4"/>
                  </a:cxn>
                  <a:cxn ang="0">
                    <a:pos x="97" y="0"/>
                  </a:cxn>
                </a:cxnLst>
                <a:rect l="0" t="0" r="r" b="b"/>
                <a:pathLst>
                  <a:path w="1278" h="217">
                    <a:moveTo>
                      <a:pt x="108" y="0"/>
                    </a:moveTo>
                    <a:lnTo>
                      <a:pt x="1169" y="0"/>
                    </a:lnTo>
                    <a:lnTo>
                      <a:pt x="1180" y="0"/>
                    </a:lnTo>
                    <a:lnTo>
                      <a:pt x="1190" y="2"/>
                    </a:lnTo>
                    <a:lnTo>
                      <a:pt x="1202" y="4"/>
                    </a:lnTo>
                    <a:lnTo>
                      <a:pt x="1212" y="7"/>
                    </a:lnTo>
                    <a:lnTo>
                      <a:pt x="1220" y="12"/>
                    </a:lnTo>
                    <a:lnTo>
                      <a:pt x="1229" y="17"/>
                    </a:lnTo>
                    <a:lnTo>
                      <a:pt x="1238" y="24"/>
                    </a:lnTo>
                    <a:lnTo>
                      <a:pt x="1246" y="31"/>
                    </a:lnTo>
                    <a:lnTo>
                      <a:pt x="1253" y="38"/>
                    </a:lnTo>
                    <a:lnTo>
                      <a:pt x="1259" y="47"/>
                    </a:lnTo>
                    <a:lnTo>
                      <a:pt x="1265" y="56"/>
                    </a:lnTo>
                    <a:lnTo>
                      <a:pt x="1269" y="66"/>
                    </a:lnTo>
                    <a:lnTo>
                      <a:pt x="1272" y="76"/>
                    </a:lnTo>
                    <a:lnTo>
                      <a:pt x="1276" y="86"/>
                    </a:lnTo>
                    <a:lnTo>
                      <a:pt x="1277" y="97"/>
                    </a:lnTo>
                    <a:lnTo>
                      <a:pt x="1278" y="108"/>
                    </a:lnTo>
                    <a:lnTo>
                      <a:pt x="1277" y="119"/>
                    </a:lnTo>
                    <a:lnTo>
                      <a:pt x="1276" y="130"/>
                    </a:lnTo>
                    <a:lnTo>
                      <a:pt x="1272" y="140"/>
                    </a:lnTo>
                    <a:lnTo>
                      <a:pt x="1269" y="150"/>
                    </a:lnTo>
                    <a:lnTo>
                      <a:pt x="1265" y="159"/>
                    </a:lnTo>
                    <a:lnTo>
                      <a:pt x="1259" y="169"/>
                    </a:lnTo>
                    <a:lnTo>
                      <a:pt x="1253" y="177"/>
                    </a:lnTo>
                    <a:lnTo>
                      <a:pt x="1246" y="185"/>
                    </a:lnTo>
                    <a:lnTo>
                      <a:pt x="1238" y="192"/>
                    </a:lnTo>
                    <a:lnTo>
                      <a:pt x="1229" y="198"/>
                    </a:lnTo>
                    <a:lnTo>
                      <a:pt x="1220" y="204"/>
                    </a:lnTo>
                    <a:lnTo>
                      <a:pt x="1212" y="208"/>
                    </a:lnTo>
                    <a:lnTo>
                      <a:pt x="1202" y="213"/>
                    </a:lnTo>
                    <a:lnTo>
                      <a:pt x="1190" y="215"/>
                    </a:lnTo>
                    <a:lnTo>
                      <a:pt x="1180" y="216"/>
                    </a:lnTo>
                    <a:lnTo>
                      <a:pt x="1169" y="217"/>
                    </a:lnTo>
                    <a:lnTo>
                      <a:pt x="108" y="217"/>
                    </a:lnTo>
                    <a:lnTo>
                      <a:pt x="97" y="216"/>
                    </a:lnTo>
                    <a:lnTo>
                      <a:pt x="86" y="215"/>
                    </a:lnTo>
                    <a:lnTo>
                      <a:pt x="76" y="213"/>
                    </a:lnTo>
                    <a:lnTo>
                      <a:pt x="66" y="208"/>
                    </a:lnTo>
                    <a:lnTo>
                      <a:pt x="56" y="204"/>
                    </a:lnTo>
                    <a:lnTo>
                      <a:pt x="47" y="198"/>
                    </a:lnTo>
                    <a:lnTo>
                      <a:pt x="38" y="192"/>
                    </a:lnTo>
                    <a:lnTo>
                      <a:pt x="31" y="185"/>
                    </a:lnTo>
                    <a:lnTo>
                      <a:pt x="24" y="177"/>
                    </a:lnTo>
                    <a:lnTo>
                      <a:pt x="17" y="169"/>
                    </a:lnTo>
                    <a:lnTo>
                      <a:pt x="12" y="159"/>
                    </a:lnTo>
                    <a:lnTo>
                      <a:pt x="7" y="150"/>
                    </a:lnTo>
                    <a:lnTo>
                      <a:pt x="4" y="140"/>
                    </a:lnTo>
                    <a:lnTo>
                      <a:pt x="2" y="130"/>
                    </a:lnTo>
                    <a:lnTo>
                      <a:pt x="0" y="119"/>
                    </a:lnTo>
                    <a:lnTo>
                      <a:pt x="0" y="108"/>
                    </a:lnTo>
                    <a:lnTo>
                      <a:pt x="0" y="97"/>
                    </a:lnTo>
                    <a:lnTo>
                      <a:pt x="2" y="86"/>
                    </a:lnTo>
                    <a:lnTo>
                      <a:pt x="4" y="76"/>
                    </a:lnTo>
                    <a:lnTo>
                      <a:pt x="7" y="66"/>
                    </a:lnTo>
                    <a:lnTo>
                      <a:pt x="12" y="56"/>
                    </a:lnTo>
                    <a:lnTo>
                      <a:pt x="17" y="47"/>
                    </a:lnTo>
                    <a:lnTo>
                      <a:pt x="24" y="38"/>
                    </a:lnTo>
                    <a:lnTo>
                      <a:pt x="31" y="31"/>
                    </a:lnTo>
                    <a:lnTo>
                      <a:pt x="38"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Freeform 70"/>
              <p:cNvSpPr>
                <a:spLocks/>
              </p:cNvSpPr>
              <p:nvPr/>
            </p:nvSpPr>
            <p:spPr bwMode="auto">
              <a:xfrm>
                <a:off x="10455678" y="3526787"/>
                <a:ext cx="28575" cy="30163"/>
              </a:xfrm>
              <a:custGeom>
                <a:avLst/>
                <a:gdLst/>
                <a:ahLst/>
                <a:cxnLst>
                  <a:cxn ang="0">
                    <a:pos x="101" y="182"/>
                  </a:cxn>
                  <a:cxn ang="0">
                    <a:pos x="119" y="179"/>
                  </a:cxn>
                  <a:cxn ang="0">
                    <a:pos x="135" y="172"/>
                  </a:cxn>
                  <a:cxn ang="0">
                    <a:pos x="150" y="162"/>
                  </a:cxn>
                  <a:cxn ang="0">
                    <a:pos x="162" y="150"/>
                  </a:cxn>
                  <a:cxn ang="0">
                    <a:pos x="172" y="134"/>
                  </a:cxn>
                  <a:cxn ang="0">
                    <a:pos x="179" y="119"/>
                  </a:cxn>
                  <a:cxn ang="0">
                    <a:pos x="182" y="101"/>
                  </a:cxn>
                  <a:cxn ang="0">
                    <a:pos x="182" y="82"/>
                  </a:cxn>
                  <a:cxn ang="0">
                    <a:pos x="179"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6"/>
                    </a:lnTo>
                    <a:lnTo>
                      <a:pt x="135" y="172"/>
                    </a:lnTo>
                    <a:lnTo>
                      <a:pt x="142" y="168"/>
                    </a:lnTo>
                    <a:lnTo>
                      <a:pt x="150" y="162"/>
                    </a:lnTo>
                    <a:lnTo>
                      <a:pt x="156" y="156"/>
                    </a:lnTo>
                    <a:lnTo>
                      <a:pt x="162" y="150"/>
                    </a:lnTo>
                    <a:lnTo>
                      <a:pt x="167" y="142"/>
                    </a:lnTo>
                    <a:lnTo>
                      <a:pt x="172" y="134"/>
                    </a:lnTo>
                    <a:lnTo>
                      <a:pt x="175" y="127"/>
                    </a:lnTo>
                    <a:lnTo>
                      <a:pt x="179" y="119"/>
                    </a:lnTo>
                    <a:lnTo>
                      <a:pt x="181" y="110"/>
                    </a:lnTo>
                    <a:lnTo>
                      <a:pt x="182" y="101"/>
                    </a:lnTo>
                    <a:lnTo>
                      <a:pt x="183" y="91"/>
                    </a:lnTo>
                    <a:lnTo>
                      <a:pt x="182" y="82"/>
                    </a:lnTo>
                    <a:lnTo>
                      <a:pt x="181" y="73"/>
                    </a:lnTo>
                    <a:lnTo>
                      <a:pt x="179" y="65"/>
                    </a:lnTo>
                    <a:lnTo>
                      <a:pt x="175" y="56"/>
                    </a:lnTo>
                    <a:lnTo>
                      <a:pt x="172" y="48"/>
                    </a:lnTo>
                    <a:lnTo>
                      <a:pt x="167" y="40"/>
                    </a:lnTo>
                    <a:lnTo>
                      <a:pt x="162" y="34"/>
                    </a:lnTo>
                    <a:lnTo>
                      <a:pt x="156" y="27"/>
                    </a:lnTo>
                    <a:lnTo>
                      <a:pt x="150" y="21"/>
                    </a:lnTo>
                    <a:lnTo>
                      <a:pt x="142" y="16"/>
                    </a:lnTo>
                    <a:lnTo>
                      <a:pt x="135" y="11"/>
                    </a:lnTo>
                    <a:lnTo>
                      <a:pt x="126" y="7"/>
                    </a:lnTo>
                    <a:lnTo>
                      <a:pt x="119" y="5"/>
                    </a:lnTo>
                    <a:lnTo>
                      <a:pt x="110" y="2"/>
                    </a:lnTo>
                    <a:lnTo>
                      <a:pt x="101" y="0"/>
                    </a:lnTo>
                    <a:lnTo>
                      <a:pt x="91" y="0"/>
                    </a:lnTo>
                    <a:lnTo>
                      <a:pt x="82" y="0"/>
                    </a:lnTo>
                    <a:lnTo>
                      <a:pt x="73" y="2"/>
                    </a:lnTo>
                    <a:lnTo>
                      <a:pt x="64" y="5"/>
                    </a:lnTo>
                    <a:lnTo>
                      <a:pt x="55" y="7"/>
                    </a:lnTo>
                    <a:lnTo>
                      <a:pt x="48" y="11"/>
                    </a:lnTo>
                    <a:lnTo>
                      <a:pt x="40" y="16"/>
                    </a:lnTo>
                    <a:lnTo>
                      <a:pt x="33" y="21"/>
                    </a:lnTo>
                    <a:lnTo>
                      <a:pt x="27" y="27"/>
                    </a:lnTo>
                    <a:lnTo>
                      <a:pt x="21" y="34"/>
                    </a:lnTo>
                    <a:lnTo>
                      <a:pt x="16" y="40"/>
                    </a:lnTo>
                    <a:lnTo>
                      <a:pt x="11" y="48"/>
                    </a:lnTo>
                    <a:lnTo>
                      <a:pt x="7" y="56"/>
                    </a:lnTo>
                    <a:lnTo>
                      <a:pt x="4" y="65"/>
                    </a:lnTo>
                    <a:lnTo>
                      <a:pt x="2" y="73"/>
                    </a:lnTo>
                    <a:lnTo>
                      <a:pt x="0" y="82"/>
                    </a:lnTo>
                    <a:lnTo>
                      <a:pt x="0" y="91"/>
                    </a:lnTo>
                    <a:lnTo>
                      <a:pt x="0" y="101"/>
                    </a:lnTo>
                    <a:lnTo>
                      <a:pt x="2" y="110"/>
                    </a:lnTo>
                    <a:lnTo>
                      <a:pt x="4" y="119"/>
                    </a:lnTo>
                    <a:lnTo>
                      <a:pt x="7" y="127"/>
                    </a:lnTo>
                    <a:lnTo>
                      <a:pt x="11" y="134"/>
                    </a:lnTo>
                    <a:lnTo>
                      <a:pt x="16" y="142"/>
                    </a:lnTo>
                    <a:lnTo>
                      <a:pt x="21" y="150"/>
                    </a:lnTo>
                    <a:lnTo>
                      <a:pt x="27"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Freeform 71"/>
              <p:cNvSpPr>
                <a:spLocks/>
              </p:cNvSpPr>
              <p:nvPr/>
            </p:nvSpPr>
            <p:spPr bwMode="auto">
              <a:xfrm>
                <a:off x="10495365" y="3526787"/>
                <a:ext cx="30163" cy="30163"/>
              </a:xfrm>
              <a:custGeom>
                <a:avLst/>
                <a:gdLst/>
                <a:ahLst/>
                <a:cxnLst>
                  <a:cxn ang="0">
                    <a:pos x="101" y="182"/>
                  </a:cxn>
                  <a:cxn ang="0">
                    <a:pos x="119" y="179"/>
                  </a:cxn>
                  <a:cxn ang="0">
                    <a:pos x="135" y="172"/>
                  </a:cxn>
                  <a:cxn ang="0">
                    <a:pos x="150" y="162"/>
                  </a:cxn>
                  <a:cxn ang="0">
                    <a:pos x="162" y="150"/>
                  </a:cxn>
                  <a:cxn ang="0">
                    <a:pos x="172" y="134"/>
                  </a:cxn>
                  <a:cxn ang="0">
                    <a:pos x="178" y="119"/>
                  </a:cxn>
                  <a:cxn ang="0">
                    <a:pos x="182" y="101"/>
                  </a:cxn>
                  <a:cxn ang="0">
                    <a:pos x="182" y="82"/>
                  </a:cxn>
                  <a:cxn ang="0">
                    <a:pos x="178"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6"/>
                    </a:lnTo>
                    <a:lnTo>
                      <a:pt x="135" y="172"/>
                    </a:lnTo>
                    <a:lnTo>
                      <a:pt x="142" y="168"/>
                    </a:lnTo>
                    <a:lnTo>
                      <a:pt x="150" y="162"/>
                    </a:lnTo>
                    <a:lnTo>
                      <a:pt x="156" y="156"/>
                    </a:lnTo>
                    <a:lnTo>
                      <a:pt x="162" y="150"/>
                    </a:lnTo>
                    <a:lnTo>
                      <a:pt x="167"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7" y="40"/>
                    </a:lnTo>
                    <a:lnTo>
                      <a:pt x="162" y="34"/>
                    </a:lnTo>
                    <a:lnTo>
                      <a:pt x="156" y="27"/>
                    </a:lnTo>
                    <a:lnTo>
                      <a:pt x="150" y="21"/>
                    </a:lnTo>
                    <a:lnTo>
                      <a:pt x="142" y="16"/>
                    </a:lnTo>
                    <a:lnTo>
                      <a:pt x="135" y="11"/>
                    </a:lnTo>
                    <a:lnTo>
                      <a:pt x="127" y="7"/>
                    </a:lnTo>
                    <a:lnTo>
                      <a:pt x="119" y="5"/>
                    </a:lnTo>
                    <a:lnTo>
                      <a:pt x="110" y="2"/>
                    </a:lnTo>
                    <a:lnTo>
                      <a:pt x="101" y="0"/>
                    </a:lnTo>
                    <a:lnTo>
                      <a:pt x="92"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8" y="56"/>
                    </a:lnTo>
                    <a:lnTo>
                      <a:pt x="4" y="65"/>
                    </a:lnTo>
                    <a:lnTo>
                      <a:pt x="2" y="73"/>
                    </a:lnTo>
                    <a:lnTo>
                      <a:pt x="1" y="82"/>
                    </a:lnTo>
                    <a:lnTo>
                      <a:pt x="0" y="91"/>
                    </a:lnTo>
                    <a:lnTo>
                      <a:pt x="1" y="101"/>
                    </a:lnTo>
                    <a:lnTo>
                      <a:pt x="2" y="110"/>
                    </a:lnTo>
                    <a:lnTo>
                      <a:pt x="4" y="119"/>
                    </a:lnTo>
                    <a:lnTo>
                      <a:pt x="8"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Freeform 72"/>
              <p:cNvSpPr>
                <a:spLocks/>
              </p:cNvSpPr>
              <p:nvPr/>
            </p:nvSpPr>
            <p:spPr bwMode="auto">
              <a:xfrm>
                <a:off x="10536640" y="3526787"/>
                <a:ext cx="28575" cy="30163"/>
              </a:xfrm>
              <a:custGeom>
                <a:avLst/>
                <a:gdLst/>
                <a:ahLst/>
                <a:cxnLst>
                  <a:cxn ang="0">
                    <a:pos x="101" y="182"/>
                  </a:cxn>
                  <a:cxn ang="0">
                    <a:pos x="118" y="179"/>
                  </a:cxn>
                  <a:cxn ang="0">
                    <a:pos x="135" y="172"/>
                  </a:cxn>
                  <a:cxn ang="0">
                    <a:pos x="149" y="162"/>
                  </a:cxn>
                  <a:cxn ang="0">
                    <a:pos x="162" y="150"/>
                  </a:cxn>
                  <a:cxn ang="0">
                    <a:pos x="172" y="134"/>
                  </a:cxn>
                  <a:cxn ang="0">
                    <a:pos x="178" y="119"/>
                  </a:cxn>
                  <a:cxn ang="0">
                    <a:pos x="183" y="101"/>
                  </a:cxn>
                  <a:cxn ang="0">
                    <a:pos x="183" y="82"/>
                  </a:cxn>
                  <a:cxn ang="0">
                    <a:pos x="178" y="65"/>
                  </a:cxn>
                  <a:cxn ang="0">
                    <a:pos x="172" y="48"/>
                  </a:cxn>
                  <a:cxn ang="0">
                    <a:pos x="162" y="34"/>
                  </a:cxn>
                  <a:cxn ang="0">
                    <a:pos x="149" y="21"/>
                  </a:cxn>
                  <a:cxn ang="0">
                    <a:pos x="135" y="11"/>
                  </a:cxn>
                  <a:cxn ang="0">
                    <a:pos x="118" y="5"/>
                  </a:cxn>
                  <a:cxn ang="0">
                    <a:pos x="101" y="0"/>
                  </a:cxn>
                  <a:cxn ang="0">
                    <a:pos x="82" y="0"/>
                  </a:cxn>
                  <a:cxn ang="0">
                    <a:pos x="64" y="5"/>
                  </a:cxn>
                  <a:cxn ang="0">
                    <a:pos x="47"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6"/>
                    </a:lnTo>
                    <a:lnTo>
                      <a:pt x="135" y="172"/>
                    </a:lnTo>
                    <a:lnTo>
                      <a:pt x="143" y="168"/>
                    </a:lnTo>
                    <a:lnTo>
                      <a:pt x="149" y="162"/>
                    </a:lnTo>
                    <a:lnTo>
                      <a:pt x="156" y="156"/>
                    </a:lnTo>
                    <a:lnTo>
                      <a:pt x="162" y="150"/>
                    </a:lnTo>
                    <a:lnTo>
                      <a:pt x="167" y="142"/>
                    </a:lnTo>
                    <a:lnTo>
                      <a:pt x="172" y="134"/>
                    </a:lnTo>
                    <a:lnTo>
                      <a:pt x="176" y="127"/>
                    </a:lnTo>
                    <a:lnTo>
                      <a:pt x="178" y="119"/>
                    </a:lnTo>
                    <a:lnTo>
                      <a:pt x="180" y="110"/>
                    </a:lnTo>
                    <a:lnTo>
                      <a:pt x="183" y="101"/>
                    </a:lnTo>
                    <a:lnTo>
                      <a:pt x="183" y="91"/>
                    </a:lnTo>
                    <a:lnTo>
                      <a:pt x="183" y="82"/>
                    </a:lnTo>
                    <a:lnTo>
                      <a:pt x="180" y="73"/>
                    </a:lnTo>
                    <a:lnTo>
                      <a:pt x="178" y="65"/>
                    </a:lnTo>
                    <a:lnTo>
                      <a:pt x="176" y="56"/>
                    </a:lnTo>
                    <a:lnTo>
                      <a:pt x="172" y="48"/>
                    </a:lnTo>
                    <a:lnTo>
                      <a:pt x="167" y="40"/>
                    </a:lnTo>
                    <a:lnTo>
                      <a:pt x="162" y="34"/>
                    </a:lnTo>
                    <a:lnTo>
                      <a:pt x="156" y="27"/>
                    </a:lnTo>
                    <a:lnTo>
                      <a:pt x="149" y="21"/>
                    </a:lnTo>
                    <a:lnTo>
                      <a:pt x="143" y="16"/>
                    </a:lnTo>
                    <a:lnTo>
                      <a:pt x="135" y="11"/>
                    </a:lnTo>
                    <a:lnTo>
                      <a:pt x="127" y="7"/>
                    </a:lnTo>
                    <a:lnTo>
                      <a:pt x="118" y="5"/>
                    </a:lnTo>
                    <a:lnTo>
                      <a:pt x="109" y="2"/>
                    </a:lnTo>
                    <a:lnTo>
                      <a:pt x="101" y="0"/>
                    </a:lnTo>
                    <a:lnTo>
                      <a:pt x="92" y="0"/>
                    </a:lnTo>
                    <a:lnTo>
                      <a:pt x="82" y="0"/>
                    </a:lnTo>
                    <a:lnTo>
                      <a:pt x="73" y="2"/>
                    </a:lnTo>
                    <a:lnTo>
                      <a:pt x="64" y="5"/>
                    </a:lnTo>
                    <a:lnTo>
                      <a:pt x="56" y="7"/>
                    </a:lnTo>
                    <a:lnTo>
                      <a:pt x="47" y="11"/>
                    </a:lnTo>
                    <a:lnTo>
                      <a:pt x="41" y="16"/>
                    </a:lnTo>
                    <a:lnTo>
                      <a:pt x="33" y="21"/>
                    </a:lnTo>
                    <a:lnTo>
                      <a:pt x="26" y="27"/>
                    </a:lnTo>
                    <a:lnTo>
                      <a:pt x="21" y="34"/>
                    </a:lnTo>
                    <a:lnTo>
                      <a:pt x="15"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5" y="142"/>
                    </a:lnTo>
                    <a:lnTo>
                      <a:pt x="21" y="150"/>
                    </a:lnTo>
                    <a:lnTo>
                      <a:pt x="26" y="156"/>
                    </a:lnTo>
                    <a:lnTo>
                      <a:pt x="33" y="162"/>
                    </a:lnTo>
                    <a:lnTo>
                      <a:pt x="41" y="168"/>
                    </a:lnTo>
                    <a:lnTo>
                      <a:pt x="47" y="172"/>
                    </a:lnTo>
                    <a:lnTo>
                      <a:pt x="56"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Freeform 73"/>
              <p:cNvSpPr>
                <a:spLocks/>
              </p:cNvSpPr>
              <p:nvPr/>
            </p:nvSpPr>
            <p:spPr bwMode="auto">
              <a:xfrm>
                <a:off x="10576328" y="3526787"/>
                <a:ext cx="28575" cy="30163"/>
              </a:xfrm>
              <a:custGeom>
                <a:avLst/>
                <a:gdLst/>
                <a:ahLst/>
                <a:cxnLst>
                  <a:cxn ang="0">
                    <a:pos x="100" y="182"/>
                  </a:cxn>
                  <a:cxn ang="0">
                    <a:pos x="118" y="179"/>
                  </a:cxn>
                  <a:cxn ang="0">
                    <a:pos x="135" y="172"/>
                  </a:cxn>
                  <a:cxn ang="0">
                    <a:pos x="149" y="162"/>
                  </a:cxn>
                  <a:cxn ang="0">
                    <a:pos x="161" y="150"/>
                  </a:cxn>
                  <a:cxn ang="0">
                    <a:pos x="171" y="134"/>
                  </a:cxn>
                  <a:cxn ang="0">
                    <a:pos x="178" y="119"/>
                  </a:cxn>
                  <a:cxn ang="0">
                    <a:pos x="182" y="101"/>
                  </a:cxn>
                  <a:cxn ang="0">
                    <a:pos x="182" y="82"/>
                  </a:cxn>
                  <a:cxn ang="0">
                    <a:pos x="178"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6"/>
                    </a:lnTo>
                    <a:lnTo>
                      <a:pt x="135" y="172"/>
                    </a:lnTo>
                    <a:lnTo>
                      <a:pt x="143" y="168"/>
                    </a:lnTo>
                    <a:lnTo>
                      <a:pt x="149" y="162"/>
                    </a:lnTo>
                    <a:lnTo>
                      <a:pt x="156" y="156"/>
                    </a:lnTo>
                    <a:lnTo>
                      <a:pt x="161" y="150"/>
                    </a:lnTo>
                    <a:lnTo>
                      <a:pt x="167" y="142"/>
                    </a:lnTo>
                    <a:lnTo>
                      <a:pt x="171" y="134"/>
                    </a:lnTo>
                    <a:lnTo>
                      <a:pt x="176" y="127"/>
                    </a:lnTo>
                    <a:lnTo>
                      <a:pt x="178" y="119"/>
                    </a:lnTo>
                    <a:lnTo>
                      <a:pt x="180" y="110"/>
                    </a:lnTo>
                    <a:lnTo>
                      <a:pt x="182" y="101"/>
                    </a:lnTo>
                    <a:lnTo>
                      <a:pt x="182" y="91"/>
                    </a:lnTo>
                    <a:lnTo>
                      <a:pt x="182" y="82"/>
                    </a:lnTo>
                    <a:lnTo>
                      <a:pt x="180" y="73"/>
                    </a:lnTo>
                    <a:lnTo>
                      <a:pt x="178" y="65"/>
                    </a:lnTo>
                    <a:lnTo>
                      <a:pt x="176" y="56"/>
                    </a:lnTo>
                    <a:lnTo>
                      <a:pt x="171" y="48"/>
                    </a:lnTo>
                    <a:lnTo>
                      <a:pt x="167" y="40"/>
                    </a:lnTo>
                    <a:lnTo>
                      <a:pt x="161" y="34"/>
                    </a:lnTo>
                    <a:lnTo>
                      <a:pt x="156" y="27"/>
                    </a:lnTo>
                    <a:lnTo>
                      <a:pt x="149" y="21"/>
                    </a:lnTo>
                    <a:lnTo>
                      <a:pt x="143" y="16"/>
                    </a:lnTo>
                    <a:lnTo>
                      <a:pt x="135" y="11"/>
                    </a:lnTo>
                    <a:lnTo>
                      <a:pt x="127" y="7"/>
                    </a:lnTo>
                    <a:lnTo>
                      <a:pt x="118" y="5"/>
                    </a:lnTo>
                    <a:lnTo>
                      <a:pt x="109" y="2"/>
                    </a:lnTo>
                    <a:lnTo>
                      <a:pt x="100" y="0"/>
                    </a:lnTo>
                    <a:lnTo>
                      <a:pt x="92" y="0"/>
                    </a:lnTo>
                    <a:lnTo>
                      <a:pt x="82" y="0"/>
                    </a:lnTo>
                    <a:lnTo>
                      <a:pt x="73" y="2"/>
                    </a:lnTo>
                    <a:lnTo>
                      <a:pt x="64" y="5"/>
                    </a:lnTo>
                    <a:lnTo>
                      <a:pt x="56" y="7"/>
                    </a:lnTo>
                    <a:lnTo>
                      <a:pt x="48" y="11"/>
                    </a:lnTo>
                    <a:lnTo>
                      <a:pt x="41" y="16"/>
                    </a:lnTo>
                    <a:lnTo>
                      <a:pt x="33" y="21"/>
                    </a:lnTo>
                    <a:lnTo>
                      <a:pt x="27" y="27"/>
                    </a:lnTo>
                    <a:lnTo>
                      <a:pt x="21" y="34"/>
                    </a:lnTo>
                    <a:lnTo>
                      <a:pt x="16"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6" y="142"/>
                    </a:lnTo>
                    <a:lnTo>
                      <a:pt x="21" y="150"/>
                    </a:lnTo>
                    <a:lnTo>
                      <a:pt x="27" y="156"/>
                    </a:lnTo>
                    <a:lnTo>
                      <a:pt x="33" y="162"/>
                    </a:lnTo>
                    <a:lnTo>
                      <a:pt x="41" y="168"/>
                    </a:lnTo>
                    <a:lnTo>
                      <a:pt x="48" y="172"/>
                    </a:lnTo>
                    <a:lnTo>
                      <a:pt x="56"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Freeform 74"/>
              <p:cNvSpPr>
                <a:spLocks/>
              </p:cNvSpPr>
              <p:nvPr/>
            </p:nvSpPr>
            <p:spPr bwMode="auto">
              <a:xfrm>
                <a:off x="10616015" y="3526787"/>
                <a:ext cx="28575" cy="30163"/>
              </a:xfrm>
              <a:custGeom>
                <a:avLst/>
                <a:gdLst/>
                <a:ahLst/>
                <a:cxnLst>
                  <a:cxn ang="0">
                    <a:pos x="100" y="182"/>
                  </a:cxn>
                  <a:cxn ang="0">
                    <a:pos x="118" y="179"/>
                  </a:cxn>
                  <a:cxn ang="0">
                    <a:pos x="135"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4" y="21"/>
                  </a:cxn>
                  <a:cxn ang="0">
                    <a:pos x="20" y="34"/>
                  </a:cxn>
                  <a:cxn ang="0">
                    <a:pos x="10" y="48"/>
                  </a:cxn>
                  <a:cxn ang="0">
                    <a:pos x="4" y="65"/>
                  </a:cxn>
                  <a:cxn ang="0">
                    <a:pos x="0" y="82"/>
                  </a:cxn>
                  <a:cxn ang="0">
                    <a:pos x="0" y="101"/>
                  </a:cxn>
                  <a:cxn ang="0">
                    <a:pos x="4" y="119"/>
                  </a:cxn>
                  <a:cxn ang="0">
                    <a:pos x="10" y="134"/>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6"/>
                    </a:lnTo>
                    <a:lnTo>
                      <a:pt x="135" y="172"/>
                    </a:lnTo>
                    <a:lnTo>
                      <a:pt x="142" y="168"/>
                    </a:lnTo>
                    <a:lnTo>
                      <a:pt x="149" y="162"/>
                    </a:lnTo>
                    <a:lnTo>
                      <a:pt x="156" y="156"/>
                    </a:lnTo>
                    <a:lnTo>
                      <a:pt x="161" y="150"/>
                    </a:lnTo>
                    <a:lnTo>
                      <a:pt x="167" y="142"/>
                    </a:lnTo>
                    <a:lnTo>
                      <a:pt x="171" y="134"/>
                    </a:lnTo>
                    <a:lnTo>
                      <a:pt x="176" y="127"/>
                    </a:lnTo>
                    <a:lnTo>
                      <a:pt x="179" y="119"/>
                    </a:lnTo>
                    <a:lnTo>
                      <a:pt x="181" y="110"/>
                    </a:lnTo>
                    <a:lnTo>
                      <a:pt x="182" y="101"/>
                    </a:lnTo>
                    <a:lnTo>
                      <a:pt x="182" y="91"/>
                    </a:lnTo>
                    <a:lnTo>
                      <a:pt x="182" y="82"/>
                    </a:lnTo>
                    <a:lnTo>
                      <a:pt x="181" y="73"/>
                    </a:lnTo>
                    <a:lnTo>
                      <a:pt x="179" y="65"/>
                    </a:lnTo>
                    <a:lnTo>
                      <a:pt x="176" y="56"/>
                    </a:lnTo>
                    <a:lnTo>
                      <a:pt x="171" y="48"/>
                    </a:lnTo>
                    <a:lnTo>
                      <a:pt x="167" y="40"/>
                    </a:lnTo>
                    <a:lnTo>
                      <a:pt x="161" y="34"/>
                    </a:lnTo>
                    <a:lnTo>
                      <a:pt x="156" y="27"/>
                    </a:lnTo>
                    <a:lnTo>
                      <a:pt x="149" y="21"/>
                    </a:lnTo>
                    <a:lnTo>
                      <a:pt x="142" y="16"/>
                    </a:lnTo>
                    <a:lnTo>
                      <a:pt x="135" y="11"/>
                    </a:lnTo>
                    <a:lnTo>
                      <a:pt x="127" y="7"/>
                    </a:lnTo>
                    <a:lnTo>
                      <a:pt x="118" y="5"/>
                    </a:lnTo>
                    <a:lnTo>
                      <a:pt x="109" y="2"/>
                    </a:lnTo>
                    <a:lnTo>
                      <a:pt x="100" y="0"/>
                    </a:lnTo>
                    <a:lnTo>
                      <a:pt x="91" y="0"/>
                    </a:lnTo>
                    <a:lnTo>
                      <a:pt x="82" y="0"/>
                    </a:lnTo>
                    <a:lnTo>
                      <a:pt x="73" y="2"/>
                    </a:lnTo>
                    <a:lnTo>
                      <a:pt x="64" y="5"/>
                    </a:lnTo>
                    <a:lnTo>
                      <a:pt x="56" y="7"/>
                    </a:lnTo>
                    <a:lnTo>
                      <a:pt x="48" y="11"/>
                    </a:lnTo>
                    <a:lnTo>
                      <a:pt x="40" y="16"/>
                    </a:lnTo>
                    <a:lnTo>
                      <a:pt x="34" y="21"/>
                    </a:lnTo>
                    <a:lnTo>
                      <a:pt x="27" y="27"/>
                    </a:lnTo>
                    <a:lnTo>
                      <a:pt x="20" y="34"/>
                    </a:lnTo>
                    <a:lnTo>
                      <a:pt x="16" y="40"/>
                    </a:lnTo>
                    <a:lnTo>
                      <a:pt x="10" y="48"/>
                    </a:lnTo>
                    <a:lnTo>
                      <a:pt x="7" y="56"/>
                    </a:lnTo>
                    <a:lnTo>
                      <a:pt x="4" y="65"/>
                    </a:lnTo>
                    <a:lnTo>
                      <a:pt x="2" y="73"/>
                    </a:lnTo>
                    <a:lnTo>
                      <a:pt x="0" y="82"/>
                    </a:lnTo>
                    <a:lnTo>
                      <a:pt x="0" y="91"/>
                    </a:lnTo>
                    <a:lnTo>
                      <a:pt x="0" y="101"/>
                    </a:lnTo>
                    <a:lnTo>
                      <a:pt x="2" y="110"/>
                    </a:lnTo>
                    <a:lnTo>
                      <a:pt x="4" y="119"/>
                    </a:lnTo>
                    <a:lnTo>
                      <a:pt x="7" y="127"/>
                    </a:lnTo>
                    <a:lnTo>
                      <a:pt x="10" y="134"/>
                    </a:lnTo>
                    <a:lnTo>
                      <a:pt x="16" y="142"/>
                    </a:lnTo>
                    <a:lnTo>
                      <a:pt x="20" y="150"/>
                    </a:lnTo>
                    <a:lnTo>
                      <a:pt x="27" y="156"/>
                    </a:lnTo>
                    <a:lnTo>
                      <a:pt x="34" y="162"/>
                    </a:lnTo>
                    <a:lnTo>
                      <a:pt x="40" y="168"/>
                    </a:lnTo>
                    <a:lnTo>
                      <a:pt x="48" y="172"/>
                    </a:lnTo>
                    <a:lnTo>
                      <a:pt x="56"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Freeform 75"/>
              <p:cNvSpPr>
                <a:spLocks/>
              </p:cNvSpPr>
              <p:nvPr/>
            </p:nvSpPr>
            <p:spPr bwMode="auto">
              <a:xfrm>
                <a:off x="11073215" y="2586987"/>
                <a:ext cx="203200" cy="34925"/>
              </a:xfrm>
              <a:custGeom>
                <a:avLst/>
                <a:gdLst/>
                <a:ahLst/>
                <a:cxnLst>
                  <a:cxn ang="0">
                    <a:pos x="1169" y="0"/>
                  </a:cxn>
                  <a:cxn ang="0">
                    <a:pos x="1190" y="2"/>
                  </a:cxn>
                  <a:cxn ang="0">
                    <a:pos x="1212" y="8"/>
                  </a:cxn>
                  <a:cxn ang="0">
                    <a:pos x="1229" y="18"/>
                  </a:cxn>
                  <a:cxn ang="0">
                    <a:pos x="1246" y="32"/>
                  </a:cxn>
                  <a:cxn ang="0">
                    <a:pos x="1259" y="47"/>
                  </a:cxn>
                  <a:cxn ang="0">
                    <a:pos x="1269" y="66"/>
                  </a:cxn>
                  <a:cxn ang="0">
                    <a:pos x="1276" y="87"/>
                  </a:cxn>
                  <a:cxn ang="0">
                    <a:pos x="1278" y="108"/>
                  </a:cxn>
                  <a:cxn ang="0">
                    <a:pos x="1276" y="131"/>
                  </a:cxn>
                  <a:cxn ang="0">
                    <a:pos x="1269" y="150"/>
                  </a:cxn>
                  <a:cxn ang="0">
                    <a:pos x="1259" y="169"/>
                  </a:cxn>
                  <a:cxn ang="0">
                    <a:pos x="1246" y="186"/>
                  </a:cxn>
                  <a:cxn ang="0">
                    <a:pos x="1229" y="199"/>
                  </a:cxn>
                  <a:cxn ang="0">
                    <a:pos x="1212" y="209"/>
                  </a:cxn>
                  <a:cxn ang="0">
                    <a:pos x="1190" y="215"/>
                  </a:cxn>
                  <a:cxn ang="0">
                    <a:pos x="1169" y="217"/>
                  </a:cxn>
                  <a:cxn ang="0">
                    <a:pos x="97" y="217"/>
                  </a:cxn>
                  <a:cxn ang="0">
                    <a:pos x="76" y="213"/>
                  </a:cxn>
                  <a:cxn ang="0">
                    <a:pos x="56" y="205"/>
                  </a:cxn>
                  <a:cxn ang="0">
                    <a:pos x="38" y="193"/>
                  </a:cxn>
                  <a:cxn ang="0">
                    <a:pos x="24" y="178"/>
                  </a:cxn>
                  <a:cxn ang="0">
                    <a:pos x="12" y="160"/>
                  </a:cxn>
                  <a:cxn ang="0">
                    <a:pos x="4" y="141"/>
                  </a:cxn>
                  <a:cxn ang="0">
                    <a:pos x="0" y="119"/>
                  </a:cxn>
                  <a:cxn ang="0">
                    <a:pos x="0" y="97"/>
                  </a:cxn>
                  <a:cxn ang="0">
                    <a:pos x="4" y="76"/>
                  </a:cxn>
                  <a:cxn ang="0">
                    <a:pos x="12" y="57"/>
                  </a:cxn>
                  <a:cxn ang="0">
                    <a:pos x="24" y="40"/>
                  </a:cxn>
                  <a:cxn ang="0">
                    <a:pos x="38" y="25"/>
                  </a:cxn>
                  <a:cxn ang="0">
                    <a:pos x="56" y="13"/>
                  </a:cxn>
                  <a:cxn ang="0">
                    <a:pos x="76" y="4"/>
                  </a:cxn>
                  <a:cxn ang="0">
                    <a:pos x="97" y="1"/>
                  </a:cxn>
                </a:cxnLst>
                <a:rect l="0" t="0" r="r" b="b"/>
                <a:pathLst>
                  <a:path w="1278" h="217">
                    <a:moveTo>
                      <a:pt x="108" y="0"/>
                    </a:moveTo>
                    <a:lnTo>
                      <a:pt x="1169" y="0"/>
                    </a:lnTo>
                    <a:lnTo>
                      <a:pt x="1180" y="1"/>
                    </a:lnTo>
                    <a:lnTo>
                      <a:pt x="1190" y="2"/>
                    </a:lnTo>
                    <a:lnTo>
                      <a:pt x="1202" y="4"/>
                    </a:lnTo>
                    <a:lnTo>
                      <a:pt x="1212" y="8"/>
                    </a:lnTo>
                    <a:lnTo>
                      <a:pt x="1220" y="13"/>
                    </a:lnTo>
                    <a:lnTo>
                      <a:pt x="1229" y="18"/>
                    </a:lnTo>
                    <a:lnTo>
                      <a:pt x="1238" y="25"/>
                    </a:lnTo>
                    <a:lnTo>
                      <a:pt x="1246" y="32"/>
                    </a:lnTo>
                    <a:lnTo>
                      <a:pt x="1253" y="40"/>
                    </a:lnTo>
                    <a:lnTo>
                      <a:pt x="1259" y="47"/>
                    </a:lnTo>
                    <a:lnTo>
                      <a:pt x="1265" y="57"/>
                    </a:lnTo>
                    <a:lnTo>
                      <a:pt x="1269" y="66"/>
                    </a:lnTo>
                    <a:lnTo>
                      <a:pt x="1272" y="76"/>
                    </a:lnTo>
                    <a:lnTo>
                      <a:pt x="1276" y="87"/>
                    </a:lnTo>
                    <a:lnTo>
                      <a:pt x="1277" y="97"/>
                    </a:lnTo>
                    <a:lnTo>
                      <a:pt x="1278" y="108"/>
                    </a:lnTo>
                    <a:lnTo>
                      <a:pt x="1277" y="119"/>
                    </a:lnTo>
                    <a:lnTo>
                      <a:pt x="1276" y="131"/>
                    </a:lnTo>
                    <a:lnTo>
                      <a:pt x="1272" y="141"/>
                    </a:lnTo>
                    <a:lnTo>
                      <a:pt x="1269" y="150"/>
                    </a:lnTo>
                    <a:lnTo>
                      <a:pt x="1265" y="160"/>
                    </a:lnTo>
                    <a:lnTo>
                      <a:pt x="1259" y="169"/>
                    </a:lnTo>
                    <a:lnTo>
                      <a:pt x="1253" y="178"/>
                    </a:lnTo>
                    <a:lnTo>
                      <a:pt x="1246" y="186"/>
                    </a:lnTo>
                    <a:lnTo>
                      <a:pt x="1238" y="193"/>
                    </a:lnTo>
                    <a:lnTo>
                      <a:pt x="1229" y="199"/>
                    </a:lnTo>
                    <a:lnTo>
                      <a:pt x="1220" y="205"/>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5"/>
                    </a:lnTo>
                    <a:lnTo>
                      <a:pt x="47" y="199"/>
                    </a:lnTo>
                    <a:lnTo>
                      <a:pt x="38" y="193"/>
                    </a:lnTo>
                    <a:lnTo>
                      <a:pt x="31" y="186"/>
                    </a:lnTo>
                    <a:lnTo>
                      <a:pt x="24" y="178"/>
                    </a:lnTo>
                    <a:lnTo>
                      <a:pt x="17" y="169"/>
                    </a:lnTo>
                    <a:lnTo>
                      <a:pt x="12" y="160"/>
                    </a:lnTo>
                    <a:lnTo>
                      <a:pt x="7" y="150"/>
                    </a:lnTo>
                    <a:lnTo>
                      <a:pt x="4" y="141"/>
                    </a:lnTo>
                    <a:lnTo>
                      <a:pt x="2" y="131"/>
                    </a:lnTo>
                    <a:lnTo>
                      <a:pt x="0" y="119"/>
                    </a:lnTo>
                    <a:lnTo>
                      <a:pt x="0" y="108"/>
                    </a:lnTo>
                    <a:lnTo>
                      <a:pt x="0" y="97"/>
                    </a:lnTo>
                    <a:lnTo>
                      <a:pt x="2" y="87"/>
                    </a:lnTo>
                    <a:lnTo>
                      <a:pt x="4" y="76"/>
                    </a:lnTo>
                    <a:lnTo>
                      <a:pt x="7" y="66"/>
                    </a:lnTo>
                    <a:lnTo>
                      <a:pt x="12" y="57"/>
                    </a:lnTo>
                    <a:lnTo>
                      <a:pt x="17" y="47"/>
                    </a:lnTo>
                    <a:lnTo>
                      <a:pt x="24" y="40"/>
                    </a:lnTo>
                    <a:lnTo>
                      <a:pt x="31" y="32"/>
                    </a:lnTo>
                    <a:lnTo>
                      <a:pt x="38"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Freeform 76"/>
              <p:cNvSpPr>
                <a:spLocks/>
              </p:cNvSpPr>
              <p:nvPr/>
            </p:nvSpPr>
            <p:spPr bwMode="auto">
              <a:xfrm>
                <a:off x="10455678" y="2588574"/>
                <a:ext cx="28575" cy="28575"/>
              </a:xfrm>
              <a:custGeom>
                <a:avLst/>
                <a:gdLst/>
                <a:ahLst/>
                <a:cxnLst>
                  <a:cxn ang="0">
                    <a:pos x="101" y="183"/>
                  </a:cxn>
                  <a:cxn ang="0">
                    <a:pos x="119" y="179"/>
                  </a:cxn>
                  <a:cxn ang="0">
                    <a:pos x="135" y="172"/>
                  </a:cxn>
                  <a:cxn ang="0">
                    <a:pos x="150" y="162"/>
                  </a:cxn>
                  <a:cxn ang="0">
                    <a:pos x="162" y="150"/>
                  </a:cxn>
                  <a:cxn ang="0">
                    <a:pos x="172" y="136"/>
                  </a:cxn>
                  <a:cxn ang="0">
                    <a:pos x="179" y="119"/>
                  </a:cxn>
                  <a:cxn ang="0">
                    <a:pos x="182" y="101"/>
                  </a:cxn>
                  <a:cxn ang="0">
                    <a:pos x="182" y="82"/>
                  </a:cxn>
                  <a:cxn ang="0">
                    <a:pos x="179"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9" y="179"/>
                    </a:lnTo>
                    <a:lnTo>
                      <a:pt x="126" y="177"/>
                    </a:lnTo>
                    <a:lnTo>
                      <a:pt x="135" y="172"/>
                    </a:lnTo>
                    <a:lnTo>
                      <a:pt x="142" y="168"/>
                    </a:lnTo>
                    <a:lnTo>
                      <a:pt x="150" y="162"/>
                    </a:lnTo>
                    <a:lnTo>
                      <a:pt x="156" y="157"/>
                    </a:lnTo>
                    <a:lnTo>
                      <a:pt x="162" y="150"/>
                    </a:lnTo>
                    <a:lnTo>
                      <a:pt x="167" y="143"/>
                    </a:lnTo>
                    <a:lnTo>
                      <a:pt x="172" y="136"/>
                    </a:lnTo>
                    <a:lnTo>
                      <a:pt x="175" y="128"/>
                    </a:lnTo>
                    <a:lnTo>
                      <a:pt x="179" y="119"/>
                    </a:lnTo>
                    <a:lnTo>
                      <a:pt x="181" y="110"/>
                    </a:lnTo>
                    <a:lnTo>
                      <a:pt x="182" y="101"/>
                    </a:lnTo>
                    <a:lnTo>
                      <a:pt x="183" y="92"/>
                    </a:lnTo>
                    <a:lnTo>
                      <a:pt x="182" y="82"/>
                    </a:lnTo>
                    <a:lnTo>
                      <a:pt x="181" y="73"/>
                    </a:lnTo>
                    <a:lnTo>
                      <a:pt x="179" y="65"/>
                    </a:lnTo>
                    <a:lnTo>
                      <a:pt x="175" y="57"/>
                    </a:lnTo>
                    <a:lnTo>
                      <a:pt x="172" y="49"/>
                    </a:lnTo>
                    <a:lnTo>
                      <a:pt x="167" y="41"/>
                    </a:lnTo>
                    <a:lnTo>
                      <a:pt x="162" y="34"/>
                    </a:lnTo>
                    <a:lnTo>
                      <a:pt x="156" y="28"/>
                    </a:lnTo>
                    <a:lnTo>
                      <a:pt x="150" y="21"/>
                    </a:lnTo>
                    <a:lnTo>
                      <a:pt x="142" y="16"/>
                    </a:lnTo>
                    <a:lnTo>
                      <a:pt x="135" y="11"/>
                    </a:lnTo>
                    <a:lnTo>
                      <a:pt x="126" y="8"/>
                    </a:lnTo>
                    <a:lnTo>
                      <a:pt x="119" y="5"/>
                    </a:lnTo>
                    <a:lnTo>
                      <a:pt x="110" y="2"/>
                    </a:lnTo>
                    <a:lnTo>
                      <a:pt x="101" y="1"/>
                    </a:lnTo>
                    <a:lnTo>
                      <a:pt x="91" y="0"/>
                    </a:lnTo>
                    <a:lnTo>
                      <a:pt x="82" y="1"/>
                    </a:lnTo>
                    <a:lnTo>
                      <a:pt x="73" y="2"/>
                    </a:lnTo>
                    <a:lnTo>
                      <a:pt x="64" y="5"/>
                    </a:lnTo>
                    <a:lnTo>
                      <a:pt x="55" y="8"/>
                    </a:lnTo>
                    <a:lnTo>
                      <a:pt x="48" y="11"/>
                    </a:lnTo>
                    <a:lnTo>
                      <a:pt x="40" y="16"/>
                    </a:lnTo>
                    <a:lnTo>
                      <a:pt x="33" y="21"/>
                    </a:lnTo>
                    <a:lnTo>
                      <a:pt x="27" y="28"/>
                    </a:lnTo>
                    <a:lnTo>
                      <a:pt x="21" y="34"/>
                    </a:lnTo>
                    <a:lnTo>
                      <a:pt x="16" y="41"/>
                    </a:lnTo>
                    <a:lnTo>
                      <a:pt x="11" y="49"/>
                    </a:lnTo>
                    <a:lnTo>
                      <a:pt x="7" y="57"/>
                    </a:lnTo>
                    <a:lnTo>
                      <a:pt x="4" y="65"/>
                    </a:lnTo>
                    <a:lnTo>
                      <a:pt x="2" y="73"/>
                    </a:lnTo>
                    <a:lnTo>
                      <a:pt x="0" y="82"/>
                    </a:lnTo>
                    <a:lnTo>
                      <a:pt x="0" y="92"/>
                    </a:lnTo>
                    <a:lnTo>
                      <a:pt x="0" y="101"/>
                    </a:lnTo>
                    <a:lnTo>
                      <a:pt x="2" y="110"/>
                    </a:lnTo>
                    <a:lnTo>
                      <a:pt x="4" y="119"/>
                    </a:lnTo>
                    <a:lnTo>
                      <a:pt x="7" y="128"/>
                    </a:lnTo>
                    <a:lnTo>
                      <a:pt x="11" y="136"/>
                    </a:lnTo>
                    <a:lnTo>
                      <a:pt x="16" y="143"/>
                    </a:lnTo>
                    <a:lnTo>
                      <a:pt x="21" y="150"/>
                    </a:lnTo>
                    <a:lnTo>
                      <a:pt x="27"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Freeform 77"/>
              <p:cNvSpPr>
                <a:spLocks/>
              </p:cNvSpPr>
              <p:nvPr/>
            </p:nvSpPr>
            <p:spPr bwMode="auto">
              <a:xfrm>
                <a:off x="10495365" y="2588574"/>
                <a:ext cx="30163" cy="28575"/>
              </a:xfrm>
              <a:custGeom>
                <a:avLst/>
                <a:gdLst/>
                <a:ahLst/>
                <a:cxnLst>
                  <a:cxn ang="0">
                    <a:pos x="101" y="183"/>
                  </a:cxn>
                  <a:cxn ang="0">
                    <a:pos x="119" y="179"/>
                  </a:cxn>
                  <a:cxn ang="0">
                    <a:pos x="135" y="172"/>
                  </a:cxn>
                  <a:cxn ang="0">
                    <a:pos x="150" y="162"/>
                  </a:cxn>
                  <a:cxn ang="0">
                    <a:pos x="162" y="150"/>
                  </a:cxn>
                  <a:cxn ang="0">
                    <a:pos x="172" y="136"/>
                  </a:cxn>
                  <a:cxn ang="0">
                    <a:pos x="178" y="119"/>
                  </a:cxn>
                  <a:cxn ang="0">
                    <a:pos x="182" y="101"/>
                  </a:cxn>
                  <a:cxn ang="0">
                    <a:pos x="182" y="82"/>
                  </a:cxn>
                  <a:cxn ang="0">
                    <a:pos x="178"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3" h="183">
                    <a:moveTo>
                      <a:pt x="92" y="183"/>
                    </a:moveTo>
                    <a:lnTo>
                      <a:pt x="101" y="183"/>
                    </a:lnTo>
                    <a:lnTo>
                      <a:pt x="110" y="181"/>
                    </a:lnTo>
                    <a:lnTo>
                      <a:pt x="119" y="179"/>
                    </a:lnTo>
                    <a:lnTo>
                      <a:pt x="127" y="177"/>
                    </a:lnTo>
                    <a:lnTo>
                      <a:pt x="135" y="172"/>
                    </a:lnTo>
                    <a:lnTo>
                      <a:pt x="142" y="168"/>
                    </a:lnTo>
                    <a:lnTo>
                      <a:pt x="150" y="162"/>
                    </a:lnTo>
                    <a:lnTo>
                      <a:pt x="156" y="157"/>
                    </a:lnTo>
                    <a:lnTo>
                      <a:pt x="162" y="150"/>
                    </a:lnTo>
                    <a:lnTo>
                      <a:pt x="167"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7" y="41"/>
                    </a:lnTo>
                    <a:lnTo>
                      <a:pt x="162" y="34"/>
                    </a:lnTo>
                    <a:lnTo>
                      <a:pt x="156" y="28"/>
                    </a:lnTo>
                    <a:lnTo>
                      <a:pt x="150" y="21"/>
                    </a:lnTo>
                    <a:lnTo>
                      <a:pt x="142" y="16"/>
                    </a:lnTo>
                    <a:lnTo>
                      <a:pt x="135" y="11"/>
                    </a:lnTo>
                    <a:lnTo>
                      <a:pt x="127" y="8"/>
                    </a:lnTo>
                    <a:lnTo>
                      <a:pt x="119" y="5"/>
                    </a:lnTo>
                    <a:lnTo>
                      <a:pt x="110" y="2"/>
                    </a:lnTo>
                    <a:lnTo>
                      <a:pt x="101" y="1"/>
                    </a:lnTo>
                    <a:lnTo>
                      <a:pt x="92"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8" y="57"/>
                    </a:lnTo>
                    <a:lnTo>
                      <a:pt x="4" y="65"/>
                    </a:lnTo>
                    <a:lnTo>
                      <a:pt x="2" y="73"/>
                    </a:lnTo>
                    <a:lnTo>
                      <a:pt x="1" y="82"/>
                    </a:lnTo>
                    <a:lnTo>
                      <a:pt x="0" y="92"/>
                    </a:lnTo>
                    <a:lnTo>
                      <a:pt x="1" y="101"/>
                    </a:lnTo>
                    <a:lnTo>
                      <a:pt x="2" y="110"/>
                    </a:lnTo>
                    <a:lnTo>
                      <a:pt x="4" y="119"/>
                    </a:lnTo>
                    <a:lnTo>
                      <a:pt x="8"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Freeform 78"/>
              <p:cNvSpPr>
                <a:spLocks/>
              </p:cNvSpPr>
              <p:nvPr/>
            </p:nvSpPr>
            <p:spPr bwMode="auto">
              <a:xfrm>
                <a:off x="10536640" y="2588574"/>
                <a:ext cx="28575" cy="28575"/>
              </a:xfrm>
              <a:custGeom>
                <a:avLst/>
                <a:gdLst/>
                <a:ahLst/>
                <a:cxnLst>
                  <a:cxn ang="0">
                    <a:pos x="101" y="183"/>
                  </a:cxn>
                  <a:cxn ang="0">
                    <a:pos x="118" y="179"/>
                  </a:cxn>
                  <a:cxn ang="0">
                    <a:pos x="135" y="172"/>
                  </a:cxn>
                  <a:cxn ang="0">
                    <a:pos x="149" y="162"/>
                  </a:cxn>
                  <a:cxn ang="0">
                    <a:pos x="162" y="150"/>
                  </a:cxn>
                  <a:cxn ang="0">
                    <a:pos x="172" y="136"/>
                  </a:cxn>
                  <a:cxn ang="0">
                    <a:pos x="178" y="119"/>
                  </a:cxn>
                  <a:cxn ang="0">
                    <a:pos x="183" y="101"/>
                  </a:cxn>
                  <a:cxn ang="0">
                    <a:pos x="183" y="82"/>
                  </a:cxn>
                  <a:cxn ang="0">
                    <a:pos x="178" y="65"/>
                  </a:cxn>
                  <a:cxn ang="0">
                    <a:pos x="172" y="49"/>
                  </a:cxn>
                  <a:cxn ang="0">
                    <a:pos x="162" y="34"/>
                  </a:cxn>
                  <a:cxn ang="0">
                    <a:pos x="149" y="21"/>
                  </a:cxn>
                  <a:cxn ang="0">
                    <a:pos x="135" y="11"/>
                  </a:cxn>
                  <a:cxn ang="0">
                    <a:pos x="118" y="5"/>
                  </a:cxn>
                  <a:cxn ang="0">
                    <a:pos x="101" y="1"/>
                  </a:cxn>
                  <a:cxn ang="0">
                    <a:pos x="82" y="1"/>
                  </a:cxn>
                  <a:cxn ang="0">
                    <a:pos x="64" y="5"/>
                  </a:cxn>
                  <a:cxn ang="0">
                    <a:pos x="47"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7" y="172"/>
                  </a:cxn>
                  <a:cxn ang="0">
                    <a:pos x="64" y="179"/>
                  </a:cxn>
                  <a:cxn ang="0">
                    <a:pos x="82" y="183"/>
                  </a:cxn>
                </a:cxnLst>
                <a:rect l="0" t="0" r="r" b="b"/>
                <a:pathLst>
                  <a:path w="183" h="183">
                    <a:moveTo>
                      <a:pt x="92" y="183"/>
                    </a:moveTo>
                    <a:lnTo>
                      <a:pt x="101" y="183"/>
                    </a:lnTo>
                    <a:lnTo>
                      <a:pt x="109" y="181"/>
                    </a:lnTo>
                    <a:lnTo>
                      <a:pt x="118" y="179"/>
                    </a:lnTo>
                    <a:lnTo>
                      <a:pt x="127" y="177"/>
                    </a:lnTo>
                    <a:lnTo>
                      <a:pt x="135" y="172"/>
                    </a:lnTo>
                    <a:lnTo>
                      <a:pt x="143" y="168"/>
                    </a:lnTo>
                    <a:lnTo>
                      <a:pt x="149" y="162"/>
                    </a:lnTo>
                    <a:lnTo>
                      <a:pt x="156" y="157"/>
                    </a:lnTo>
                    <a:lnTo>
                      <a:pt x="162" y="150"/>
                    </a:lnTo>
                    <a:lnTo>
                      <a:pt x="167" y="143"/>
                    </a:lnTo>
                    <a:lnTo>
                      <a:pt x="172" y="136"/>
                    </a:lnTo>
                    <a:lnTo>
                      <a:pt x="176" y="128"/>
                    </a:lnTo>
                    <a:lnTo>
                      <a:pt x="178" y="119"/>
                    </a:lnTo>
                    <a:lnTo>
                      <a:pt x="180" y="110"/>
                    </a:lnTo>
                    <a:lnTo>
                      <a:pt x="183" y="101"/>
                    </a:lnTo>
                    <a:lnTo>
                      <a:pt x="183" y="92"/>
                    </a:lnTo>
                    <a:lnTo>
                      <a:pt x="183" y="82"/>
                    </a:lnTo>
                    <a:lnTo>
                      <a:pt x="180" y="73"/>
                    </a:lnTo>
                    <a:lnTo>
                      <a:pt x="178" y="65"/>
                    </a:lnTo>
                    <a:lnTo>
                      <a:pt x="176" y="57"/>
                    </a:lnTo>
                    <a:lnTo>
                      <a:pt x="172" y="49"/>
                    </a:lnTo>
                    <a:lnTo>
                      <a:pt x="167" y="41"/>
                    </a:lnTo>
                    <a:lnTo>
                      <a:pt x="162" y="34"/>
                    </a:lnTo>
                    <a:lnTo>
                      <a:pt x="156" y="28"/>
                    </a:lnTo>
                    <a:lnTo>
                      <a:pt x="149" y="21"/>
                    </a:lnTo>
                    <a:lnTo>
                      <a:pt x="143" y="16"/>
                    </a:lnTo>
                    <a:lnTo>
                      <a:pt x="135" y="11"/>
                    </a:lnTo>
                    <a:lnTo>
                      <a:pt x="127" y="8"/>
                    </a:lnTo>
                    <a:lnTo>
                      <a:pt x="118" y="5"/>
                    </a:lnTo>
                    <a:lnTo>
                      <a:pt x="109" y="2"/>
                    </a:lnTo>
                    <a:lnTo>
                      <a:pt x="101" y="1"/>
                    </a:lnTo>
                    <a:lnTo>
                      <a:pt x="92" y="0"/>
                    </a:lnTo>
                    <a:lnTo>
                      <a:pt x="82" y="1"/>
                    </a:lnTo>
                    <a:lnTo>
                      <a:pt x="73" y="2"/>
                    </a:lnTo>
                    <a:lnTo>
                      <a:pt x="64" y="5"/>
                    </a:lnTo>
                    <a:lnTo>
                      <a:pt x="56" y="8"/>
                    </a:lnTo>
                    <a:lnTo>
                      <a:pt x="47" y="11"/>
                    </a:lnTo>
                    <a:lnTo>
                      <a:pt x="41" y="16"/>
                    </a:lnTo>
                    <a:lnTo>
                      <a:pt x="33" y="21"/>
                    </a:lnTo>
                    <a:lnTo>
                      <a:pt x="26" y="28"/>
                    </a:lnTo>
                    <a:lnTo>
                      <a:pt x="21" y="34"/>
                    </a:lnTo>
                    <a:lnTo>
                      <a:pt x="15"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5" y="143"/>
                    </a:lnTo>
                    <a:lnTo>
                      <a:pt x="21" y="150"/>
                    </a:lnTo>
                    <a:lnTo>
                      <a:pt x="26" y="157"/>
                    </a:lnTo>
                    <a:lnTo>
                      <a:pt x="33" y="162"/>
                    </a:lnTo>
                    <a:lnTo>
                      <a:pt x="41" y="168"/>
                    </a:lnTo>
                    <a:lnTo>
                      <a:pt x="47" y="172"/>
                    </a:lnTo>
                    <a:lnTo>
                      <a:pt x="56"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Freeform 79"/>
              <p:cNvSpPr>
                <a:spLocks/>
              </p:cNvSpPr>
              <p:nvPr/>
            </p:nvSpPr>
            <p:spPr bwMode="auto">
              <a:xfrm>
                <a:off x="10576328" y="2588574"/>
                <a:ext cx="28575" cy="28575"/>
              </a:xfrm>
              <a:custGeom>
                <a:avLst/>
                <a:gdLst/>
                <a:ahLst/>
                <a:cxnLst>
                  <a:cxn ang="0">
                    <a:pos x="100" y="183"/>
                  </a:cxn>
                  <a:cxn ang="0">
                    <a:pos x="118" y="179"/>
                  </a:cxn>
                  <a:cxn ang="0">
                    <a:pos x="135" y="172"/>
                  </a:cxn>
                  <a:cxn ang="0">
                    <a:pos x="149" y="162"/>
                  </a:cxn>
                  <a:cxn ang="0">
                    <a:pos x="161" y="150"/>
                  </a:cxn>
                  <a:cxn ang="0">
                    <a:pos x="171" y="136"/>
                  </a:cxn>
                  <a:cxn ang="0">
                    <a:pos x="178" y="119"/>
                  </a:cxn>
                  <a:cxn ang="0">
                    <a:pos x="182" y="101"/>
                  </a:cxn>
                  <a:cxn ang="0">
                    <a:pos x="182" y="82"/>
                  </a:cxn>
                  <a:cxn ang="0">
                    <a:pos x="178"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2" h="183">
                    <a:moveTo>
                      <a:pt x="92" y="183"/>
                    </a:moveTo>
                    <a:lnTo>
                      <a:pt x="100" y="183"/>
                    </a:lnTo>
                    <a:lnTo>
                      <a:pt x="109" y="181"/>
                    </a:lnTo>
                    <a:lnTo>
                      <a:pt x="118" y="179"/>
                    </a:lnTo>
                    <a:lnTo>
                      <a:pt x="127" y="177"/>
                    </a:lnTo>
                    <a:lnTo>
                      <a:pt x="135" y="172"/>
                    </a:lnTo>
                    <a:lnTo>
                      <a:pt x="143" y="168"/>
                    </a:lnTo>
                    <a:lnTo>
                      <a:pt x="149" y="162"/>
                    </a:lnTo>
                    <a:lnTo>
                      <a:pt x="156" y="157"/>
                    </a:lnTo>
                    <a:lnTo>
                      <a:pt x="161" y="150"/>
                    </a:lnTo>
                    <a:lnTo>
                      <a:pt x="167" y="143"/>
                    </a:lnTo>
                    <a:lnTo>
                      <a:pt x="171" y="136"/>
                    </a:lnTo>
                    <a:lnTo>
                      <a:pt x="176" y="128"/>
                    </a:lnTo>
                    <a:lnTo>
                      <a:pt x="178" y="119"/>
                    </a:lnTo>
                    <a:lnTo>
                      <a:pt x="180" y="110"/>
                    </a:lnTo>
                    <a:lnTo>
                      <a:pt x="182" y="101"/>
                    </a:lnTo>
                    <a:lnTo>
                      <a:pt x="182" y="92"/>
                    </a:lnTo>
                    <a:lnTo>
                      <a:pt x="182" y="82"/>
                    </a:lnTo>
                    <a:lnTo>
                      <a:pt x="180" y="73"/>
                    </a:lnTo>
                    <a:lnTo>
                      <a:pt x="178" y="65"/>
                    </a:lnTo>
                    <a:lnTo>
                      <a:pt x="176" y="57"/>
                    </a:lnTo>
                    <a:lnTo>
                      <a:pt x="171" y="49"/>
                    </a:lnTo>
                    <a:lnTo>
                      <a:pt x="167" y="41"/>
                    </a:lnTo>
                    <a:lnTo>
                      <a:pt x="161" y="34"/>
                    </a:lnTo>
                    <a:lnTo>
                      <a:pt x="156" y="28"/>
                    </a:lnTo>
                    <a:lnTo>
                      <a:pt x="149" y="21"/>
                    </a:lnTo>
                    <a:lnTo>
                      <a:pt x="143" y="16"/>
                    </a:lnTo>
                    <a:lnTo>
                      <a:pt x="135" y="11"/>
                    </a:lnTo>
                    <a:lnTo>
                      <a:pt x="127" y="8"/>
                    </a:lnTo>
                    <a:lnTo>
                      <a:pt x="118" y="5"/>
                    </a:lnTo>
                    <a:lnTo>
                      <a:pt x="109" y="2"/>
                    </a:lnTo>
                    <a:lnTo>
                      <a:pt x="100" y="1"/>
                    </a:lnTo>
                    <a:lnTo>
                      <a:pt x="92" y="0"/>
                    </a:lnTo>
                    <a:lnTo>
                      <a:pt x="82" y="1"/>
                    </a:lnTo>
                    <a:lnTo>
                      <a:pt x="73" y="2"/>
                    </a:lnTo>
                    <a:lnTo>
                      <a:pt x="64" y="5"/>
                    </a:lnTo>
                    <a:lnTo>
                      <a:pt x="56" y="8"/>
                    </a:lnTo>
                    <a:lnTo>
                      <a:pt x="48" y="11"/>
                    </a:lnTo>
                    <a:lnTo>
                      <a:pt x="41" y="16"/>
                    </a:lnTo>
                    <a:lnTo>
                      <a:pt x="33" y="21"/>
                    </a:lnTo>
                    <a:lnTo>
                      <a:pt x="27" y="28"/>
                    </a:lnTo>
                    <a:lnTo>
                      <a:pt x="21" y="34"/>
                    </a:lnTo>
                    <a:lnTo>
                      <a:pt x="16"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6" y="143"/>
                    </a:lnTo>
                    <a:lnTo>
                      <a:pt x="21" y="150"/>
                    </a:lnTo>
                    <a:lnTo>
                      <a:pt x="27" y="157"/>
                    </a:lnTo>
                    <a:lnTo>
                      <a:pt x="33" y="162"/>
                    </a:lnTo>
                    <a:lnTo>
                      <a:pt x="41" y="168"/>
                    </a:lnTo>
                    <a:lnTo>
                      <a:pt x="48" y="172"/>
                    </a:lnTo>
                    <a:lnTo>
                      <a:pt x="56"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Freeform 80"/>
              <p:cNvSpPr>
                <a:spLocks/>
              </p:cNvSpPr>
              <p:nvPr/>
            </p:nvSpPr>
            <p:spPr bwMode="auto">
              <a:xfrm>
                <a:off x="10616015" y="2588574"/>
                <a:ext cx="28575" cy="28575"/>
              </a:xfrm>
              <a:custGeom>
                <a:avLst/>
                <a:gdLst/>
                <a:ahLst/>
                <a:cxnLst>
                  <a:cxn ang="0">
                    <a:pos x="100" y="183"/>
                  </a:cxn>
                  <a:cxn ang="0">
                    <a:pos x="118" y="179"/>
                  </a:cxn>
                  <a:cxn ang="0">
                    <a:pos x="135"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4" y="21"/>
                  </a:cxn>
                  <a:cxn ang="0">
                    <a:pos x="20" y="34"/>
                  </a:cxn>
                  <a:cxn ang="0">
                    <a:pos x="10" y="49"/>
                  </a:cxn>
                  <a:cxn ang="0">
                    <a:pos x="4" y="65"/>
                  </a:cxn>
                  <a:cxn ang="0">
                    <a:pos x="0" y="82"/>
                  </a:cxn>
                  <a:cxn ang="0">
                    <a:pos x="0" y="101"/>
                  </a:cxn>
                  <a:cxn ang="0">
                    <a:pos x="4" y="119"/>
                  </a:cxn>
                  <a:cxn ang="0">
                    <a:pos x="10" y="136"/>
                  </a:cxn>
                  <a:cxn ang="0">
                    <a:pos x="20" y="150"/>
                  </a:cxn>
                  <a:cxn ang="0">
                    <a:pos x="34" y="162"/>
                  </a:cxn>
                  <a:cxn ang="0">
                    <a:pos x="48" y="172"/>
                  </a:cxn>
                  <a:cxn ang="0">
                    <a:pos x="64" y="179"/>
                  </a:cxn>
                  <a:cxn ang="0">
                    <a:pos x="82" y="183"/>
                  </a:cxn>
                </a:cxnLst>
                <a:rect l="0" t="0" r="r" b="b"/>
                <a:pathLst>
                  <a:path w="182" h="183">
                    <a:moveTo>
                      <a:pt x="91" y="183"/>
                    </a:moveTo>
                    <a:lnTo>
                      <a:pt x="100" y="183"/>
                    </a:lnTo>
                    <a:lnTo>
                      <a:pt x="109" y="181"/>
                    </a:lnTo>
                    <a:lnTo>
                      <a:pt x="118" y="179"/>
                    </a:lnTo>
                    <a:lnTo>
                      <a:pt x="127" y="177"/>
                    </a:lnTo>
                    <a:lnTo>
                      <a:pt x="135" y="172"/>
                    </a:lnTo>
                    <a:lnTo>
                      <a:pt x="142" y="168"/>
                    </a:lnTo>
                    <a:lnTo>
                      <a:pt x="149" y="162"/>
                    </a:lnTo>
                    <a:lnTo>
                      <a:pt x="156" y="157"/>
                    </a:lnTo>
                    <a:lnTo>
                      <a:pt x="161" y="150"/>
                    </a:lnTo>
                    <a:lnTo>
                      <a:pt x="167" y="143"/>
                    </a:lnTo>
                    <a:lnTo>
                      <a:pt x="171" y="136"/>
                    </a:lnTo>
                    <a:lnTo>
                      <a:pt x="176" y="128"/>
                    </a:lnTo>
                    <a:lnTo>
                      <a:pt x="179" y="119"/>
                    </a:lnTo>
                    <a:lnTo>
                      <a:pt x="181" y="110"/>
                    </a:lnTo>
                    <a:lnTo>
                      <a:pt x="182" y="101"/>
                    </a:lnTo>
                    <a:lnTo>
                      <a:pt x="182" y="92"/>
                    </a:lnTo>
                    <a:lnTo>
                      <a:pt x="182" y="82"/>
                    </a:lnTo>
                    <a:lnTo>
                      <a:pt x="181" y="73"/>
                    </a:lnTo>
                    <a:lnTo>
                      <a:pt x="179" y="65"/>
                    </a:lnTo>
                    <a:lnTo>
                      <a:pt x="176" y="57"/>
                    </a:lnTo>
                    <a:lnTo>
                      <a:pt x="171" y="49"/>
                    </a:lnTo>
                    <a:lnTo>
                      <a:pt x="167" y="41"/>
                    </a:lnTo>
                    <a:lnTo>
                      <a:pt x="161" y="34"/>
                    </a:lnTo>
                    <a:lnTo>
                      <a:pt x="156" y="28"/>
                    </a:lnTo>
                    <a:lnTo>
                      <a:pt x="149" y="21"/>
                    </a:lnTo>
                    <a:lnTo>
                      <a:pt x="142" y="16"/>
                    </a:lnTo>
                    <a:lnTo>
                      <a:pt x="135" y="11"/>
                    </a:lnTo>
                    <a:lnTo>
                      <a:pt x="127" y="8"/>
                    </a:lnTo>
                    <a:lnTo>
                      <a:pt x="118" y="5"/>
                    </a:lnTo>
                    <a:lnTo>
                      <a:pt x="109" y="2"/>
                    </a:lnTo>
                    <a:lnTo>
                      <a:pt x="100" y="1"/>
                    </a:lnTo>
                    <a:lnTo>
                      <a:pt x="91" y="0"/>
                    </a:lnTo>
                    <a:lnTo>
                      <a:pt x="82" y="1"/>
                    </a:lnTo>
                    <a:lnTo>
                      <a:pt x="73" y="2"/>
                    </a:lnTo>
                    <a:lnTo>
                      <a:pt x="64" y="5"/>
                    </a:lnTo>
                    <a:lnTo>
                      <a:pt x="56" y="8"/>
                    </a:lnTo>
                    <a:lnTo>
                      <a:pt x="48" y="11"/>
                    </a:lnTo>
                    <a:lnTo>
                      <a:pt x="40" y="16"/>
                    </a:lnTo>
                    <a:lnTo>
                      <a:pt x="34" y="21"/>
                    </a:lnTo>
                    <a:lnTo>
                      <a:pt x="27" y="28"/>
                    </a:lnTo>
                    <a:lnTo>
                      <a:pt x="20" y="34"/>
                    </a:lnTo>
                    <a:lnTo>
                      <a:pt x="16" y="41"/>
                    </a:lnTo>
                    <a:lnTo>
                      <a:pt x="10" y="49"/>
                    </a:lnTo>
                    <a:lnTo>
                      <a:pt x="7" y="57"/>
                    </a:lnTo>
                    <a:lnTo>
                      <a:pt x="4" y="65"/>
                    </a:lnTo>
                    <a:lnTo>
                      <a:pt x="2" y="73"/>
                    </a:lnTo>
                    <a:lnTo>
                      <a:pt x="0" y="82"/>
                    </a:lnTo>
                    <a:lnTo>
                      <a:pt x="0" y="92"/>
                    </a:lnTo>
                    <a:lnTo>
                      <a:pt x="0" y="101"/>
                    </a:lnTo>
                    <a:lnTo>
                      <a:pt x="2" y="110"/>
                    </a:lnTo>
                    <a:lnTo>
                      <a:pt x="4" y="119"/>
                    </a:lnTo>
                    <a:lnTo>
                      <a:pt x="7" y="128"/>
                    </a:lnTo>
                    <a:lnTo>
                      <a:pt x="10" y="136"/>
                    </a:lnTo>
                    <a:lnTo>
                      <a:pt x="16" y="143"/>
                    </a:lnTo>
                    <a:lnTo>
                      <a:pt x="20" y="150"/>
                    </a:lnTo>
                    <a:lnTo>
                      <a:pt x="27" y="157"/>
                    </a:lnTo>
                    <a:lnTo>
                      <a:pt x="34" y="162"/>
                    </a:lnTo>
                    <a:lnTo>
                      <a:pt x="40" y="168"/>
                    </a:lnTo>
                    <a:lnTo>
                      <a:pt x="48" y="172"/>
                    </a:lnTo>
                    <a:lnTo>
                      <a:pt x="56"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Freeform 81"/>
              <p:cNvSpPr>
                <a:spLocks noEditPoints="1"/>
              </p:cNvSpPr>
              <p:nvPr/>
            </p:nvSpPr>
            <p:spPr bwMode="auto">
              <a:xfrm>
                <a:off x="10287403" y="1826574"/>
                <a:ext cx="1163638" cy="2817813"/>
              </a:xfrm>
              <a:custGeom>
                <a:avLst/>
                <a:gdLst/>
                <a:ahLst/>
                <a:cxnLst>
                  <a:cxn ang="0">
                    <a:pos x="7277" y="17716"/>
                  </a:cxn>
                  <a:cxn ang="0">
                    <a:pos x="7" y="108"/>
                  </a:cxn>
                  <a:cxn ang="0">
                    <a:pos x="6787" y="11256"/>
                  </a:cxn>
                  <a:cxn ang="0">
                    <a:pos x="6874" y="12138"/>
                  </a:cxn>
                  <a:cxn ang="0">
                    <a:pos x="664" y="12286"/>
                  </a:cxn>
                  <a:cxn ang="0">
                    <a:pos x="438" y="12054"/>
                  </a:cxn>
                  <a:cxn ang="0">
                    <a:pos x="625" y="11218"/>
                  </a:cxn>
                  <a:cxn ang="0">
                    <a:pos x="6849" y="10134"/>
                  </a:cxn>
                  <a:cxn ang="0">
                    <a:pos x="6826" y="11025"/>
                  </a:cxn>
                  <a:cxn ang="0">
                    <a:pos x="578" y="11077"/>
                  </a:cxn>
                  <a:cxn ang="0">
                    <a:pos x="446" y="10211"/>
                  </a:cxn>
                  <a:cxn ang="0">
                    <a:pos x="704" y="8842"/>
                  </a:cxn>
                  <a:cxn ang="0">
                    <a:pos x="6887" y="9028"/>
                  </a:cxn>
                  <a:cxn ang="0">
                    <a:pos x="6755" y="9895"/>
                  </a:cxn>
                  <a:cxn ang="0">
                    <a:pos x="507" y="9842"/>
                  </a:cxn>
                  <a:cxn ang="0">
                    <a:pos x="483" y="8952"/>
                  </a:cxn>
                  <a:cxn ang="0">
                    <a:pos x="6707" y="7670"/>
                  </a:cxn>
                  <a:cxn ang="0">
                    <a:pos x="6895" y="8507"/>
                  </a:cxn>
                  <a:cxn ang="0">
                    <a:pos x="6669" y="8739"/>
                  </a:cxn>
                  <a:cxn ang="0">
                    <a:pos x="458" y="8590"/>
                  </a:cxn>
                  <a:cxn ang="0">
                    <a:pos x="544" y="7709"/>
                  </a:cxn>
                  <a:cxn ang="0">
                    <a:pos x="6787" y="6526"/>
                  </a:cxn>
                  <a:cxn ang="0">
                    <a:pos x="6874" y="7407"/>
                  </a:cxn>
                  <a:cxn ang="0">
                    <a:pos x="664" y="7556"/>
                  </a:cxn>
                  <a:cxn ang="0">
                    <a:pos x="438" y="7324"/>
                  </a:cxn>
                  <a:cxn ang="0">
                    <a:pos x="625" y="6488"/>
                  </a:cxn>
                  <a:cxn ang="0">
                    <a:pos x="6849" y="5404"/>
                  </a:cxn>
                  <a:cxn ang="0">
                    <a:pos x="6826" y="6296"/>
                  </a:cxn>
                  <a:cxn ang="0">
                    <a:pos x="578" y="6347"/>
                  </a:cxn>
                  <a:cxn ang="0">
                    <a:pos x="446" y="5480"/>
                  </a:cxn>
                  <a:cxn ang="0">
                    <a:pos x="704" y="4111"/>
                  </a:cxn>
                  <a:cxn ang="0">
                    <a:pos x="6887" y="4298"/>
                  </a:cxn>
                  <a:cxn ang="0">
                    <a:pos x="6755" y="5164"/>
                  </a:cxn>
                  <a:cxn ang="0">
                    <a:pos x="507" y="5113"/>
                  </a:cxn>
                  <a:cxn ang="0">
                    <a:pos x="483" y="4221"/>
                  </a:cxn>
                  <a:cxn ang="0">
                    <a:pos x="3868" y="13193"/>
                  </a:cxn>
                  <a:cxn ang="0">
                    <a:pos x="4226" y="13800"/>
                  </a:cxn>
                  <a:cxn ang="0">
                    <a:pos x="3706" y="14270"/>
                  </a:cxn>
                  <a:cxn ang="0">
                    <a:pos x="3139" y="13854"/>
                  </a:cxn>
                  <a:cxn ang="0">
                    <a:pos x="3436" y="13214"/>
                  </a:cxn>
                  <a:cxn ang="0">
                    <a:pos x="5725" y="15090"/>
                  </a:cxn>
                  <a:cxn ang="0">
                    <a:pos x="1624" y="15153"/>
                  </a:cxn>
                  <a:cxn ang="0">
                    <a:pos x="5640" y="15449"/>
                  </a:cxn>
                  <a:cxn ang="0">
                    <a:pos x="5600" y="15705"/>
                  </a:cxn>
                  <a:cxn ang="0">
                    <a:pos x="1659" y="15469"/>
                  </a:cxn>
                  <a:cxn ang="0">
                    <a:pos x="5722" y="16082"/>
                  </a:cxn>
                  <a:cxn ang="0">
                    <a:pos x="1613" y="16095"/>
                  </a:cxn>
                  <a:cxn ang="0">
                    <a:pos x="6707" y="2941"/>
                  </a:cxn>
                  <a:cxn ang="0">
                    <a:pos x="6895" y="3776"/>
                  </a:cxn>
                  <a:cxn ang="0">
                    <a:pos x="6669" y="4009"/>
                  </a:cxn>
                  <a:cxn ang="0">
                    <a:pos x="458" y="3861"/>
                  </a:cxn>
                  <a:cxn ang="0">
                    <a:pos x="544" y="2979"/>
                  </a:cxn>
                  <a:cxn ang="0">
                    <a:pos x="6787" y="1796"/>
                  </a:cxn>
                  <a:cxn ang="0">
                    <a:pos x="6874" y="2678"/>
                  </a:cxn>
                  <a:cxn ang="0">
                    <a:pos x="664" y="2827"/>
                  </a:cxn>
                  <a:cxn ang="0">
                    <a:pos x="438" y="2594"/>
                  </a:cxn>
                  <a:cxn ang="0">
                    <a:pos x="625" y="1758"/>
                  </a:cxn>
                  <a:cxn ang="0">
                    <a:pos x="6849" y="673"/>
                  </a:cxn>
                  <a:cxn ang="0">
                    <a:pos x="6826" y="1565"/>
                  </a:cxn>
                  <a:cxn ang="0">
                    <a:pos x="578" y="1617"/>
                  </a:cxn>
                  <a:cxn ang="0">
                    <a:pos x="446" y="750"/>
                  </a:cxn>
                </a:cxnLst>
                <a:rect l="0" t="0" r="r" b="b"/>
                <a:pathLst>
                  <a:path w="7333" h="17750">
                    <a:moveTo>
                      <a:pt x="152" y="0"/>
                    </a:moveTo>
                    <a:lnTo>
                      <a:pt x="7181" y="0"/>
                    </a:lnTo>
                    <a:lnTo>
                      <a:pt x="7196" y="1"/>
                    </a:lnTo>
                    <a:lnTo>
                      <a:pt x="7211" y="3"/>
                    </a:lnTo>
                    <a:lnTo>
                      <a:pt x="7225" y="7"/>
                    </a:lnTo>
                    <a:lnTo>
                      <a:pt x="7240" y="12"/>
                    </a:lnTo>
                    <a:lnTo>
                      <a:pt x="7253" y="19"/>
                    </a:lnTo>
                    <a:lnTo>
                      <a:pt x="7265" y="27"/>
                    </a:lnTo>
                    <a:lnTo>
                      <a:pt x="7277" y="36"/>
                    </a:lnTo>
                    <a:lnTo>
                      <a:pt x="7287" y="44"/>
                    </a:lnTo>
                    <a:lnTo>
                      <a:pt x="7297" y="55"/>
                    </a:lnTo>
                    <a:lnTo>
                      <a:pt x="7306" y="68"/>
                    </a:lnTo>
                    <a:lnTo>
                      <a:pt x="7314" y="80"/>
                    </a:lnTo>
                    <a:lnTo>
                      <a:pt x="7321" y="93"/>
                    </a:lnTo>
                    <a:lnTo>
                      <a:pt x="7325" y="108"/>
                    </a:lnTo>
                    <a:lnTo>
                      <a:pt x="7329" y="122"/>
                    </a:lnTo>
                    <a:lnTo>
                      <a:pt x="7332" y="138"/>
                    </a:lnTo>
                    <a:lnTo>
                      <a:pt x="7333" y="153"/>
                    </a:lnTo>
                    <a:lnTo>
                      <a:pt x="7333" y="17597"/>
                    </a:lnTo>
                    <a:lnTo>
                      <a:pt x="7332" y="17612"/>
                    </a:lnTo>
                    <a:lnTo>
                      <a:pt x="7329" y="17628"/>
                    </a:lnTo>
                    <a:lnTo>
                      <a:pt x="7325" y="17642"/>
                    </a:lnTo>
                    <a:lnTo>
                      <a:pt x="7321" y="17657"/>
                    </a:lnTo>
                    <a:lnTo>
                      <a:pt x="7314" y="17670"/>
                    </a:lnTo>
                    <a:lnTo>
                      <a:pt x="7306" y="17682"/>
                    </a:lnTo>
                    <a:lnTo>
                      <a:pt x="7297" y="17695"/>
                    </a:lnTo>
                    <a:lnTo>
                      <a:pt x="7287" y="17706"/>
                    </a:lnTo>
                    <a:lnTo>
                      <a:pt x="7277" y="17716"/>
                    </a:lnTo>
                    <a:lnTo>
                      <a:pt x="7265" y="17723"/>
                    </a:lnTo>
                    <a:lnTo>
                      <a:pt x="7253" y="17731"/>
                    </a:lnTo>
                    <a:lnTo>
                      <a:pt x="7240" y="17738"/>
                    </a:lnTo>
                    <a:lnTo>
                      <a:pt x="7225" y="17743"/>
                    </a:lnTo>
                    <a:lnTo>
                      <a:pt x="7211" y="17747"/>
                    </a:lnTo>
                    <a:lnTo>
                      <a:pt x="7196" y="17749"/>
                    </a:lnTo>
                    <a:lnTo>
                      <a:pt x="7181" y="17750"/>
                    </a:lnTo>
                    <a:lnTo>
                      <a:pt x="152" y="17750"/>
                    </a:lnTo>
                    <a:lnTo>
                      <a:pt x="136" y="17749"/>
                    </a:lnTo>
                    <a:lnTo>
                      <a:pt x="121" y="17747"/>
                    </a:lnTo>
                    <a:lnTo>
                      <a:pt x="106" y="17743"/>
                    </a:lnTo>
                    <a:lnTo>
                      <a:pt x="93" y="17738"/>
                    </a:lnTo>
                    <a:lnTo>
                      <a:pt x="80" y="17731"/>
                    </a:lnTo>
                    <a:lnTo>
                      <a:pt x="68" y="17723"/>
                    </a:lnTo>
                    <a:lnTo>
                      <a:pt x="55" y="17716"/>
                    </a:lnTo>
                    <a:lnTo>
                      <a:pt x="44" y="17706"/>
                    </a:lnTo>
                    <a:lnTo>
                      <a:pt x="34" y="17695"/>
                    </a:lnTo>
                    <a:lnTo>
                      <a:pt x="26" y="17682"/>
                    </a:lnTo>
                    <a:lnTo>
                      <a:pt x="19" y="17670"/>
                    </a:lnTo>
                    <a:lnTo>
                      <a:pt x="12" y="17657"/>
                    </a:lnTo>
                    <a:lnTo>
                      <a:pt x="7" y="17642"/>
                    </a:lnTo>
                    <a:lnTo>
                      <a:pt x="3" y="17628"/>
                    </a:lnTo>
                    <a:lnTo>
                      <a:pt x="1" y="17612"/>
                    </a:lnTo>
                    <a:lnTo>
                      <a:pt x="0" y="17597"/>
                    </a:lnTo>
                    <a:lnTo>
                      <a:pt x="0" y="153"/>
                    </a:lnTo>
                    <a:lnTo>
                      <a:pt x="1" y="138"/>
                    </a:lnTo>
                    <a:lnTo>
                      <a:pt x="3" y="122"/>
                    </a:lnTo>
                    <a:lnTo>
                      <a:pt x="7" y="108"/>
                    </a:lnTo>
                    <a:lnTo>
                      <a:pt x="12" y="93"/>
                    </a:lnTo>
                    <a:lnTo>
                      <a:pt x="19" y="80"/>
                    </a:lnTo>
                    <a:lnTo>
                      <a:pt x="26" y="68"/>
                    </a:lnTo>
                    <a:lnTo>
                      <a:pt x="34" y="55"/>
                    </a:lnTo>
                    <a:lnTo>
                      <a:pt x="44" y="44"/>
                    </a:lnTo>
                    <a:lnTo>
                      <a:pt x="55" y="36"/>
                    </a:lnTo>
                    <a:lnTo>
                      <a:pt x="68" y="27"/>
                    </a:lnTo>
                    <a:lnTo>
                      <a:pt x="80" y="19"/>
                    </a:lnTo>
                    <a:lnTo>
                      <a:pt x="93" y="12"/>
                    </a:lnTo>
                    <a:lnTo>
                      <a:pt x="106" y="7"/>
                    </a:lnTo>
                    <a:lnTo>
                      <a:pt x="121" y="3"/>
                    </a:lnTo>
                    <a:lnTo>
                      <a:pt x="136" y="1"/>
                    </a:lnTo>
                    <a:lnTo>
                      <a:pt x="152" y="0"/>
                    </a:lnTo>
                    <a:close/>
                    <a:moveTo>
                      <a:pt x="704" y="11207"/>
                    </a:moveTo>
                    <a:lnTo>
                      <a:pt x="6628" y="11207"/>
                    </a:lnTo>
                    <a:lnTo>
                      <a:pt x="6642" y="11207"/>
                    </a:lnTo>
                    <a:lnTo>
                      <a:pt x="6655" y="11208"/>
                    </a:lnTo>
                    <a:lnTo>
                      <a:pt x="6669" y="11209"/>
                    </a:lnTo>
                    <a:lnTo>
                      <a:pt x="6682" y="11211"/>
                    </a:lnTo>
                    <a:lnTo>
                      <a:pt x="6694" y="11215"/>
                    </a:lnTo>
                    <a:lnTo>
                      <a:pt x="6707" y="11218"/>
                    </a:lnTo>
                    <a:lnTo>
                      <a:pt x="6720" y="11221"/>
                    </a:lnTo>
                    <a:lnTo>
                      <a:pt x="6732" y="11226"/>
                    </a:lnTo>
                    <a:lnTo>
                      <a:pt x="6744" y="11231"/>
                    </a:lnTo>
                    <a:lnTo>
                      <a:pt x="6755" y="11237"/>
                    </a:lnTo>
                    <a:lnTo>
                      <a:pt x="6766" y="11242"/>
                    </a:lnTo>
                    <a:lnTo>
                      <a:pt x="6777" y="11249"/>
                    </a:lnTo>
                    <a:lnTo>
                      <a:pt x="6787" y="11256"/>
                    </a:lnTo>
                    <a:lnTo>
                      <a:pt x="6797" y="11263"/>
                    </a:lnTo>
                    <a:lnTo>
                      <a:pt x="6807" y="11271"/>
                    </a:lnTo>
                    <a:lnTo>
                      <a:pt x="6817" y="11279"/>
                    </a:lnTo>
                    <a:lnTo>
                      <a:pt x="6826" y="11288"/>
                    </a:lnTo>
                    <a:lnTo>
                      <a:pt x="6834" y="11297"/>
                    </a:lnTo>
                    <a:lnTo>
                      <a:pt x="6842" y="11307"/>
                    </a:lnTo>
                    <a:lnTo>
                      <a:pt x="6849" y="11316"/>
                    </a:lnTo>
                    <a:lnTo>
                      <a:pt x="6856" y="11327"/>
                    </a:lnTo>
                    <a:lnTo>
                      <a:pt x="6863" y="11337"/>
                    </a:lnTo>
                    <a:lnTo>
                      <a:pt x="6868" y="11348"/>
                    </a:lnTo>
                    <a:lnTo>
                      <a:pt x="6874" y="11358"/>
                    </a:lnTo>
                    <a:lnTo>
                      <a:pt x="6879" y="11370"/>
                    </a:lnTo>
                    <a:lnTo>
                      <a:pt x="6883" y="11381"/>
                    </a:lnTo>
                    <a:lnTo>
                      <a:pt x="6887" y="11392"/>
                    </a:lnTo>
                    <a:lnTo>
                      <a:pt x="6889" y="11404"/>
                    </a:lnTo>
                    <a:lnTo>
                      <a:pt x="6893" y="11417"/>
                    </a:lnTo>
                    <a:lnTo>
                      <a:pt x="6894" y="11429"/>
                    </a:lnTo>
                    <a:lnTo>
                      <a:pt x="6895" y="11442"/>
                    </a:lnTo>
                    <a:lnTo>
                      <a:pt x="6895" y="11454"/>
                    </a:lnTo>
                    <a:lnTo>
                      <a:pt x="6895" y="12041"/>
                    </a:lnTo>
                    <a:lnTo>
                      <a:pt x="6895" y="12054"/>
                    </a:lnTo>
                    <a:lnTo>
                      <a:pt x="6894" y="12067"/>
                    </a:lnTo>
                    <a:lnTo>
                      <a:pt x="6893" y="12079"/>
                    </a:lnTo>
                    <a:lnTo>
                      <a:pt x="6889" y="12091"/>
                    </a:lnTo>
                    <a:lnTo>
                      <a:pt x="6887" y="12103"/>
                    </a:lnTo>
                    <a:lnTo>
                      <a:pt x="6883" y="12115"/>
                    </a:lnTo>
                    <a:lnTo>
                      <a:pt x="6879" y="12127"/>
                    </a:lnTo>
                    <a:lnTo>
                      <a:pt x="6874" y="12138"/>
                    </a:lnTo>
                    <a:lnTo>
                      <a:pt x="6868" y="12149"/>
                    </a:lnTo>
                    <a:lnTo>
                      <a:pt x="6863" y="12160"/>
                    </a:lnTo>
                    <a:lnTo>
                      <a:pt x="6856" y="12170"/>
                    </a:lnTo>
                    <a:lnTo>
                      <a:pt x="6849" y="12180"/>
                    </a:lnTo>
                    <a:lnTo>
                      <a:pt x="6842" y="12190"/>
                    </a:lnTo>
                    <a:lnTo>
                      <a:pt x="6834" y="12199"/>
                    </a:lnTo>
                    <a:lnTo>
                      <a:pt x="6826" y="12208"/>
                    </a:lnTo>
                    <a:lnTo>
                      <a:pt x="6817" y="12216"/>
                    </a:lnTo>
                    <a:lnTo>
                      <a:pt x="6807" y="12224"/>
                    </a:lnTo>
                    <a:lnTo>
                      <a:pt x="6797" y="12232"/>
                    </a:lnTo>
                    <a:lnTo>
                      <a:pt x="6787" y="12240"/>
                    </a:lnTo>
                    <a:lnTo>
                      <a:pt x="6777" y="12246"/>
                    </a:lnTo>
                    <a:lnTo>
                      <a:pt x="6766" y="12253"/>
                    </a:lnTo>
                    <a:lnTo>
                      <a:pt x="6755" y="12260"/>
                    </a:lnTo>
                    <a:lnTo>
                      <a:pt x="6744" y="12265"/>
                    </a:lnTo>
                    <a:lnTo>
                      <a:pt x="6732" y="12270"/>
                    </a:lnTo>
                    <a:lnTo>
                      <a:pt x="6720" y="12274"/>
                    </a:lnTo>
                    <a:lnTo>
                      <a:pt x="6707" y="12279"/>
                    </a:lnTo>
                    <a:lnTo>
                      <a:pt x="6694" y="12282"/>
                    </a:lnTo>
                    <a:lnTo>
                      <a:pt x="6682" y="12284"/>
                    </a:lnTo>
                    <a:lnTo>
                      <a:pt x="6669" y="12286"/>
                    </a:lnTo>
                    <a:lnTo>
                      <a:pt x="6655" y="12287"/>
                    </a:lnTo>
                    <a:lnTo>
                      <a:pt x="6642" y="12289"/>
                    </a:lnTo>
                    <a:lnTo>
                      <a:pt x="6628" y="12290"/>
                    </a:lnTo>
                    <a:lnTo>
                      <a:pt x="704" y="12290"/>
                    </a:lnTo>
                    <a:lnTo>
                      <a:pt x="691" y="12289"/>
                    </a:lnTo>
                    <a:lnTo>
                      <a:pt x="678" y="12287"/>
                    </a:lnTo>
                    <a:lnTo>
                      <a:pt x="664" y="12286"/>
                    </a:lnTo>
                    <a:lnTo>
                      <a:pt x="651" y="12284"/>
                    </a:lnTo>
                    <a:lnTo>
                      <a:pt x="638" y="12282"/>
                    </a:lnTo>
                    <a:lnTo>
                      <a:pt x="625" y="12279"/>
                    </a:lnTo>
                    <a:lnTo>
                      <a:pt x="613" y="12274"/>
                    </a:lnTo>
                    <a:lnTo>
                      <a:pt x="601" y="12270"/>
                    </a:lnTo>
                    <a:lnTo>
                      <a:pt x="589" y="12265"/>
                    </a:lnTo>
                    <a:lnTo>
                      <a:pt x="578" y="12260"/>
                    </a:lnTo>
                    <a:lnTo>
                      <a:pt x="566" y="12253"/>
                    </a:lnTo>
                    <a:lnTo>
                      <a:pt x="556" y="12246"/>
                    </a:lnTo>
                    <a:lnTo>
                      <a:pt x="544" y="12240"/>
                    </a:lnTo>
                    <a:lnTo>
                      <a:pt x="534" y="12232"/>
                    </a:lnTo>
                    <a:lnTo>
                      <a:pt x="524" y="12224"/>
                    </a:lnTo>
                    <a:lnTo>
                      <a:pt x="516" y="12216"/>
                    </a:lnTo>
                    <a:lnTo>
                      <a:pt x="507" y="12208"/>
                    </a:lnTo>
                    <a:lnTo>
                      <a:pt x="498" y="12199"/>
                    </a:lnTo>
                    <a:lnTo>
                      <a:pt x="490" y="12190"/>
                    </a:lnTo>
                    <a:lnTo>
                      <a:pt x="483" y="12180"/>
                    </a:lnTo>
                    <a:lnTo>
                      <a:pt x="476" y="12170"/>
                    </a:lnTo>
                    <a:lnTo>
                      <a:pt x="469" y="12160"/>
                    </a:lnTo>
                    <a:lnTo>
                      <a:pt x="463" y="12149"/>
                    </a:lnTo>
                    <a:lnTo>
                      <a:pt x="458" y="12138"/>
                    </a:lnTo>
                    <a:lnTo>
                      <a:pt x="454" y="12127"/>
                    </a:lnTo>
                    <a:lnTo>
                      <a:pt x="449" y="12115"/>
                    </a:lnTo>
                    <a:lnTo>
                      <a:pt x="446" y="12103"/>
                    </a:lnTo>
                    <a:lnTo>
                      <a:pt x="442" y="12091"/>
                    </a:lnTo>
                    <a:lnTo>
                      <a:pt x="440" y="12079"/>
                    </a:lnTo>
                    <a:lnTo>
                      <a:pt x="439" y="12067"/>
                    </a:lnTo>
                    <a:lnTo>
                      <a:pt x="438" y="12054"/>
                    </a:lnTo>
                    <a:lnTo>
                      <a:pt x="437" y="12041"/>
                    </a:lnTo>
                    <a:lnTo>
                      <a:pt x="437" y="11454"/>
                    </a:lnTo>
                    <a:lnTo>
                      <a:pt x="438" y="11442"/>
                    </a:lnTo>
                    <a:lnTo>
                      <a:pt x="439" y="11429"/>
                    </a:lnTo>
                    <a:lnTo>
                      <a:pt x="440" y="11417"/>
                    </a:lnTo>
                    <a:lnTo>
                      <a:pt x="442" y="11404"/>
                    </a:lnTo>
                    <a:lnTo>
                      <a:pt x="446" y="11392"/>
                    </a:lnTo>
                    <a:lnTo>
                      <a:pt x="449" y="11381"/>
                    </a:lnTo>
                    <a:lnTo>
                      <a:pt x="454" y="11370"/>
                    </a:lnTo>
                    <a:lnTo>
                      <a:pt x="458" y="11358"/>
                    </a:lnTo>
                    <a:lnTo>
                      <a:pt x="463" y="11348"/>
                    </a:lnTo>
                    <a:lnTo>
                      <a:pt x="469" y="11337"/>
                    </a:lnTo>
                    <a:lnTo>
                      <a:pt x="476" y="11327"/>
                    </a:lnTo>
                    <a:lnTo>
                      <a:pt x="483" y="11316"/>
                    </a:lnTo>
                    <a:lnTo>
                      <a:pt x="490" y="11307"/>
                    </a:lnTo>
                    <a:lnTo>
                      <a:pt x="498" y="11297"/>
                    </a:lnTo>
                    <a:lnTo>
                      <a:pt x="507" y="11288"/>
                    </a:lnTo>
                    <a:lnTo>
                      <a:pt x="516" y="11279"/>
                    </a:lnTo>
                    <a:lnTo>
                      <a:pt x="524" y="11271"/>
                    </a:lnTo>
                    <a:lnTo>
                      <a:pt x="534" y="11263"/>
                    </a:lnTo>
                    <a:lnTo>
                      <a:pt x="544" y="11256"/>
                    </a:lnTo>
                    <a:lnTo>
                      <a:pt x="556" y="11249"/>
                    </a:lnTo>
                    <a:lnTo>
                      <a:pt x="566" y="11242"/>
                    </a:lnTo>
                    <a:lnTo>
                      <a:pt x="578" y="11237"/>
                    </a:lnTo>
                    <a:lnTo>
                      <a:pt x="589" y="11231"/>
                    </a:lnTo>
                    <a:lnTo>
                      <a:pt x="601" y="11226"/>
                    </a:lnTo>
                    <a:lnTo>
                      <a:pt x="613" y="11221"/>
                    </a:lnTo>
                    <a:lnTo>
                      <a:pt x="625" y="11218"/>
                    </a:lnTo>
                    <a:lnTo>
                      <a:pt x="638" y="11215"/>
                    </a:lnTo>
                    <a:lnTo>
                      <a:pt x="651" y="11211"/>
                    </a:lnTo>
                    <a:lnTo>
                      <a:pt x="664" y="11209"/>
                    </a:lnTo>
                    <a:lnTo>
                      <a:pt x="678" y="11208"/>
                    </a:lnTo>
                    <a:lnTo>
                      <a:pt x="691" y="11207"/>
                    </a:lnTo>
                    <a:lnTo>
                      <a:pt x="704" y="11207"/>
                    </a:lnTo>
                    <a:close/>
                    <a:moveTo>
                      <a:pt x="704" y="10024"/>
                    </a:moveTo>
                    <a:lnTo>
                      <a:pt x="6628" y="10024"/>
                    </a:lnTo>
                    <a:lnTo>
                      <a:pt x="6642" y="10024"/>
                    </a:lnTo>
                    <a:lnTo>
                      <a:pt x="6655" y="10025"/>
                    </a:lnTo>
                    <a:lnTo>
                      <a:pt x="6669" y="10027"/>
                    </a:lnTo>
                    <a:lnTo>
                      <a:pt x="6682" y="10029"/>
                    </a:lnTo>
                    <a:lnTo>
                      <a:pt x="6694" y="10032"/>
                    </a:lnTo>
                    <a:lnTo>
                      <a:pt x="6707" y="10035"/>
                    </a:lnTo>
                    <a:lnTo>
                      <a:pt x="6720" y="10039"/>
                    </a:lnTo>
                    <a:lnTo>
                      <a:pt x="6732" y="10043"/>
                    </a:lnTo>
                    <a:lnTo>
                      <a:pt x="6744" y="10049"/>
                    </a:lnTo>
                    <a:lnTo>
                      <a:pt x="6755" y="10054"/>
                    </a:lnTo>
                    <a:lnTo>
                      <a:pt x="6766" y="10060"/>
                    </a:lnTo>
                    <a:lnTo>
                      <a:pt x="6777" y="10066"/>
                    </a:lnTo>
                    <a:lnTo>
                      <a:pt x="6787" y="10073"/>
                    </a:lnTo>
                    <a:lnTo>
                      <a:pt x="6797" y="10081"/>
                    </a:lnTo>
                    <a:lnTo>
                      <a:pt x="6807" y="10089"/>
                    </a:lnTo>
                    <a:lnTo>
                      <a:pt x="6817" y="10096"/>
                    </a:lnTo>
                    <a:lnTo>
                      <a:pt x="6826" y="10105"/>
                    </a:lnTo>
                    <a:lnTo>
                      <a:pt x="6834" y="10114"/>
                    </a:lnTo>
                    <a:lnTo>
                      <a:pt x="6842" y="10124"/>
                    </a:lnTo>
                    <a:lnTo>
                      <a:pt x="6849" y="10134"/>
                    </a:lnTo>
                    <a:lnTo>
                      <a:pt x="6856" y="10144"/>
                    </a:lnTo>
                    <a:lnTo>
                      <a:pt x="6863" y="10154"/>
                    </a:lnTo>
                    <a:lnTo>
                      <a:pt x="6868" y="10165"/>
                    </a:lnTo>
                    <a:lnTo>
                      <a:pt x="6874" y="10175"/>
                    </a:lnTo>
                    <a:lnTo>
                      <a:pt x="6879" y="10187"/>
                    </a:lnTo>
                    <a:lnTo>
                      <a:pt x="6883" y="10198"/>
                    </a:lnTo>
                    <a:lnTo>
                      <a:pt x="6887" y="10211"/>
                    </a:lnTo>
                    <a:lnTo>
                      <a:pt x="6889" y="10222"/>
                    </a:lnTo>
                    <a:lnTo>
                      <a:pt x="6893" y="10234"/>
                    </a:lnTo>
                    <a:lnTo>
                      <a:pt x="6894" y="10246"/>
                    </a:lnTo>
                    <a:lnTo>
                      <a:pt x="6895" y="10260"/>
                    </a:lnTo>
                    <a:lnTo>
                      <a:pt x="6895" y="10272"/>
                    </a:lnTo>
                    <a:lnTo>
                      <a:pt x="6895" y="10859"/>
                    </a:lnTo>
                    <a:lnTo>
                      <a:pt x="6895" y="10872"/>
                    </a:lnTo>
                    <a:lnTo>
                      <a:pt x="6894" y="10884"/>
                    </a:lnTo>
                    <a:lnTo>
                      <a:pt x="6893" y="10896"/>
                    </a:lnTo>
                    <a:lnTo>
                      <a:pt x="6889" y="10908"/>
                    </a:lnTo>
                    <a:lnTo>
                      <a:pt x="6887" y="10921"/>
                    </a:lnTo>
                    <a:lnTo>
                      <a:pt x="6883" y="10933"/>
                    </a:lnTo>
                    <a:lnTo>
                      <a:pt x="6879" y="10944"/>
                    </a:lnTo>
                    <a:lnTo>
                      <a:pt x="6874" y="10955"/>
                    </a:lnTo>
                    <a:lnTo>
                      <a:pt x="6868" y="10966"/>
                    </a:lnTo>
                    <a:lnTo>
                      <a:pt x="6863" y="10977"/>
                    </a:lnTo>
                    <a:lnTo>
                      <a:pt x="6856" y="10987"/>
                    </a:lnTo>
                    <a:lnTo>
                      <a:pt x="6849" y="10997"/>
                    </a:lnTo>
                    <a:lnTo>
                      <a:pt x="6842" y="11007"/>
                    </a:lnTo>
                    <a:lnTo>
                      <a:pt x="6834" y="11016"/>
                    </a:lnTo>
                    <a:lnTo>
                      <a:pt x="6826" y="11025"/>
                    </a:lnTo>
                    <a:lnTo>
                      <a:pt x="6817" y="11034"/>
                    </a:lnTo>
                    <a:lnTo>
                      <a:pt x="6807" y="11043"/>
                    </a:lnTo>
                    <a:lnTo>
                      <a:pt x="6797" y="11050"/>
                    </a:lnTo>
                    <a:lnTo>
                      <a:pt x="6787" y="11057"/>
                    </a:lnTo>
                    <a:lnTo>
                      <a:pt x="6777" y="11064"/>
                    </a:lnTo>
                    <a:lnTo>
                      <a:pt x="6766" y="11070"/>
                    </a:lnTo>
                    <a:lnTo>
                      <a:pt x="6755" y="11077"/>
                    </a:lnTo>
                    <a:lnTo>
                      <a:pt x="6744" y="11083"/>
                    </a:lnTo>
                    <a:lnTo>
                      <a:pt x="6732" y="11087"/>
                    </a:lnTo>
                    <a:lnTo>
                      <a:pt x="6720" y="11092"/>
                    </a:lnTo>
                    <a:lnTo>
                      <a:pt x="6707" y="11096"/>
                    </a:lnTo>
                    <a:lnTo>
                      <a:pt x="6694" y="11099"/>
                    </a:lnTo>
                    <a:lnTo>
                      <a:pt x="6682" y="11102"/>
                    </a:lnTo>
                    <a:lnTo>
                      <a:pt x="6669" y="11104"/>
                    </a:lnTo>
                    <a:lnTo>
                      <a:pt x="6655" y="11106"/>
                    </a:lnTo>
                    <a:lnTo>
                      <a:pt x="6642" y="11106"/>
                    </a:lnTo>
                    <a:lnTo>
                      <a:pt x="6628" y="11107"/>
                    </a:lnTo>
                    <a:lnTo>
                      <a:pt x="704" y="11107"/>
                    </a:lnTo>
                    <a:lnTo>
                      <a:pt x="691" y="11106"/>
                    </a:lnTo>
                    <a:lnTo>
                      <a:pt x="678" y="11106"/>
                    </a:lnTo>
                    <a:lnTo>
                      <a:pt x="664" y="11104"/>
                    </a:lnTo>
                    <a:lnTo>
                      <a:pt x="651" y="11102"/>
                    </a:lnTo>
                    <a:lnTo>
                      <a:pt x="638" y="11099"/>
                    </a:lnTo>
                    <a:lnTo>
                      <a:pt x="625" y="11096"/>
                    </a:lnTo>
                    <a:lnTo>
                      <a:pt x="613" y="11092"/>
                    </a:lnTo>
                    <a:lnTo>
                      <a:pt x="601" y="11087"/>
                    </a:lnTo>
                    <a:lnTo>
                      <a:pt x="589" y="11083"/>
                    </a:lnTo>
                    <a:lnTo>
                      <a:pt x="578" y="11077"/>
                    </a:lnTo>
                    <a:lnTo>
                      <a:pt x="566" y="11070"/>
                    </a:lnTo>
                    <a:lnTo>
                      <a:pt x="556" y="11064"/>
                    </a:lnTo>
                    <a:lnTo>
                      <a:pt x="544" y="11057"/>
                    </a:lnTo>
                    <a:lnTo>
                      <a:pt x="534" y="11050"/>
                    </a:lnTo>
                    <a:lnTo>
                      <a:pt x="524" y="11043"/>
                    </a:lnTo>
                    <a:lnTo>
                      <a:pt x="516" y="11034"/>
                    </a:lnTo>
                    <a:lnTo>
                      <a:pt x="507" y="11025"/>
                    </a:lnTo>
                    <a:lnTo>
                      <a:pt x="498" y="11016"/>
                    </a:lnTo>
                    <a:lnTo>
                      <a:pt x="490" y="11007"/>
                    </a:lnTo>
                    <a:lnTo>
                      <a:pt x="483" y="10997"/>
                    </a:lnTo>
                    <a:lnTo>
                      <a:pt x="476" y="10987"/>
                    </a:lnTo>
                    <a:lnTo>
                      <a:pt x="469" y="10977"/>
                    </a:lnTo>
                    <a:lnTo>
                      <a:pt x="463" y="10966"/>
                    </a:lnTo>
                    <a:lnTo>
                      <a:pt x="458" y="10955"/>
                    </a:lnTo>
                    <a:lnTo>
                      <a:pt x="454" y="10944"/>
                    </a:lnTo>
                    <a:lnTo>
                      <a:pt x="449" y="10933"/>
                    </a:lnTo>
                    <a:lnTo>
                      <a:pt x="446" y="10921"/>
                    </a:lnTo>
                    <a:lnTo>
                      <a:pt x="442" y="10908"/>
                    </a:lnTo>
                    <a:lnTo>
                      <a:pt x="440" y="10896"/>
                    </a:lnTo>
                    <a:lnTo>
                      <a:pt x="439" y="10884"/>
                    </a:lnTo>
                    <a:lnTo>
                      <a:pt x="438" y="10872"/>
                    </a:lnTo>
                    <a:lnTo>
                      <a:pt x="437" y="10859"/>
                    </a:lnTo>
                    <a:lnTo>
                      <a:pt x="437" y="10272"/>
                    </a:lnTo>
                    <a:lnTo>
                      <a:pt x="438" y="10260"/>
                    </a:lnTo>
                    <a:lnTo>
                      <a:pt x="439" y="10246"/>
                    </a:lnTo>
                    <a:lnTo>
                      <a:pt x="440" y="10234"/>
                    </a:lnTo>
                    <a:lnTo>
                      <a:pt x="442" y="10222"/>
                    </a:lnTo>
                    <a:lnTo>
                      <a:pt x="446" y="10211"/>
                    </a:lnTo>
                    <a:lnTo>
                      <a:pt x="449" y="10198"/>
                    </a:lnTo>
                    <a:lnTo>
                      <a:pt x="454" y="10187"/>
                    </a:lnTo>
                    <a:lnTo>
                      <a:pt x="458" y="10175"/>
                    </a:lnTo>
                    <a:lnTo>
                      <a:pt x="463" y="10165"/>
                    </a:lnTo>
                    <a:lnTo>
                      <a:pt x="469" y="10154"/>
                    </a:lnTo>
                    <a:lnTo>
                      <a:pt x="476" y="10144"/>
                    </a:lnTo>
                    <a:lnTo>
                      <a:pt x="483" y="10134"/>
                    </a:lnTo>
                    <a:lnTo>
                      <a:pt x="490" y="10124"/>
                    </a:lnTo>
                    <a:lnTo>
                      <a:pt x="498" y="10114"/>
                    </a:lnTo>
                    <a:lnTo>
                      <a:pt x="507" y="10105"/>
                    </a:lnTo>
                    <a:lnTo>
                      <a:pt x="516" y="10096"/>
                    </a:lnTo>
                    <a:lnTo>
                      <a:pt x="524" y="10089"/>
                    </a:lnTo>
                    <a:lnTo>
                      <a:pt x="534" y="10081"/>
                    </a:lnTo>
                    <a:lnTo>
                      <a:pt x="544" y="10073"/>
                    </a:lnTo>
                    <a:lnTo>
                      <a:pt x="556" y="10066"/>
                    </a:lnTo>
                    <a:lnTo>
                      <a:pt x="566" y="10060"/>
                    </a:lnTo>
                    <a:lnTo>
                      <a:pt x="578" y="10054"/>
                    </a:lnTo>
                    <a:lnTo>
                      <a:pt x="589" y="10049"/>
                    </a:lnTo>
                    <a:lnTo>
                      <a:pt x="601" y="10043"/>
                    </a:lnTo>
                    <a:lnTo>
                      <a:pt x="613" y="10039"/>
                    </a:lnTo>
                    <a:lnTo>
                      <a:pt x="625" y="10035"/>
                    </a:lnTo>
                    <a:lnTo>
                      <a:pt x="638" y="10032"/>
                    </a:lnTo>
                    <a:lnTo>
                      <a:pt x="651" y="10029"/>
                    </a:lnTo>
                    <a:lnTo>
                      <a:pt x="664" y="10027"/>
                    </a:lnTo>
                    <a:lnTo>
                      <a:pt x="678" y="10025"/>
                    </a:lnTo>
                    <a:lnTo>
                      <a:pt x="691" y="10024"/>
                    </a:lnTo>
                    <a:lnTo>
                      <a:pt x="704" y="10024"/>
                    </a:lnTo>
                    <a:close/>
                    <a:moveTo>
                      <a:pt x="704" y="8842"/>
                    </a:moveTo>
                    <a:lnTo>
                      <a:pt x="6628" y="8842"/>
                    </a:lnTo>
                    <a:lnTo>
                      <a:pt x="6642" y="8842"/>
                    </a:lnTo>
                    <a:lnTo>
                      <a:pt x="6655" y="8843"/>
                    </a:lnTo>
                    <a:lnTo>
                      <a:pt x="6669" y="8845"/>
                    </a:lnTo>
                    <a:lnTo>
                      <a:pt x="6682" y="8846"/>
                    </a:lnTo>
                    <a:lnTo>
                      <a:pt x="6694" y="8849"/>
                    </a:lnTo>
                    <a:lnTo>
                      <a:pt x="6707" y="8853"/>
                    </a:lnTo>
                    <a:lnTo>
                      <a:pt x="6720" y="8857"/>
                    </a:lnTo>
                    <a:lnTo>
                      <a:pt x="6732" y="8862"/>
                    </a:lnTo>
                    <a:lnTo>
                      <a:pt x="6744" y="8866"/>
                    </a:lnTo>
                    <a:lnTo>
                      <a:pt x="6755" y="8872"/>
                    </a:lnTo>
                    <a:lnTo>
                      <a:pt x="6766" y="8877"/>
                    </a:lnTo>
                    <a:lnTo>
                      <a:pt x="6777" y="8884"/>
                    </a:lnTo>
                    <a:lnTo>
                      <a:pt x="6787" y="8891"/>
                    </a:lnTo>
                    <a:lnTo>
                      <a:pt x="6797" y="8898"/>
                    </a:lnTo>
                    <a:lnTo>
                      <a:pt x="6807" y="8906"/>
                    </a:lnTo>
                    <a:lnTo>
                      <a:pt x="6817" y="8915"/>
                    </a:lnTo>
                    <a:lnTo>
                      <a:pt x="6826" y="8923"/>
                    </a:lnTo>
                    <a:lnTo>
                      <a:pt x="6834" y="8932"/>
                    </a:lnTo>
                    <a:lnTo>
                      <a:pt x="6842" y="8942"/>
                    </a:lnTo>
                    <a:lnTo>
                      <a:pt x="6849" y="8952"/>
                    </a:lnTo>
                    <a:lnTo>
                      <a:pt x="6856" y="8962"/>
                    </a:lnTo>
                    <a:lnTo>
                      <a:pt x="6863" y="8972"/>
                    </a:lnTo>
                    <a:lnTo>
                      <a:pt x="6868" y="8983"/>
                    </a:lnTo>
                    <a:lnTo>
                      <a:pt x="6874" y="8994"/>
                    </a:lnTo>
                    <a:lnTo>
                      <a:pt x="6879" y="9005"/>
                    </a:lnTo>
                    <a:lnTo>
                      <a:pt x="6883" y="9016"/>
                    </a:lnTo>
                    <a:lnTo>
                      <a:pt x="6887" y="9028"/>
                    </a:lnTo>
                    <a:lnTo>
                      <a:pt x="6889" y="9039"/>
                    </a:lnTo>
                    <a:lnTo>
                      <a:pt x="6893" y="9051"/>
                    </a:lnTo>
                    <a:lnTo>
                      <a:pt x="6894" y="9065"/>
                    </a:lnTo>
                    <a:lnTo>
                      <a:pt x="6895" y="9077"/>
                    </a:lnTo>
                    <a:lnTo>
                      <a:pt x="6895" y="9089"/>
                    </a:lnTo>
                    <a:lnTo>
                      <a:pt x="6895" y="9676"/>
                    </a:lnTo>
                    <a:lnTo>
                      <a:pt x="6895" y="9689"/>
                    </a:lnTo>
                    <a:lnTo>
                      <a:pt x="6894" y="9701"/>
                    </a:lnTo>
                    <a:lnTo>
                      <a:pt x="6893" y="9714"/>
                    </a:lnTo>
                    <a:lnTo>
                      <a:pt x="6889" y="9726"/>
                    </a:lnTo>
                    <a:lnTo>
                      <a:pt x="6887" y="9738"/>
                    </a:lnTo>
                    <a:lnTo>
                      <a:pt x="6883" y="9750"/>
                    </a:lnTo>
                    <a:lnTo>
                      <a:pt x="6879" y="9761"/>
                    </a:lnTo>
                    <a:lnTo>
                      <a:pt x="6874" y="9772"/>
                    </a:lnTo>
                    <a:lnTo>
                      <a:pt x="6868" y="9784"/>
                    </a:lnTo>
                    <a:lnTo>
                      <a:pt x="6863" y="9795"/>
                    </a:lnTo>
                    <a:lnTo>
                      <a:pt x="6856" y="9805"/>
                    </a:lnTo>
                    <a:lnTo>
                      <a:pt x="6849" y="9815"/>
                    </a:lnTo>
                    <a:lnTo>
                      <a:pt x="6842" y="9825"/>
                    </a:lnTo>
                    <a:lnTo>
                      <a:pt x="6834" y="9834"/>
                    </a:lnTo>
                    <a:lnTo>
                      <a:pt x="6826" y="9842"/>
                    </a:lnTo>
                    <a:lnTo>
                      <a:pt x="6817" y="9851"/>
                    </a:lnTo>
                    <a:lnTo>
                      <a:pt x="6807" y="9860"/>
                    </a:lnTo>
                    <a:lnTo>
                      <a:pt x="6797" y="9868"/>
                    </a:lnTo>
                    <a:lnTo>
                      <a:pt x="6787" y="9875"/>
                    </a:lnTo>
                    <a:lnTo>
                      <a:pt x="6777" y="9882"/>
                    </a:lnTo>
                    <a:lnTo>
                      <a:pt x="6766" y="9888"/>
                    </a:lnTo>
                    <a:lnTo>
                      <a:pt x="6755" y="9895"/>
                    </a:lnTo>
                    <a:lnTo>
                      <a:pt x="6744" y="9900"/>
                    </a:lnTo>
                    <a:lnTo>
                      <a:pt x="6732" y="9905"/>
                    </a:lnTo>
                    <a:lnTo>
                      <a:pt x="6720" y="9909"/>
                    </a:lnTo>
                    <a:lnTo>
                      <a:pt x="6707" y="9913"/>
                    </a:lnTo>
                    <a:lnTo>
                      <a:pt x="6694" y="9917"/>
                    </a:lnTo>
                    <a:lnTo>
                      <a:pt x="6682" y="9919"/>
                    </a:lnTo>
                    <a:lnTo>
                      <a:pt x="6669" y="9921"/>
                    </a:lnTo>
                    <a:lnTo>
                      <a:pt x="6655" y="9923"/>
                    </a:lnTo>
                    <a:lnTo>
                      <a:pt x="6642" y="9924"/>
                    </a:lnTo>
                    <a:lnTo>
                      <a:pt x="6628" y="9924"/>
                    </a:lnTo>
                    <a:lnTo>
                      <a:pt x="704" y="9924"/>
                    </a:lnTo>
                    <a:lnTo>
                      <a:pt x="691" y="9924"/>
                    </a:lnTo>
                    <a:lnTo>
                      <a:pt x="678" y="9923"/>
                    </a:lnTo>
                    <a:lnTo>
                      <a:pt x="664" y="9921"/>
                    </a:lnTo>
                    <a:lnTo>
                      <a:pt x="651" y="9919"/>
                    </a:lnTo>
                    <a:lnTo>
                      <a:pt x="638" y="9917"/>
                    </a:lnTo>
                    <a:lnTo>
                      <a:pt x="625" y="9913"/>
                    </a:lnTo>
                    <a:lnTo>
                      <a:pt x="613" y="9909"/>
                    </a:lnTo>
                    <a:lnTo>
                      <a:pt x="601" y="9905"/>
                    </a:lnTo>
                    <a:lnTo>
                      <a:pt x="589" y="9900"/>
                    </a:lnTo>
                    <a:lnTo>
                      <a:pt x="578" y="9895"/>
                    </a:lnTo>
                    <a:lnTo>
                      <a:pt x="566" y="9888"/>
                    </a:lnTo>
                    <a:lnTo>
                      <a:pt x="556" y="9882"/>
                    </a:lnTo>
                    <a:lnTo>
                      <a:pt x="544" y="9875"/>
                    </a:lnTo>
                    <a:lnTo>
                      <a:pt x="534" y="9868"/>
                    </a:lnTo>
                    <a:lnTo>
                      <a:pt x="524" y="9860"/>
                    </a:lnTo>
                    <a:lnTo>
                      <a:pt x="516" y="9851"/>
                    </a:lnTo>
                    <a:lnTo>
                      <a:pt x="507" y="9842"/>
                    </a:lnTo>
                    <a:lnTo>
                      <a:pt x="498" y="9834"/>
                    </a:lnTo>
                    <a:lnTo>
                      <a:pt x="490" y="9825"/>
                    </a:lnTo>
                    <a:lnTo>
                      <a:pt x="483" y="9815"/>
                    </a:lnTo>
                    <a:lnTo>
                      <a:pt x="476" y="9805"/>
                    </a:lnTo>
                    <a:lnTo>
                      <a:pt x="469" y="9795"/>
                    </a:lnTo>
                    <a:lnTo>
                      <a:pt x="463" y="9784"/>
                    </a:lnTo>
                    <a:lnTo>
                      <a:pt x="458" y="9772"/>
                    </a:lnTo>
                    <a:lnTo>
                      <a:pt x="454" y="9761"/>
                    </a:lnTo>
                    <a:lnTo>
                      <a:pt x="449" y="9750"/>
                    </a:lnTo>
                    <a:lnTo>
                      <a:pt x="446" y="9738"/>
                    </a:lnTo>
                    <a:lnTo>
                      <a:pt x="442" y="9726"/>
                    </a:lnTo>
                    <a:lnTo>
                      <a:pt x="440" y="9714"/>
                    </a:lnTo>
                    <a:lnTo>
                      <a:pt x="439" y="9701"/>
                    </a:lnTo>
                    <a:lnTo>
                      <a:pt x="438" y="9689"/>
                    </a:lnTo>
                    <a:lnTo>
                      <a:pt x="437" y="9676"/>
                    </a:lnTo>
                    <a:lnTo>
                      <a:pt x="437" y="9089"/>
                    </a:lnTo>
                    <a:lnTo>
                      <a:pt x="438" y="9077"/>
                    </a:lnTo>
                    <a:lnTo>
                      <a:pt x="439" y="9065"/>
                    </a:lnTo>
                    <a:lnTo>
                      <a:pt x="440" y="9051"/>
                    </a:lnTo>
                    <a:lnTo>
                      <a:pt x="442" y="9039"/>
                    </a:lnTo>
                    <a:lnTo>
                      <a:pt x="446" y="9028"/>
                    </a:lnTo>
                    <a:lnTo>
                      <a:pt x="449" y="9016"/>
                    </a:lnTo>
                    <a:lnTo>
                      <a:pt x="454" y="9005"/>
                    </a:lnTo>
                    <a:lnTo>
                      <a:pt x="458" y="8994"/>
                    </a:lnTo>
                    <a:lnTo>
                      <a:pt x="463" y="8983"/>
                    </a:lnTo>
                    <a:lnTo>
                      <a:pt x="469" y="8972"/>
                    </a:lnTo>
                    <a:lnTo>
                      <a:pt x="476" y="8962"/>
                    </a:lnTo>
                    <a:lnTo>
                      <a:pt x="483" y="8952"/>
                    </a:lnTo>
                    <a:lnTo>
                      <a:pt x="490" y="8942"/>
                    </a:lnTo>
                    <a:lnTo>
                      <a:pt x="498" y="8932"/>
                    </a:lnTo>
                    <a:lnTo>
                      <a:pt x="507" y="8923"/>
                    </a:lnTo>
                    <a:lnTo>
                      <a:pt x="516" y="8915"/>
                    </a:lnTo>
                    <a:lnTo>
                      <a:pt x="524" y="8906"/>
                    </a:lnTo>
                    <a:lnTo>
                      <a:pt x="534" y="8898"/>
                    </a:lnTo>
                    <a:lnTo>
                      <a:pt x="544" y="8891"/>
                    </a:lnTo>
                    <a:lnTo>
                      <a:pt x="556" y="8884"/>
                    </a:lnTo>
                    <a:lnTo>
                      <a:pt x="566" y="8877"/>
                    </a:lnTo>
                    <a:lnTo>
                      <a:pt x="578" y="8872"/>
                    </a:lnTo>
                    <a:lnTo>
                      <a:pt x="589" y="8866"/>
                    </a:lnTo>
                    <a:lnTo>
                      <a:pt x="601" y="8862"/>
                    </a:lnTo>
                    <a:lnTo>
                      <a:pt x="613" y="8857"/>
                    </a:lnTo>
                    <a:lnTo>
                      <a:pt x="625" y="8853"/>
                    </a:lnTo>
                    <a:lnTo>
                      <a:pt x="638" y="8849"/>
                    </a:lnTo>
                    <a:lnTo>
                      <a:pt x="651" y="8846"/>
                    </a:lnTo>
                    <a:lnTo>
                      <a:pt x="664" y="8845"/>
                    </a:lnTo>
                    <a:lnTo>
                      <a:pt x="678" y="8843"/>
                    </a:lnTo>
                    <a:lnTo>
                      <a:pt x="691" y="8842"/>
                    </a:lnTo>
                    <a:lnTo>
                      <a:pt x="704" y="8842"/>
                    </a:lnTo>
                    <a:close/>
                    <a:moveTo>
                      <a:pt x="704" y="7659"/>
                    </a:moveTo>
                    <a:lnTo>
                      <a:pt x="6628" y="7659"/>
                    </a:lnTo>
                    <a:lnTo>
                      <a:pt x="6642" y="7659"/>
                    </a:lnTo>
                    <a:lnTo>
                      <a:pt x="6655" y="7660"/>
                    </a:lnTo>
                    <a:lnTo>
                      <a:pt x="6669" y="7662"/>
                    </a:lnTo>
                    <a:lnTo>
                      <a:pt x="6682" y="7665"/>
                    </a:lnTo>
                    <a:lnTo>
                      <a:pt x="6694" y="7667"/>
                    </a:lnTo>
                    <a:lnTo>
                      <a:pt x="6707" y="7670"/>
                    </a:lnTo>
                    <a:lnTo>
                      <a:pt x="6720" y="7675"/>
                    </a:lnTo>
                    <a:lnTo>
                      <a:pt x="6732" y="7679"/>
                    </a:lnTo>
                    <a:lnTo>
                      <a:pt x="6744" y="7684"/>
                    </a:lnTo>
                    <a:lnTo>
                      <a:pt x="6755" y="7689"/>
                    </a:lnTo>
                    <a:lnTo>
                      <a:pt x="6766" y="7696"/>
                    </a:lnTo>
                    <a:lnTo>
                      <a:pt x="6777" y="7701"/>
                    </a:lnTo>
                    <a:lnTo>
                      <a:pt x="6787" y="7709"/>
                    </a:lnTo>
                    <a:lnTo>
                      <a:pt x="6797" y="7716"/>
                    </a:lnTo>
                    <a:lnTo>
                      <a:pt x="6807" y="7723"/>
                    </a:lnTo>
                    <a:lnTo>
                      <a:pt x="6817" y="7732"/>
                    </a:lnTo>
                    <a:lnTo>
                      <a:pt x="6826" y="7740"/>
                    </a:lnTo>
                    <a:lnTo>
                      <a:pt x="6834" y="7750"/>
                    </a:lnTo>
                    <a:lnTo>
                      <a:pt x="6842" y="7759"/>
                    </a:lnTo>
                    <a:lnTo>
                      <a:pt x="6849" y="7769"/>
                    </a:lnTo>
                    <a:lnTo>
                      <a:pt x="6856" y="7779"/>
                    </a:lnTo>
                    <a:lnTo>
                      <a:pt x="6863" y="7789"/>
                    </a:lnTo>
                    <a:lnTo>
                      <a:pt x="6868" y="7800"/>
                    </a:lnTo>
                    <a:lnTo>
                      <a:pt x="6874" y="7811"/>
                    </a:lnTo>
                    <a:lnTo>
                      <a:pt x="6879" y="7822"/>
                    </a:lnTo>
                    <a:lnTo>
                      <a:pt x="6883" y="7833"/>
                    </a:lnTo>
                    <a:lnTo>
                      <a:pt x="6887" y="7846"/>
                    </a:lnTo>
                    <a:lnTo>
                      <a:pt x="6889" y="7858"/>
                    </a:lnTo>
                    <a:lnTo>
                      <a:pt x="6893" y="7870"/>
                    </a:lnTo>
                    <a:lnTo>
                      <a:pt x="6894" y="7882"/>
                    </a:lnTo>
                    <a:lnTo>
                      <a:pt x="6895" y="7894"/>
                    </a:lnTo>
                    <a:lnTo>
                      <a:pt x="6895" y="7907"/>
                    </a:lnTo>
                    <a:lnTo>
                      <a:pt x="6895" y="8494"/>
                    </a:lnTo>
                    <a:lnTo>
                      <a:pt x="6895" y="8507"/>
                    </a:lnTo>
                    <a:lnTo>
                      <a:pt x="6894" y="8519"/>
                    </a:lnTo>
                    <a:lnTo>
                      <a:pt x="6893" y="8531"/>
                    </a:lnTo>
                    <a:lnTo>
                      <a:pt x="6889" y="8543"/>
                    </a:lnTo>
                    <a:lnTo>
                      <a:pt x="6887" y="8556"/>
                    </a:lnTo>
                    <a:lnTo>
                      <a:pt x="6883" y="8568"/>
                    </a:lnTo>
                    <a:lnTo>
                      <a:pt x="6879" y="8579"/>
                    </a:lnTo>
                    <a:lnTo>
                      <a:pt x="6874" y="8590"/>
                    </a:lnTo>
                    <a:lnTo>
                      <a:pt x="6868" y="8601"/>
                    </a:lnTo>
                    <a:lnTo>
                      <a:pt x="6863" y="8612"/>
                    </a:lnTo>
                    <a:lnTo>
                      <a:pt x="6856" y="8622"/>
                    </a:lnTo>
                    <a:lnTo>
                      <a:pt x="6849" y="8632"/>
                    </a:lnTo>
                    <a:lnTo>
                      <a:pt x="6842" y="8642"/>
                    </a:lnTo>
                    <a:lnTo>
                      <a:pt x="6834" y="8651"/>
                    </a:lnTo>
                    <a:lnTo>
                      <a:pt x="6826" y="8661"/>
                    </a:lnTo>
                    <a:lnTo>
                      <a:pt x="6817" y="8669"/>
                    </a:lnTo>
                    <a:lnTo>
                      <a:pt x="6807" y="8678"/>
                    </a:lnTo>
                    <a:lnTo>
                      <a:pt x="6797" y="8685"/>
                    </a:lnTo>
                    <a:lnTo>
                      <a:pt x="6787" y="8692"/>
                    </a:lnTo>
                    <a:lnTo>
                      <a:pt x="6777" y="8700"/>
                    </a:lnTo>
                    <a:lnTo>
                      <a:pt x="6766" y="8706"/>
                    </a:lnTo>
                    <a:lnTo>
                      <a:pt x="6755" y="8712"/>
                    </a:lnTo>
                    <a:lnTo>
                      <a:pt x="6744" y="8717"/>
                    </a:lnTo>
                    <a:lnTo>
                      <a:pt x="6732" y="8722"/>
                    </a:lnTo>
                    <a:lnTo>
                      <a:pt x="6720" y="8726"/>
                    </a:lnTo>
                    <a:lnTo>
                      <a:pt x="6707" y="8731"/>
                    </a:lnTo>
                    <a:lnTo>
                      <a:pt x="6694" y="8734"/>
                    </a:lnTo>
                    <a:lnTo>
                      <a:pt x="6682" y="8736"/>
                    </a:lnTo>
                    <a:lnTo>
                      <a:pt x="6669" y="8739"/>
                    </a:lnTo>
                    <a:lnTo>
                      <a:pt x="6655" y="8741"/>
                    </a:lnTo>
                    <a:lnTo>
                      <a:pt x="6642" y="8742"/>
                    </a:lnTo>
                    <a:lnTo>
                      <a:pt x="6628" y="8742"/>
                    </a:lnTo>
                    <a:lnTo>
                      <a:pt x="704" y="8742"/>
                    </a:lnTo>
                    <a:lnTo>
                      <a:pt x="691" y="8742"/>
                    </a:lnTo>
                    <a:lnTo>
                      <a:pt x="678" y="8741"/>
                    </a:lnTo>
                    <a:lnTo>
                      <a:pt x="664" y="8739"/>
                    </a:lnTo>
                    <a:lnTo>
                      <a:pt x="651" y="8736"/>
                    </a:lnTo>
                    <a:lnTo>
                      <a:pt x="638" y="8734"/>
                    </a:lnTo>
                    <a:lnTo>
                      <a:pt x="625" y="8731"/>
                    </a:lnTo>
                    <a:lnTo>
                      <a:pt x="613" y="8726"/>
                    </a:lnTo>
                    <a:lnTo>
                      <a:pt x="601" y="8722"/>
                    </a:lnTo>
                    <a:lnTo>
                      <a:pt x="589" y="8717"/>
                    </a:lnTo>
                    <a:lnTo>
                      <a:pt x="578" y="8712"/>
                    </a:lnTo>
                    <a:lnTo>
                      <a:pt x="566" y="8706"/>
                    </a:lnTo>
                    <a:lnTo>
                      <a:pt x="556" y="8700"/>
                    </a:lnTo>
                    <a:lnTo>
                      <a:pt x="544" y="8692"/>
                    </a:lnTo>
                    <a:lnTo>
                      <a:pt x="534" y="8685"/>
                    </a:lnTo>
                    <a:lnTo>
                      <a:pt x="524" y="8678"/>
                    </a:lnTo>
                    <a:lnTo>
                      <a:pt x="516" y="8669"/>
                    </a:lnTo>
                    <a:lnTo>
                      <a:pt x="507" y="8661"/>
                    </a:lnTo>
                    <a:lnTo>
                      <a:pt x="498" y="8651"/>
                    </a:lnTo>
                    <a:lnTo>
                      <a:pt x="490" y="8642"/>
                    </a:lnTo>
                    <a:lnTo>
                      <a:pt x="483" y="8632"/>
                    </a:lnTo>
                    <a:lnTo>
                      <a:pt x="476" y="8622"/>
                    </a:lnTo>
                    <a:lnTo>
                      <a:pt x="469" y="8612"/>
                    </a:lnTo>
                    <a:lnTo>
                      <a:pt x="463" y="8601"/>
                    </a:lnTo>
                    <a:lnTo>
                      <a:pt x="458" y="8590"/>
                    </a:lnTo>
                    <a:lnTo>
                      <a:pt x="454" y="8579"/>
                    </a:lnTo>
                    <a:lnTo>
                      <a:pt x="449" y="8568"/>
                    </a:lnTo>
                    <a:lnTo>
                      <a:pt x="446" y="8556"/>
                    </a:lnTo>
                    <a:lnTo>
                      <a:pt x="442" y="8543"/>
                    </a:lnTo>
                    <a:lnTo>
                      <a:pt x="440" y="8531"/>
                    </a:lnTo>
                    <a:lnTo>
                      <a:pt x="439" y="8519"/>
                    </a:lnTo>
                    <a:lnTo>
                      <a:pt x="438" y="8507"/>
                    </a:lnTo>
                    <a:lnTo>
                      <a:pt x="437" y="8494"/>
                    </a:lnTo>
                    <a:lnTo>
                      <a:pt x="437" y="7907"/>
                    </a:lnTo>
                    <a:lnTo>
                      <a:pt x="438" y="7894"/>
                    </a:lnTo>
                    <a:lnTo>
                      <a:pt x="439" y="7882"/>
                    </a:lnTo>
                    <a:lnTo>
                      <a:pt x="440" y="7870"/>
                    </a:lnTo>
                    <a:lnTo>
                      <a:pt x="442" y="7858"/>
                    </a:lnTo>
                    <a:lnTo>
                      <a:pt x="446" y="7846"/>
                    </a:lnTo>
                    <a:lnTo>
                      <a:pt x="449" y="7833"/>
                    </a:lnTo>
                    <a:lnTo>
                      <a:pt x="454" y="7822"/>
                    </a:lnTo>
                    <a:lnTo>
                      <a:pt x="458" y="7811"/>
                    </a:lnTo>
                    <a:lnTo>
                      <a:pt x="463" y="7800"/>
                    </a:lnTo>
                    <a:lnTo>
                      <a:pt x="469" y="7789"/>
                    </a:lnTo>
                    <a:lnTo>
                      <a:pt x="476" y="7779"/>
                    </a:lnTo>
                    <a:lnTo>
                      <a:pt x="483" y="7769"/>
                    </a:lnTo>
                    <a:lnTo>
                      <a:pt x="490" y="7759"/>
                    </a:lnTo>
                    <a:lnTo>
                      <a:pt x="498" y="7750"/>
                    </a:lnTo>
                    <a:lnTo>
                      <a:pt x="507" y="7740"/>
                    </a:lnTo>
                    <a:lnTo>
                      <a:pt x="516" y="7732"/>
                    </a:lnTo>
                    <a:lnTo>
                      <a:pt x="524" y="7723"/>
                    </a:lnTo>
                    <a:lnTo>
                      <a:pt x="534" y="7716"/>
                    </a:lnTo>
                    <a:lnTo>
                      <a:pt x="544" y="7709"/>
                    </a:lnTo>
                    <a:lnTo>
                      <a:pt x="556" y="7701"/>
                    </a:lnTo>
                    <a:lnTo>
                      <a:pt x="566" y="7696"/>
                    </a:lnTo>
                    <a:lnTo>
                      <a:pt x="578" y="7689"/>
                    </a:lnTo>
                    <a:lnTo>
                      <a:pt x="589" y="7684"/>
                    </a:lnTo>
                    <a:lnTo>
                      <a:pt x="601" y="7679"/>
                    </a:lnTo>
                    <a:lnTo>
                      <a:pt x="613" y="7675"/>
                    </a:lnTo>
                    <a:lnTo>
                      <a:pt x="625" y="7670"/>
                    </a:lnTo>
                    <a:lnTo>
                      <a:pt x="638" y="7667"/>
                    </a:lnTo>
                    <a:lnTo>
                      <a:pt x="651" y="7665"/>
                    </a:lnTo>
                    <a:lnTo>
                      <a:pt x="664" y="7662"/>
                    </a:lnTo>
                    <a:lnTo>
                      <a:pt x="678" y="7660"/>
                    </a:lnTo>
                    <a:lnTo>
                      <a:pt x="691" y="7659"/>
                    </a:lnTo>
                    <a:lnTo>
                      <a:pt x="704" y="7659"/>
                    </a:lnTo>
                    <a:close/>
                    <a:moveTo>
                      <a:pt x="704" y="6477"/>
                    </a:moveTo>
                    <a:lnTo>
                      <a:pt x="6628" y="6477"/>
                    </a:lnTo>
                    <a:lnTo>
                      <a:pt x="6642" y="6477"/>
                    </a:lnTo>
                    <a:lnTo>
                      <a:pt x="6655" y="6478"/>
                    </a:lnTo>
                    <a:lnTo>
                      <a:pt x="6669" y="6480"/>
                    </a:lnTo>
                    <a:lnTo>
                      <a:pt x="6682" y="6482"/>
                    </a:lnTo>
                    <a:lnTo>
                      <a:pt x="6694" y="6484"/>
                    </a:lnTo>
                    <a:lnTo>
                      <a:pt x="6707" y="6488"/>
                    </a:lnTo>
                    <a:lnTo>
                      <a:pt x="6720" y="6492"/>
                    </a:lnTo>
                    <a:lnTo>
                      <a:pt x="6732" y="6497"/>
                    </a:lnTo>
                    <a:lnTo>
                      <a:pt x="6744" y="6501"/>
                    </a:lnTo>
                    <a:lnTo>
                      <a:pt x="6755" y="6506"/>
                    </a:lnTo>
                    <a:lnTo>
                      <a:pt x="6766" y="6513"/>
                    </a:lnTo>
                    <a:lnTo>
                      <a:pt x="6777" y="6519"/>
                    </a:lnTo>
                    <a:lnTo>
                      <a:pt x="6787" y="6526"/>
                    </a:lnTo>
                    <a:lnTo>
                      <a:pt x="6797" y="6533"/>
                    </a:lnTo>
                    <a:lnTo>
                      <a:pt x="6807" y="6541"/>
                    </a:lnTo>
                    <a:lnTo>
                      <a:pt x="6817" y="6550"/>
                    </a:lnTo>
                    <a:lnTo>
                      <a:pt x="6826" y="6559"/>
                    </a:lnTo>
                    <a:lnTo>
                      <a:pt x="6834" y="6568"/>
                    </a:lnTo>
                    <a:lnTo>
                      <a:pt x="6842" y="6576"/>
                    </a:lnTo>
                    <a:lnTo>
                      <a:pt x="6849" y="6586"/>
                    </a:lnTo>
                    <a:lnTo>
                      <a:pt x="6856" y="6596"/>
                    </a:lnTo>
                    <a:lnTo>
                      <a:pt x="6863" y="6606"/>
                    </a:lnTo>
                    <a:lnTo>
                      <a:pt x="6868" y="6617"/>
                    </a:lnTo>
                    <a:lnTo>
                      <a:pt x="6874" y="6629"/>
                    </a:lnTo>
                    <a:lnTo>
                      <a:pt x="6879" y="6640"/>
                    </a:lnTo>
                    <a:lnTo>
                      <a:pt x="6883" y="6651"/>
                    </a:lnTo>
                    <a:lnTo>
                      <a:pt x="6887" y="6663"/>
                    </a:lnTo>
                    <a:lnTo>
                      <a:pt x="6889" y="6675"/>
                    </a:lnTo>
                    <a:lnTo>
                      <a:pt x="6893" y="6687"/>
                    </a:lnTo>
                    <a:lnTo>
                      <a:pt x="6894" y="6700"/>
                    </a:lnTo>
                    <a:lnTo>
                      <a:pt x="6895" y="6712"/>
                    </a:lnTo>
                    <a:lnTo>
                      <a:pt x="6895" y="6725"/>
                    </a:lnTo>
                    <a:lnTo>
                      <a:pt x="6895" y="7312"/>
                    </a:lnTo>
                    <a:lnTo>
                      <a:pt x="6895" y="7324"/>
                    </a:lnTo>
                    <a:lnTo>
                      <a:pt x="6894" y="7336"/>
                    </a:lnTo>
                    <a:lnTo>
                      <a:pt x="6893" y="7350"/>
                    </a:lnTo>
                    <a:lnTo>
                      <a:pt x="6889" y="7362"/>
                    </a:lnTo>
                    <a:lnTo>
                      <a:pt x="6887" y="7373"/>
                    </a:lnTo>
                    <a:lnTo>
                      <a:pt x="6883" y="7385"/>
                    </a:lnTo>
                    <a:lnTo>
                      <a:pt x="6879" y="7396"/>
                    </a:lnTo>
                    <a:lnTo>
                      <a:pt x="6874" y="7407"/>
                    </a:lnTo>
                    <a:lnTo>
                      <a:pt x="6868" y="7418"/>
                    </a:lnTo>
                    <a:lnTo>
                      <a:pt x="6863" y="7429"/>
                    </a:lnTo>
                    <a:lnTo>
                      <a:pt x="6856" y="7439"/>
                    </a:lnTo>
                    <a:lnTo>
                      <a:pt x="6849" y="7449"/>
                    </a:lnTo>
                    <a:lnTo>
                      <a:pt x="6842" y="7459"/>
                    </a:lnTo>
                    <a:lnTo>
                      <a:pt x="6834" y="7469"/>
                    </a:lnTo>
                    <a:lnTo>
                      <a:pt x="6826" y="7478"/>
                    </a:lnTo>
                    <a:lnTo>
                      <a:pt x="6817" y="7486"/>
                    </a:lnTo>
                    <a:lnTo>
                      <a:pt x="6807" y="7495"/>
                    </a:lnTo>
                    <a:lnTo>
                      <a:pt x="6797" y="7503"/>
                    </a:lnTo>
                    <a:lnTo>
                      <a:pt x="6787" y="7510"/>
                    </a:lnTo>
                    <a:lnTo>
                      <a:pt x="6777" y="7517"/>
                    </a:lnTo>
                    <a:lnTo>
                      <a:pt x="6766" y="7524"/>
                    </a:lnTo>
                    <a:lnTo>
                      <a:pt x="6755" y="7529"/>
                    </a:lnTo>
                    <a:lnTo>
                      <a:pt x="6744" y="7535"/>
                    </a:lnTo>
                    <a:lnTo>
                      <a:pt x="6732" y="7539"/>
                    </a:lnTo>
                    <a:lnTo>
                      <a:pt x="6720" y="7544"/>
                    </a:lnTo>
                    <a:lnTo>
                      <a:pt x="6707" y="7548"/>
                    </a:lnTo>
                    <a:lnTo>
                      <a:pt x="6694" y="7552"/>
                    </a:lnTo>
                    <a:lnTo>
                      <a:pt x="6682" y="7554"/>
                    </a:lnTo>
                    <a:lnTo>
                      <a:pt x="6669" y="7556"/>
                    </a:lnTo>
                    <a:lnTo>
                      <a:pt x="6655" y="7558"/>
                    </a:lnTo>
                    <a:lnTo>
                      <a:pt x="6642" y="7559"/>
                    </a:lnTo>
                    <a:lnTo>
                      <a:pt x="6628" y="7559"/>
                    </a:lnTo>
                    <a:lnTo>
                      <a:pt x="704" y="7559"/>
                    </a:lnTo>
                    <a:lnTo>
                      <a:pt x="691" y="7559"/>
                    </a:lnTo>
                    <a:lnTo>
                      <a:pt x="678" y="7558"/>
                    </a:lnTo>
                    <a:lnTo>
                      <a:pt x="664" y="7556"/>
                    </a:lnTo>
                    <a:lnTo>
                      <a:pt x="651" y="7554"/>
                    </a:lnTo>
                    <a:lnTo>
                      <a:pt x="638" y="7552"/>
                    </a:lnTo>
                    <a:lnTo>
                      <a:pt x="625" y="7548"/>
                    </a:lnTo>
                    <a:lnTo>
                      <a:pt x="613" y="7544"/>
                    </a:lnTo>
                    <a:lnTo>
                      <a:pt x="601" y="7539"/>
                    </a:lnTo>
                    <a:lnTo>
                      <a:pt x="589" y="7535"/>
                    </a:lnTo>
                    <a:lnTo>
                      <a:pt x="578" y="7529"/>
                    </a:lnTo>
                    <a:lnTo>
                      <a:pt x="566" y="7524"/>
                    </a:lnTo>
                    <a:lnTo>
                      <a:pt x="556" y="7517"/>
                    </a:lnTo>
                    <a:lnTo>
                      <a:pt x="544" y="7510"/>
                    </a:lnTo>
                    <a:lnTo>
                      <a:pt x="534" y="7503"/>
                    </a:lnTo>
                    <a:lnTo>
                      <a:pt x="524" y="7495"/>
                    </a:lnTo>
                    <a:lnTo>
                      <a:pt x="516" y="7486"/>
                    </a:lnTo>
                    <a:lnTo>
                      <a:pt x="507" y="7478"/>
                    </a:lnTo>
                    <a:lnTo>
                      <a:pt x="498" y="7469"/>
                    </a:lnTo>
                    <a:lnTo>
                      <a:pt x="490" y="7459"/>
                    </a:lnTo>
                    <a:lnTo>
                      <a:pt x="483" y="7449"/>
                    </a:lnTo>
                    <a:lnTo>
                      <a:pt x="476" y="7439"/>
                    </a:lnTo>
                    <a:lnTo>
                      <a:pt x="469" y="7429"/>
                    </a:lnTo>
                    <a:lnTo>
                      <a:pt x="463" y="7418"/>
                    </a:lnTo>
                    <a:lnTo>
                      <a:pt x="458" y="7407"/>
                    </a:lnTo>
                    <a:lnTo>
                      <a:pt x="454" y="7396"/>
                    </a:lnTo>
                    <a:lnTo>
                      <a:pt x="449" y="7385"/>
                    </a:lnTo>
                    <a:lnTo>
                      <a:pt x="446" y="7373"/>
                    </a:lnTo>
                    <a:lnTo>
                      <a:pt x="442" y="7362"/>
                    </a:lnTo>
                    <a:lnTo>
                      <a:pt x="440" y="7350"/>
                    </a:lnTo>
                    <a:lnTo>
                      <a:pt x="439" y="7336"/>
                    </a:lnTo>
                    <a:lnTo>
                      <a:pt x="438" y="7324"/>
                    </a:lnTo>
                    <a:lnTo>
                      <a:pt x="437" y="7312"/>
                    </a:lnTo>
                    <a:lnTo>
                      <a:pt x="437" y="6725"/>
                    </a:lnTo>
                    <a:lnTo>
                      <a:pt x="438" y="6712"/>
                    </a:lnTo>
                    <a:lnTo>
                      <a:pt x="439" y="6700"/>
                    </a:lnTo>
                    <a:lnTo>
                      <a:pt x="440" y="6687"/>
                    </a:lnTo>
                    <a:lnTo>
                      <a:pt x="442" y="6675"/>
                    </a:lnTo>
                    <a:lnTo>
                      <a:pt x="446" y="6663"/>
                    </a:lnTo>
                    <a:lnTo>
                      <a:pt x="449" y="6651"/>
                    </a:lnTo>
                    <a:lnTo>
                      <a:pt x="454" y="6640"/>
                    </a:lnTo>
                    <a:lnTo>
                      <a:pt x="458" y="6629"/>
                    </a:lnTo>
                    <a:lnTo>
                      <a:pt x="463" y="6617"/>
                    </a:lnTo>
                    <a:lnTo>
                      <a:pt x="469" y="6606"/>
                    </a:lnTo>
                    <a:lnTo>
                      <a:pt x="476" y="6596"/>
                    </a:lnTo>
                    <a:lnTo>
                      <a:pt x="483" y="6586"/>
                    </a:lnTo>
                    <a:lnTo>
                      <a:pt x="490" y="6576"/>
                    </a:lnTo>
                    <a:lnTo>
                      <a:pt x="498" y="6568"/>
                    </a:lnTo>
                    <a:lnTo>
                      <a:pt x="507" y="6559"/>
                    </a:lnTo>
                    <a:lnTo>
                      <a:pt x="516" y="6550"/>
                    </a:lnTo>
                    <a:lnTo>
                      <a:pt x="524" y="6541"/>
                    </a:lnTo>
                    <a:lnTo>
                      <a:pt x="534" y="6533"/>
                    </a:lnTo>
                    <a:lnTo>
                      <a:pt x="544" y="6526"/>
                    </a:lnTo>
                    <a:lnTo>
                      <a:pt x="556" y="6519"/>
                    </a:lnTo>
                    <a:lnTo>
                      <a:pt x="566" y="6513"/>
                    </a:lnTo>
                    <a:lnTo>
                      <a:pt x="578" y="6506"/>
                    </a:lnTo>
                    <a:lnTo>
                      <a:pt x="589" y="6501"/>
                    </a:lnTo>
                    <a:lnTo>
                      <a:pt x="601" y="6497"/>
                    </a:lnTo>
                    <a:lnTo>
                      <a:pt x="613" y="6492"/>
                    </a:lnTo>
                    <a:lnTo>
                      <a:pt x="625" y="6488"/>
                    </a:lnTo>
                    <a:lnTo>
                      <a:pt x="638" y="6484"/>
                    </a:lnTo>
                    <a:lnTo>
                      <a:pt x="651" y="6482"/>
                    </a:lnTo>
                    <a:lnTo>
                      <a:pt x="664" y="6480"/>
                    </a:lnTo>
                    <a:lnTo>
                      <a:pt x="678" y="6478"/>
                    </a:lnTo>
                    <a:lnTo>
                      <a:pt x="691" y="6477"/>
                    </a:lnTo>
                    <a:lnTo>
                      <a:pt x="704" y="6477"/>
                    </a:lnTo>
                    <a:close/>
                    <a:moveTo>
                      <a:pt x="704" y="5294"/>
                    </a:moveTo>
                    <a:lnTo>
                      <a:pt x="6628" y="5294"/>
                    </a:lnTo>
                    <a:lnTo>
                      <a:pt x="6642" y="5295"/>
                    </a:lnTo>
                    <a:lnTo>
                      <a:pt x="6655" y="5295"/>
                    </a:lnTo>
                    <a:lnTo>
                      <a:pt x="6669" y="5297"/>
                    </a:lnTo>
                    <a:lnTo>
                      <a:pt x="6682" y="5299"/>
                    </a:lnTo>
                    <a:lnTo>
                      <a:pt x="6694" y="5302"/>
                    </a:lnTo>
                    <a:lnTo>
                      <a:pt x="6707" y="5305"/>
                    </a:lnTo>
                    <a:lnTo>
                      <a:pt x="6720" y="5309"/>
                    </a:lnTo>
                    <a:lnTo>
                      <a:pt x="6732" y="5314"/>
                    </a:lnTo>
                    <a:lnTo>
                      <a:pt x="6744" y="5318"/>
                    </a:lnTo>
                    <a:lnTo>
                      <a:pt x="6755" y="5324"/>
                    </a:lnTo>
                    <a:lnTo>
                      <a:pt x="6766" y="5331"/>
                    </a:lnTo>
                    <a:lnTo>
                      <a:pt x="6777" y="5337"/>
                    </a:lnTo>
                    <a:lnTo>
                      <a:pt x="6787" y="5344"/>
                    </a:lnTo>
                    <a:lnTo>
                      <a:pt x="6797" y="5351"/>
                    </a:lnTo>
                    <a:lnTo>
                      <a:pt x="6807" y="5358"/>
                    </a:lnTo>
                    <a:lnTo>
                      <a:pt x="6817" y="5367"/>
                    </a:lnTo>
                    <a:lnTo>
                      <a:pt x="6826" y="5376"/>
                    </a:lnTo>
                    <a:lnTo>
                      <a:pt x="6834" y="5385"/>
                    </a:lnTo>
                    <a:lnTo>
                      <a:pt x="6842" y="5394"/>
                    </a:lnTo>
                    <a:lnTo>
                      <a:pt x="6849" y="5404"/>
                    </a:lnTo>
                    <a:lnTo>
                      <a:pt x="6856" y="5414"/>
                    </a:lnTo>
                    <a:lnTo>
                      <a:pt x="6863" y="5424"/>
                    </a:lnTo>
                    <a:lnTo>
                      <a:pt x="6868" y="5435"/>
                    </a:lnTo>
                    <a:lnTo>
                      <a:pt x="6874" y="5446"/>
                    </a:lnTo>
                    <a:lnTo>
                      <a:pt x="6879" y="5457"/>
                    </a:lnTo>
                    <a:lnTo>
                      <a:pt x="6883" y="5468"/>
                    </a:lnTo>
                    <a:lnTo>
                      <a:pt x="6887" y="5480"/>
                    </a:lnTo>
                    <a:lnTo>
                      <a:pt x="6889" y="5493"/>
                    </a:lnTo>
                    <a:lnTo>
                      <a:pt x="6893" y="5505"/>
                    </a:lnTo>
                    <a:lnTo>
                      <a:pt x="6894" y="5517"/>
                    </a:lnTo>
                    <a:lnTo>
                      <a:pt x="6895" y="5529"/>
                    </a:lnTo>
                    <a:lnTo>
                      <a:pt x="6895" y="5542"/>
                    </a:lnTo>
                    <a:lnTo>
                      <a:pt x="6895" y="6129"/>
                    </a:lnTo>
                    <a:lnTo>
                      <a:pt x="6895" y="6142"/>
                    </a:lnTo>
                    <a:lnTo>
                      <a:pt x="6894" y="6155"/>
                    </a:lnTo>
                    <a:lnTo>
                      <a:pt x="6893" y="6167"/>
                    </a:lnTo>
                    <a:lnTo>
                      <a:pt x="6889" y="6179"/>
                    </a:lnTo>
                    <a:lnTo>
                      <a:pt x="6887" y="6190"/>
                    </a:lnTo>
                    <a:lnTo>
                      <a:pt x="6883" y="6203"/>
                    </a:lnTo>
                    <a:lnTo>
                      <a:pt x="6879" y="6214"/>
                    </a:lnTo>
                    <a:lnTo>
                      <a:pt x="6874" y="6226"/>
                    </a:lnTo>
                    <a:lnTo>
                      <a:pt x="6868" y="6236"/>
                    </a:lnTo>
                    <a:lnTo>
                      <a:pt x="6863" y="6247"/>
                    </a:lnTo>
                    <a:lnTo>
                      <a:pt x="6856" y="6257"/>
                    </a:lnTo>
                    <a:lnTo>
                      <a:pt x="6849" y="6267"/>
                    </a:lnTo>
                    <a:lnTo>
                      <a:pt x="6842" y="6277"/>
                    </a:lnTo>
                    <a:lnTo>
                      <a:pt x="6834" y="6287"/>
                    </a:lnTo>
                    <a:lnTo>
                      <a:pt x="6826" y="6296"/>
                    </a:lnTo>
                    <a:lnTo>
                      <a:pt x="6817" y="6305"/>
                    </a:lnTo>
                    <a:lnTo>
                      <a:pt x="6807" y="6312"/>
                    </a:lnTo>
                    <a:lnTo>
                      <a:pt x="6797" y="6320"/>
                    </a:lnTo>
                    <a:lnTo>
                      <a:pt x="6787" y="6328"/>
                    </a:lnTo>
                    <a:lnTo>
                      <a:pt x="6777" y="6335"/>
                    </a:lnTo>
                    <a:lnTo>
                      <a:pt x="6766" y="6341"/>
                    </a:lnTo>
                    <a:lnTo>
                      <a:pt x="6755" y="6347"/>
                    </a:lnTo>
                    <a:lnTo>
                      <a:pt x="6744" y="6352"/>
                    </a:lnTo>
                    <a:lnTo>
                      <a:pt x="6732" y="6358"/>
                    </a:lnTo>
                    <a:lnTo>
                      <a:pt x="6720" y="6362"/>
                    </a:lnTo>
                    <a:lnTo>
                      <a:pt x="6707" y="6366"/>
                    </a:lnTo>
                    <a:lnTo>
                      <a:pt x="6694" y="6369"/>
                    </a:lnTo>
                    <a:lnTo>
                      <a:pt x="6682" y="6372"/>
                    </a:lnTo>
                    <a:lnTo>
                      <a:pt x="6669" y="6374"/>
                    </a:lnTo>
                    <a:lnTo>
                      <a:pt x="6655" y="6376"/>
                    </a:lnTo>
                    <a:lnTo>
                      <a:pt x="6642" y="6377"/>
                    </a:lnTo>
                    <a:lnTo>
                      <a:pt x="6628" y="6377"/>
                    </a:lnTo>
                    <a:lnTo>
                      <a:pt x="704" y="6377"/>
                    </a:lnTo>
                    <a:lnTo>
                      <a:pt x="691" y="6377"/>
                    </a:lnTo>
                    <a:lnTo>
                      <a:pt x="678" y="6376"/>
                    </a:lnTo>
                    <a:lnTo>
                      <a:pt x="664" y="6374"/>
                    </a:lnTo>
                    <a:lnTo>
                      <a:pt x="651" y="6372"/>
                    </a:lnTo>
                    <a:lnTo>
                      <a:pt x="638" y="6369"/>
                    </a:lnTo>
                    <a:lnTo>
                      <a:pt x="625" y="6366"/>
                    </a:lnTo>
                    <a:lnTo>
                      <a:pt x="613" y="6362"/>
                    </a:lnTo>
                    <a:lnTo>
                      <a:pt x="601" y="6358"/>
                    </a:lnTo>
                    <a:lnTo>
                      <a:pt x="589" y="6352"/>
                    </a:lnTo>
                    <a:lnTo>
                      <a:pt x="578" y="6347"/>
                    </a:lnTo>
                    <a:lnTo>
                      <a:pt x="566" y="6341"/>
                    </a:lnTo>
                    <a:lnTo>
                      <a:pt x="556" y="6335"/>
                    </a:lnTo>
                    <a:lnTo>
                      <a:pt x="544" y="6328"/>
                    </a:lnTo>
                    <a:lnTo>
                      <a:pt x="534" y="6320"/>
                    </a:lnTo>
                    <a:lnTo>
                      <a:pt x="524" y="6312"/>
                    </a:lnTo>
                    <a:lnTo>
                      <a:pt x="516" y="6305"/>
                    </a:lnTo>
                    <a:lnTo>
                      <a:pt x="507" y="6296"/>
                    </a:lnTo>
                    <a:lnTo>
                      <a:pt x="498" y="6287"/>
                    </a:lnTo>
                    <a:lnTo>
                      <a:pt x="490" y="6277"/>
                    </a:lnTo>
                    <a:lnTo>
                      <a:pt x="483" y="6267"/>
                    </a:lnTo>
                    <a:lnTo>
                      <a:pt x="476" y="6257"/>
                    </a:lnTo>
                    <a:lnTo>
                      <a:pt x="469" y="6247"/>
                    </a:lnTo>
                    <a:lnTo>
                      <a:pt x="463" y="6236"/>
                    </a:lnTo>
                    <a:lnTo>
                      <a:pt x="458" y="6226"/>
                    </a:lnTo>
                    <a:lnTo>
                      <a:pt x="454" y="6214"/>
                    </a:lnTo>
                    <a:lnTo>
                      <a:pt x="449" y="6203"/>
                    </a:lnTo>
                    <a:lnTo>
                      <a:pt x="446" y="6190"/>
                    </a:lnTo>
                    <a:lnTo>
                      <a:pt x="442" y="6179"/>
                    </a:lnTo>
                    <a:lnTo>
                      <a:pt x="440" y="6167"/>
                    </a:lnTo>
                    <a:lnTo>
                      <a:pt x="439" y="6155"/>
                    </a:lnTo>
                    <a:lnTo>
                      <a:pt x="438" y="6142"/>
                    </a:lnTo>
                    <a:lnTo>
                      <a:pt x="437" y="6129"/>
                    </a:lnTo>
                    <a:lnTo>
                      <a:pt x="437" y="5542"/>
                    </a:lnTo>
                    <a:lnTo>
                      <a:pt x="438" y="5529"/>
                    </a:lnTo>
                    <a:lnTo>
                      <a:pt x="439" y="5517"/>
                    </a:lnTo>
                    <a:lnTo>
                      <a:pt x="440" y="5505"/>
                    </a:lnTo>
                    <a:lnTo>
                      <a:pt x="442" y="5493"/>
                    </a:lnTo>
                    <a:lnTo>
                      <a:pt x="446" y="5480"/>
                    </a:lnTo>
                    <a:lnTo>
                      <a:pt x="449" y="5468"/>
                    </a:lnTo>
                    <a:lnTo>
                      <a:pt x="454" y="5457"/>
                    </a:lnTo>
                    <a:lnTo>
                      <a:pt x="458" y="5446"/>
                    </a:lnTo>
                    <a:lnTo>
                      <a:pt x="463" y="5435"/>
                    </a:lnTo>
                    <a:lnTo>
                      <a:pt x="469" y="5424"/>
                    </a:lnTo>
                    <a:lnTo>
                      <a:pt x="476" y="5414"/>
                    </a:lnTo>
                    <a:lnTo>
                      <a:pt x="483" y="5404"/>
                    </a:lnTo>
                    <a:lnTo>
                      <a:pt x="490" y="5394"/>
                    </a:lnTo>
                    <a:lnTo>
                      <a:pt x="498" y="5385"/>
                    </a:lnTo>
                    <a:lnTo>
                      <a:pt x="507" y="5376"/>
                    </a:lnTo>
                    <a:lnTo>
                      <a:pt x="516" y="5367"/>
                    </a:lnTo>
                    <a:lnTo>
                      <a:pt x="524" y="5358"/>
                    </a:lnTo>
                    <a:lnTo>
                      <a:pt x="534" y="5351"/>
                    </a:lnTo>
                    <a:lnTo>
                      <a:pt x="544" y="5344"/>
                    </a:lnTo>
                    <a:lnTo>
                      <a:pt x="556" y="5337"/>
                    </a:lnTo>
                    <a:lnTo>
                      <a:pt x="566" y="5331"/>
                    </a:lnTo>
                    <a:lnTo>
                      <a:pt x="578" y="5324"/>
                    </a:lnTo>
                    <a:lnTo>
                      <a:pt x="589" y="5318"/>
                    </a:lnTo>
                    <a:lnTo>
                      <a:pt x="601" y="5314"/>
                    </a:lnTo>
                    <a:lnTo>
                      <a:pt x="613" y="5309"/>
                    </a:lnTo>
                    <a:lnTo>
                      <a:pt x="625" y="5305"/>
                    </a:lnTo>
                    <a:lnTo>
                      <a:pt x="638" y="5302"/>
                    </a:lnTo>
                    <a:lnTo>
                      <a:pt x="651" y="5299"/>
                    </a:lnTo>
                    <a:lnTo>
                      <a:pt x="664" y="5297"/>
                    </a:lnTo>
                    <a:lnTo>
                      <a:pt x="678" y="5295"/>
                    </a:lnTo>
                    <a:lnTo>
                      <a:pt x="691" y="5295"/>
                    </a:lnTo>
                    <a:lnTo>
                      <a:pt x="704" y="5294"/>
                    </a:lnTo>
                    <a:close/>
                    <a:moveTo>
                      <a:pt x="704" y="4111"/>
                    </a:moveTo>
                    <a:lnTo>
                      <a:pt x="6628" y="4111"/>
                    </a:lnTo>
                    <a:lnTo>
                      <a:pt x="6642" y="4112"/>
                    </a:lnTo>
                    <a:lnTo>
                      <a:pt x="6655" y="4112"/>
                    </a:lnTo>
                    <a:lnTo>
                      <a:pt x="6669" y="4115"/>
                    </a:lnTo>
                    <a:lnTo>
                      <a:pt x="6682" y="4117"/>
                    </a:lnTo>
                    <a:lnTo>
                      <a:pt x="6694" y="4119"/>
                    </a:lnTo>
                    <a:lnTo>
                      <a:pt x="6707" y="4122"/>
                    </a:lnTo>
                    <a:lnTo>
                      <a:pt x="6720" y="4127"/>
                    </a:lnTo>
                    <a:lnTo>
                      <a:pt x="6732" y="4131"/>
                    </a:lnTo>
                    <a:lnTo>
                      <a:pt x="6744" y="4136"/>
                    </a:lnTo>
                    <a:lnTo>
                      <a:pt x="6755" y="4141"/>
                    </a:lnTo>
                    <a:lnTo>
                      <a:pt x="6766" y="4148"/>
                    </a:lnTo>
                    <a:lnTo>
                      <a:pt x="6777" y="4155"/>
                    </a:lnTo>
                    <a:lnTo>
                      <a:pt x="6787" y="4161"/>
                    </a:lnTo>
                    <a:lnTo>
                      <a:pt x="6797" y="4169"/>
                    </a:lnTo>
                    <a:lnTo>
                      <a:pt x="6807" y="4177"/>
                    </a:lnTo>
                    <a:lnTo>
                      <a:pt x="6817" y="4185"/>
                    </a:lnTo>
                    <a:lnTo>
                      <a:pt x="6826" y="4193"/>
                    </a:lnTo>
                    <a:lnTo>
                      <a:pt x="6834" y="4202"/>
                    </a:lnTo>
                    <a:lnTo>
                      <a:pt x="6842" y="4211"/>
                    </a:lnTo>
                    <a:lnTo>
                      <a:pt x="6849" y="4221"/>
                    </a:lnTo>
                    <a:lnTo>
                      <a:pt x="6856" y="4231"/>
                    </a:lnTo>
                    <a:lnTo>
                      <a:pt x="6863" y="4241"/>
                    </a:lnTo>
                    <a:lnTo>
                      <a:pt x="6868" y="4252"/>
                    </a:lnTo>
                    <a:lnTo>
                      <a:pt x="6874" y="4263"/>
                    </a:lnTo>
                    <a:lnTo>
                      <a:pt x="6879" y="4274"/>
                    </a:lnTo>
                    <a:lnTo>
                      <a:pt x="6883" y="4287"/>
                    </a:lnTo>
                    <a:lnTo>
                      <a:pt x="6887" y="4298"/>
                    </a:lnTo>
                    <a:lnTo>
                      <a:pt x="6889" y="4310"/>
                    </a:lnTo>
                    <a:lnTo>
                      <a:pt x="6893" y="4322"/>
                    </a:lnTo>
                    <a:lnTo>
                      <a:pt x="6894" y="4334"/>
                    </a:lnTo>
                    <a:lnTo>
                      <a:pt x="6895" y="4347"/>
                    </a:lnTo>
                    <a:lnTo>
                      <a:pt x="6895" y="4360"/>
                    </a:lnTo>
                    <a:lnTo>
                      <a:pt x="6895" y="4947"/>
                    </a:lnTo>
                    <a:lnTo>
                      <a:pt x="6895" y="4959"/>
                    </a:lnTo>
                    <a:lnTo>
                      <a:pt x="6894" y="4972"/>
                    </a:lnTo>
                    <a:lnTo>
                      <a:pt x="6893" y="4984"/>
                    </a:lnTo>
                    <a:lnTo>
                      <a:pt x="6889" y="4997"/>
                    </a:lnTo>
                    <a:lnTo>
                      <a:pt x="6887" y="5009"/>
                    </a:lnTo>
                    <a:lnTo>
                      <a:pt x="6883" y="5020"/>
                    </a:lnTo>
                    <a:lnTo>
                      <a:pt x="6879" y="5031"/>
                    </a:lnTo>
                    <a:lnTo>
                      <a:pt x="6874" y="5043"/>
                    </a:lnTo>
                    <a:lnTo>
                      <a:pt x="6868" y="5054"/>
                    </a:lnTo>
                    <a:lnTo>
                      <a:pt x="6863" y="5064"/>
                    </a:lnTo>
                    <a:lnTo>
                      <a:pt x="6856" y="5074"/>
                    </a:lnTo>
                    <a:lnTo>
                      <a:pt x="6849" y="5085"/>
                    </a:lnTo>
                    <a:lnTo>
                      <a:pt x="6842" y="5094"/>
                    </a:lnTo>
                    <a:lnTo>
                      <a:pt x="6834" y="5104"/>
                    </a:lnTo>
                    <a:lnTo>
                      <a:pt x="6826" y="5113"/>
                    </a:lnTo>
                    <a:lnTo>
                      <a:pt x="6817" y="5122"/>
                    </a:lnTo>
                    <a:lnTo>
                      <a:pt x="6807" y="5130"/>
                    </a:lnTo>
                    <a:lnTo>
                      <a:pt x="6797" y="5138"/>
                    </a:lnTo>
                    <a:lnTo>
                      <a:pt x="6787" y="5145"/>
                    </a:lnTo>
                    <a:lnTo>
                      <a:pt x="6777" y="5152"/>
                    </a:lnTo>
                    <a:lnTo>
                      <a:pt x="6766" y="5159"/>
                    </a:lnTo>
                    <a:lnTo>
                      <a:pt x="6755" y="5164"/>
                    </a:lnTo>
                    <a:lnTo>
                      <a:pt x="6744" y="5170"/>
                    </a:lnTo>
                    <a:lnTo>
                      <a:pt x="6732" y="5175"/>
                    </a:lnTo>
                    <a:lnTo>
                      <a:pt x="6720" y="5180"/>
                    </a:lnTo>
                    <a:lnTo>
                      <a:pt x="6707" y="5183"/>
                    </a:lnTo>
                    <a:lnTo>
                      <a:pt x="6694" y="5186"/>
                    </a:lnTo>
                    <a:lnTo>
                      <a:pt x="6682" y="5190"/>
                    </a:lnTo>
                    <a:lnTo>
                      <a:pt x="6669" y="5192"/>
                    </a:lnTo>
                    <a:lnTo>
                      <a:pt x="6655" y="5193"/>
                    </a:lnTo>
                    <a:lnTo>
                      <a:pt x="6642" y="5194"/>
                    </a:lnTo>
                    <a:lnTo>
                      <a:pt x="6628" y="5194"/>
                    </a:lnTo>
                    <a:lnTo>
                      <a:pt x="704" y="5194"/>
                    </a:lnTo>
                    <a:lnTo>
                      <a:pt x="691" y="5194"/>
                    </a:lnTo>
                    <a:lnTo>
                      <a:pt x="678" y="5193"/>
                    </a:lnTo>
                    <a:lnTo>
                      <a:pt x="664" y="5192"/>
                    </a:lnTo>
                    <a:lnTo>
                      <a:pt x="651" y="5190"/>
                    </a:lnTo>
                    <a:lnTo>
                      <a:pt x="638" y="5186"/>
                    </a:lnTo>
                    <a:lnTo>
                      <a:pt x="625" y="5183"/>
                    </a:lnTo>
                    <a:lnTo>
                      <a:pt x="613" y="5180"/>
                    </a:lnTo>
                    <a:lnTo>
                      <a:pt x="601" y="5175"/>
                    </a:lnTo>
                    <a:lnTo>
                      <a:pt x="589" y="5170"/>
                    </a:lnTo>
                    <a:lnTo>
                      <a:pt x="578" y="5164"/>
                    </a:lnTo>
                    <a:lnTo>
                      <a:pt x="566" y="5159"/>
                    </a:lnTo>
                    <a:lnTo>
                      <a:pt x="556" y="5152"/>
                    </a:lnTo>
                    <a:lnTo>
                      <a:pt x="544" y="5145"/>
                    </a:lnTo>
                    <a:lnTo>
                      <a:pt x="534" y="5138"/>
                    </a:lnTo>
                    <a:lnTo>
                      <a:pt x="524" y="5130"/>
                    </a:lnTo>
                    <a:lnTo>
                      <a:pt x="516" y="5122"/>
                    </a:lnTo>
                    <a:lnTo>
                      <a:pt x="507" y="5113"/>
                    </a:lnTo>
                    <a:lnTo>
                      <a:pt x="498" y="5104"/>
                    </a:lnTo>
                    <a:lnTo>
                      <a:pt x="490" y="5094"/>
                    </a:lnTo>
                    <a:lnTo>
                      <a:pt x="483" y="5085"/>
                    </a:lnTo>
                    <a:lnTo>
                      <a:pt x="476" y="5074"/>
                    </a:lnTo>
                    <a:lnTo>
                      <a:pt x="469" y="5064"/>
                    </a:lnTo>
                    <a:lnTo>
                      <a:pt x="463" y="5054"/>
                    </a:lnTo>
                    <a:lnTo>
                      <a:pt x="458" y="5043"/>
                    </a:lnTo>
                    <a:lnTo>
                      <a:pt x="454" y="5031"/>
                    </a:lnTo>
                    <a:lnTo>
                      <a:pt x="449" y="5020"/>
                    </a:lnTo>
                    <a:lnTo>
                      <a:pt x="446" y="5009"/>
                    </a:lnTo>
                    <a:lnTo>
                      <a:pt x="442" y="4997"/>
                    </a:lnTo>
                    <a:lnTo>
                      <a:pt x="440" y="4984"/>
                    </a:lnTo>
                    <a:lnTo>
                      <a:pt x="439" y="4972"/>
                    </a:lnTo>
                    <a:lnTo>
                      <a:pt x="438" y="4959"/>
                    </a:lnTo>
                    <a:lnTo>
                      <a:pt x="437" y="4947"/>
                    </a:lnTo>
                    <a:lnTo>
                      <a:pt x="437" y="4360"/>
                    </a:lnTo>
                    <a:lnTo>
                      <a:pt x="438" y="4347"/>
                    </a:lnTo>
                    <a:lnTo>
                      <a:pt x="439" y="4334"/>
                    </a:lnTo>
                    <a:lnTo>
                      <a:pt x="440" y="4322"/>
                    </a:lnTo>
                    <a:lnTo>
                      <a:pt x="442" y="4310"/>
                    </a:lnTo>
                    <a:lnTo>
                      <a:pt x="446" y="4298"/>
                    </a:lnTo>
                    <a:lnTo>
                      <a:pt x="449" y="4287"/>
                    </a:lnTo>
                    <a:lnTo>
                      <a:pt x="454" y="4274"/>
                    </a:lnTo>
                    <a:lnTo>
                      <a:pt x="458" y="4263"/>
                    </a:lnTo>
                    <a:lnTo>
                      <a:pt x="463" y="4252"/>
                    </a:lnTo>
                    <a:lnTo>
                      <a:pt x="469" y="4241"/>
                    </a:lnTo>
                    <a:lnTo>
                      <a:pt x="476" y="4231"/>
                    </a:lnTo>
                    <a:lnTo>
                      <a:pt x="483" y="4221"/>
                    </a:lnTo>
                    <a:lnTo>
                      <a:pt x="490" y="4211"/>
                    </a:lnTo>
                    <a:lnTo>
                      <a:pt x="498" y="4202"/>
                    </a:lnTo>
                    <a:lnTo>
                      <a:pt x="507" y="4193"/>
                    </a:lnTo>
                    <a:lnTo>
                      <a:pt x="516" y="4185"/>
                    </a:lnTo>
                    <a:lnTo>
                      <a:pt x="524" y="4177"/>
                    </a:lnTo>
                    <a:lnTo>
                      <a:pt x="534" y="4169"/>
                    </a:lnTo>
                    <a:lnTo>
                      <a:pt x="544" y="4161"/>
                    </a:lnTo>
                    <a:lnTo>
                      <a:pt x="556" y="4155"/>
                    </a:lnTo>
                    <a:lnTo>
                      <a:pt x="566" y="4148"/>
                    </a:lnTo>
                    <a:lnTo>
                      <a:pt x="578" y="4141"/>
                    </a:lnTo>
                    <a:lnTo>
                      <a:pt x="589" y="4136"/>
                    </a:lnTo>
                    <a:lnTo>
                      <a:pt x="601" y="4131"/>
                    </a:lnTo>
                    <a:lnTo>
                      <a:pt x="613" y="4127"/>
                    </a:lnTo>
                    <a:lnTo>
                      <a:pt x="625" y="4122"/>
                    </a:lnTo>
                    <a:lnTo>
                      <a:pt x="638" y="4119"/>
                    </a:lnTo>
                    <a:lnTo>
                      <a:pt x="651" y="4117"/>
                    </a:lnTo>
                    <a:lnTo>
                      <a:pt x="664" y="4115"/>
                    </a:lnTo>
                    <a:lnTo>
                      <a:pt x="678" y="4112"/>
                    </a:lnTo>
                    <a:lnTo>
                      <a:pt x="691" y="4112"/>
                    </a:lnTo>
                    <a:lnTo>
                      <a:pt x="704" y="4111"/>
                    </a:lnTo>
                    <a:close/>
                    <a:moveTo>
                      <a:pt x="3677" y="13159"/>
                    </a:moveTo>
                    <a:lnTo>
                      <a:pt x="3706" y="13159"/>
                    </a:lnTo>
                    <a:lnTo>
                      <a:pt x="3733" y="13162"/>
                    </a:lnTo>
                    <a:lnTo>
                      <a:pt x="3761" y="13165"/>
                    </a:lnTo>
                    <a:lnTo>
                      <a:pt x="3789" y="13171"/>
                    </a:lnTo>
                    <a:lnTo>
                      <a:pt x="3816" y="13176"/>
                    </a:lnTo>
                    <a:lnTo>
                      <a:pt x="3842" y="13184"/>
                    </a:lnTo>
                    <a:lnTo>
                      <a:pt x="3868" y="13193"/>
                    </a:lnTo>
                    <a:lnTo>
                      <a:pt x="3893" y="13203"/>
                    </a:lnTo>
                    <a:lnTo>
                      <a:pt x="3918" y="13214"/>
                    </a:lnTo>
                    <a:lnTo>
                      <a:pt x="3941" y="13226"/>
                    </a:lnTo>
                    <a:lnTo>
                      <a:pt x="3964" y="13239"/>
                    </a:lnTo>
                    <a:lnTo>
                      <a:pt x="3987" y="13254"/>
                    </a:lnTo>
                    <a:lnTo>
                      <a:pt x="4008" y="13269"/>
                    </a:lnTo>
                    <a:lnTo>
                      <a:pt x="4030" y="13286"/>
                    </a:lnTo>
                    <a:lnTo>
                      <a:pt x="4051" y="13304"/>
                    </a:lnTo>
                    <a:lnTo>
                      <a:pt x="4069" y="13322"/>
                    </a:lnTo>
                    <a:lnTo>
                      <a:pt x="4088" y="13341"/>
                    </a:lnTo>
                    <a:lnTo>
                      <a:pt x="4105" y="13361"/>
                    </a:lnTo>
                    <a:lnTo>
                      <a:pt x="4122" y="13382"/>
                    </a:lnTo>
                    <a:lnTo>
                      <a:pt x="4137" y="13405"/>
                    </a:lnTo>
                    <a:lnTo>
                      <a:pt x="4152" y="13427"/>
                    </a:lnTo>
                    <a:lnTo>
                      <a:pt x="4165" y="13450"/>
                    </a:lnTo>
                    <a:lnTo>
                      <a:pt x="4177" y="13474"/>
                    </a:lnTo>
                    <a:lnTo>
                      <a:pt x="4189" y="13499"/>
                    </a:lnTo>
                    <a:lnTo>
                      <a:pt x="4198" y="13524"/>
                    </a:lnTo>
                    <a:lnTo>
                      <a:pt x="4207" y="13550"/>
                    </a:lnTo>
                    <a:lnTo>
                      <a:pt x="4215" y="13577"/>
                    </a:lnTo>
                    <a:lnTo>
                      <a:pt x="4221" y="13603"/>
                    </a:lnTo>
                    <a:lnTo>
                      <a:pt x="4226" y="13630"/>
                    </a:lnTo>
                    <a:lnTo>
                      <a:pt x="4229" y="13658"/>
                    </a:lnTo>
                    <a:lnTo>
                      <a:pt x="4231" y="13686"/>
                    </a:lnTo>
                    <a:lnTo>
                      <a:pt x="4232" y="13715"/>
                    </a:lnTo>
                    <a:lnTo>
                      <a:pt x="4231" y="13743"/>
                    </a:lnTo>
                    <a:lnTo>
                      <a:pt x="4229" y="13772"/>
                    </a:lnTo>
                    <a:lnTo>
                      <a:pt x="4226" y="13800"/>
                    </a:lnTo>
                    <a:lnTo>
                      <a:pt x="4221" y="13826"/>
                    </a:lnTo>
                    <a:lnTo>
                      <a:pt x="4215" y="13854"/>
                    </a:lnTo>
                    <a:lnTo>
                      <a:pt x="4207" y="13879"/>
                    </a:lnTo>
                    <a:lnTo>
                      <a:pt x="4198" y="13905"/>
                    </a:lnTo>
                    <a:lnTo>
                      <a:pt x="4189" y="13930"/>
                    </a:lnTo>
                    <a:lnTo>
                      <a:pt x="4177" y="13955"/>
                    </a:lnTo>
                    <a:lnTo>
                      <a:pt x="4165" y="13979"/>
                    </a:lnTo>
                    <a:lnTo>
                      <a:pt x="4152" y="14003"/>
                    </a:lnTo>
                    <a:lnTo>
                      <a:pt x="4137" y="14025"/>
                    </a:lnTo>
                    <a:lnTo>
                      <a:pt x="4122" y="14047"/>
                    </a:lnTo>
                    <a:lnTo>
                      <a:pt x="4105" y="14068"/>
                    </a:lnTo>
                    <a:lnTo>
                      <a:pt x="4088" y="14088"/>
                    </a:lnTo>
                    <a:lnTo>
                      <a:pt x="4069" y="14107"/>
                    </a:lnTo>
                    <a:lnTo>
                      <a:pt x="4051" y="14126"/>
                    </a:lnTo>
                    <a:lnTo>
                      <a:pt x="4030" y="14143"/>
                    </a:lnTo>
                    <a:lnTo>
                      <a:pt x="4008" y="14160"/>
                    </a:lnTo>
                    <a:lnTo>
                      <a:pt x="3987" y="14176"/>
                    </a:lnTo>
                    <a:lnTo>
                      <a:pt x="3964" y="14190"/>
                    </a:lnTo>
                    <a:lnTo>
                      <a:pt x="3941" y="14203"/>
                    </a:lnTo>
                    <a:lnTo>
                      <a:pt x="3918" y="14216"/>
                    </a:lnTo>
                    <a:lnTo>
                      <a:pt x="3893" y="14227"/>
                    </a:lnTo>
                    <a:lnTo>
                      <a:pt x="3868" y="14237"/>
                    </a:lnTo>
                    <a:lnTo>
                      <a:pt x="3842" y="14245"/>
                    </a:lnTo>
                    <a:lnTo>
                      <a:pt x="3816" y="14253"/>
                    </a:lnTo>
                    <a:lnTo>
                      <a:pt x="3789" y="14259"/>
                    </a:lnTo>
                    <a:lnTo>
                      <a:pt x="3761" y="14264"/>
                    </a:lnTo>
                    <a:lnTo>
                      <a:pt x="3733" y="14268"/>
                    </a:lnTo>
                    <a:lnTo>
                      <a:pt x="3706" y="14270"/>
                    </a:lnTo>
                    <a:lnTo>
                      <a:pt x="3677" y="14270"/>
                    </a:lnTo>
                    <a:lnTo>
                      <a:pt x="3648" y="14270"/>
                    </a:lnTo>
                    <a:lnTo>
                      <a:pt x="3620" y="14268"/>
                    </a:lnTo>
                    <a:lnTo>
                      <a:pt x="3593" y="14264"/>
                    </a:lnTo>
                    <a:lnTo>
                      <a:pt x="3565" y="14259"/>
                    </a:lnTo>
                    <a:lnTo>
                      <a:pt x="3538" y="14253"/>
                    </a:lnTo>
                    <a:lnTo>
                      <a:pt x="3512" y="14245"/>
                    </a:lnTo>
                    <a:lnTo>
                      <a:pt x="3486" y="14237"/>
                    </a:lnTo>
                    <a:lnTo>
                      <a:pt x="3461" y="14227"/>
                    </a:lnTo>
                    <a:lnTo>
                      <a:pt x="3436" y="14216"/>
                    </a:lnTo>
                    <a:lnTo>
                      <a:pt x="3413" y="14203"/>
                    </a:lnTo>
                    <a:lnTo>
                      <a:pt x="3390" y="14190"/>
                    </a:lnTo>
                    <a:lnTo>
                      <a:pt x="3366" y="14176"/>
                    </a:lnTo>
                    <a:lnTo>
                      <a:pt x="3345" y="14160"/>
                    </a:lnTo>
                    <a:lnTo>
                      <a:pt x="3324" y="14143"/>
                    </a:lnTo>
                    <a:lnTo>
                      <a:pt x="3304" y="14126"/>
                    </a:lnTo>
                    <a:lnTo>
                      <a:pt x="3284" y="14107"/>
                    </a:lnTo>
                    <a:lnTo>
                      <a:pt x="3267" y="14088"/>
                    </a:lnTo>
                    <a:lnTo>
                      <a:pt x="3249" y="14068"/>
                    </a:lnTo>
                    <a:lnTo>
                      <a:pt x="3232" y="14047"/>
                    </a:lnTo>
                    <a:lnTo>
                      <a:pt x="3217" y="14025"/>
                    </a:lnTo>
                    <a:lnTo>
                      <a:pt x="3202" y="14003"/>
                    </a:lnTo>
                    <a:lnTo>
                      <a:pt x="3189" y="13979"/>
                    </a:lnTo>
                    <a:lnTo>
                      <a:pt x="3177" y="13955"/>
                    </a:lnTo>
                    <a:lnTo>
                      <a:pt x="3166" y="13930"/>
                    </a:lnTo>
                    <a:lnTo>
                      <a:pt x="3156" y="13905"/>
                    </a:lnTo>
                    <a:lnTo>
                      <a:pt x="3147" y="13879"/>
                    </a:lnTo>
                    <a:lnTo>
                      <a:pt x="3139" y="13854"/>
                    </a:lnTo>
                    <a:lnTo>
                      <a:pt x="3132" y="13826"/>
                    </a:lnTo>
                    <a:lnTo>
                      <a:pt x="3128" y="13800"/>
                    </a:lnTo>
                    <a:lnTo>
                      <a:pt x="3125" y="13772"/>
                    </a:lnTo>
                    <a:lnTo>
                      <a:pt x="3122" y="13743"/>
                    </a:lnTo>
                    <a:lnTo>
                      <a:pt x="3121" y="13715"/>
                    </a:lnTo>
                    <a:lnTo>
                      <a:pt x="3122" y="13686"/>
                    </a:lnTo>
                    <a:lnTo>
                      <a:pt x="3125" y="13658"/>
                    </a:lnTo>
                    <a:lnTo>
                      <a:pt x="3128" y="13630"/>
                    </a:lnTo>
                    <a:lnTo>
                      <a:pt x="3132" y="13603"/>
                    </a:lnTo>
                    <a:lnTo>
                      <a:pt x="3139" y="13577"/>
                    </a:lnTo>
                    <a:lnTo>
                      <a:pt x="3147" y="13550"/>
                    </a:lnTo>
                    <a:lnTo>
                      <a:pt x="3156" y="13524"/>
                    </a:lnTo>
                    <a:lnTo>
                      <a:pt x="3166" y="13499"/>
                    </a:lnTo>
                    <a:lnTo>
                      <a:pt x="3177" y="13474"/>
                    </a:lnTo>
                    <a:lnTo>
                      <a:pt x="3189" y="13450"/>
                    </a:lnTo>
                    <a:lnTo>
                      <a:pt x="3202" y="13427"/>
                    </a:lnTo>
                    <a:lnTo>
                      <a:pt x="3217" y="13405"/>
                    </a:lnTo>
                    <a:lnTo>
                      <a:pt x="3232" y="13382"/>
                    </a:lnTo>
                    <a:lnTo>
                      <a:pt x="3249" y="13361"/>
                    </a:lnTo>
                    <a:lnTo>
                      <a:pt x="3267" y="13341"/>
                    </a:lnTo>
                    <a:lnTo>
                      <a:pt x="3284" y="13322"/>
                    </a:lnTo>
                    <a:lnTo>
                      <a:pt x="3304" y="13304"/>
                    </a:lnTo>
                    <a:lnTo>
                      <a:pt x="3324" y="13286"/>
                    </a:lnTo>
                    <a:lnTo>
                      <a:pt x="3345" y="13269"/>
                    </a:lnTo>
                    <a:lnTo>
                      <a:pt x="3366" y="13254"/>
                    </a:lnTo>
                    <a:lnTo>
                      <a:pt x="3390" y="13239"/>
                    </a:lnTo>
                    <a:lnTo>
                      <a:pt x="3413" y="13226"/>
                    </a:lnTo>
                    <a:lnTo>
                      <a:pt x="3436" y="13214"/>
                    </a:lnTo>
                    <a:lnTo>
                      <a:pt x="3461" y="13203"/>
                    </a:lnTo>
                    <a:lnTo>
                      <a:pt x="3486" y="13193"/>
                    </a:lnTo>
                    <a:lnTo>
                      <a:pt x="3512" y="13184"/>
                    </a:lnTo>
                    <a:lnTo>
                      <a:pt x="3538" y="13176"/>
                    </a:lnTo>
                    <a:lnTo>
                      <a:pt x="3565" y="13171"/>
                    </a:lnTo>
                    <a:lnTo>
                      <a:pt x="3593" y="13165"/>
                    </a:lnTo>
                    <a:lnTo>
                      <a:pt x="3620" y="13162"/>
                    </a:lnTo>
                    <a:lnTo>
                      <a:pt x="3648"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1" y="15014"/>
                    </a:lnTo>
                    <a:lnTo>
                      <a:pt x="5708" y="15025"/>
                    </a:lnTo>
                    <a:lnTo>
                      <a:pt x="5714" y="15038"/>
                    </a:lnTo>
                    <a:lnTo>
                      <a:pt x="5718" y="15050"/>
                    </a:lnTo>
                    <a:lnTo>
                      <a:pt x="5722" y="15062"/>
                    </a:lnTo>
                    <a:lnTo>
                      <a:pt x="5724" y="15075"/>
                    </a:lnTo>
                    <a:lnTo>
                      <a:pt x="5725" y="15090"/>
                    </a:lnTo>
                    <a:lnTo>
                      <a:pt x="5725" y="15090"/>
                    </a:lnTo>
                    <a:lnTo>
                      <a:pt x="5724" y="15103"/>
                    </a:lnTo>
                    <a:lnTo>
                      <a:pt x="5722" y="15116"/>
                    </a:lnTo>
                    <a:lnTo>
                      <a:pt x="5718" y="15130"/>
                    </a:lnTo>
                    <a:lnTo>
                      <a:pt x="5714" y="15142"/>
                    </a:lnTo>
                    <a:lnTo>
                      <a:pt x="5708" y="15153"/>
                    </a:lnTo>
                    <a:lnTo>
                      <a:pt x="5701"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5" y="15217"/>
                    </a:lnTo>
                    <a:lnTo>
                      <a:pt x="1693" y="15213"/>
                    </a:lnTo>
                    <a:lnTo>
                      <a:pt x="1681" y="15207"/>
                    </a:lnTo>
                    <a:lnTo>
                      <a:pt x="1669" y="15201"/>
                    </a:lnTo>
                    <a:lnTo>
                      <a:pt x="1659" y="15193"/>
                    </a:lnTo>
                    <a:lnTo>
                      <a:pt x="1649" y="15184"/>
                    </a:lnTo>
                    <a:lnTo>
                      <a:pt x="1640" y="15175"/>
                    </a:lnTo>
                    <a:lnTo>
                      <a:pt x="1631" y="15164"/>
                    </a:lnTo>
                    <a:lnTo>
                      <a:pt x="1624" y="15153"/>
                    </a:lnTo>
                    <a:lnTo>
                      <a:pt x="1619" y="15142"/>
                    </a:lnTo>
                    <a:lnTo>
                      <a:pt x="1613" y="15130"/>
                    </a:lnTo>
                    <a:lnTo>
                      <a:pt x="1610" y="15116"/>
                    </a:lnTo>
                    <a:lnTo>
                      <a:pt x="1608" y="15103"/>
                    </a:lnTo>
                    <a:lnTo>
                      <a:pt x="1608" y="15090"/>
                    </a:lnTo>
                    <a:lnTo>
                      <a:pt x="1608" y="15090"/>
                    </a:lnTo>
                    <a:lnTo>
                      <a:pt x="1608" y="15075"/>
                    </a:lnTo>
                    <a:lnTo>
                      <a:pt x="1610" y="15062"/>
                    </a:lnTo>
                    <a:lnTo>
                      <a:pt x="1613" y="15050"/>
                    </a:lnTo>
                    <a:lnTo>
                      <a:pt x="1619" y="15038"/>
                    </a:lnTo>
                    <a:lnTo>
                      <a:pt x="1624" y="15025"/>
                    </a:lnTo>
                    <a:lnTo>
                      <a:pt x="1631" y="15014"/>
                    </a:lnTo>
                    <a:lnTo>
                      <a:pt x="1640" y="15004"/>
                    </a:lnTo>
                    <a:lnTo>
                      <a:pt x="1649" y="14994"/>
                    </a:lnTo>
                    <a:lnTo>
                      <a:pt x="1659" y="14987"/>
                    </a:lnTo>
                    <a:lnTo>
                      <a:pt x="1669" y="14979"/>
                    </a:lnTo>
                    <a:lnTo>
                      <a:pt x="1681" y="14972"/>
                    </a:lnTo>
                    <a:lnTo>
                      <a:pt x="1693" y="14965"/>
                    </a:lnTo>
                    <a:lnTo>
                      <a:pt x="1705"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1" y="15497"/>
                    </a:lnTo>
                    <a:lnTo>
                      <a:pt x="5708" y="15508"/>
                    </a:lnTo>
                    <a:lnTo>
                      <a:pt x="5714" y="15520"/>
                    </a:lnTo>
                    <a:lnTo>
                      <a:pt x="5718" y="15532"/>
                    </a:lnTo>
                    <a:lnTo>
                      <a:pt x="5722" y="15546"/>
                    </a:lnTo>
                    <a:lnTo>
                      <a:pt x="5724" y="15559"/>
                    </a:lnTo>
                    <a:lnTo>
                      <a:pt x="5725" y="15572"/>
                    </a:lnTo>
                    <a:lnTo>
                      <a:pt x="5725" y="15572"/>
                    </a:lnTo>
                    <a:lnTo>
                      <a:pt x="5724" y="15586"/>
                    </a:lnTo>
                    <a:lnTo>
                      <a:pt x="5722" y="15599"/>
                    </a:lnTo>
                    <a:lnTo>
                      <a:pt x="5718" y="15612"/>
                    </a:lnTo>
                    <a:lnTo>
                      <a:pt x="5714" y="15624"/>
                    </a:lnTo>
                    <a:lnTo>
                      <a:pt x="5708" y="15636"/>
                    </a:lnTo>
                    <a:lnTo>
                      <a:pt x="5701"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5" y="15700"/>
                    </a:lnTo>
                    <a:lnTo>
                      <a:pt x="1693" y="15695"/>
                    </a:lnTo>
                    <a:lnTo>
                      <a:pt x="1681" y="15690"/>
                    </a:lnTo>
                    <a:lnTo>
                      <a:pt x="1669" y="15683"/>
                    </a:lnTo>
                    <a:lnTo>
                      <a:pt x="1659" y="15675"/>
                    </a:lnTo>
                    <a:lnTo>
                      <a:pt x="1649" y="15667"/>
                    </a:lnTo>
                    <a:lnTo>
                      <a:pt x="1640" y="15658"/>
                    </a:lnTo>
                    <a:lnTo>
                      <a:pt x="1631" y="15647"/>
                    </a:lnTo>
                    <a:lnTo>
                      <a:pt x="1624" y="15636"/>
                    </a:lnTo>
                    <a:lnTo>
                      <a:pt x="1619" y="15624"/>
                    </a:lnTo>
                    <a:lnTo>
                      <a:pt x="1613" y="15612"/>
                    </a:lnTo>
                    <a:lnTo>
                      <a:pt x="1610" y="15599"/>
                    </a:lnTo>
                    <a:lnTo>
                      <a:pt x="1608" y="15586"/>
                    </a:lnTo>
                    <a:lnTo>
                      <a:pt x="1608" y="15572"/>
                    </a:lnTo>
                    <a:lnTo>
                      <a:pt x="1608" y="15572"/>
                    </a:lnTo>
                    <a:lnTo>
                      <a:pt x="1608" y="15559"/>
                    </a:lnTo>
                    <a:lnTo>
                      <a:pt x="1610" y="15546"/>
                    </a:lnTo>
                    <a:lnTo>
                      <a:pt x="1613" y="15532"/>
                    </a:lnTo>
                    <a:lnTo>
                      <a:pt x="1619" y="15520"/>
                    </a:lnTo>
                    <a:lnTo>
                      <a:pt x="1624" y="15508"/>
                    </a:lnTo>
                    <a:lnTo>
                      <a:pt x="1631" y="15497"/>
                    </a:lnTo>
                    <a:lnTo>
                      <a:pt x="1640" y="15487"/>
                    </a:lnTo>
                    <a:lnTo>
                      <a:pt x="1649" y="15478"/>
                    </a:lnTo>
                    <a:lnTo>
                      <a:pt x="1659" y="15469"/>
                    </a:lnTo>
                    <a:lnTo>
                      <a:pt x="1669" y="15461"/>
                    </a:lnTo>
                    <a:lnTo>
                      <a:pt x="1681" y="15455"/>
                    </a:lnTo>
                    <a:lnTo>
                      <a:pt x="1693" y="15449"/>
                    </a:lnTo>
                    <a:lnTo>
                      <a:pt x="1705"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1" y="15981"/>
                    </a:lnTo>
                    <a:lnTo>
                      <a:pt x="5708" y="15992"/>
                    </a:lnTo>
                    <a:lnTo>
                      <a:pt x="5714" y="16003"/>
                    </a:lnTo>
                    <a:lnTo>
                      <a:pt x="5718" y="16015"/>
                    </a:lnTo>
                    <a:lnTo>
                      <a:pt x="5722" y="16028"/>
                    </a:lnTo>
                    <a:lnTo>
                      <a:pt x="5724" y="16042"/>
                    </a:lnTo>
                    <a:lnTo>
                      <a:pt x="5725" y="16055"/>
                    </a:lnTo>
                    <a:lnTo>
                      <a:pt x="5725" y="16055"/>
                    </a:lnTo>
                    <a:lnTo>
                      <a:pt x="5724" y="16068"/>
                    </a:lnTo>
                    <a:lnTo>
                      <a:pt x="5722" y="16082"/>
                    </a:lnTo>
                    <a:lnTo>
                      <a:pt x="5718" y="16095"/>
                    </a:lnTo>
                    <a:lnTo>
                      <a:pt x="5714" y="16107"/>
                    </a:lnTo>
                    <a:lnTo>
                      <a:pt x="5708" y="16119"/>
                    </a:lnTo>
                    <a:lnTo>
                      <a:pt x="5701"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5" y="16182"/>
                    </a:lnTo>
                    <a:lnTo>
                      <a:pt x="1693" y="16178"/>
                    </a:lnTo>
                    <a:lnTo>
                      <a:pt x="1681" y="16172"/>
                    </a:lnTo>
                    <a:lnTo>
                      <a:pt x="1669" y="16166"/>
                    </a:lnTo>
                    <a:lnTo>
                      <a:pt x="1659" y="16158"/>
                    </a:lnTo>
                    <a:lnTo>
                      <a:pt x="1649" y="16149"/>
                    </a:lnTo>
                    <a:lnTo>
                      <a:pt x="1640" y="16140"/>
                    </a:lnTo>
                    <a:lnTo>
                      <a:pt x="1631" y="16129"/>
                    </a:lnTo>
                    <a:lnTo>
                      <a:pt x="1624" y="16119"/>
                    </a:lnTo>
                    <a:lnTo>
                      <a:pt x="1619" y="16107"/>
                    </a:lnTo>
                    <a:lnTo>
                      <a:pt x="1613" y="16095"/>
                    </a:lnTo>
                    <a:lnTo>
                      <a:pt x="1610" y="16082"/>
                    </a:lnTo>
                    <a:lnTo>
                      <a:pt x="1608" y="16068"/>
                    </a:lnTo>
                    <a:lnTo>
                      <a:pt x="1608" y="16055"/>
                    </a:lnTo>
                    <a:lnTo>
                      <a:pt x="1608" y="16055"/>
                    </a:lnTo>
                    <a:lnTo>
                      <a:pt x="1608" y="16042"/>
                    </a:lnTo>
                    <a:lnTo>
                      <a:pt x="1610" y="16028"/>
                    </a:lnTo>
                    <a:lnTo>
                      <a:pt x="1613" y="16015"/>
                    </a:lnTo>
                    <a:lnTo>
                      <a:pt x="1619" y="16003"/>
                    </a:lnTo>
                    <a:lnTo>
                      <a:pt x="1624" y="15992"/>
                    </a:lnTo>
                    <a:lnTo>
                      <a:pt x="1631" y="15981"/>
                    </a:lnTo>
                    <a:lnTo>
                      <a:pt x="1640" y="15969"/>
                    </a:lnTo>
                    <a:lnTo>
                      <a:pt x="1649" y="15961"/>
                    </a:lnTo>
                    <a:lnTo>
                      <a:pt x="1659" y="15952"/>
                    </a:lnTo>
                    <a:lnTo>
                      <a:pt x="1669" y="15944"/>
                    </a:lnTo>
                    <a:lnTo>
                      <a:pt x="1681" y="15937"/>
                    </a:lnTo>
                    <a:lnTo>
                      <a:pt x="1693" y="15932"/>
                    </a:lnTo>
                    <a:lnTo>
                      <a:pt x="1705" y="15927"/>
                    </a:lnTo>
                    <a:lnTo>
                      <a:pt x="1720" y="15924"/>
                    </a:lnTo>
                    <a:lnTo>
                      <a:pt x="1733" y="15922"/>
                    </a:lnTo>
                    <a:lnTo>
                      <a:pt x="1748" y="15921"/>
                    </a:lnTo>
                    <a:close/>
                    <a:moveTo>
                      <a:pt x="704" y="2929"/>
                    </a:moveTo>
                    <a:lnTo>
                      <a:pt x="6628" y="2929"/>
                    </a:lnTo>
                    <a:lnTo>
                      <a:pt x="6642" y="2930"/>
                    </a:lnTo>
                    <a:lnTo>
                      <a:pt x="6655" y="2931"/>
                    </a:lnTo>
                    <a:lnTo>
                      <a:pt x="6669" y="2932"/>
                    </a:lnTo>
                    <a:lnTo>
                      <a:pt x="6682" y="2934"/>
                    </a:lnTo>
                    <a:lnTo>
                      <a:pt x="6694" y="2938"/>
                    </a:lnTo>
                    <a:lnTo>
                      <a:pt x="6707" y="2941"/>
                    </a:lnTo>
                    <a:lnTo>
                      <a:pt x="6720" y="2944"/>
                    </a:lnTo>
                    <a:lnTo>
                      <a:pt x="6732" y="2949"/>
                    </a:lnTo>
                    <a:lnTo>
                      <a:pt x="6744" y="2954"/>
                    </a:lnTo>
                    <a:lnTo>
                      <a:pt x="6755" y="2960"/>
                    </a:lnTo>
                    <a:lnTo>
                      <a:pt x="6766" y="2965"/>
                    </a:lnTo>
                    <a:lnTo>
                      <a:pt x="6777" y="2972"/>
                    </a:lnTo>
                    <a:lnTo>
                      <a:pt x="6787" y="2979"/>
                    </a:lnTo>
                    <a:lnTo>
                      <a:pt x="6797" y="2986"/>
                    </a:lnTo>
                    <a:lnTo>
                      <a:pt x="6807" y="2994"/>
                    </a:lnTo>
                    <a:lnTo>
                      <a:pt x="6817" y="3002"/>
                    </a:lnTo>
                    <a:lnTo>
                      <a:pt x="6826" y="3011"/>
                    </a:lnTo>
                    <a:lnTo>
                      <a:pt x="6834" y="3020"/>
                    </a:lnTo>
                    <a:lnTo>
                      <a:pt x="6842" y="3029"/>
                    </a:lnTo>
                    <a:lnTo>
                      <a:pt x="6849" y="3039"/>
                    </a:lnTo>
                    <a:lnTo>
                      <a:pt x="6856" y="3049"/>
                    </a:lnTo>
                    <a:lnTo>
                      <a:pt x="6863" y="3060"/>
                    </a:lnTo>
                    <a:lnTo>
                      <a:pt x="6868" y="3070"/>
                    </a:lnTo>
                    <a:lnTo>
                      <a:pt x="6874" y="3081"/>
                    </a:lnTo>
                    <a:lnTo>
                      <a:pt x="6879" y="3092"/>
                    </a:lnTo>
                    <a:lnTo>
                      <a:pt x="6883" y="3104"/>
                    </a:lnTo>
                    <a:lnTo>
                      <a:pt x="6887" y="3115"/>
                    </a:lnTo>
                    <a:lnTo>
                      <a:pt x="6889" y="3127"/>
                    </a:lnTo>
                    <a:lnTo>
                      <a:pt x="6893" y="3140"/>
                    </a:lnTo>
                    <a:lnTo>
                      <a:pt x="6894" y="3152"/>
                    </a:lnTo>
                    <a:lnTo>
                      <a:pt x="6895" y="3164"/>
                    </a:lnTo>
                    <a:lnTo>
                      <a:pt x="6895" y="3177"/>
                    </a:lnTo>
                    <a:lnTo>
                      <a:pt x="6895" y="3764"/>
                    </a:lnTo>
                    <a:lnTo>
                      <a:pt x="6895" y="3776"/>
                    </a:lnTo>
                    <a:lnTo>
                      <a:pt x="6894" y="3790"/>
                    </a:lnTo>
                    <a:lnTo>
                      <a:pt x="6893" y="3802"/>
                    </a:lnTo>
                    <a:lnTo>
                      <a:pt x="6889" y="3814"/>
                    </a:lnTo>
                    <a:lnTo>
                      <a:pt x="6887" y="3826"/>
                    </a:lnTo>
                    <a:lnTo>
                      <a:pt x="6883" y="3837"/>
                    </a:lnTo>
                    <a:lnTo>
                      <a:pt x="6879" y="3850"/>
                    </a:lnTo>
                    <a:lnTo>
                      <a:pt x="6874" y="3861"/>
                    </a:lnTo>
                    <a:lnTo>
                      <a:pt x="6868" y="3872"/>
                    </a:lnTo>
                    <a:lnTo>
                      <a:pt x="6863" y="3882"/>
                    </a:lnTo>
                    <a:lnTo>
                      <a:pt x="6856" y="3893"/>
                    </a:lnTo>
                    <a:lnTo>
                      <a:pt x="6849" y="3903"/>
                    </a:lnTo>
                    <a:lnTo>
                      <a:pt x="6842" y="3912"/>
                    </a:lnTo>
                    <a:lnTo>
                      <a:pt x="6834" y="3922"/>
                    </a:lnTo>
                    <a:lnTo>
                      <a:pt x="6826" y="3931"/>
                    </a:lnTo>
                    <a:lnTo>
                      <a:pt x="6817" y="3939"/>
                    </a:lnTo>
                    <a:lnTo>
                      <a:pt x="6807" y="3947"/>
                    </a:lnTo>
                    <a:lnTo>
                      <a:pt x="6797" y="3955"/>
                    </a:lnTo>
                    <a:lnTo>
                      <a:pt x="6787" y="3963"/>
                    </a:lnTo>
                    <a:lnTo>
                      <a:pt x="6777" y="3969"/>
                    </a:lnTo>
                    <a:lnTo>
                      <a:pt x="6766" y="3976"/>
                    </a:lnTo>
                    <a:lnTo>
                      <a:pt x="6755" y="3982"/>
                    </a:lnTo>
                    <a:lnTo>
                      <a:pt x="6744" y="3987"/>
                    </a:lnTo>
                    <a:lnTo>
                      <a:pt x="6732" y="3993"/>
                    </a:lnTo>
                    <a:lnTo>
                      <a:pt x="6720" y="3997"/>
                    </a:lnTo>
                    <a:lnTo>
                      <a:pt x="6707" y="4000"/>
                    </a:lnTo>
                    <a:lnTo>
                      <a:pt x="6694" y="4004"/>
                    </a:lnTo>
                    <a:lnTo>
                      <a:pt x="6682" y="4007"/>
                    </a:lnTo>
                    <a:lnTo>
                      <a:pt x="6669" y="4009"/>
                    </a:lnTo>
                    <a:lnTo>
                      <a:pt x="6655" y="4010"/>
                    </a:lnTo>
                    <a:lnTo>
                      <a:pt x="6642" y="4012"/>
                    </a:lnTo>
                    <a:lnTo>
                      <a:pt x="6628" y="4012"/>
                    </a:lnTo>
                    <a:lnTo>
                      <a:pt x="704" y="4012"/>
                    </a:lnTo>
                    <a:lnTo>
                      <a:pt x="691" y="4012"/>
                    </a:lnTo>
                    <a:lnTo>
                      <a:pt x="678" y="4010"/>
                    </a:lnTo>
                    <a:lnTo>
                      <a:pt x="664" y="4009"/>
                    </a:lnTo>
                    <a:lnTo>
                      <a:pt x="651" y="4007"/>
                    </a:lnTo>
                    <a:lnTo>
                      <a:pt x="638" y="4004"/>
                    </a:lnTo>
                    <a:lnTo>
                      <a:pt x="625" y="4000"/>
                    </a:lnTo>
                    <a:lnTo>
                      <a:pt x="613" y="3997"/>
                    </a:lnTo>
                    <a:lnTo>
                      <a:pt x="601" y="3993"/>
                    </a:lnTo>
                    <a:lnTo>
                      <a:pt x="589" y="3987"/>
                    </a:lnTo>
                    <a:lnTo>
                      <a:pt x="578" y="3982"/>
                    </a:lnTo>
                    <a:lnTo>
                      <a:pt x="566" y="3976"/>
                    </a:lnTo>
                    <a:lnTo>
                      <a:pt x="556" y="3969"/>
                    </a:lnTo>
                    <a:lnTo>
                      <a:pt x="544" y="3963"/>
                    </a:lnTo>
                    <a:lnTo>
                      <a:pt x="534" y="3955"/>
                    </a:lnTo>
                    <a:lnTo>
                      <a:pt x="524" y="3947"/>
                    </a:lnTo>
                    <a:lnTo>
                      <a:pt x="516" y="3939"/>
                    </a:lnTo>
                    <a:lnTo>
                      <a:pt x="507" y="3931"/>
                    </a:lnTo>
                    <a:lnTo>
                      <a:pt x="498" y="3922"/>
                    </a:lnTo>
                    <a:lnTo>
                      <a:pt x="490" y="3912"/>
                    </a:lnTo>
                    <a:lnTo>
                      <a:pt x="483" y="3903"/>
                    </a:lnTo>
                    <a:lnTo>
                      <a:pt x="476" y="3893"/>
                    </a:lnTo>
                    <a:lnTo>
                      <a:pt x="469" y="3882"/>
                    </a:lnTo>
                    <a:lnTo>
                      <a:pt x="463" y="3872"/>
                    </a:lnTo>
                    <a:lnTo>
                      <a:pt x="458" y="3861"/>
                    </a:lnTo>
                    <a:lnTo>
                      <a:pt x="454" y="3850"/>
                    </a:lnTo>
                    <a:lnTo>
                      <a:pt x="449" y="3837"/>
                    </a:lnTo>
                    <a:lnTo>
                      <a:pt x="446" y="3826"/>
                    </a:lnTo>
                    <a:lnTo>
                      <a:pt x="442" y="3814"/>
                    </a:lnTo>
                    <a:lnTo>
                      <a:pt x="440" y="3802"/>
                    </a:lnTo>
                    <a:lnTo>
                      <a:pt x="439" y="3790"/>
                    </a:lnTo>
                    <a:lnTo>
                      <a:pt x="438" y="3776"/>
                    </a:lnTo>
                    <a:lnTo>
                      <a:pt x="437" y="3764"/>
                    </a:lnTo>
                    <a:lnTo>
                      <a:pt x="437" y="3177"/>
                    </a:lnTo>
                    <a:lnTo>
                      <a:pt x="438" y="3164"/>
                    </a:lnTo>
                    <a:lnTo>
                      <a:pt x="439" y="3152"/>
                    </a:lnTo>
                    <a:lnTo>
                      <a:pt x="440" y="3140"/>
                    </a:lnTo>
                    <a:lnTo>
                      <a:pt x="442" y="3127"/>
                    </a:lnTo>
                    <a:lnTo>
                      <a:pt x="446" y="3115"/>
                    </a:lnTo>
                    <a:lnTo>
                      <a:pt x="449" y="3104"/>
                    </a:lnTo>
                    <a:lnTo>
                      <a:pt x="454" y="3092"/>
                    </a:lnTo>
                    <a:lnTo>
                      <a:pt x="458" y="3081"/>
                    </a:lnTo>
                    <a:lnTo>
                      <a:pt x="463" y="3070"/>
                    </a:lnTo>
                    <a:lnTo>
                      <a:pt x="469" y="3060"/>
                    </a:lnTo>
                    <a:lnTo>
                      <a:pt x="476" y="3049"/>
                    </a:lnTo>
                    <a:lnTo>
                      <a:pt x="483" y="3039"/>
                    </a:lnTo>
                    <a:lnTo>
                      <a:pt x="490" y="3029"/>
                    </a:lnTo>
                    <a:lnTo>
                      <a:pt x="498" y="3020"/>
                    </a:lnTo>
                    <a:lnTo>
                      <a:pt x="507" y="3011"/>
                    </a:lnTo>
                    <a:lnTo>
                      <a:pt x="516" y="3002"/>
                    </a:lnTo>
                    <a:lnTo>
                      <a:pt x="524" y="2994"/>
                    </a:lnTo>
                    <a:lnTo>
                      <a:pt x="534" y="2986"/>
                    </a:lnTo>
                    <a:lnTo>
                      <a:pt x="544" y="2979"/>
                    </a:lnTo>
                    <a:lnTo>
                      <a:pt x="556" y="2972"/>
                    </a:lnTo>
                    <a:lnTo>
                      <a:pt x="566" y="2965"/>
                    </a:lnTo>
                    <a:lnTo>
                      <a:pt x="578" y="2960"/>
                    </a:lnTo>
                    <a:lnTo>
                      <a:pt x="589" y="2954"/>
                    </a:lnTo>
                    <a:lnTo>
                      <a:pt x="601" y="2949"/>
                    </a:lnTo>
                    <a:lnTo>
                      <a:pt x="613" y="2944"/>
                    </a:lnTo>
                    <a:lnTo>
                      <a:pt x="625" y="2941"/>
                    </a:lnTo>
                    <a:lnTo>
                      <a:pt x="638" y="2938"/>
                    </a:lnTo>
                    <a:lnTo>
                      <a:pt x="651" y="2934"/>
                    </a:lnTo>
                    <a:lnTo>
                      <a:pt x="664" y="2932"/>
                    </a:lnTo>
                    <a:lnTo>
                      <a:pt x="678" y="2931"/>
                    </a:lnTo>
                    <a:lnTo>
                      <a:pt x="691" y="2930"/>
                    </a:lnTo>
                    <a:lnTo>
                      <a:pt x="704" y="2929"/>
                    </a:lnTo>
                    <a:close/>
                    <a:moveTo>
                      <a:pt x="704" y="1747"/>
                    </a:moveTo>
                    <a:lnTo>
                      <a:pt x="6628" y="1747"/>
                    </a:lnTo>
                    <a:lnTo>
                      <a:pt x="6642" y="1747"/>
                    </a:lnTo>
                    <a:lnTo>
                      <a:pt x="6655" y="1748"/>
                    </a:lnTo>
                    <a:lnTo>
                      <a:pt x="6669" y="1749"/>
                    </a:lnTo>
                    <a:lnTo>
                      <a:pt x="6682" y="1752"/>
                    </a:lnTo>
                    <a:lnTo>
                      <a:pt x="6694" y="1755"/>
                    </a:lnTo>
                    <a:lnTo>
                      <a:pt x="6707" y="1758"/>
                    </a:lnTo>
                    <a:lnTo>
                      <a:pt x="6720" y="1762"/>
                    </a:lnTo>
                    <a:lnTo>
                      <a:pt x="6732" y="1766"/>
                    </a:lnTo>
                    <a:lnTo>
                      <a:pt x="6744" y="1772"/>
                    </a:lnTo>
                    <a:lnTo>
                      <a:pt x="6755" y="1777"/>
                    </a:lnTo>
                    <a:lnTo>
                      <a:pt x="6766" y="1783"/>
                    </a:lnTo>
                    <a:lnTo>
                      <a:pt x="6777" y="1789"/>
                    </a:lnTo>
                    <a:lnTo>
                      <a:pt x="6787" y="1796"/>
                    </a:lnTo>
                    <a:lnTo>
                      <a:pt x="6797" y="1804"/>
                    </a:lnTo>
                    <a:lnTo>
                      <a:pt x="6807" y="1812"/>
                    </a:lnTo>
                    <a:lnTo>
                      <a:pt x="6817" y="1819"/>
                    </a:lnTo>
                    <a:lnTo>
                      <a:pt x="6826" y="1828"/>
                    </a:lnTo>
                    <a:lnTo>
                      <a:pt x="6834" y="1837"/>
                    </a:lnTo>
                    <a:lnTo>
                      <a:pt x="6842" y="1846"/>
                    </a:lnTo>
                    <a:lnTo>
                      <a:pt x="6849" y="1856"/>
                    </a:lnTo>
                    <a:lnTo>
                      <a:pt x="6856" y="1866"/>
                    </a:lnTo>
                    <a:lnTo>
                      <a:pt x="6863" y="1877"/>
                    </a:lnTo>
                    <a:lnTo>
                      <a:pt x="6868" y="1887"/>
                    </a:lnTo>
                    <a:lnTo>
                      <a:pt x="6874" y="1898"/>
                    </a:lnTo>
                    <a:lnTo>
                      <a:pt x="6879" y="1909"/>
                    </a:lnTo>
                    <a:lnTo>
                      <a:pt x="6883" y="1921"/>
                    </a:lnTo>
                    <a:lnTo>
                      <a:pt x="6887" y="1933"/>
                    </a:lnTo>
                    <a:lnTo>
                      <a:pt x="6889" y="1945"/>
                    </a:lnTo>
                    <a:lnTo>
                      <a:pt x="6893" y="1957"/>
                    </a:lnTo>
                    <a:lnTo>
                      <a:pt x="6894" y="1969"/>
                    </a:lnTo>
                    <a:lnTo>
                      <a:pt x="6895" y="1981"/>
                    </a:lnTo>
                    <a:lnTo>
                      <a:pt x="6895" y="1995"/>
                    </a:lnTo>
                    <a:lnTo>
                      <a:pt x="6895" y="2582"/>
                    </a:lnTo>
                    <a:lnTo>
                      <a:pt x="6895" y="2594"/>
                    </a:lnTo>
                    <a:lnTo>
                      <a:pt x="6894" y="2607"/>
                    </a:lnTo>
                    <a:lnTo>
                      <a:pt x="6893" y="2619"/>
                    </a:lnTo>
                    <a:lnTo>
                      <a:pt x="6889" y="2631"/>
                    </a:lnTo>
                    <a:lnTo>
                      <a:pt x="6887" y="2644"/>
                    </a:lnTo>
                    <a:lnTo>
                      <a:pt x="6883" y="2655"/>
                    </a:lnTo>
                    <a:lnTo>
                      <a:pt x="6879" y="2667"/>
                    </a:lnTo>
                    <a:lnTo>
                      <a:pt x="6874" y="2678"/>
                    </a:lnTo>
                    <a:lnTo>
                      <a:pt x="6868" y="2689"/>
                    </a:lnTo>
                    <a:lnTo>
                      <a:pt x="6863" y="2699"/>
                    </a:lnTo>
                    <a:lnTo>
                      <a:pt x="6856" y="2710"/>
                    </a:lnTo>
                    <a:lnTo>
                      <a:pt x="6849" y="2720"/>
                    </a:lnTo>
                    <a:lnTo>
                      <a:pt x="6842" y="2730"/>
                    </a:lnTo>
                    <a:lnTo>
                      <a:pt x="6834" y="2739"/>
                    </a:lnTo>
                    <a:lnTo>
                      <a:pt x="6826" y="2748"/>
                    </a:lnTo>
                    <a:lnTo>
                      <a:pt x="6817" y="2757"/>
                    </a:lnTo>
                    <a:lnTo>
                      <a:pt x="6807" y="2765"/>
                    </a:lnTo>
                    <a:lnTo>
                      <a:pt x="6797" y="2772"/>
                    </a:lnTo>
                    <a:lnTo>
                      <a:pt x="6787" y="2780"/>
                    </a:lnTo>
                    <a:lnTo>
                      <a:pt x="6777" y="2787"/>
                    </a:lnTo>
                    <a:lnTo>
                      <a:pt x="6766" y="2793"/>
                    </a:lnTo>
                    <a:lnTo>
                      <a:pt x="6755" y="2799"/>
                    </a:lnTo>
                    <a:lnTo>
                      <a:pt x="6744" y="2805"/>
                    </a:lnTo>
                    <a:lnTo>
                      <a:pt x="6732" y="2810"/>
                    </a:lnTo>
                    <a:lnTo>
                      <a:pt x="6720" y="2814"/>
                    </a:lnTo>
                    <a:lnTo>
                      <a:pt x="6707" y="2818"/>
                    </a:lnTo>
                    <a:lnTo>
                      <a:pt x="6694" y="2821"/>
                    </a:lnTo>
                    <a:lnTo>
                      <a:pt x="6682" y="2824"/>
                    </a:lnTo>
                    <a:lnTo>
                      <a:pt x="6669" y="2827"/>
                    </a:lnTo>
                    <a:lnTo>
                      <a:pt x="6655" y="2828"/>
                    </a:lnTo>
                    <a:lnTo>
                      <a:pt x="6642" y="2829"/>
                    </a:lnTo>
                    <a:lnTo>
                      <a:pt x="6628" y="2829"/>
                    </a:lnTo>
                    <a:lnTo>
                      <a:pt x="704" y="2829"/>
                    </a:lnTo>
                    <a:lnTo>
                      <a:pt x="691" y="2829"/>
                    </a:lnTo>
                    <a:lnTo>
                      <a:pt x="678" y="2828"/>
                    </a:lnTo>
                    <a:lnTo>
                      <a:pt x="664" y="2827"/>
                    </a:lnTo>
                    <a:lnTo>
                      <a:pt x="651" y="2824"/>
                    </a:lnTo>
                    <a:lnTo>
                      <a:pt x="638" y="2821"/>
                    </a:lnTo>
                    <a:lnTo>
                      <a:pt x="625" y="2818"/>
                    </a:lnTo>
                    <a:lnTo>
                      <a:pt x="613" y="2814"/>
                    </a:lnTo>
                    <a:lnTo>
                      <a:pt x="601" y="2810"/>
                    </a:lnTo>
                    <a:lnTo>
                      <a:pt x="589" y="2805"/>
                    </a:lnTo>
                    <a:lnTo>
                      <a:pt x="578" y="2799"/>
                    </a:lnTo>
                    <a:lnTo>
                      <a:pt x="566" y="2793"/>
                    </a:lnTo>
                    <a:lnTo>
                      <a:pt x="556" y="2787"/>
                    </a:lnTo>
                    <a:lnTo>
                      <a:pt x="544" y="2780"/>
                    </a:lnTo>
                    <a:lnTo>
                      <a:pt x="534" y="2772"/>
                    </a:lnTo>
                    <a:lnTo>
                      <a:pt x="524" y="2765"/>
                    </a:lnTo>
                    <a:lnTo>
                      <a:pt x="516" y="2757"/>
                    </a:lnTo>
                    <a:lnTo>
                      <a:pt x="507" y="2748"/>
                    </a:lnTo>
                    <a:lnTo>
                      <a:pt x="498" y="2739"/>
                    </a:lnTo>
                    <a:lnTo>
                      <a:pt x="490" y="2730"/>
                    </a:lnTo>
                    <a:lnTo>
                      <a:pt x="483" y="2720"/>
                    </a:lnTo>
                    <a:lnTo>
                      <a:pt x="476" y="2710"/>
                    </a:lnTo>
                    <a:lnTo>
                      <a:pt x="469" y="2699"/>
                    </a:lnTo>
                    <a:lnTo>
                      <a:pt x="463" y="2689"/>
                    </a:lnTo>
                    <a:lnTo>
                      <a:pt x="458" y="2678"/>
                    </a:lnTo>
                    <a:lnTo>
                      <a:pt x="454" y="2667"/>
                    </a:lnTo>
                    <a:lnTo>
                      <a:pt x="449" y="2655"/>
                    </a:lnTo>
                    <a:lnTo>
                      <a:pt x="446" y="2644"/>
                    </a:lnTo>
                    <a:lnTo>
                      <a:pt x="442" y="2631"/>
                    </a:lnTo>
                    <a:lnTo>
                      <a:pt x="440" y="2619"/>
                    </a:lnTo>
                    <a:lnTo>
                      <a:pt x="439" y="2607"/>
                    </a:lnTo>
                    <a:lnTo>
                      <a:pt x="438" y="2594"/>
                    </a:lnTo>
                    <a:lnTo>
                      <a:pt x="437" y="2582"/>
                    </a:lnTo>
                    <a:lnTo>
                      <a:pt x="437" y="1995"/>
                    </a:lnTo>
                    <a:lnTo>
                      <a:pt x="438" y="1981"/>
                    </a:lnTo>
                    <a:lnTo>
                      <a:pt x="439" y="1969"/>
                    </a:lnTo>
                    <a:lnTo>
                      <a:pt x="440" y="1957"/>
                    </a:lnTo>
                    <a:lnTo>
                      <a:pt x="442" y="1945"/>
                    </a:lnTo>
                    <a:lnTo>
                      <a:pt x="446" y="1933"/>
                    </a:lnTo>
                    <a:lnTo>
                      <a:pt x="449" y="1921"/>
                    </a:lnTo>
                    <a:lnTo>
                      <a:pt x="454" y="1909"/>
                    </a:lnTo>
                    <a:lnTo>
                      <a:pt x="458" y="1898"/>
                    </a:lnTo>
                    <a:lnTo>
                      <a:pt x="463" y="1887"/>
                    </a:lnTo>
                    <a:lnTo>
                      <a:pt x="469" y="1877"/>
                    </a:lnTo>
                    <a:lnTo>
                      <a:pt x="476" y="1866"/>
                    </a:lnTo>
                    <a:lnTo>
                      <a:pt x="483" y="1856"/>
                    </a:lnTo>
                    <a:lnTo>
                      <a:pt x="490" y="1846"/>
                    </a:lnTo>
                    <a:lnTo>
                      <a:pt x="498" y="1837"/>
                    </a:lnTo>
                    <a:lnTo>
                      <a:pt x="507" y="1828"/>
                    </a:lnTo>
                    <a:lnTo>
                      <a:pt x="516" y="1819"/>
                    </a:lnTo>
                    <a:lnTo>
                      <a:pt x="524" y="1812"/>
                    </a:lnTo>
                    <a:lnTo>
                      <a:pt x="534" y="1804"/>
                    </a:lnTo>
                    <a:lnTo>
                      <a:pt x="544" y="1796"/>
                    </a:lnTo>
                    <a:lnTo>
                      <a:pt x="556" y="1789"/>
                    </a:lnTo>
                    <a:lnTo>
                      <a:pt x="566" y="1783"/>
                    </a:lnTo>
                    <a:lnTo>
                      <a:pt x="578" y="1777"/>
                    </a:lnTo>
                    <a:lnTo>
                      <a:pt x="589" y="1772"/>
                    </a:lnTo>
                    <a:lnTo>
                      <a:pt x="601" y="1766"/>
                    </a:lnTo>
                    <a:lnTo>
                      <a:pt x="613" y="1762"/>
                    </a:lnTo>
                    <a:lnTo>
                      <a:pt x="625" y="1758"/>
                    </a:lnTo>
                    <a:lnTo>
                      <a:pt x="638" y="1755"/>
                    </a:lnTo>
                    <a:lnTo>
                      <a:pt x="651" y="1752"/>
                    </a:lnTo>
                    <a:lnTo>
                      <a:pt x="664" y="1749"/>
                    </a:lnTo>
                    <a:lnTo>
                      <a:pt x="678" y="1748"/>
                    </a:lnTo>
                    <a:lnTo>
                      <a:pt x="691" y="1747"/>
                    </a:lnTo>
                    <a:lnTo>
                      <a:pt x="704" y="1747"/>
                    </a:lnTo>
                    <a:close/>
                    <a:moveTo>
                      <a:pt x="704" y="565"/>
                    </a:moveTo>
                    <a:lnTo>
                      <a:pt x="6628" y="565"/>
                    </a:lnTo>
                    <a:lnTo>
                      <a:pt x="6642" y="565"/>
                    </a:lnTo>
                    <a:lnTo>
                      <a:pt x="6655" y="566"/>
                    </a:lnTo>
                    <a:lnTo>
                      <a:pt x="6669" y="567"/>
                    </a:lnTo>
                    <a:lnTo>
                      <a:pt x="6682" y="569"/>
                    </a:lnTo>
                    <a:lnTo>
                      <a:pt x="6694" y="572"/>
                    </a:lnTo>
                    <a:lnTo>
                      <a:pt x="6707" y="576"/>
                    </a:lnTo>
                    <a:lnTo>
                      <a:pt x="6720" y="579"/>
                    </a:lnTo>
                    <a:lnTo>
                      <a:pt x="6732" y="584"/>
                    </a:lnTo>
                    <a:lnTo>
                      <a:pt x="6744" y="589"/>
                    </a:lnTo>
                    <a:lnTo>
                      <a:pt x="6755" y="595"/>
                    </a:lnTo>
                    <a:lnTo>
                      <a:pt x="6766" y="600"/>
                    </a:lnTo>
                    <a:lnTo>
                      <a:pt x="6777" y="607"/>
                    </a:lnTo>
                    <a:lnTo>
                      <a:pt x="6787" y="613"/>
                    </a:lnTo>
                    <a:lnTo>
                      <a:pt x="6797" y="621"/>
                    </a:lnTo>
                    <a:lnTo>
                      <a:pt x="6807" y="629"/>
                    </a:lnTo>
                    <a:lnTo>
                      <a:pt x="6817" y="637"/>
                    </a:lnTo>
                    <a:lnTo>
                      <a:pt x="6826" y="646"/>
                    </a:lnTo>
                    <a:lnTo>
                      <a:pt x="6834" y="655"/>
                    </a:lnTo>
                    <a:lnTo>
                      <a:pt x="6842" y="665"/>
                    </a:lnTo>
                    <a:lnTo>
                      <a:pt x="6849" y="673"/>
                    </a:lnTo>
                    <a:lnTo>
                      <a:pt x="6856" y="683"/>
                    </a:lnTo>
                    <a:lnTo>
                      <a:pt x="6863" y="694"/>
                    </a:lnTo>
                    <a:lnTo>
                      <a:pt x="6868" y="704"/>
                    </a:lnTo>
                    <a:lnTo>
                      <a:pt x="6874" y="716"/>
                    </a:lnTo>
                    <a:lnTo>
                      <a:pt x="6879" y="727"/>
                    </a:lnTo>
                    <a:lnTo>
                      <a:pt x="6883" y="739"/>
                    </a:lnTo>
                    <a:lnTo>
                      <a:pt x="6887" y="750"/>
                    </a:lnTo>
                    <a:lnTo>
                      <a:pt x="6889" y="762"/>
                    </a:lnTo>
                    <a:lnTo>
                      <a:pt x="6893" y="774"/>
                    </a:lnTo>
                    <a:lnTo>
                      <a:pt x="6894" y="787"/>
                    </a:lnTo>
                    <a:lnTo>
                      <a:pt x="6895" y="800"/>
                    </a:lnTo>
                    <a:lnTo>
                      <a:pt x="6895" y="812"/>
                    </a:lnTo>
                    <a:lnTo>
                      <a:pt x="6895" y="1399"/>
                    </a:lnTo>
                    <a:lnTo>
                      <a:pt x="6895" y="1412"/>
                    </a:lnTo>
                    <a:lnTo>
                      <a:pt x="6894" y="1424"/>
                    </a:lnTo>
                    <a:lnTo>
                      <a:pt x="6893" y="1437"/>
                    </a:lnTo>
                    <a:lnTo>
                      <a:pt x="6889" y="1449"/>
                    </a:lnTo>
                    <a:lnTo>
                      <a:pt x="6887" y="1461"/>
                    </a:lnTo>
                    <a:lnTo>
                      <a:pt x="6883" y="1472"/>
                    </a:lnTo>
                    <a:lnTo>
                      <a:pt x="6879" y="1484"/>
                    </a:lnTo>
                    <a:lnTo>
                      <a:pt x="6874" y="1495"/>
                    </a:lnTo>
                    <a:lnTo>
                      <a:pt x="6868" y="1507"/>
                    </a:lnTo>
                    <a:lnTo>
                      <a:pt x="6863" y="1517"/>
                    </a:lnTo>
                    <a:lnTo>
                      <a:pt x="6856" y="1528"/>
                    </a:lnTo>
                    <a:lnTo>
                      <a:pt x="6849" y="1538"/>
                    </a:lnTo>
                    <a:lnTo>
                      <a:pt x="6842" y="1548"/>
                    </a:lnTo>
                    <a:lnTo>
                      <a:pt x="6834" y="1556"/>
                    </a:lnTo>
                    <a:lnTo>
                      <a:pt x="6826" y="1565"/>
                    </a:lnTo>
                    <a:lnTo>
                      <a:pt x="6817" y="1574"/>
                    </a:lnTo>
                    <a:lnTo>
                      <a:pt x="6807" y="1582"/>
                    </a:lnTo>
                    <a:lnTo>
                      <a:pt x="6797" y="1590"/>
                    </a:lnTo>
                    <a:lnTo>
                      <a:pt x="6787" y="1598"/>
                    </a:lnTo>
                    <a:lnTo>
                      <a:pt x="6777" y="1604"/>
                    </a:lnTo>
                    <a:lnTo>
                      <a:pt x="6766" y="1611"/>
                    </a:lnTo>
                    <a:lnTo>
                      <a:pt x="6755" y="1617"/>
                    </a:lnTo>
                    <a:lnTo>
                      <a:pt x="6744" y="1622"/>
                    </a:lnTo>
                    <a:lnTo>
                      <a:pt x="6732" y="1627"/>
                    </a:lnTo>
                    <a:lnTo>
                      <a:pt x="6720" y="1632"/>
                    </a:lnTo>
                    <a:lnTo>
                      <a:pt x="6707" y="1635"/>
                    </a:lnTo>
                    <a:lnTo>
                      <a:pt x="6694" y="1639"/>
                    </a:lnTo>
                    <a:lnTo>
                      <a:pt x="6682" y="1642"/>
                    </a:lnTo>
                    <a:lnTo>
                      <a:pt x="6669" y="1644"/>
                    </a:lnTo>
                    <a:lnTo>
                      <a:pt x="6655" y="1645"/>
                    </a:lnTo>
                    <a:lnTo>
                      <a:pt x="6642" y="1646"/>
                    </a:lnTo>
                    <a:lnTo>
                      <a:pt x="6628" y="1647"/>
                    </a:lnTo>
                    <a:lnTo>
                      <a:pt x="704" y="1647"/>
                    </a:lnTo>
                    <a:lnTo>
                      <a:pt x="691" y="1646"/>
                    </a:lnTo>
                    <a:lnTo>
                      <a:pt x="678" y="1645"/>
                    </a:lnTo>
                    <a:lnTo>
                      <a:pt x="664" y="1644"/>
                    </a:lnTo>
                    <a:lnTo>
                      <a:pt x="651" y="1642"/>
                    </a:lnTo>
                    <a:lnTo>
                      <a:pt x="638" y="1639"/>
                    </a:lnTo>
                    <a:lnTo>
                      <a:pt x="625" y="1635"/>
                    </a:lnTo>
                    <a:lnTo>
                      <a:pt x="613" y="1632"/>
                    </a:lnTo>
                    <a:lnTo>
                      <a:pt x="601" y="1627"/>
                    </a:lnTo>
                    <a:lnTo>
                      <a:pt x="589" y="1622"/>
                    </a:lnTo>
                    <a:lnTo>
                      <a:pt x="578" y="1617"/>
                    </a:lnTo>
                    <a:lnTo>
                      <a:pt x="566" y="1611"/>
                    </a:lnTo>
                    <a:lnTo>
                      <a:pt x="556" y="1604"/>
                    </a:lnTo>
                    <a:lnTo>
                      <a:pt x="544" y="1598"/>
                    </a:lnTo>
                    <a:lnTo>
                      <a:pt x="534" y="1590"/>
                    </a:lnTo>
                    <a:lnTo>
                      <a:pt x="524" y="1582"/>
                    </a:lnTo>
                    <a:lnTo>
                      <a:pt x="516" y="1574"/>
                    </a:lnTo>
                    <a:lnTo>
                      <a:pt x="507" y="1565"/>
                    </a:lnTo>
                    <a:lnTo>
                      <a:pt x="498" y="1556"/>
                    </a:lnTo>
                    <a:lnTo>
                      <a:pt x="490" y="1548"/>
                    </a:lnTo>
                    <a:lnTo>
                      <a:pt x="483" y="1538"/>
                    </a:lnTo>
                    <a:lnTo>
                      <a:pt x="476" y="1528"/>
                    </a:lnTo>
                    <a:lnTo>
                      <a:pt x="469" y="1517"/>
                    </a:lnTo>
                    <a:lnTo>
                      <a:pt x="463" y="1507"/>
                    </a:lnTo>
                    <a:lnTo>
                      <a:pt x="458" y="1495"/>
                    </a:lnTo>
                    <a:lnTo>
                      <a:pt x="454" y="1484"/>
                    </a:lnTo>
                    <a:lnTo>
                      <a:pt x="449" y="1472"/>
                    </a:lnTo>
                    <a:lnTo>
                      <a:pt x="446" y="1461"/>
                    </a:lnTo>
                    <a:lnTo>
                      <a:pt x="442" y="1449"/>
                    </a:lnTo>
                    <a:lnTo>
                      <a:pt x="440" y="1437"/>
                    </a:lnTo>
                    <a:lnTo>
                      <a:pt x="439" y="1424"/>
                    </a:lnTo>
                    <a:lnTo>
                      <a:pt x="438" y="1412"/>
                    </a:lnTo>
                    <a:lnTo>
                      <a:pt x="437" y="1399"/>
                    </a:lnTo>
                    <a:lnTo>
                      <a:pt x="437" y="812"/>
                    </a:lnTo>
                    <a:lnTo>
                      <a:pt x="438" y="800"/>
                    </a:lnTo>
                    <a:lnTo>
                      <a:pt x="439" y="787"/>
                    </a:lnTo>
                    <a:lnTo>
                      <a:pt x="440" y="774"/>
                    </a:lnTo>
                    <a:lnTo>
                      <a:pt x="442" y="762"/>
                    </a:lnTo>
                    <a:lnTo>
                      <a:pt x="446" y="750"/>
                    </a:lnTo>
                    <a:lnTo>
                      <a:pt x="449" y="739"/>
                    </a:lnTo>
                    <a:lnTo>
                      <a:pt x="454" y="727"/>
                    </a:lnTo>
                    <a:lnTo>
                      <a:pt x="458" y="716"/>
                    </a:lnTo>
                    <a:lnTo>
                      <a:pt x="463" y="704"/>
                    </a:lnTo>
                    <a:lnTo>
                      <a:pt x="469" y="694"/>
                    </a:lnTo>
                    <a:lnTo>
                      <a:pt x="476" y="683"/>
                    </a:lnTo>
                    <a:lnTo>
                      <a:pt x="483" y="673"/>
                    </a:lnTo>
                    <a:lnTo>
                      <a:pt x="490" y="665"/>
                    </a:lnTo>
                    <a:lnTo>
                      <a:pt x="498" y="655"/>
                    </a:lnTo>
                    <a:lnTo>
                      <a:pt x="507" y="646"/>
                    </a:lnTo>
                    <a:lnTo>
                      <a:pt x="516" y="637"/>
                    </a:lnTo>
                    <a:lnTo>
                      <a:pt x="524" y="629"/>
                    </a:lnTo>
                    <a:lnTo>
                      <a:pt x="534" y="621"/>
                    </a:lnTo>
                    <a:lnTo>
                      <a:pt x="544" y="613"/>
                    </a:lnTo>
                    <a:lnTo>
                      <a:pt x="556" y="607"/>
                    </a:lnTo>
                    <a:lnTo>
                      <a:pt x="566" y="600"/>
                    </a:lnTo>
                    <a:lnTo>
                      <a:pt x="578" y="595"/>
                    </a:lnTo>
                    <a:lnTo>
                      <a:pt x="589" y="589"/>
                    </a:lnTo>
                    <a:lnTo>
                      <a:pt x="601" y="584"/>
                    </a:lnTo>
                    <a:lnTo>
                      <a:pt x="613" y="579"/>
                    </a:lnTo>
                    <a:lnTo>
                      <a:pt x="625" y="576"/>
                    </a:lnTo>
                    <a:lnTo>
                      <a:pt x="638" y="572"/>
                    </a:lnTo>
                    <a:lnTo>
                      <a:pt x="651" y="569"/>
                    </a:lnTo>
                    <a:lnTo>
                      <a:pt x="664" y="567"/>
                    </a:lnTo>
                    <a:lnTo>
                      <a:pt x="678" y="566"/>
                    </a:lnTo>
                    <a:lnTo>
                      <a:pt x="691" y="565"/>
                    </a:lnTo>
                    <a:lnTo>
                      <a:pt x="704" y="5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Freeform 82"/>
              <p:cNvSpPr>
                <a:spLocks/>
              </p:cNvSpPr>
              <p:nvPr/>
            </p:nvSpPr>
            <p:spPr bwMode="auto">
              <a:xfrm>
                <a:off x="12235265" y="2025012"/>
                <a:ext cx="203200" cy="33338"/>
              </a:xfrm>
              <a:custGeom>
                <a:avLst/>
                <a:gdLst/>
                <a:ahLst/>
                <a:cxnLst>
                  <a:cxn ang="0">
                    <a:pos x="1170" y="0"/>
                  </a:cxn>
                  <a:cxn ang="0">
                    <a:pos x="1192" y="2"/>
                  </a:cxn>
                  <a:cxn ang="0">
                    <a:pos x="1212" y="9"/>
                  </a:cxn>
                  <a:cxn ang="0">
                    <a:pos x="1231" y="19"/>
                  </a:cxn>
                  <a:cxn ang="0">
                    <a:pos x="1246" y="32"/>
                  </a:cxn>
                  <a:cxn ang="0">
                    <a:pos x="1259" y="49"/>
                  </a:cxn>
                  <a:cxn ang="0">
                    <a:pos x="1271" y="66"/>
                  </a:cxn>
                  <a:cxn ang="0">
                    <a:pos x="1276" y="87"/>
                  </a:cxn>
                  <a:cxn ang="0">
                    <a:pos x="1278" y="110"/>
                  </a:cxn>
                  <a:cxn ang="0">
                    <a:pos x="1276" y="131"/>
                  </a:cxn>
                  <a:cxn ang="0">
                    <a:pos x="1271" y="152"/>
                  </a:cxn>
                  <a:cxn ang="0">
                    <a:pos x="1259" y="170"/>
                  </a:cxn>
                  <a:cxn ang="0">
                    <a:pos x="1246" y="186"/>
                  </a:cxn>
                  <a:cxn ang="0">
                    <a:pos x="1231" y="200"/>
                  </a:cxn>
                  <a:cxn ang="0">
                    <a:pos x="1212" y="210"/>
                  </a:cxn>
                  <a:cxn ang="0">
                    <a:pos x="1192" y="216"/>
                  </a:cxn>
                  <a:cxn ang="0">
                    <a:pos x="1170" y="218"/>
                  </a:cxn>
                  <a:cxn ang="0">
                    <a:pos x="97" y="217"/>
                  </a:cxn>
                  <a:cxn ang="0">
                    <a:pos x="76" y="213"/>
                  </a:cxn>
                  <a:cxn ang="0">
                    <a:pos x="56" y="205"/>
                  </a:cxn>
                  <a:cxn ang="0">
                    <a:pos x="40" y="193"/>
                  </a:cxn>
                  <a:cxn ang="0">
                    <a:pos x="24" y="178"/>
                  </a:cxn>
                  <a:cxn ang="0">
                    <a:pos x="13" y="161"/>
                  </a:cxn>
                  <a:cxn ang="0">
                    <a:pos x="4" y="142"/>
                  </a:cxn>
                  <a:cxn ang="0">
                    <a:pos x="0" y="121"/>
                  </a:cxn>
                  <a:cxn ang="0">
                    <a:pos x="0" y="99"/>
                  </a:cxn>
                  <a:cxn ang="0">
                    <a:pos x="4" y="76"/>
                  </a:cxn>
                  <a:cxn ang="0">
                    <a:pos x="13" y="58"/>
                  </a:cxn>
                  <a:cxn ang="0">
                    <a:pos x="24" y="40"/>
                  </a:cxn>
                  <a:cxn ang="0">
                    <a:pos x="40" y="25"/>
                  </a:cxn>
                  <a:cxn ang="0">
                    <a:pos x="56" y="13"/>
                  </a:cxn>
                  <a:cxn ang="0">
                    <a:pos x="76" y="5"/>
                  </a:cxn>
                  <a:cxn ang="0">
                    <a:pos x="97" y="1"/>
                  </a:cxn>
                </a:cxnLst>
                <a:rect l="0" t="0" r="r" b="b"/>
                <a:pathLst>
                  <a:path w="1278" h="218">
                    <a:moveTo>
                      <a:pt x="108" y="0"/>
                    </a:moveTo>
                    <a:lnTo>
                      <a:pt x="1170" y="0"/>
                    </a:lnTo>
                    <a:lnTo>
                      <a:pt x="1181" y="1"/>
                    </a:lnTo>
                    <a:lnTo>
                      <a:pt x="1192" y="2"/>
                    </a:lnTo>
                    <a:lnTo>
                      <a:pt x="1202" y="5"/>
                    </a:lnTo>
                    <a:lnTo>
                      <a:pt x="1212" y="9"/>
                    </a:lnTo>
                    <a:lnTo>
                      <a:pt x="1222" y="13"/>
                    </a:lnTo>
                    <a:lnTo>
                      <a:pt x="1231" y="19"/>
                    </a:lnTo>
                    <a:lnTo>
                      <a:pt x="1238" y="25"/>
                    </a:lnTo>
                    <a:lnTo>
                      <a:pt x="1246" y="32"/>
                    </a:lnTo>
                    <a:lnTo>
                      <a:pt x="1254" y="40"/>
                    </a:lnTo>
                    <a:lnTo>
                      <a:pt x="1259" y="49"/>
                    </a:lnTo>
                    <a:lnTo>
                      <a:pt x="1265" y="58"/>
                    </a:lnTo>
                    <a:lnTo>
                      <a:pt x="1271" y="66"/>
                    </a:lnTo>
                    <a:lnTo>
                      <a:pt x="1274" y="76"/>
                    </a:lnTo>
                    <a:lnTo>
                      <a:pt x="1276" y="87"/>
                    </a:lnTo>
                    <a:lnTo>
                      <a:pt x="1278" y="99"/>
                    </a:lnTo>
                    <a:lnTo>
                      <a:pt x="1278" y="110"/>
                    </a:lnTo>
                    <a:lnTo>
                      <a:pt x="1278" y="121"/>
                    </a:lnTo>
                    <a:lnTo>
                      <a:pt x="1276" y="131"/>
                    </a:lnTo>
                    <a:lnTo>
                      <a:pt x="1274" y="142"/>
                    </a:lnTo>
                    <a:lnTo>
                      <a:pt x="1271" y="152"/>
                    </a:lnTo>
                    <a:lnTo>
                      <a:pt x="1265" y="161"/>
                    </a:lnTo>
                    <a:lnTo>
                      <a:pt x="1259" y="170"/>
                    </a:lnTo>
                    <a:lnTo>
                      <a:pt x="1254" y="178"/>
                    </a:lnTo>
                    <a:lnTo>
                      <a:pt x="1246" y="186"/>
                    </a:lnTo>
                    <a:lnTo>
                      <a:pt x="1238" y="193"/>
                    </a:lnTo>
                    <a:lnTo>
                      <a:pt x="1231" y="200"/>
                    </a:lnTo>
                    <a:lnTo>
                      <a:pt x="1222" y="205"/>
                    </a:lnTo>
                    <a:lnTo>
                      <a:pt x="1212" y="210"/>
                    </a:lnTo>
                    <a:lnTo>
                      <a:pt x="1202" y="213"/>
                    </a:lnTo>
                    <a:lnTo>
                      <a:pt x="1192" y="216"/>
                    </a:lnTo>
                    <a:lnTo>
                      <a:pt x="1181" y="217"/>
                    </a:lnTo>
                    <a:lnTo>
                      <a:pt x="1170" y="218"/>
                    </a:lnTo>
                    <a:lnTo>
                      <a:pt x="108" y="218"/>
                    </a:lnTo>
                    <a:lnTo>
                      <a:pt x="97" y="217"/>
                    </a:lnTo>
                    <a:lnTo>
                      <a:pt x="86" y="216"/>
                    </a:lnTo>
                    <a:lnTo>
                      <a:pt x="76" y="213"/>
                    </a:lnTo>
                    <a:lnTo>
                      <a:pt x="66" y="210"/>
                    </a:lnTo>
                    <a:lnTo>
                      <a:pt x="56" y="205"/>
                    </a:lnTo>
                    <a:lnTo>
                      <a:pt x="47" y="200"/>
                    </a:lnTo>
                    <a:lnTo>
                      <a:pt x="40" y="193"/>
                    </a:lnTo>
                    <a:lnTo>
                      <a:pt x="32" y="186"/>
                    </a:lnTo>
                    <a:lnTo>
                      <a:pt x="24" y="178"/>
                    </a:lnTo>
                    <a:lnTo>
                      <a:pt x="19" y="170"/>
                    </a:lnTo>
                    <a:lnTo>
                      <a:pt x="13" y="161"/>
                    </a:lnTo>
                    <a:lnTo>
                      <a:pt x="9" y="152"/>
                    </a:lnTo>
                    <a:lnTo>
                      <a:pt x="4" y="142"/>
                    </a:lnTo>
                    <a:lnTo>
                      <a:pt x="2" y="131"/>
                    </a:lnTo>
                    <a:lnTo>
                      <a:pt x="0" y="121"/>
                    </a:lnTo>
                    <a:lnTo>
                      <a:pt x="0" y="110"/>
                    </a:lnTo>
                    <a:lnTo>
                      <a:pt x="0" y="99"/>
                    </a:lnTo>
                    <a:lnTo>
                      <a:pt x="2" y="87"/>
                    </a:lnTo>
                    <a:lnTo>
                      <a:pt x="4" y="76"/>
                    </a:lnTo>
                    <a:lnTo>
                      <a:pt x="9" y="66"/>
                    </a:lnTo>
                    <a:lnTo>
                      <a:pt x="13" y="58"/>
                    </a:lnTo>
                    <a:lnTo>
                      <a:pt x="19" y="49"/>
                    </a:lnTo>
                    <a:lnTo>
                      <a:pt x="24" y="40"/>
                    </a:lnTo>
                    <a:lnTo>
                      <a:pt x="32" y="32"/>
                    </a:lnTo>
                    <a:lnTo>
                      <a:pt x="40"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Freeform 83"/>
              <p:cNvSpPr>
                <a:spLocks/>
              </p:cNvSpPr>
              <p:nvPr/>
            </p:nvSpPr>
            <p:spPr bwMode="auto">
              <a:xfrm>
                <a:off x="11619315" y="2025012"/>
                <a:ext cx="28575" cy="30163"/>
              </a:xfrm>
              <a:custGeom>
                <a:avLst/>
                <a:gdLst/>
                <a:ahLst/>
                <a:cxnLst>
                  <a:cxn ang="0">
                    <a:pos x="101" y="182"/>
                  </a:cxn>
                  <a:cxn ang="0">
                    <a:pos x="119" y="178"/>
                  </a:cxn>
                  <a:cxn ang="0">
                    <a:pos x="136" y="170"/>
                  </a:cxn>
                  <a:cxn ang="0">
                    <a:pos x="150" y="162"/>
                  </a:cxn>
                  <a:cxn ang="0">
                    <a:pos x="162" y="148"/>
                  </a:cxn>
                  <a:cxn ang="0">
                    <a:pos x="172" y="134"/>
                  </a:cxn>
                  <a:cxn ang="0">
                    <a:pos x="179" y="117"/>
                  </a:cxn>
                  <a:cxn ang="0">
                    <a:pos x="183" y="99"/>
                  </a:cxn>
                  <a:cxn ang="0">
                    <a:pos x="183" y="82"/>
                  </a:cxn>
                  <a:cxn ang="0">
                    <a:pos x="179" y="64"/>
                  </a:cxn>
                  <a:cxn ang="0">
                    <a:pos x="172" y="47"/>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7"/>
                  </a:cxn>
                  <a:cxn ang="0">
                    <a:pos x="5" y="64"/>
                  </a:cxn>
                  <a:cxn ang="0">
                    <a:pos x="1" y="82"/>
                  </a:cxn>
                  <a:cxn ang="0">
                    <a:pos x="1" y="99"/>
                  </a:cxn>
                  <a:cxn ang="0">
                    <a:pos x="5" y="117"/>
                  </a:cxn>
                  <a:cxn ang="0">
                    <a:pos x="11" y="134"/>
                  </a:cxn>
                  <a:cxn ang="0">
                    <a:pos x="21" y="148"/>
                  </a:cxn>
                  <a:cxn ang="0">
                    <a:pos x="34" y="162"/>
                  </a:cxn>
                  <a:cxn ang="0">
                    <a:pos x="49" y="170"/>
                  </a:cxn>
                  <a:cxn ang="0">
                    <a:pos x="65" y="178"/>
                  </a:cxn>
                  <a:cxn ang="0">
                    <a:pos x="82" y="182"/>
                  </a:cxn>
                </a:cxnLst>
                <a:rect l="0" t="0" r="r" b="b"/>
                <a:pathLst>
                  <a:path w="183" h="182">
                    <a:moveTo>
                      <a:pt x="92" y="182"/>
                    </a:moveTo>
                    <a:lnTo>
                      <a:pt x="101" y="182"/>
                    </a:lnTo>
                    <a:lnTo>
                      <a:pt x="110" y="180"/>
                    </a:lnTo>
                    <a:lnTo>
                      <a:pt x="119" y="178"/>
                    </a:lnTo>
                    <a:lnTo>
                      <a:pt x="128" y="175"/>
                    </a:lnTo>
                    <a:lnTo>
                      <a:pt x="136" y="170"/>
                    </a:lnTo>
                    <a:lnTo>
                      <a:pt x="143" y="166"/>
                    </a:lnTo>
                    <a:lnTo>
                      <a:pt x="150" y="162"/>
                    </a:lnTo>
                    <a:lnTo>
                      <a:pt x="157" y="155"/>
                    </a:lnTo>
                    <a:lnTo>
                      <a:pt x="162" y="148"/>
                    </a:lnTo>
                    <a:lnTo>
                      <a:pt x="168" y="142"/>
                    </a:lnTo>
                    <a:lnTo>
                      <a:pt x="172" y="134"/>
                    </a:lnTo>
                    <a:lnTo>
                      <a:pt x="177" y="126"/>
                    </a:lnTo>
                    <a:lnTo>
                      <a:pt x="179" y="117"/>
                    </a:lnTo>
                    <a:lnTo>
                      <a:pt x="181" y="109"/>
                    </a:lnTo>
                    <a:lnTo>
                      <a:pt x="183" y="99"/>
                    </a:lnTo>
                    <a:lnTo>
                      <a:pt x="183" y="91"/>
                    </a:lnTo>
                    <a:lnTo>
                      <a:pt x="183" y="82"/>
                    </a:lnTo>
                    <a:lnTo>
                      <a:pt x="181" y="72"/>
                    </a:lnTo>
                    <a:lnTo>
                      <a:pt x="179" y="64"/>
                    </a:lnTo>
                    <a:lnTo>
                      <a:pt x="177" y="55"/>
                    </a:lnTo>
                    <a:lnTo>
                      <a:pt x="172" y="47"/>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7"/>
                    </a:lnTo>
                    <a:lnTo>
                      <a:pt x="8" y="55"/>
                    </a:lnTo>
                    <a:lnTo>
                      <a:pt x="5" y="64"/>
                    </a:lnTo>
                    <a:lnTo>
                      <a:pt x="2" y="72"/>
                    </a:lnTo>
                    <a:lnTo>
                      <a:pt x="1" y="82"/>
                    </a:lnTo>
                    <a:lnTo>
                      <a:pt x="0" y="91"/>
                    </a:lnTo>
                    <a:lnTo>
                      <a:pt x="1" y="99"/>
                    </a:lnTo>
                    <a:lnTo>
                      <a:pt x="2" y="109"/>
                    </a:lnTo>
                    <a:lnTo>
                      <a:pt x="5" y="117"/>
                    </a:lnTo>
                    <a:lnTo>
                      <a:pt x="8" y="126"/>
                    </a:lnTo>
                    <a:lnTo>
                      <a:pt x="11" y="134"/>
                    </a:lnTo>
                    <a:lnTo>
                      <a:pt x="16" y="142"/>
                    </a:lnTo>
                    <a:lnTo>
                      <a:pt x="21" y="148"/>
                    </a:lnTo>
                    <a:lnTo>
                      <a:pt x="28" y="155"/>
                    </a:lnTo>
                    <a:lnTo>
                      <a:pt x="34" y="162"/>
                    </a:lnTo>
                    <a:lnTo>
                      <a:pt x="41" y="166"/>
                    </a:lnTo>
                    <a:lnTo>
                      <a:pt x="49" y="170"/>
                    </a:lnTo>
                    <a:lnTo>
                      <a:pt x="57" y="175"/>
                    </a:lnTo>
                    <a:lnTo>
                      <a:pt x="65"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Freeform 84"/>
              <p:cNvSpPr>
                <a:spLocks/>
              </p:cNvSpPr>
              <p:nvPr/>
            </p:nvSpPr>
            <p:spPr bwMode="auto">
              <a:xfrm>
                <a:off x="11659003" y="2025012"/>
                <a:ext cx="28575" cy="30163"/>
              </a:xfrm>
              <a:custGeom>
                <a:avLst/>
                <a:gdLst/>
                <a:ahLst/>
                <a:cxnLst>
                  <a:cxn ang="0">
                    <a:pos x="100" y="182"/>
                  </a:cxn>
                  <a:cxn ang="0">
                    <a:pos x="118" y="178"/>
                  </a:cxn>
                  <a:cxn ang="0">
                    <a:pos x="134"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7"/>
                  </a:cxn>
                  <a:cxn ang="0">
                    <a:pos x="4" y="64"/>
                  </a:cxn>
                  <a:cxn ang="0">
                    <a:pos x="0" y="82"/>
                  </a:cxn>
                  <a:cxn ang="0">
                    <a:pos x="0" y="99"/>
                  </a:cxn>
                  <a:cxn ang="0">
                    <a:pos x="4" y="117"/>
                  </a:cxn>
                  <a:cxn ang="0">
                    <a:pos x="10" y="134"/>
                  </a:cxn>
                  <a:cxn ang="0">
                    <a:pos x="20" y="148"/>
                  </a:cxn>
                  <a:cxn ang="0">
                    <a:pos x="32" y="162"/>
                  </a:cxn>
                  <a:cxn ang="0">
                    <a:pos x="48" y="170"/>
                  </a:cxn>
                  <a:cxn ang="0">
                    <a:pos x="63" y="178"/>
                  </a:cxn>
                  <a:cxn ang="0">
                    <a:pos x="81" y="182"/>
                  </a:cxn>
                </a:cxnLst>
                <a:rect l="0" t="0" r="r" b="b"/>
                <a:pathLst>
                  <a:path w="182" h="182">
                    <a:moveTo>
                      <a:pt x="91" y="182"/>
                    </a:moveTo>
                    <a:lnTo>
                      <a:pt x="100" y="182"/>
                    </a:lnTo>
                    <a:lnTo>
                      <a:pt x="109" y="180"/>
                    </a:lnTo>
                    <a:lnTo>
                      <a:pt x="118" y="178"/>
                    </a:lnTo>
                    <a:lnTo>
                      <a:pt x="127" y="175"/>
                    </a:lnTo>
                    <a:lnTo>
                      <a:pt x="134" y="170"/>
                    </a:lnTo>
                    <a:lnTo>
                      <a:pt x="142" y="166"/>
                    </a:lnTo>
                    <a:lnTo>
                      <a:pt x="149" y="162"/>
                    </a:lnTo>
                    <a:lnTo>
                      <a:pt x="155" y="155"/>
                    </a:lnTo>
                    <a:lnTo>
                      <a:pt x="161" y="148"/>
                    </a:lnTo>
                    <a:lnTo>
                      <a:pt x="167"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7"/>
                    </a:lnTo>
                    <a:lnTo>
                      <a:pt x="7" y="55"/>
                    </a:lnTo>
                    <a:lnTo>
                      <a:pt x="4" y="64"/>
                    </a:lnTo>
                    <a:lnTo>
                      <a:pt x="1" y="72"/>
                    </a:lnTo>
                    <a:lnTo>
                      <a:pt x="0" y="82"/>
                    </a:lnTo>
                    <a:lnTo>
                      <a:pt x="0" y="91"/>
                    </a:lnTo>
                    <a:lnTo>
                      <a:pt x="0" y="99"/>
                    </a:lnTo>
                    <a:lnTo>
                      <a:pt x="1" y="109"/>
                    </a:lnTo>
                    <a:lnTo>
                      <a:pt x="4" y="117"/>
                    </a:lnTo>
                    <a:lnTo>
                      <a:pt x="7" y="126"/>
                    </a:lnTo>
                    <a:lnTo>
                      <a:pt x="10" y="134"/>
                    </a:lnTo>
                    <a:lnTo>
                      <a:pt x="16" y="142"/>
                    </a:lnTo>
                    <a:lnTo>
                      <a:pt x="20" y="148"/>
                    </a:lnTo>
                    <a:lnTo>
                      <a:pt x="27" y="155"/>
                    </a:lnTo>
                    <a:lnTo>
                      <a:pt x="32" y="162"/>
                    </a:lnTo>
                    <a:lnTo>
                      <a:pt x="40" y="166"/>
                    </a:lnTo>
                    <a:lnTo>
                      <a:pt x="48" y="170"/>
                    </a:lnTo>
                    <a:lnTo>
                      <a:pt x="56" y="175"/>
                    </a:lnTo>
                    <a:lnTo>
                      <a:pt x="63" y="178"/>
                    </a:lnTo>
                    <a:lnTo>
                      <a:pt x="72" y="180"/>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Freeform 85"/>
              <p:cNvSpPr>
                <a:spLocks/>
              </p:cNvSpPr>
              <p:nvPr/>
            </p:nvSpPr>
            <p:spPr bwMode="auto">
              <a:xfrm>
                <a:off x="11698690" y="2025012"/>
                <a:ext cx="30163" cy="30163"/>
              </a:xfrm>
              <a:custGeom>
                <a:avLst/>
                <a:gdLst/>
                <a:ahLst/>
                <a:cxnLst>
                  <a:cxn ang="0">
                    <a:pos x="100" y="182"/>
                  </a:cxn>
                  <a:cxn ang="0">
                    <a:pos x="118" y="178"/>
                  </a:cxn>
                  <a:cxn ang="0">
                    <a:pos x="134" y="170"/>
                  </a:cxn>
                  <a:cxn ang="0">
                    <a:pos x="149" y="162"/>
                  </a:cxn>
                  <a:cxn ang="0">
                    <a:pos x="162" y="148"/>
                  </a:cxn>
                  <a:cxn ang="0">
                    <a:pos x="171" y="134"/>
                  </a:cxn>
                  <a:cxn ang="0">
                    <a:pos x="179" y="117"/>
                  </a:cxn>
                  <a:cxn ang="0">
                    <a:pos x="182" y="99"/>
                  </a:cxn>
                  <a:cxn ang="0">
                    <a:pos x="182" y="82"/>
                  </a:cxn>
                  <a:cxn ang="0">
                    <a:pos x="179" y="64"/>
                  </a:cxn>
                  <a:cxn ang="0">
                    <a:pos x="171" y="47"/>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7"/>
                  </a:cxn>
                  <a:cxn ang="0">
                    <a:pos x="3" y="64"/>
                  </a:cxn>
                  <a:cxn ang="0">
                    <a:pos x="0" y="82"/>
                  </a:cxn>
                  <a:cxn ang="0">
                    <a:pos x="0" y="99"/>
                  </a:cxn>
                  <a:cxn ang="0">
                    <a:pos x="3" y="117"/>
                  </a:cxn>
                  <a:cxn ang="0">
                    <a:pos x="11" y="134"/>
                  </a:cxn>
                  <a:cxn ang="0">
                    <a:pos x="20" y="148"/>
                  </a:cxn>
                  <a:cxn ang="0">
                    <a:pos x="33" y="162"/>
                  </a:cxn>
                  <a:cxn ang="0">
                    <a:pos x="48" y="170"/>
                  </a:cxn>
                  <a:cxn ang="0">
                    <a:pos x="64" y="178"/>
                  </a:cxn>
                  <a:cxn ang="0">
                    <a:pos x="82" y="182"/>
                  </a:cxn>
                </a:cxnLst>
                <a:rect l="0" t="0" r="r" b="b"/>
                <a:pathLst>
                  <a:path w="182" h="182">
                    <a:moveTo>
                      <a:pt x="91" y="182"/>
                    </a:moveTo>
                    <a:lnTo>
                      <a:pt x="100" y="182"/>
                    </a:lnTo>
                    <a:lnTo>
                      <a:pt x="110" y="180"/>
                    </a:lnTo>
                    <a:lnTo>
                      <a:pt x="118" y="178"/>
                    </a:lnTo>
                    <a:lnTo>
                      <a:pt x="126" y="175"/>
                    </a:lnTo>
                    <a:lnTo>
                      <a:pt x="134" y="170"/>
                    </a:lnTo>
                    <a:lnTo>
                      <a:pt x="142" y="166"/>
                    </a:lnTo>
                    <a:lnTo>
                      <a:pt x="149" y="162"/>
                    </a:lnTo>
                    <a:lnTo>
                      <a:pt x="155" y="155"/>
                    </a:lnTo>
                    <a:lnTo>
                      <a:pt x="162" y="148"/>
                    </a:lnTo>
                    <a:lnTo>
                      <a:pt x="166"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7"/>
                    </a:lnTo>
                    <a:lnTo>
                      <a:pt x="7" y="55"/>
                    </a:lnTo>
                    <a:lnTo>
                      <a:pt x="3" y="64"/>
                    </a:lnTo>
                    <a:lnTo>
                      <a:pt x="1" y="72"/>
                    </a:lnTo>
                    <a:lnTo>
                      <a:pt x="0" y="82"/>
                    </a:lnTo>
                    <a:lnTo>
                      <a:pt x="0" y="91"/>
                    </a:lnTo>
                    <a:lnTo>
                      <a:pt x="0" y="99"/>
                    </a:lnTo>
                    <a:lnTo>
                      <a:pt x="1" y="109"/>
                    </a:lnTo>
                    <a:lnTo>
                      <a:pt x="3" y="117"/>
                    </a:lnTo>
                    <a:lnTo>
                      <a:pt x="7" y="126"/>
                    </a:lnTo>
                    <a:lnTo>
                      <a:pt x="11" y="134"/>
                    </a:lnTo>
                    <a:lnTo>
                      <a:pt x="16" y="142"/>
                    </a:lnTo>
                    <a:lnTo>
                      <a:pt x="20" y="148"/>
                    </a:lnTo>
                    <a:lnTo>
                      <a:pt x="27" y="155"/>
                    </a:lnTo>
                    <a:lnTo>
                      <a:pt x="33" y="162"/>
                    </a:lnTo>
                    <a:lnTo>
                      <a:pt x="40" y="166"/>
                    </a:lnTo>
                    <a:lnTo>
                      <a:pt x="48" y="170"/>
                    </a:lnTo>
                    <a:lnTo>
                      <a:pt x="55" y="175"/>
                    </a:lnTo>
                    <a:lnTo>
                      <a:pt x="64" y="178"/>
                    </a:lnTo>
                    <a:lnTo>
                      <a:pt x="72"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Freeform 86"/>
              <p:cNvSpPr>
                <a:spLocks/>
              </p:cNvSpPr>
              <p:nvPr/>
            </p:nvSpPr>
            <p:spPr bwMode="auto">
              <a:xfrm>
                <a:off x="11739965" y="2025012"/>
                <a:ext cx="28575" cy="30163"/>
              </a:xfrm>
              <a:custGeom>
                <a:avLst/>
                <a:gdLst/>
                <a:ahLst/>
                <a:cxnLst>
                  <a:cxn ang="0">
                    <a:pos x="101" y="182"/>
                  </a:cxn>
                  <a:cxn ang="0">
                    <a:pos x="118" y="178"/>
                  </a:cxn>
                  <a:cxn ang="0">
                    <a:pos x="134" y="170"/>
                  </a:cxn>
                  <a:cxn ang="0">
                    <a:pos x="148" y="162"/>
                  </a:cxn>
                  <a:cxn ang="0">
                    <a:pos x="162" y="148"/>
                  </a:cxn>
                  <a:cxn ang="0">
                    <a:pos x="172" y="134"/>
                  </a:cxn>
                  <a:cxn ang="0">
                    <a:pos x="178" y="117"/>
                  </a:cxn>
                  <a:cxn ang="0">
                    <a:pos x="182" y="99"/>
                  </a:cxn>
                  <a:cxn ang="0">
                    <a:pos x="182" y="82"/>
                  </a:cxn>
                  <a:cxn ang="0">
                    <a:pos x="178" y="64"/>
                  </a:cxn>
                  <a:cxn ang="0">
                    <a:pos x="172" y="47"/>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7"/>
                  </a:cxn>
                  <a:cxn ang="0">
                    <a:pos x="3" y="64"/>
                  </a:cxn>
                  <a:cxn ang="0">
                    <a:pos x="0" y="82"/>
                  </a:cxn>
                  <a:cxn ang="0">
                    <a:pos x="0" y="99"/>
                  </a:cxn>
                  <a:cxn ang="0">
                    <a:pos x="3"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8" y="178"/>
                    </a:lnTo>
                    <a:lnTo>
                      <a:pt x="126" y="175"/>
                    </a:lnTo>
                    <a:lnTo>
                      <a:pt x="134" y="170"/>
                    </a:lnTo>
                    <a:lnTo>
                      <a:pt x="142" y="166"/>
                    </a:lnTo>
                    <a:lnTo>
                      <a:pt x="148" y="162"/>
                    </a:lnTo>
                    <a:lnTo>
                      <a:pt x="155" y="155"/>
                    </a:lnTo>
                    <a:lnTo>
                      <a:pt x="162" y="148"/>
                    </a:lnTo>
                    <a:lnTo>
                      <a:pt x="166"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6" y="55"/>
                    </a:lnTo>
                    <a:lnTo>
                      <a:pt x="3" y="64"/>
                    </a:lnTo>
                    <a:lnTo>
                      <a:pt x="1" y="72"/>
                    </a:lnTo>
                    <a:lnTo>
                      <a:pt x="0" y="82"/>
                    </a:lnTo>
                    <a:lnTo>
                      <a:pt x="0" y="91"/>
                    </a:lnTo>
                    <a:lnTo>
                      <a:pt x="0" y="99"/>
                    </a:lnTo>
                    <a:lnTo>
                      <a:pt x="1" y="109"/>
                    </a:lnTo>
                    <a:lnTo>
                      <a:pt x="3" y="117"/>
                    </a:lnTo>
                    <a:lnTo>
                      <a:pt x="6"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Freeform 87"/>
              <p:cNvSpPr>
                <a:spLocks/>
              </p:cNvSpPr>
              <p:nvPr/>
            </p:nvSpPr>
            <p:spPr bwMode="auto">
              <a:xfrm>
                <a:off x="11779653" y="2025012"/>
                <a:ext cx="28575" cy="30163"/>
              </a:xfrm>
              <a:custGeom>
                <a:avLst/>
                <a:gdLst/>
                <a:ahLst/>
                <a:cxnLst>
                  <a:cxn ang="0">
                    <a:pos x="101" y="182"/>
                  </a:cxn>
                  <a:cxn ang="0">
                    <a:pos x="118" y="178"/>
                  </a:cxn>
                  <a:cxn ang="0">
                    <a:pos x="134" y="170"/>
                  </a:cxn>
                  <a:cxn ang="0">
                    <a:pos x="149" y="162"/>
                  </a:cxn>
                  <a:cxn ang="0">
                    <a:pos x="162" y="148"/>
                  </a:cxn>
                  <a:cxn ang="0">
                    <a:pos x="172" y="134"/>
                  </a:cxn>
                  <a:cxn ang="0">
                    <a:pos x="178" y="117"/>
                  </a:cxn>
                  <a:cxn ang="0">
                    <a:pos x="182" y="99"/>
                  </a:cxn>
                  <a:cxn ang="0">
                    <a:pos x="182" y="82"/>
                  </a:cxn>
                  <a:cxn ang="0">
                    <a:pos x="178" y="64"/>
                  </a:cxn>
                  <a:cxn ang="0">
                    <a:pos x="172" y="47"/>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7" y="170"/>
                  </a:cxn>
                  <a:cxn ang="0">
                    <a:pos x="64" y="178"/>
                  </a:cxn>
                  <a:cxn ang="0">
                    <a:pos x="82" y="182"/>
                  </a:cxn>
                </a:cxnLst>
                <a:rect l="0" t="0" r="r" b="b"/>
                <a:pathLst>
                  <a:path w="183" h="182">
                    <a:moveTo>
                      <a:pt x="91" y="182"/>
                    </a:moveTo>
                    <a:lnTo>
                      <a:pt x="101" y="182"/>
                    </a:lnTo>
                    <a:lnTo>
                      <a:pt x="109" y="180"/>
                    </a:lnTo>
                    <a:lnTo>
                      <a:pt x="118" y="178"/>
                    </a:lnTo>
                    <a:lnTo>
                      <a:pt x="126" y="175"/>
                    </a:lnTo>
                    <a:lnTo>
                      <a:pt x="134" y="170"/>
                    </a:lnTo>
                    <a:lnTo>
                      <a:pt x="142" y="166"/>
                    </a:lnTo>
                    <a:lnTo>
                      <a:pt x="149" y="162"/>
                    </a:lnTo>
                    <a:lnTo>
                      <a:pt x="156" y="155"/>
                    </a:lnTo>
                    <a:lnTo>
                      <a:pt x="162" y="148"/>
                    </a:lnTo>
                    <a:lnTo>
                      <a:pt x="167" y="142"/>
                    </a:lnTo>
                    <a:lnTo>
                      <a:pt x="172" y="134"/>
                    </a:lnTo>
                    <a:lnTo>
                      <a:pt x="175" y="126"/>
                    </a:lnTo>
                    <a:lnTo>
                      <a:pt x="178" y="117"/>
                    </a:lnTo>
                    <a:lnTo>
                      <a:pt x="180" y="109"/>
                    </a:lnTo>
                    <a:lnTo>
                      <a:pt x="182" y="99"/>
                    </a:lnTo>
                    <a:lnTo>
                      <a:pt x="183" y="91"/>
                    </a:lnTo>
                    <a:lnTo>
                      <a:pt x="182" y="82"/>
                    </a:lnTo>
                    <a:lnTo>
                      <a:pt x="180" y="72"/>
                    </a:lnTo>
                    <a:lnTo>
                      <a:pt x="178" y="64"/>
                    </a:lnTo>
                    <a:lnTo>
                      <a:pt x="175" y="55"/>
                    </a:lnTo>
                    <a:lnTo>
                      <a:pt x="172" y="47"/>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7"/>
                    </a:lnTo>
                    <a:lnTo>
                      <a:pt x="6" y="55"/>
                    </a:lnTo>
                    <a:lnTo>
                      <a:pt x="4" y="64"/>
                    </a:lnTo>
                    <a:lnTo>
                      <a:pt x="2" y="72"/>
                    </a:lnTo>
                    <a:lnTo>
                      <a:pt x="0" y="82"/>
                    </a:lnTo>
                    <a:lnTo>
                      <a:pt x="0" y="91"/>
                    </a:lnTo>
                    <a:lnTo>
                      <a:pt x="0" y="99"/>
                    </a:lnTo>
                    <a:lnTo>
                      <a:pt x="2" y="109"/>
                    </a:lnTo>
                    <a:lnTo>
                      <a:pt x="4" y="117"/>
                    </a:lnTo>
                    <a:lnTo>
                      <a:pt x="6" y="126"/>
                    </a:lnTo>
                    <a:lnTo>
                      <a:pt x="11" y="134"/>
                    </a:lnTo>
                    <a:lnTo>
                      <a:pt x="15" y="142"/>
                    </a:lnTo>
                    <a:lnTo>
                      <a:pt x="21" y="148"/>
                    </a:lnTo>
                    <a:lnTo>
                      <a:pt x="26" y="155"/>
                    </a:lnTo>
                    <a:lnTo>
                      <a:pt x="33" y="162"/>
                    </a:lnTo>
                    <a:lnTo>
                      <a:pt x="40" y="166"/>
                    </a:lnTo>
                    <a:lnTo>
                      <a:pt x="47"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Freeform 88"/>
              <p:cNvSpPr>
                <a:spLocks/>
              </p:cNvSpPr>
              <p:nvPr/>
            </p:nvSpPr>
            <p:spPr bwMode="auto">
              <a:xfrm>
                <a:off x="12235265" y="2212337"/>
                <a:ext cx="203200" cy="34925"/>
              </a:xfrm>
              <a:custGeom>
                <a:avLst/>
                <a:gdLst/>
                <a:ahLst/>
                <a:cxnLst>
                  <a:cxn ang="0">
                    <a:pos x="1170" y="0"/>
                  </a:cxn>
                  <a:cxn ang="0">
                    <a:pos x="1192" y="3"/>
                  </a:cxn>
                  <a:cxn ang="0">
                    <a:pos x="1212" y="9"/>
                  </a:cxn>
                  <a:cxn ang="0">
                    <a:pos x="1231" y="19"/>
                  </a:cxn>
                  <a:cxn ang="0">
                    <a:pos x="1246" y="33"/>
                  </a:cxn>
                  <a:cxn ang="0">
                    <a:pos x="1259" y="49"/>
                  </a:cxn>
                  <a:cxn ang="0">
                    <a:pos x="1271" y="67"/>
                  </a:cxn>
                  <a:cxn ang="0">
                    <a:pos x="1276" y="88"/>
                  </a:cxn>
                  <a:cxn ang="0">
                    <a:pos x="1278" y="109"/>
                  </a:cxn>
                  <a:cxn ang="0">
                    <a:pos x="1276" y="131"/>
                  </a:cxn>
                  <a:cxn ang="0">
                    <a:pos x="1271" y="152"/>
                  </a:cxn>
                  <a:cxn ang="0">
                    <a:pos x="1259" y="170"/>
                  </a:cxn>
                  <a:cxn ang="0">
                    <a:pos x="1246" y="187"/>
                  </a:cxn>
                  <a:cxn ang="0">
                    <a:pos x="1231" y="200"/>
                  </a:cxn>
                  <a:cxn ang="0">
                    <a:pos x="1212" y="210"/>
                  </a:cxn>
                  <a:cxn ang="0">
                    <a:pos x="1192" y="217"/>
                  </a:cxn>
                  <a:cxn ang="0">
                    <a:pos x="1170" y="219"/>
                  </a:cxn>
                  <a:cxn ang="0">
                    <a:pos x="97" y="218"/>
                  </a:cxn>
                  <a:cxn ang="0">
                    <a:pos x="76" y="213"/>
                  </a:cxn>
                  <a:cxn ang="0">
                    <a:pos x="56" y="206"/>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4"/>
                  </a:cxn>
                  <a:cxn ang="0">
                    <a:pos x="76" y="6"/>
                  </a:cxn>
                  <a:cxn ang="0">
                    <a:pos x="97" y="2"/>
                  </a:cxn>
                </a:cxnLst>
                <a:rect l="0" t="0" r="r" b="b"/>
                <a:pathLst>
                  <a:path w="1278" h="219">
                    <a:moveTo>
                      <a:pt x="108" y="0"/>
                    </a:moveTo>
                    <a:lnTo>
                      <a:pt x="1170" y="0"/>
                    </a:lnTo>
                    <a:lnTo>
                      <a:pt x="1181" y="2"/>
                    </a:lnTo>
                    <a:lnTo>
                      <a:pt x="1192" y="3"/>
                    </a:lnTo>
                    <a:lnTo>
                      <a:pt x="1202" y="6"/>
                    </a:lnTo>
                    <a:lnTo>
                      <a:pt x="1212" y="9"/>
                    </a:lnTo>
                    <a:lnTo>
                      <a:pt x="1222" y="14"/>
                    </a:lnTo>
                    <a:lnTo>
                      <a:pt x="1231" y="19"/>
                    </a:lnTo>
                    <a:lnTo>
                      <a:pt x="1238" y="26"/>
                    </a:lnTo>
                    <a:lnTo>
                      <a:pt x="1246" y="33"/>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2"/>
                    </a:lnTo>
                    <a:lnTo>
                      <a:pt x="1265" y="161"/>
                    </a:lnTo>
                    <a:lnTo>
                      <a:pt x="1259" y="170"/>
                    </a:lnTo>
                    <a:lnTo>
                      <a:pt x="1254" y="179"/>
                    </a:lnTo>
                    <a:lnTo>
                      <a:pt x="1246" y="187"/>
                    </a:lnTo>
                    <a:lnTo>
                      <a:pt x="1238" y="193"/>
                    </a:lnTo>
                    <a:lnTo>
                      <a:pt x="1231" y="200"/>
                    </a:lnTo>
                    <a:lnTo>
                      <a:pt x="1222" y="206"/>
                    </a:lnTo>
                    <a:lnTo>
                      <a:pt x="1212" y="210"/>
                    </a:lnTo>
                    <a:lnTo>
                      <a:pt x="1202" y="213"/>
                    </a:lnTo>
                    <a:lnTo>
                      <a:pt x="1192" y="217"/>
                    </a:lnTo>
                    <a:lnTo>
                      <a:pt x="1181" y="218"/>
                    </a:lnTo>
                    <a:lnTo>
                      <a:pt x="1170" y="219"/>
                    </a:lnTo>
                    <a:lnTo>
                      <a:pt x="108" y="219"/>
                    </a:lnTo>
                    <a:lnTo>
                      <a:pt x="97" y="218"/>
                    </a:lnTo>
                    <a:lnTo>
                      <a:pt x="86" y="217"/>
                    </a:lnTo>
                    <a:lnTo>
                      <a:pt x="76" y="213"/>
                    </a:lnTo>
                    <a:lnTo>
                      <a:pt x="66" y="210"/>
                    </a:lnTo>
                    <a:lnTo>
                      <a:pt x="56" y="206"/>
                    </a:lnTo>
                    <a:lnTo>
                      <a:pt x="47" y="200"/>
                    </a:lnTo>
                    <a:lnTo>
                      <a:pt x="40" y="193"/>
                    </a:lnTo>
                    <a:lnTo>
                      <a:pt x="32" y="187"/>
                    </a:lnTo>
                    <a:lnTo>
                      <a:pt x="24" y="179"/>
                    </a:lnTo>
                    <a:lnTo>
                      <a:pt x="19" y="170"/>
                    </a:lnTo>
                    <a:lnTo>
                      <a:pt x="13" y="161"/>
                    </a:lnTo>
                    <a:lnTo>
                      <a:pt x="9" y="152"/>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3"/>
                    </a:lnTo>
                    <a:lnTo>
                      <a:pt x="40"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Freeform 89"/>
              <p:cNvSpPr>
                <a:spLocks/>
              </p:cNvSpPr>
              <p:nvPr/>
            </p:nvSpPr>
            <p:spPr bwMode="auto">
              <a:xfrm>
                <a:off x="11619315" y="2213924"/>
                <a:ext cx="28575" cy="28575"/>
              </a:xfrm>
              <a:custGeom>
                <a:avLst/>
                <a:gdLst/>
                <a:ahLst/>
                <a:cxnLst>
                  <a:cxn ang="0">
                    <a:pos x="101" y="182"/>
                  </a:cxn>
                  <a:cxn ang="0">
                    <a:pos x="119" y="179"/>
                  </a:cxn>
                  <a:cxn ang="0">
                    <a:pos x="136" y="171"/>
                  </a:cxn>
                  <a:cxn ang="0">
                    <a:pos x="150" y="161"/>
                  </a:cxn>
                  <a:cxn ang="0">
                    <a:pos x="162" y="149"/>
                  </a:cxn>
                  <a:cxn ang="0">
                    <a:pos x="172" y="134"/>
                  </a:cxn>
                  <a:cxn ang="0">
                    <a:pos x="179" y="118"/>
                  </a:cxn>
                  <a:cxn ang="0">
                    <a:pos x="183" y="100"/>
                  </a:cxn>
                  <a:cxn ang="0">
                    <a:pos x="183" y="82"/>
                  </a:cxn>
                  <a:cxn ang="0">
                    <a:pos x="179" y="63"/>
                  </a:cxn>
                  <a:cxn ang="0">
                    <a:pos x="172" y="48"/>
                  </a:cxn>
                  <a:cxn ang="0">
                    <a:pos x="162" y="33"/>
                  </a:cxn>
                  <a:cxn ang="0">
                    <a:pos x="150" y="20"/>
                  </a:cxn>
                  <a:cxn ang="0">
                    <a:pos x="136" y="11"/>
                  </a:cxn>
                  <a:cxn ang="0">
                    <a:pos x="119" y="4"/>
                  </a:cxn>
                  <a:cxn ang="0">
                    <a:pos x="101" y="0"/>
                  </a:cxn>
                  <a:cxn ang="0">
                    <a:pos x="82" y="0"/>
                  </a:cxn>
                  <a:cxn ang="0">
                    <a:pos x="65" y="4"/>
                  </a:cxn>
                  <a:cxn ang="0">
                    <a:pos x="49" y="11"/>
                  </a:cxn>
                  <a:cxn ang="0">
                    <a:pos x="34" y="20"/>
                  </a:cxn>
                  <a:cxn ang="0">
                    <a:pos x="21" y="33"/>
                  </a:cxn>
                  <a:cxn ang="0">
                    <a:pos x="11" y="48"/>
                  </a:cxn>
                  <a:cxn ang="0">
                    <a:pos x="5" y="63"/>
                  </a:cxn>
                  <a:cxn ang="0">
                    <a:pos x="1" y="82"/>
                  </a:cxn>
                  <a:cxn ang="0">
                    <a:pos x="1" y="100"/>
                  </a:cxn>
                  <a:cxn ang="0">
                    <a:pos x="5" y="118"/>
                  </a:cxn>
                  <a:cxn ang="0">
                    <a:pos x="11" y="134"/>
                  </a:cxn>
                  <a:cxn ang="0">
                    <a:pos x="21" y="149"/>
                  </a:cxn>
                  <a:cxn ang="0">
                    <a:pos x="34" y="161"/>
                  </a:cxn>
                  <a:cxn ang="0">
                    <a:pos x="49" y="171"/>
                  </a:cxn>
                  <a:cxn ang="0">
                    <a:pos x="65" y="179"/>
                  </a:cxn>
                  <a:cxn ang="0">
                    <a:pos x="82" y="182"/>
                  </a:cxn>
                </a:cxnLst>
                <a:rect l="0" t="0" r="r" b="b"/>
                <a:pathLst>
                  <a:path w="183" h="182">
                    <a:moveTo>
                      <a:pt x="92" y="182"/>
                    </a:moveTo>
                    <a:lnTo>
                      <a:pt x="101" y="182"/>
                    </a:lnTo>
                    <a:lnTo>
                      <a:pt x="110" y="181"/>
                    </a:lnTo>
                    <a:lnTo>
                      <a:pt x="119" y="179"/>
                    </a:lnTo>
                    <a:lnTo>
                      <a:pt x="128" y="175"/>
                    </a:lnTo>
                    <a:lnTo>
                      <a:pt x="136" y="171"/>
                    </a:lnTo>
                    <a:lnTo>
                      <a:pt x="143" y="167"/>
                    </a:lnTo>
                    <a:lnTo>
                      <a:pt x="150" y="161"/>
                    </a:lnTo>
                    <a:lnTo>
                      <a:pt x="157" y="156"/>
                    </a:lnTo>
                    <a:lnTo>
                      <a:pt x="162" y="149"/>
                    </a:lnTo>
                    <a:lnTo>
                      <a:pt x="168" y="142"/>
                    </a:lnTo>
                    <a:lnTo>
                      <a:pt x="172" y="134"/>
                    </a:lnTo>
                    <a:lnTo>
                      <a:pt x="177" y="127"/>
                    </a:lnTo>
                    <a:lnTo>
                      <a:pt x="179" y="118"/>
                    </a:lnTo>
                    <a:lnTo>
                      <a:pt x="181" y="109"/>
                    </a:lnTo>
                    <a:lnTo>
                      <a:pt x="183" y="100"/>
                    </a:lnTo>
                    <a:lnTo>
                      <a:pt x="183" y="91"/>
                    </a:lnTo>
                    <a:lnTo>
                      <a:pt x="183" y="82"/>
                    </a:lnTo>
                    <a:lnTo>
                      <a:pt x="181" y="72"/>
                    </a:lnTo>
                    <a:lnTo>
                      <a:pt x="179" y="63"/>
                    </a:lnTo>
                    <a:lnTo>
                      <a:pt x="177" y="56"/>
                    </a:lnTo>
                    <a:lnTo>
                      <a:pt x="172" y="48"/>
                    </a:lnTo>
                    <a:lnTo>
                      <a:pt x="168" y="40"/>
                    </a:lnTo>
                    <a:lnTo>
                      <a:pt x="162" y="33"/>
                    </a:lnTo>
                    <a:lnTo>
                      <a:pt x="157" y="27"/>
                    </a:lnTo>
                    <a:lnTo>
                      <a:pt x="150" y="20"/>
                    </a:lnTo>
                    <a:lnTo>
                      <a:pt x="143" y="16"/>
                    </a:lnTo>
                    <a:lnTo>
                      <a:pt x="136" y="11"/>
                    </a:lnTo>
                    <a:lnTo>
                      <a:pt x="128" y="7"/>
                    </a:lnTo>
                    <a:lnTo>
                      <a:pt x="119" y="4"/>
                    </a:lnTo>
                    <a:lnTo>
                      <a:pt x="110" y="1"/>
                    </a:lnTo>
                    <a:lnTo>
                      <a:pt x="101" y="0"/>
                    </a:lnTo>
                    <a:lnTo>
                      <a:pt x="92" y="0"/>
                    </a:lnTo>
                    <a:lnTo>
                      <a:pt x="82" y="0"/>
                    </a:lnTo>
                    <a:lnTo>
                      <a:pt x="73" y="1"/>
                    </a:lnTo>
                    <a:lnTo>
                      <a:pt x="65" y="4"/>
                    </a:lnTo>
                    <a:lnTo>
                      <a:pt x="57" y="7"/>
                    </a:lnTo>
                    <a:lnTo>
                      <a:pt x="49" y="11"/>
                    </a:lnTo>
                    <a:lnTo>
                      <a:pt x="41" y="16"/>
                    </a:lnTo>
                    <a:lnTo>
                      <a:pt x="34" y="20"/>
                    </a:lnTo>
                    <a:lnTo>
                      <a:pt x="28" y="27"/>
                    </a:lnTo>
                    <a:lnTo>
                      <a:pt x="21" y="33"/>
                    </a:lnTo>
                    <a:lnTo>
                      <a:pt x="16" y="40"/>
                    </a:lnTo>
                    <a:lnTo>
                      <a:pt x="11" y="48"/>
                    </a:lnTo>
                    <a:lnTo>
                      <a:pt x="8" y="56"/>
                    </a:lnTo>
                    <a:lnTo>
                      <a:pt x="5" y="63"/>
                    </a:lnTo>
                    <a:lnTo>
                      <a:pt x="2" y="72"/>
                    </a:lnTo>
                    <a:lnTo>
                      <a:pt x="1" y="82"/>
                    </a:lnTo>
                    <a:lnTo>
                      <a:pt x="0" y="91"/>
                    </a:lnTo>
                    <a:lnTo>
                      <a:pt x="1" y="100"/>
                    </a:lnTo>
                    <a:lnTo>
                      <a:pt x="2" y="109"/>
                    </a:lnTo>
                    <a:lnTo>
                      <a:pt x="5" y="118"/>
                    </a:lnTo>
                    <a:lnTo>
                      <a:pt x="8" y="127"/>
                    </a:lnTo>
                    <a:lnTo>
                      <a:pt x="11" y="134"/>
                    </a:lnTo>
                    <a:lnTo>
                      <a:pt x="16" y="142"/>
                    </a:lnTo>
                    <a:lnTo>
                      <a:pt x="21" y="149"/>
                    </a:lnTo>
                    <a:lnTo>
                      <a:pt x="28" y="156"/>
                    </a:lnTo>
                    <a:lnTo>
                      <a:pt x="34" y="161"/>
                    </a:lnTo>
                    <a:lnTo>
                      <a:pt x="41" y="167"/>
                    </a:lnTo>
                    <a:lnTo>
                      <a:pt x="49" y="171"/>
                    </a:lnTo>
                    <a:lnTo>
                      <a:pt x="57" y="175"/>
                    </a:lnTo>
                    <a:lnTo>
                      <a:pt x="65"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Freeform 90"/>
              <p:cNvSpPr>
                <a:spLocks/>
              </p:cNvSpPr>
              <p:nvPr/>
            </p:nvSpPr>
            <p:spPr bwMode="auto">
              <a:xfrm>
                <a:off x="11659003" y="2213924"/>
                <a:ext cx="28575" cy="28575"/>
              </a:xfrm>
              <a:custGeom>
                <a:avLst/>
                <a:gdLst/>
                <a:ahLst/>
                <a:cxnLst>
                  <a:cxn ang="0">
                    <a:pos x="100" y="182"/>
                  </a:cxn>
                  <a:cxn ang="0">
                    <a:pos x="118" y="179"/>
                  </a:cxn>
                  <a:cxn ang="0">
                    <a:pos x="134"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4" y="11"/>
                  </a:cxn>
                  <a:cxn ang="0">
                    <a:pos x="118" y="4"/>
                  </a:cxn>
                  <a:cxn ang="0">
                    <a:pos x="100" y="0"/>
                  </a:cxn>
                  <a:cxn ang="0">
                    <a:pos x="81" y="0"/>
                  </a:cxn>
                  <a:cxn ang="0">
                    <a:pos x="63" y="4"/>
                  </a:cxn>
                  <a:cxn ang="0">
                    <a:pos x="48" y="11"/>
                  </a:cxn>
                  <a:cxn ang="0">
                    <a:pos x="32" y="20"/>
                  </a:cxn>
                  <a:cxn ang="0">
                    <a:pos x="20" y="33"/>
                  </a:cxn>
                  <a:cxn ang="0">
                    <a:pos x="10" y="48"/>
                  </a:cxn>
                  <a:cxn ang="0">
                    <a:pos x="4" y="63"/>
                  </a:cxn>
                  <a:cxn ang="0">
                    <a:pos x="0" y="82"/>
                  </a:cxn>
                  <a:cxn ang="0">
                    <a:pos x="0" y="100"/>
                  </a:cxn>
                  <a:cxn ang="0">
                    <a:pos x="4" y="118"/>
                  </a:cxn>
                  <a:cxn ang="0">
                    <a:pos x="10" y="134"/>
                  </a:cxn>
                  <a:cxn ang="0">
                    <a:pos x="20" y="149"/>
                  </a:cxn>
                  <a:cxn ang="0">
                    <a:pos x="32" y="161"/>
                  </a:cxn>
                  <a:cxn ang="0">
                    <a:pos x="48" y="171"/>
                  </a:cxn>
                  <a:cxn ang="0">
                    <a:pos x="63" y="179"/>
                  </a:cxn>
                  <a:cxn ang="0">
                    <a:pos x="81" y="182"/>
                  </a:cxn>
                </a:cxnLst>
                <a:rect l="0" t="0" r="r" b="b"/>
                <a:pathLst>
                  <a:path w="182" h="182">
                    <a:moveTo>
                      <a:pt x="91" y="182"/>
                    </a:moveTo>
                    <a:lnTo>
                      <a:pt x="100" y="182"/>
                    </a:lnTo>
                    <a:lnTo>
                      <a:pt x="109" y="181"/>
                    </a:lnTo>
                    <a:lnTo>
                      <a:pt x="118" y="179"/>
                    </a:lnTo>
                    <a:lnTo>
                      <a:pt x="127" y="175"/>
                    </a:lnTo>
                    <a:lnTo>
                      <a:pt x="134" y="171"/>
                    </a:lnTo>
                    <a:lnTo>
                      <a:pt x="142" y="167"/>
                    </a:lnTo>
                    <a:lnTo>
                      <a:pt x="149" y="161"/>
                    </a:lnTo>
                    <a:lnTo>
                      <a:pt x="155" y="156"/>
                    </a:lnTo>
                    <a:lnTo>
                      <a:pt x="161" y="149"/>
                    </a:lnTo>
                    <a:lnTo>
                      <a:pt x="167"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7" y="40"/>
                    </a:lnTo>
                    <a:lnTo>
                      <a:pt x="161" y="33"/>
                    </a:lnTo>
                    <a:lnTo>
                      <a:pt x="155" y="27"/>
                    </a:lnTo>
                    <a:lnTo>
                      <a:pt x="149" y="20"/>
                    </a:lnTo>
                    <a:lnTo>
                      <a:pt x="142" y="16"/>
                    </a:lnTo>
                    <a:lnTo>
                      <a:pt x="134" y="11"/>
                    </a:lnTo>
                    <a:lnTo>
                      <a:pt x="127" y="7"/>
                    </a:lnTo>
                    <a:lnTo>
                      <a:pt x="118" y="4"/>
                    </a:lnTo>
                    <a:lnTo>
                      <a:pt x="109" y="1"/>
                    </a:lnTo>
                    <a:lnTo>
                      <a:pt x="100" y="0"/>
                    </a:lnTo>
                    <a:lnTo>
                      <a:pt x="91" y="0"/>
                    </a:lnTo>
                    <a:lnTo>
                      <a:pt x="81" y="0"/>
                    </a:lnTo>
                    <a:lnTo>
                      <a:pt x="72" y="1"/>
                    </a:lnTo>
                    <a:lnTo>
                      <a:pt x="63" y="4"/>
                    </a:lnTo>
                    <a:lnTo>
                      <a:pt x="56" y="7"/>
                    </a:lnTo>
                    <a:lnTo>
                      <a:pt x="48" y="11"/>
                    </a:lnTo>
                    <a:lnTo>
                      <a:pt x="40" y="16"/>
                    </a:lnTo>
                    <a:lnTo>
                      <a:pt x="32" y="20"/>
                    </a:lnTo>
                    <a:lnTo>
                      <a:pt x="27" y="27"/>
                    </a:lnTo>
                    <a:lnTo>
                      <a:pt x="20" y="33"/>
                    </a:lnTo>
                    <a:lnTo>
                      <a:pt x="16" y="40"/>
                    </a:lnTo>
                    <a:lnTo>
                      <a:pt x="10" y="48"/>
                    </a:lnTo>
                    <a:lnTo>
                      <a:pt x="7" y="56"/>
                    </a:lnTo>
                    <a:lnTo>
                      <a:pt x="4" y="63"/>
                    </a:lnTo>
                    <a:lnTo>
                      <a:pt x="1" y="72"/>
                    </a:lnTo>
                    <a:lnTo>
                      <a:pt x="0" y="82"/>
                    </a:lnTo>
                    <a:lnTo>
                      <a:pt x="0" y="91"/>
                    </a:lnTo>
                    <a:lnTo>
                      <a:pt x="0" y="100"/>
                    </a:lnTo>
                    <a:lnTo>
                      <a:pt x="1" y="109"/>
                    </a:lnTo>
                    <a:lnTo>
                      <a:pt x="4" y="118"/>
                    </a:lnTo>
                    <a:lnTo>
                      <a:pt x="7" y="127"/>
                    </a:lnTo>
                    <a:lnTo>
                      <a:pt x="10" y="134"/>
                    </a:lnTo>
                    <a:lnTo>
                      <a:pt x="16" y="142"/>
                    </a:lnTo>
                    <a:lnTo>
                      <a:pt x="20" y="149"/>
                    </a:lnTo>
                    <a:lnTo>
                      <a:pt x="27" y="156"/>
                    </a:lnTo>
                    <a:lnTo>
                      <a:pt x="32" y="161"/>
                    </a:lnTo>
                    <a:lnTo>
                      <a:pt x="40" y="167"/>
                    </a:lnTo>
                    <a:lnTo>
                      <a:pt x="48" y="171"/>
                    </a:lnTo>
                    <a:lnTo>
                      <a:pt x="56" y="175"/>
                    </a:lnTo>
                    <a:lnTo>
                      <a:pt x="63" y="179"/>
                    </a:lnTo>
                    <a:lnTo>
                      <a:pt x="72" y="181"/>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Freeform 91"/>
              <p:cNvSpPr>
                <a:spLocks/>
              </p:cNvSpPr>
              <p:nvPr/>
            </p:nvSpPr>
            <p:spPr bwMode="auto">
              <a:xfrm>
                <a:off x="11698690" y="2213924"/>
                <a:ext cx="30163" cy="28575"/>
              </a:xfrm>
              <a:custGeom>
                <a:avLst/>
                <a:gdLst/>
                <a:ahLst/>
                <a:cxnLst>
                  <a:cxn ang="0">
                    <a:pos x="100" y="182"/>
                  </a:cxn>
                  <a:cxn ang="0">
                    <a:pos x="118" y="179"/>
                  </a:cxn>
                  <a:cxn ang="0">
                    <a:pos x="134" y="171"/>
                  </a:cxn>
                  <a:cxn ang="0">
                    <a:pos x="149" y="161"/>
                  </a:cxn>
                  <a:cxn ang="0">
                    <a:pos x="162" y="149"/>
                  </a:cxn>
                  <a:cxn ang="0">
                    <a:pos x="171" y="134"/>
                  </a:cxn>
                  <a:cxn ang="0">
                    <a:pos x="179" y="118"/>
                  </a:cxn>
                  <a:cxn ang="0">
                    <a:pos x="182" y="100"/>
                  </a:cxn>
                  <a:cxn ang="0">
                    <a:pos x="182" y="82"/>
                  </a:cxn>
                  <a:cxn ang="0">
                    <a:pos x="179" y="63"/>
                  </a:cxn>
                  <a:cxn ang="0">
                    <a:pos x="171" y="48"/>
                  </a:cxn>
                  <a:cxn ang="0">
                    <a:pos x="162" y="33"/>
                  </a:cxn>
                  <a:cxn ang="0">
                    <a:pos x="149" y="20"/>
                  </a:cxn>
                  <a:cxn ang="0">
                    <a:pos x="134" y="11"/>
                  </a:cxn>
                  <a:cxn ang="0">
                    <a:pos x="118" y="4"/>
                  </a:cxn>
                  <a:cxn ang="0">
                    <a:pos x="100" y="0"/>
                  </a:cxn>
                  <a:cxn ang="0">
                    <a:pos x="82" y="0"/>
                  </a:cxn>
                  <a:cxn ang="0">
                    <a:pos x="64" y="4"/>
                  </a:cxn>
                  <a:cxn ang="0">
                    <a:pos x="48" y="11"/>
                  </a:cxn>
                  <a:cxn ang="0">
                    <a:pos x="33" y="20"/>
                  </a:cxn>
                  <a:cxn ang="0">
                    <a:pos x="20" y="33"/>
                  </a:cxn>
                  <a:cxn ang="0">
                    <a:pos x="11" y="48"/>
                  </a:cxn>
                  <a:cxn ang="0">
                    <a:pos x="3" y="63"/>
                  </a:cxn>
                  <a:cxn ang="0">
                    <a:pos x="0" y="82"/>
                  </a:cxn>
                  <a:cxn ang="0">
                    <a:pos x="0" y="100"/>
                  </a:cxn>
                  <a:cxn ang="0">
                    <a:pos x="3" y="118"/>
                  </a:cxn>
                  <a:cxn ang="0">
                    <a:pos x="11" y="134"/>
                  </a:cxn>
                  <a:cxn ang="0">
                    <a:pos x="20" y="149"/>
                  </a:cxn>
                  <a:cxn ang="0">
                    <a:pos x="33" y="161"/>
                  </a:cxn>
                  <a:cxn ang="0">
                    <a:pos x="48" y="171"/>
                  </a:cxn>
                  <a:cxn ang="0">
                    <a:pos x="64" y="179"/>
                  </a:cxn>
                  <a:cxn ang="0">
                    <a:pos x="82" y="182"/>
                  </a:cxn>
                </a:cxnLst>
                <a:rect l="0" t="0" r="r" b="b"/>
                <a:pathLst>
                  <a:path w="182" h="182">
                    <a:moveTo>
                      <a:pt x="91" y="182"/>
                    </a:moveTo>
                    <a:lnTo>
                      <a:pt x="100" y="182"/>
                    </a:lnTo>
                    <a:lnTo>
                      <a:pt x="110" y="181"/>
                    </a:lnTo>
                    <a:lnTo>
                      <a:pt x="118" y="179"/>
                    </a:lnTo>
                    <a:lnTo>
                      <a:pt x="126" y="175"/>
                    </a:lnTo>
                    <a:lnTo>
                      <a:pt x="134" y="171"/>
                    </a:lnTo>
                    <a:lnTo>
                      <a:pt x="142" y="167"/>
                    </a:lnTo>
                    <a:lnTo>
                      <a:pt x="149" y="161"/>
                    </a:lnTo>
                    <a:lnTo>
                      <a:pt x="155" y="156"/>
                    </a:lnTo>
                    <a:lnTo>
                      <a:pt x="162" y="149"/>
                    </a:lnTo>
                    <a:lnTo>
                      <a:pt x="166"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6" y="40"/>
                    </a:lnTo>
                    <a:lnTo>
                      <a:pt x="162" y="33"/>
                    </a:lnTo>
                    <a:lnTo>
                      <a:pt x="155" y="27"/>
                    </a:lnTo>
                    <a:lnTo>
                      <a:pt x="149" y="20"/>
                    </a:lnTo>
                    <a:lnTo>
                      <a:pt x="142" y="16"/>
                    </a:lnTo>
                    <a:lnTo>
                      <a:pt x="134" y="11"/>
                    </a:lnTo>
                    <a:lnTo>
                      <a:pt x="126" y="7"/>
                    </a:lnTo>
                    <a:lnTo>
                      <a:pt x="118" y="4"/>
                    </a:lnTo>
                    <a:lnTo>
                      <a:pt x="110" y="1"/>
                    </a:lnTo>
                    <a:lnTo>
                      <a:pt x="100" y="0"/>
                    </a:lnTo>
                    <a:lnTo>
                      <a:pt x="91" y="0"/>
                    </a:lnTo>
                    <a:lnTo>
                      <a:pt x="82" y="0"/>
                    </a:lnTo>
                    <a:lnTo>
                      <a:pt x="72" y="1"/>
                    </a:lnTo>
                    <a:lnTo>
                      <a:pt x="64" y="4"/>
                    </a:lnTo>
                    <a:lnTo>
                      <a:pt x="55" y="7"/>
                    </a:lnTo>
                    <a:lnTo>
                      <a:pt x="48" y="11"/>
                    </a:lnTo>
                    <a:lnTo>
                      <a:pt x="40" y="16"/>
                    </a:lnTo>
                    <a:lnTo>
                      <a:pt x="33" y="20"/>
                    </a:lnTo>
                    <a:lnTo>
                      <a:pt x="27" y="27"/>
                    </a:lnTo>
                    <a:lnTo>
                      <a:pt x="20" y="33"/>
                    </a:lnTo>
                    <a:lnTo>
                      <a:pt x="16" y="40"/>
                    </a:lnTo>
                    <a:lnTo>
                      <a:pt x="11" y="48"/>
                    </a:lnTo>
                    <a:lnTo>
                      <a:pt x="7" y="56"/>
                    </a:lnTo>
                    <a:lnTo>
                      <a:pt x="3" y="63"/>
                    </a:lnTo>
                    <a:lnTo>
                      <a:pt x="1" y="72"/>
                    </a:lnTo>
                    <a:lnTo>
                      <a:pt x="0" y="82"/>
                    </a:lnTo>
                    <a:lnTo>
                      <a:pt x="0" y="91"/>
                    </a:lnTo>
                    <a:lnTo>
                      <a:pt x="0" y="100"/>
                    </a:lnTo>
                    <a:lnTo>
                      <a:pt x="1" y="109"/>
                    </a:lnTo>
                    <a:lnTo>
                      <a:pt x="3" y="118"/>
                    </a:lnTo>
                    <a:lnTo>
                      <a:pt x="7" y="127"/>
                    </a:lnTo>
                    <a:lnTo>
                      <a:pt x="11" y="134"/>
                    </a:lnTo>
                    <a:lnTo>
                      <a:pt x="16" y="142"/>
                    </a:lnTo>
                    <a:lnTo>
                      <a:pt x="20" y="149"/>
                    </a:lnTo>
                    <a:lnTo>
                      <a:pt x="27" y="156"/>
                    </a:lnTo>
                    <a:lnTo>
                      <a:pt x="33" y="161"/>
                    </a:lnTo>
                    <a:lnTo>
                      <a:pt x="40" y="167"/>
                    </a:lnTo>
                    <a:lnTo>
                      <a:pt x="48" y="171"/>
                    </a:lnTo>
                    <a:lnTo>
                      <a:pt x="55" y="175"/>
                    </a:lnTo>
                    <a:lnTo>
                      <a:pt x="64" y="179"/>
                    </a:lnTo>
                    <a:lnTo>
                      <a:pt x="72"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Freeform 92"/>
              <p:cNvSpPr>
                <a:spLocks/>
              </p:cNvSpPr>
              <p:nvPr/>
            </p:nvSpPr>
            <p:spPr bwMode="auto">
              <a:xfrm>
                <a:off x="11739965" y="2213924"/>
                <a:ext cx="28575" cy="28575"/>
              </a:xfrm>
              <a:custGeom>
                <a:avLst/>
                <a:gdLst/>
                <a:ahLst/>
                <a:cxnLst>
                  <a:cxn ang="0">
                    <a:pos x="101" y="182"/>
                  </a:cxn>
                  <a:cxn ang="0">
                    <a:pos x="118" y="179"/>
                  </a:cxn>
                  <a:cxn ang="0">
                    <a:pos x="134" y="171"/>
                  </a:cxn>
                  <a:cxn ang="0">
                    <a:pos x="148" y="161"/>
                  </a:cxn>
                  <a:cxn ang="0">
                    <a:pos x="162" y="149"/>
                  </a:cxn>
                  <a:cxn ang="0">
                    <a:pos x="172" y="134"/>
                  </a:cxn>
                  <a:cxn ang="0">
                    <a:pos x="178" y="118"/>
                  </a:cxn>
                  <a:cxn ang="0">
                    <a:pos x="182" y="100"/>
                  </a:cxn>
                  <a:cxn ang="0">
                    <a:pos x="182" y="82"/>
                  </a:cxn>
                  <a:cxn ang="0">
                    <a:pos x="178" y="63"/>
                  </a:cxn>
                  <a:cxn ang="0">
                    <a:pos x="172" y="48"/>
                  </a:cxn>
                  <a:cxn ang="0">
                    <a:pos x="162" y="33"/>
                  </a:cxn>
                  <a:cxn ang="0">
                    <a:pos x="148" y="20"/>
                  </a:cxn>
                  <a:cxn ang="0">
                    <a:pos x="134" y="11"/>
                  </a:cxn>
                  <a:cxn ang="0">
                    <a:pos x="118" y="4"/>
                  </a:cxn>
                  <a:cxn ang="0">
                    <a:pos x="101" y="0"/>
                  </a:cxn>
                  <a:cxn ang="0">
                    <a:pos x="82" y="0"/>
                  </a:cxn>
                  <a:cxn ang="0">
                    <a:pos x="64" y="4"/>
                  </a:cxn>
                  <a:cxn ang="0">
                    <a:pos x="48" y="11"/>
                  </a:cxn>
                  <a:cxn ang="0">
                    <a:pos x="33" y="20"/>
                  </a:cxn>
                  <a:cxn ang="0">
                    <a:pos x="21" y="33"/>
                  </a:cxn>
                  <a:cxn ang="0">
                    <a:pos x="11" y="48"/>
                  </a:cxn>
                  <a:cxn ang="0">
                    <a:pos x="3" y="63"/>
                  </a:cxn>
                  <a:cxn ang="0">
                    <a:pos x="0" y="82"/>
                  </a:cxn>
                  <a:cxn ang="0">
                    <a:pos x="0" y="100"/>
                  </a:cxn>
                  <a:cxn ang="0">
                    <a:pos x="3"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8" y="179"/>
                    </a:lnTo>
                    <a:lnTo>
                      <a:pt x="126" y="175"/>
                    </a:lnTo>
                    <a:lnTo>
                      <a:pt x="134" y="171"/>
                    </a:lnTo>
                    <a:lnTo>
                      <a:pt x="142" y="167"/>
                    </a:lnTo>
                    <a:lnTo>
                      <a:pt x="148" y="161"/>
                    </a:lnTo>
                    <a:lnTo>
                      <a:pt x="155" y="156"/>
                    </a:lnTo>
                    <a:lnTo>
                      <a:pt x="162" y="149"/>
                    </a:lnTo>
                    <a:lnTo>
                      <a:pt x="166"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6" y="40"/>
                    </a:lnTo>
                    <a:lnTo>
                      <a:pt x="162" y="33"/>
                    </a:lnTo>
                    <a:lnTo>
                      <a:pt x="155" y="27"/>
                    </a:lnTo>
                    <a:lnTo>
                      <a:pt x="148" y="20"/>
                    </a:lnTo>
                    <a:lnTo>
                      <a:pt x="142" y="16"/>
                    </a:lnTo>
                    <a:lnTo>
                      <a:pt x="134" y="11"/>
                    </a:lnTo>
                    <a:lnTo>
                      <a:pt x="126" y="7"/>
                    </a:lnTo>
                    <a:lnTo>
                      <a:pt x="118" y="4"/>
                    </a:lnTo>
                    <a:lnTo>
                      <a:pt x="110" y="1"/>
                    </a:lnTo>
                    <a:lnTo>
                      <a:pt x="101" y="0"/>
                    </a:lnTo>
                    <a:lnTo>
                      <a:pt x="91"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6" y="56"/>
                    </a:lnTo>
                    <a:lnTo>
                      <a:pt x="3" y="63"/>
                    </a:lnTo>
                    <a:lnTo>
                      <a:pt x="1" y="72"/>
                    </a:lnTo>
                    <a:lnTo>
                      <a:pt x="0" y="82"/>
                    </a:lnTo>
                    <a:lnTo>
                      <a:pt x="0" y="91"/>
                    </a:lnTo>
                    <a:lnTo>
                      <a:pt x="0" y="100"/>
                    </a:lnTo>
                    <a:lnTo>
                      <a:pt x="1" y="109"/>
                    </a:lnTo>
                    <a:lnTo>
                      <a:pt x="3" y="118"/>
                    </a:lnTo>
                    <a:lnTo>
                      <a:pt x="6"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Freeform 93"/>
              <p:cNvSpPr>
                <a:spLocks/>
              </p:cNvSpPr>
              <p:nvPr/>
            </p:nvSpPr>
            <p:spPr bwMode="auto">
              <a:xfrm>
                <a:off x="11779653" y="2213924"/>
                <a:ext cx="28575" cy="28575"/>
              </a:xfrm>
              <a:custGeom>
                <a:avLst/>
                <a:gdLst/>
                <a:ahLst/>
                <a:cxnLst>
                  <a:cxn ang="0">
                    <a:pos x="101" y="182"/>
                  </a:cxn>
                  <a:cxn ang="0">
                    <a:pos x="118" y="179"/>
                  </a:cxn>
                  <a:cxn ang="0">
                    <a:pos x="134" y="171"/>
                  </a:cxn>
                  <a:cxn ang="0">
                    <a:pos x="149" y="161"/>
                  </a:cxn>
                  <a:cxn ang="0">
                    <a:pos x="162" y="149"/>
                  </a:cxn>
                  <a:cxn ang="0">
                    <a:pos x="172" y="134"/>
                  </a:cxn>
                  <a:cxn ang="0">
                    <a:pos x="178" y="118"/>
                  </a:cxn>
                  <a:cxn ang="0">
                    <a:pos x="182" y="100"/>
                  </a:cxn>
                  <a:cxn ang="0">
                    <a:pos x="182" y="82"/>
                  </a:cxn>
                  <a:cxn ang="0">
                    <a:pos x="178" y="63"/>
                  </a:cxn>
                  <a:cxn ang="0">
                    <a:pos x="172" y="48"/>
                  </a:cxn>
                  <a:cxn ang="0">
                    <a:pos x="162" y="33"/>
                  </a:cxn>
                  <a:cxn ang="0">
                    <a:pos x="149" y="20"/>
                  </a:cxn>
                  <a:cxn ang="0">
                    <a:pos x="134" y="11"/>
                  </a:cxn>
                  <a:cxn ang="0">
                    <a:pos x="118" y="4"/>
                  </a:cxn>
                  <a:cxn ang="0">
                    <a:pos x="101" y="0"/>
                  </a:cxn>
                  <a:cxn ang="0">
                    <a:pos x="82" y="0"/>
                  </a:cxn>
                  <a:cxn ang="0">
                    <a:pos x="64" y="4"/>
                  </a:cxn>
                  <a:cxn ang="0">
                    <a:pos x="47"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7" y="171"/>
                  </a:cxn>
                  <a:cxn ang="0">
                    <a:pos x="64" y="179"/>
                  </a:cxn>
                  <a:cxn ang="0">
                    <a:pos x="82" y="182"/>
                  </a:cxn>
                </a:cxnLst>
                <a:rect l="0" t="0" r="r" b="b"/>
                <a:pathLst>
                  <a:path w="183" h="182">
                    <a:moveTo>
                      <a:pt x="91" y="182"/>
                    </a:moveTo>
                    <a:lnTo>
                      <a:pt x="101" y="182"/>
                    </a:lnTo>
                    <a:lnTo>
                      <a:pt x="109" y="181"/>
                    </a:lnTo>
                    <a:lnTo>
                      <a:pt x="118" y="179"/>
                    </a:lnTo>
                    <a:lnTo>
                      <a:pt x="126" y="175"/>
                    </a:lnTo>
                    <a:lnTo>
                      <a:pt x="134" y="171"/>
                    </a:lnTo>
                    <a:lnTo>
                      <a:pt x="142" y="167"/>
                    </a:lnTo>
                    <a:lnTo>
                      <a:pt x="149" y="161"/>
                    </a:lnTo>
                    <a:lnTo>
                      <a:pt x="156" y="156"/>
                    </a:lnTo>
                    <a:lnTo>
                      <a:pt x="162" y="149"/>
                    </a:lnTo>
                    <a:lnTo>
                      <a:pt x="167" y="142"/>
                    </a:lnTo>
                    <a:lnTo>
                      <a:pt x="172" y="134"/>
                    </a:lnTo>
                    <a:lnTo>
                      <a:pt x="175" y="127"/>
                    </a:lnTo>
                    <a:lnTo>
                      <a:pt x="178" y="118"/>
                    </a:lnTo>
                    <a:lnTo>
                      <a:pt x="180" y="109"/>
                    </a:lnTo>
                    <a:lnTo>
                      <a:pt x="182" y="100"/>
                    </a:lnTo>
                    <a:lnTo>
                      <a:pt x="183" y="91"/>
                    </a:lnTo>
                    <a:lnTo>
                      <a:pt x="182" y="82"/>
                    </a:lnTo>
                    <a:lnTo>
                      <a:pt x="180" y="72"/>
                    </a:lnTo>
                    <a:lnTo>
                      <a:pt x="178" y="63"/>
                    </a:lnTo>
                    <a:lnTo>
                      <a:pt x="175" y="56"/>
                    </a:lnTo>
                    <a:lnTo>
                      <a:pt x="172" y="48"/>
                    </a:lnTo>
                    <a:lnTo>
                      <a:pt x="167" y="40"/>
                    </a:lnTo>
                    <a:lnTo>
                      <a:pt x="162" y="33"/>
                    </a:lnTo>
                    <a:lnTo>
                      <a:pt x="156" y="27"/>
                    </a:lnTo>
                    <a:lnTo>
                      <a:pt x="149" y="20"/>
                    </a:lnTo>
                    <a:lnTo>
                      <a:pt x="142" y="16"/>
                    </a:lnTo>
                    <a:lnTo>
                      <a:pt x="134" y="11"/>
                    </a:lnTo>
                    <a:lnTo>
                      <a:pt x="126" y="7"/>
                    </a:lnTo>
                    <a:lnTo>
                      <a:pt x="118" y="4"/>
                    </a:lnTo>
                    <a:lnTo>
                      <a:pt x="109" y="1"/>
                    </a:lnTo>
                    <a:lnTo>
                      <a:pt x="101" y="0"/>
                    </a:lnTo>
                    <a:lnTo>
                      <a:pt x="91" y="0"/>
                    </a:lnTo>
                    <a:lnTo>
                      <a:pt x="82" y="0"/>
                    </a:lnTo>
                    <a:lnTo>
                      <a:pt x="73" y="1"/>
                    </a:lnTo>
                    <a:lnTo>
                      <a:pt x="64" y="4"/>
                    </a:lnTo>
                    <a:lnTo>
                      <a:pt x="55" y="7"/>
                    </a:lnTo>
                    <a:lnTo>
                      <a:pt x="47" y="11"/>
                    </a:lnTo>
                    <a:lnTo>
                      <a:pt x="40" y="16"/>
                    </a:lnTo>
                    <a:lnTo>
                      <a:pt x="33" y="20"/>
                    </a:lnTo>
                    <a:lnTo>
                      <a:pt x="26" y="27"/>
                    </a:lnTo>
                    <a:lnTo>
                      <a:pt x="21" y="33"/>
                    </a:lnTo>
                    <a:lnTo>
                      <a:pt x="15" y="40"/>
                    </a:lnTo>
                    <a:lnTo>
                      <a:pt x="11" y="48"/>
                    </a:lnTo>
                    <a:lnTo>
                      <a:pt x="6" y="56"/>
                    </a:lnTo>
                    <a:lnTo>
                      <a:pt x="4" y="63"/>
                    </a:lnTo>
                    <a:lnTo>
                      <a:pt x="2" y="72"/>
                    </a:lnTo>
                    <a:lnTo>
                      <a:pt x="0" y="82"/>
                    </a:lnTo>
                    <a:lnTo>
                      <a:pt x="0" y="91"/>
                    </a:lnTo>
                    <a:lnTo>
                      <a:pt x="0" y="100"/>
                    </a:lnTo>
                    <a:lnTo>
                      <a:pt x="2" y="109"/>
                    </a:lnTo>
                    <a:lnTo>
                      <a:pt x="4" y="118"/>
                    </a:lnTo>
                    <a:lnTo>
                      <a:pt x="6" y="127"/>
                    </a:lnTo>
                    <a:lnTo>
                      <a:pt x="11" y="134"/>
                    </a:lnTo>
                    <a:lnTo>
                      <a:pt x="15" y="142"/>
                    </a:lnTo>
                    <a:lnTo>
                      <a:pt x="21" y="149"/>
                    </a:lnTo>
                    <a:lnTo>
                      <a:pt x="26" y="156"/>
                    </a:lnTo>
                    <a:lnTo>
                      <a:pt x="33" y="161"/>
                    </a:lnTo>
                    <a:lnTo>
                      <a:pt x="40" y="167"/>
                    </a:lnTo>
                    <a:lnTo>
                      <a:pt x="47"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Freeform 94"/>
              <p:cNvSpPr>
                <a:spLocks/>
              </p:cNvSpPr>
              <p:nvPr/>
            </p:nvSpPr>
            <p:spPr bwMode="auto">
              <a:xfrm>
                <a:off x="12235265" y="2399662"/>
                <a:ext cx="203200" cy="34925"/>
              </a:xfrm>
              <a:custGeom>
                <a:avLst/>
                <a:gdLst/>
                <a:ahLst/>
                <a:cxnLst>
                  <a:cxn ang="0">
                    <a:pos x="1170" y="0"/>
                  </a:cxn>
                  <a:cxn ang="0">
                    <a:pos x="1192" y="2"/>
                  </a:cxn>
                  <a:cxn ang="0">
                    <a:pos x="1212" y="9"/>
                  </a:cxn>
                  <a:cxn ang="0">
                    <a:pos x="1231" y="19"/>
                  </a:cxn>
                  <a:cxn ang="0">
                    <a:pos x="1246" y="32"/>
                  </a:cxn>
                  <a:cxn ang="0">
                    <a:pos x="1259" y="49"/>
                  </a:cxn>
                  <a:cxn ang="0">
                    <a:pos x="1271" y="67"/>
                  </a:cxn>
                  <a:cxn ang="0">
                    <a:pos x="1276" y="88"/>
                  </a:cxn>
                  <a:cxn ang="0">
                    <a:pos x="1278" y="109"/>
                  </a:cxn>
                  <a:cxn ang="0">
                    <a:pos x="1276" y="131"/>
                  </a:cxn>
                  <a:cxn ang="0">
                    <a:pos x="1271" y="151"/>
                  </a:cxn>
                  <a:cxn ang="0">
                    <a:pos x="1259" y="170"/>
                  </a:cxn>
                  <a:cxn ang="0">
                    <a:pos x="1246" y="186"/>
                  </a:cxn>
                  <a:cxn ang="0">
                    <a:pos x="1231" y="200"/>
                  </a:cxn>
                  <a:cxn ang="0">
                    <a:pos x="1212" y="210"/>
                  </a:cxn>
                  <a:cxn ang="0">
                    <a:pos x="1192" y="216"/>
                  </a:cxn>
                  <a:cxn ang="0">
                    <a:pos x="1170" y="219"/>
                  </a:cxn>
                  <a:cxn ang="0">
                    <a:pos x="97" y="217"/>
                  </a:cxn>
                  <a:cxn ang="0">
                    <a:pos x="76" y="213"/>
                  </a:cxn>
                  <a:cxn ang="0">
                    <a:pos x="56" y="205"/>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1"/>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7"/>
                    </a:lnTo>
                    <a:lnTo>
                      <a:pt x="1170" y="219"/>
                    </a:lnTo>
                    <a:lnTo>
                      <a:pt x="108" y="219"/>
                    </a:lnTo>
                    <a:lnTo>
                      <a:pt x="97" y="217"/>
                    </a:lnTo>
                    <a:lnTo>
                      <a:pt x="86" y="216"/>
                    </a:lnTo>
                    <a:lnTo>
                      <a:pt x="76" y="213"/>
                    </a:lnTo>
                    <a:lnTo>
                      <a:pt x="66" y="210"/>
                    </a:lnTo>
                    <a:lnTo>
                      <a:pt x="56" y="205"/>
                    </a:lnTo>
                    <a:lnTo>
                      <a:pt x="47" y="200"/>
                    </a:lnTo>
                    <a:lnTo>
                      <a:pt x="40" y="193"/>
                    </a:lnTo>
                    <a:lnTo>
                      <a:pt x="32" y="186"/>
                    </a:lnTo>
                    <a:lnTo>
                      <a:pt x="24" y="179"/>
                    </a:lnTo>
                    <a:lnTo>
                      <a:pt x="19" y="170"/>
                    </a:lnTo>
                    <a:lnTo>
                      <a:pt x="13" y="161"/>
                    </a:lnTo>
                    <a:lnTo>
                      <a:pt x="9" y="151"/>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Freeform 95"/>
              <p:cNvSpPr>
                <a:spLocks/>
              </p:cNvSpPr>
              <p:nvPr/>
            </p:nvSpPr>
            <p:spPr bwMode="auto">
              <a:xfrm>
                <a:off x="11619315" y="2401249"/>
                <a:ext cx="28575" cy="28575"/>
              </a:xfrm>
              <a:custGeom>
                <a:avLst/>
                <a:gdLst/>
                <a:ahLst/>
                <a:cxnLst>
                  <a:cxn ang="0">
                    <a:pos x="101" y="183"/>
                  </a:cxn>
                  <a:cxn ang="0">
                    <a:pos x="119" y="179"/>
                  </a:cxn>
                  <a:cxn ang="0">
                    <a:pos x="136" y="172"/>
                  </a:cxn>
                  <a:cxn ang="0">
                    <a:pos x="150" y="162"/>
                  </a:cxn>
                  <a:cxn ang="0">
                    <a:pos x="162" y="149"/>
                  </a:cxn>
                  <a:cxn ang="0">
                    <a:pos x="172" y="135"/>
                  </a:cxn>
                  <a:cxn ang="0">
                    <a:pos x="179" y="118"/>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8"/>
                  </a:cxn>
                  <a:cxn ang="0">
                    <a:pos x="11" y="135"/>
                  </a:cxn>
                  <a:cxn ang="0">
                    <a:pos x="21" y="149"/>
                  </a:cxn>
                  <a:cxn ang="0">
                    <a:pos x="34" y="162"/>
                  </a:cxn>
                  <a:cxn ang="0">
                    <a:pos x="49" y="172"/>
                  </a:cxn>
                  <a:cxn ang="0">
                    <a:pos x="65" y="179"/>
                  </a:cxn>
                  <a:cxn ang="0">
                    <a:pos x="82" y="183"/>
                  </a:cxn>
                </a:cxnLst>
                <a:rect l="0" t="0" r="r" b="b"/>
                <a:pathLst>
                  <a:path w="183" h="183">
                    <a:moveTo>
                      <a:pt x="92" y="183"/>
                    </a:moveTo>
                    <a:lnTo>
                      <a:pt x="101" y="183"/>
                    </a:lnTo>
                    <a:lnTo>
                      <a:pt x="110" y="182"/>
                    </a:lnTo>
                    <a:lnTo>
                      <a:pt x="119" y="179"/>
                    </a:lnTo>
                    <a:lnTo>
                      <a:pt x="128" y="176"/>
                    </a:lnTo>
                    <a:lnTo>
                      <a:pt x="136" y="172"/>
                    </a:lnTo>
                    <a:lnTo>
                      <a:pt x="143" y="167"/>
                    </a:lnTo>
                    <a:lnTo>
                      <a:pt x="150" y="162"/>
                    </a:lnTo>
                    <a:lnTo>
                      <a:pt x="157" y="156"/>
                    </a:lnTo>
                    <a:lnTo>
                      <a:pt x="162" y="149"/>
                    </a:lnTo>
                    <a:lnTo>
                      <a:pt x="168" y="143"/>
                    </a:lnTo>
                    <a:lnTo>
                      <a:pt x="172" y="135"/>
                    </a:lnTo>
                    <a:lnTo>
                      <a:pt x="177" y="127"/>
                    </a:lnTo>
                    <a:lnTo>
                      <a:pt x="179" y="118"/>
                    </a:lnTo>
                    <a:lnTo>
                      <a:pt x="181" y="110"/>
                    </a:lnTo>
                    <a:lnTo>
                      <a:pt x="183" y="101"/>
                    </a:lnTo>
                    <a:lnTo>
                      <a:pt x="183" y="92"/>
                    </a:lnTo>
                    <a:lnTo>
                      <a:pt x="183" y="82"/>
                    </a:lnTo>
                    <a:lnTo>
                      <a:pt x="181" y="73"/>
                    </a:lnTo>
                    <a:lnTo>
                      <a:pt x="179" y="64"/>
                    </a:lnTo>
                    <a:lnTo>
                      <a:pt x="177" y="56"/>
                    </a:lnTo>
                    <a:lnTo>
                      <a:pt x="172" y="48"/>
                    </a:lnTo>
                    <a:lnTo>
                      <a:pt x="168" y="41"/>
                    </a:lnTo>
                    <a:lnTo>
                      <a:pt x="162" y="33"/>
                    </a:lnTo>
                    <a:lnTo>
                      <a:pt x="157" y="27"/>
                    </a:lnTo>
                    <a:lnTo>
                      <a:pt x="150" y="21"/>
                    </a:lnTo>
                    <a:lnTo>
                      <a:pt x="143" y="16"/>
                    </a:lnTo>
                    <a:lnTo>
                      <a:pt x="136" y="11"/>
                    </a:lnTo>
                    <a:lnTo>
                      <a:pt x="128" y="7"/>
                    </a:lnTo>
                    <a:lnTo>
                      <a:pt x="119" y="4"/>
                    </a:lnTo>
                    <a:lnTo>
                      <a:pt x="110" y="2"/>
                    </a:lnTo>
                    <a:lnTo>
                      <a:pt x="101" y="1"/>
                    </a:lnTo>
                    <a:lnTo>
                      <a:pt x="92" y="0"/>
                    </a:lnTo>
                    <a:lnTo>
                      <a:pt x="82" y="1"/>
                    </a:lnTo>
                    <a:lnTo>
                      <a:pt x="73" y="2"/>
                    </a:lnTo>
                    <a:lnTo>
                      <a:pt x="65" y="4"/>
                    </a:lnTo>
                    <a:lnTo>
                      <a:pt x="57" y="7"/>
                    </a:lnTo>
                    <a:lnTo>
                      <a:pt x="49" y="11"/>
                    </a:lnTo>
                    <a:lnTo>
                      <a:pt x="41" y="16"/>
                    </a:lnTo>
                    <a:lnTo>
                      <a:pt x="34" y="21"/>
                    </a:lnTo>
                    <a:lnTo>
                      <a:pt x="28" y="27"/>
                    </a:lnTo>
                    <a:lnTo>
                      <a:pt x="21" y="33"/>
                    </a:lnTo>
                    <a:lnTo>
                      <a:pt x="16" y="41"/>
                    </a:lnTo>
                    <a:lnTo>
                      <a:pt x="11" y="48"/>
                    </a:lnTo>
                    <a:lnTo>
                      <a:pt x="8" y="56"/>
                    </a:lnTo>
                    <a:lnTo>
                      <a:pt x="5" y="64"/>
                    </a:lnTo>
                    <a:lnTo>
                      <a:pt x="2" y="73"/>
                    </a:lnTo>
                    <a:lnTo>
                      <a:pt x="1" y="82"/>
                    </a:lnTo>
                    <a:lnTo>
                      <a:pt x="0" y="92"/>
                    </a:lnTo>
                    <a:lnTo>
                      <a:pt x="1" y="101"/>
                    </a:lnTo>
                    <a:lnTo>
                      <a:pt x="2" y="110"/>
                    </a:lnTo>
                    <a:lnTo>
                      <a:pt x="5" y="118"/>
                    </a:lnTo>
                    <a:lnTo>
                      <a:pt x="8" y="127"/>
                    </a:lnTo>
                    <a:lnTo>
                      <a:pt x="11" y="135"/>
                    </a:lnTo>
                    <a:lnTo>
                      <a:pt x="16" y="143"/>
                    </a:lnTo>
                    <a:lnTo>
                      <a:pt x="21" y="149"/>
                    </a:lnTo>
                    <a:lnTo>
                      <a:pt x="28" y="156"/>
                    </a:lnTo>
                    <a:lnTo>
                      <a:pt x="34" y="162"/>
                    </a:lnTo>
                    <a:lnTo>
                      <a:pt x="41" y="167"/>
                    </a:lnTo>
                    <a:lnTo>
                      <a:pt x="49" y="172"/>
                    </a:lnTo>
                    <a:lnTo>
                      <a:pt x="57" y="176"/>
                    </a:lnTo>
                    <a:lnTo>
                      <a:pt x="65"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Freeform 96"/>
              <p:cNvSpPr>
                <a:spLocks/>
              </p:cNvSpPr>
              <p:nvPr/>
            </p:nvSpPr>
            <p:spPr bwMode="auto">
              <a:xfrm>
                <a:off x="11659003" y="2401249"/>
                <a:ext cx="28575" cy="28575"/>
              </a:xfrm>
              <a:custGeom>
                <a:avLst/>
                <a:gdLst/>
                <a:ahLst/>
                <a:cxnLst>
                  <a:cxn ang="0">
                    <a:pos x="100" y="183"/>
                  </a:cxn>
                  <a:cxn ang="0">
                    <a:pos x="118" y="179"/>
                  </a:cxn>
                  <a:cxn ang="0">
                    <a:pos x="134"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8"/>
                  </a:cxn>
                  <a:cxn ang="0">
                    <a:pos x="10" y="135"/>
                  </a:cxn>
                  <a:cxn ang="0">
                    <a:pos x="20" y="149"/>
                  </a:cxn>
                  <a:cxn ang="0">
                    <a:pos x="32" y="162"/>
                  </a:cxn>
                  <a:cxn ang="0">
                    <a:pos x="48" y="172"/>
                  </a:cxn>
                  <a:cxn ang="0">
                    <a:pos x="63" y="179"/>
                  </a:cxn>
                  <a:cxn ang="0">
                    <a:pos x="81" y="183"/>
                  </a:cxn>
                </a:cxnLst>
                <a:rect l="0" t="0" r="r" b="b"/>
                <a:pathLst>
                  <a:path w="182" h="183">
                    <a:moveTo>
                      <a:pt x="91" y="183"/>
                    </a:moveTo>
                    <a:lnTo>
                      <a:pt x="100" y="183"/>
                    </a:lnTo>
                    <a:lnTo>
                      <a:pt x="109" y="182"/>
                    </a:lnTo>
                    <a:lnTo>
                      <a:pt x="118" y="179"/>
                    </a:lnTo>
                    <a:lnTo>
                      <a:pt x="127" y="176"/>
                    </a:lnTo>
                    <a:lnTo>
                      <a:pt x="134" y="172"/>
                    </a:lnTo>
                    <a:lnTo>
                      <a:pt x="142" y="167"/>
                    </a:lnTo>
                    <a:lnTo>
                      <a:pt x="149" y="162"/>
                    </a:lnTo>
                    <a:lnTo>
                      <a:pt x="155" y="156"/>
                    </a:lnTo>
                    <a:lnTo>
                      <a:pt x="161" y="149"/>
                    </a:lnTo>
                    <a:lnTo>
                      <a:pt x="167"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7" y="41"/>
                    </a:lnTo>
                    <a:lnTo>
                      <a:pt x="161" y="33"/>
                    </a:lnTo>
                    <a:lnTo>
                      <a:pt x="155" y="27"/>
                    </a:lnTo>
                    <a:lnTo>
                      <a:pt x="149" y="21"/>
                    </a:lnTo>
                    <a:lnTo>
                      <a:pt x="142" y="16"/>
                    </a:lnTo>
                    <a:lnTo>
                      <a:pt x="134" y="11"/>
                    </a:lnTo>
                    <a:lnTo>
                      <a:pt x="127" y="7"/>
                    </a:lnTo>
                    <a:lnTo>
                      <a:pt x="118" y="4"/>
                    </a:lnTo>
                    <a:lnTo>
                      <a:pt x="109" y="2"/>
                    </a:lnTo>
                    <a:lnTo>
                      <a:pt x="100" y="1"/>
                    </a:lnTo>
                    <a:lnTo>
                      <a:pt x="91" y="0"/>
                    </a:lnTo>
                    <a:lnTo>
                      <a:pt x="81" y="1"/>
                    </a:lnTo>
                    <a:lnTo>
                      <a:pt x="72" y="2"/>
                    </a:lnTo>
                    <a:lnTo>
                      <a:pt x="63" y="4"/>
                    </a:lnTo>
                    <a:lnTo>
                      <a:pt x="56" y="7"/>
                    </a:lnTo>
                    <a:lnTo>
                      <a:pt x="48" y="11"/>
                    </a:lnTo>
                    <a:lnTo>
                      <a:pt x="40" y="16"/>
                    </a:lnTo>
                    <a:lnTo>
                      <a:pt x="32" y="21"/>
                    </a:lnTo>
                    <a:lnTo>
                      <a:pt x="27" y="27"/>
                    </a:lnTo>
                    <a:lnTo>
                      <a:pt x="20" y="33"/>
                    </a:lnTo>
                    <a:lnTo>
                      <a:pt x="16" y="41"/>
                    </a:lnTo>
                    <a:lnTo>
                      <a:pt x="10" y="48"/>
                    </a:lnTo>
                    <a:lnTo>
                      <a:pt x="7" y="56"/>
                    </a:lnTo>
                    <a:lnTo>
                      <a:pt x="4" y="64"/>
                    </a:lnTo>
                    <a:lnTo>
                      <a:pt x="1" y="73"/>
                    </a:lnTo>
                    <a:lnTo>
                      <a:pt x="0" y="82"/>
                    </a:lnTo>
                    <a:lnTo>
                      <a:pt x="0" y="92"/>
                    </a:lnTo>
                    <a:lnTo>
                      <a:pt x="0" y="101"/>
                    </a:lnTo>
                    <a:lnTo>
                      <a:pt x="1" y="110"/>
                    </a:lnTo>
                    <a:lnTo>
                      <a:pt x="4" y="118"/>
                    </a:lnTo>
                    <a:lnTo>
                      <a:pt x="7" y="127"/>
                    </a:lnTo>
                    <a:lnTo>
                      <a:pt x="10" y="135"/>
                    </a:lnTo>
                    <a:lnTo>
                      <a:pt x="16" y="143"/>
                    </a:lnTo>
                    <a:lnTo>
                      <a:pt x="20" y="149"/>
                    </a:lnTo>
                    <a:lnTo>
                      <a:pt x="27" y="156"/>
                    </a:lnTo>
                    <a:lnTo>
                      <a:pt x="32" y="162"/>
                    </a:lnTo>
                    <a:lnTo>
                      <a:pt x="40" y="167"/>
                    </a:lnTo>
                    <a:lnTo>
                      <a:pt x="48" y="172"/>
                    </a:lnTo>
                    <a:lnTo>
                      <a:pt x="56" y="176"/>
                    </a:lnTo>
                    <a:lnTo>
                      <a:pt x="63" y="179"/>
                    </a:lnTo>
                    <a:lnTo>
                      <a:pt x="72" y="182"/>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Freeform 97"/>
              <p:cNvSpPr>
                <a:spLocks/>
              </p:cNvSpPr>
              <p:nvPr/>
            </p:nvSpPr>
            <p:spPr bwMode="auto">
              <a:xfrm>
                <a:off x="11698690" y="2401249"/>
                <a:ext cx="30163" cy="28575"/>
              </a:xfrm>
              <a:custGeom>
                <a:avLst/>
                <a:gdLst/>
                <a:ahLst/>
                <a:cxnLst>
                  <a:cxn ang="0">
                    <a:pos x="100" y="183"/>
                  </a:cxn>
                  <a:cxn ang="0">
                    <a:pos x="118" y="179"/>
                  </a:cxn>
                  <a:cxn ang="0">
                    <a:pos x="134" y="172"/>
                  </a:cxn>
                  <a:cxn ang="0">
                    <a:pos x="149" y="162"/>
                  </a:cxn>
                  <a:cxn ang="0">
                    <a:pos x="162" y="149"/>
                  </a:cxn>
                  <a:cxn ang="0">
                    <a:pos x="171" y="135"/>
                  </a:cxn>
                  <a:cxn ang="0">
                    <a:pos x="179" y="118"/>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8"/>
                  </a:cxn>
                  <a:cxn ang="0">
                    <a:pos x="11" y="135"/>
                  </a:cxn>
                  <a:cxn ang="0">
                    <a:pos x="20" y="149"/>
                  </a:cxn>
                  <a:cxn ang="0">
                    <a:pos x="33" y="162"/>
                  </a:cxn>
                  <a:cxn ang="0">
                    <a:pos x="48" y="172"/>
                  </a:cxn>
                  <a:cxn ang="0">
                    <a:pos x="64" y="179"/>
                  </a:cxn>
                  <a:cxn ang="0">
                    <a:pos x="82" y="183"/>
                  </a:cxn>
                </a:cxnLst>
                <a:rect l="0" t="0" r="r" b="b"/>
                <a:pathLst>
                  <a:path w="182" h="183">
                    <a:moveTo>
                      <a:pt x="91" y="183"/>
                    </a:moveTo>
                    <a:lnTo>
                      <a:pt x="100" y="183"/>
                    </a:lnTo>
                    <a:lnTo>
                      <a:pt x="110" y="182"/>
                    </a:lnTo>
                    <a:lnTo>
                      <a:pt x="118" y="179"/>
                    </a:lnTo>
                    <a:lnTo>
                      <a:pt x="126" y="176"/>
                    </a:lnTo>
                    <a:lnTo>
                      <a:pt x="134" y="172"/>
                    </a:lnTo>
                    <a:lnTo>
                      <a:pt x="142" y="167"/>
                    </a:lnTo>
                    <a:lnTo>
                      <a:pt x="149" y="162"/>
                    </a:lnTo>
                    <a:lnTo>
                      <a:pt x="155" y="156"/>
                    </a:lnTo>
                    <a:lnTo>
                      <a:pt x="162" y="149"/>
                    </a:lnTo>
                    <a:lnTo>
                      <a:pt x="166"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6" y="41"/>
                    </a:lnTo>
                    <a:lnTo>
                      <a:pt x="162" y="33"/>
                    </a:lnTo>
                    <a:lnTo>
                      <a:pt x="155" y="27"/>
                    </a:lnTo>
                    <a:lnTo>
                      <a:pt x="149" y="21"/>
                    </a:lnTo>
                    <a:lnTo>
                      <a:pt x="142" y="16"/>
                    </a:lnTo>
                    <a:lnTo>
                      <a:pt x="134" y="11"/>
                    </a:lnTo>
                    <a:lnTo>
                      <a:pt x="126" y="7"/>
                    </a:lnTo>
                    <a:lnTo>
                      <a:pt x="118" y="4"/>
                    </a:lnTo>
                    <a:lnTo>
                      <a:pt x="110" y="2"/>
                    </a:lnTo>
                    <a:lnTo>
                      <a:pt x="100" y="1"/>
                    </a:lnTo>
                    <a:lnTo>
                      <a:pt x="91" y="0"/>
                    </a:lnTo>
                    <a:lnTo>
                      <a:pt x="82" y="1"/>
                    </a:lnTo>
                    <a:lnTo>
                      <a:pt x="72" y="2"/>
                    </a:lnTo>
                    <a:lnTo>
                      <a:pt x="64" y="4"/>
                    </a:lnTo>
                    <a:lnTo>
                      <a:pt x="55" y="7"/>
                    </a:lnTo>
                    <a:lnTo>
                      <a:pt x="48" y="11"/>
                    </a:lnTo>
                    <a:lnTo>
                      <a:pt x="40" y="16"/>
                    </a:lnTo>
                    <a:lnTo>
                      <a:pt x="33" y="21"/>
                    </a:lnTo>
                    <a:lnTo>
                      <a:pt x="27" y="27"/>
                    </a:lnTo>
                    <a:lnTo>
                      <a:pt x="20" y="33"/>
                    </a:lnTo>
                    <a:lnTo>
                      <a:pt x="16" y="41"/>
                    </a:lnTo>
                    <a:lnTo>
                      <a:pt x="11" y="48"/>
                    </a:lnTo>
                    <a:lnTo>
                      <a:pt x="7" y="56"/>
                    </a:lnTo>
                    <a:lnTo>
                      <a:pt x="3" y="64"/>
                    </a:lnTo>
                    <a:lnTo>
                      <a:pt x="1" y="73"/>
                    </a:lnTo>
                    <a:lnTo>
                      <a:pt x="0" y="82"/>
                    </a:lnTo>
                    <a:lnTo>
                      <a:pt x="0" y="92"/>
                    </a:lnTo>
                    <a:lnTo>
                      <a:pt x="0" y="101"/>
                    </a:lnTo>
                    <a:lnTo>
                      <a:pt x="1" y="110"/>
                    </a:lnTo>
                    <a:lnTo>
                      <a:pt x="3" y="118"/>
                    </a:lnTo>
                    <a:lnTo>
                      <a:pt x="7" y="127"/>
                    </a:lnTo>
                    <a:lnTo>
                      <a:pt x="11" y="135"/>
                    </a:lnTo>
                    <a:lnTo>
                      <a:pt x="16" y="143"/>
                    </a:lnTo>
                    <a:lnTo>
                      <a:pt x="20" y="149"/>
                    </a:lnTo>
                    <a:lnTo>
                      <a:pt x="27" y="156"/>
                    </a:lnTo>
                    <a:lnTo>
                      <a:pt x="33" y="162"/>
                    </a:lnTo>
                    <a:lnTo>
                      <a:pt x="40" y="167"/>
                    </a:lnTo>
                    <a:lnTo>
                      <a:pt x="48" y="172"/>
                    </a:lnTo>
                    <a:lnTo>
                      <a:pt x="55" y="176"/>
                    </a:lnTo>
                    <a:lnTo>
                      <a:pt x="64" y="179"/>
                    </a:lnTo>
                    <a:lnTo>
                      <a:pt x="72"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Freeform 98"/>
              <p:cNvSpPr>
                <a:spLocks/>
              </p:cNvSpPr>
              <p:nvPr/>
            </p:nvSpPr>
            <p:spPr bwMode="auto">
              <a:xfrm>
                <a:off x="11739965" y="2401249"/>
                <a:ext cx="28575" cy="28575"/>
              </a:xfrm>
              <a:custGeom>
                <a:avLst/>
                <a:gdLst/>
                <a:ahLst/>
                <a:cxnLst>
                  <a:cxn ang="0">
                    <a:pos x="101" y="183"/>
                  </a:cxn>
                  <a:cxn ang="0">
                    <a:pos x="118" y="179"/>
                  </a:cxn>
                  <a:cxn ang="0">
                    <a:pos x="134" y="172"/>
                  </a:cxn>
                  <a:cxn ang="0">
                    <a:pos x="148" y="162"/>
                  </a:cxn>
                  <a:cxn ang="0">
                    <a:pos x="162" y="149"/>
                  </a:cxn>
                  <a:cxn ang="0">
                    <a:pos x="172" y="135"/>
                  </a:cxn>
                  <a:cxn ang="0">
                    <a:pos x="178" y="118"/>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8" y="179"/>
                    </a:lnTo>
                    <a:lnTo>
                      <a:pt x="126" y="176"/>
                    </a:lnTo>
                    <a:lnTo>
                      <a:pt x="134" y="172"/>
                    </a:lnTo>
                    <a:lnTo>
                      <a:pt x="142" y="167"/>
                    </a:lnTo>
                    <a:lnTo>
                      <a:pt x="148" y="162"/>
                    </a:lnTo>
                    <a:lnTo>
                      <a:pt x="155" y="156"/>
                    </a:lnTo>
                    <a:lnTo>
                      <a:pt x="162" y="149"/>
                    </a:lnTo>
                    <a:lnTo>
                      <a:pt x="166"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6" y="41"/>
                    </a:lnTo>
                    <a:lnTo>
                      <a:pt x="162" y="33"/>
                    </a:lnTo>
                    <a:lnTo>
                      <a:pt x="155" y="27"/>
                    </a:lnTo>
                    <a:lnTo>
                      <a:pt x="148" y="21"/>
                    </a:lnTo>
                    <a:lnTo>
                      <a:pt x="142" y="16"/>
                    </a:lnTo>
                    <a:lnTo>
                      <a:pt x="134" y="11"/>
                    </a:lnTo>
                    <a:lnTo>
                      <a:pt x="126" y="7"/>
                    </a:lnTo>
                    <a:lnTo>
                      <a:pt x="118" y="4"/>
                    </a:lnTo>
                    <a:lnTo>
                      <a:pt x="110" y="2"/>
                    </a:lnTo>
                    <a:lnTo>
                      <a:pt x="101" y="1"/>
                    </a:lnTo>
                    <a:lnTo>
                      <a:pt x="91"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6" y="56"/>
                    </a:lnTo>
                    <a:lnTo>
                      <a:pt x="3" y="64"/>
                    </a:lnTo>
                    <a:lnTo>
                      <a:pt x="1" y="73"/>
                    </a:lnTo>
                    <a:lnTo>
                      <a:pt x="0" y="82"/>
                    </a:lnTo>
                    <a:lnTo>
                      <a:pt x="0" y="92"/>
                    </a:lnTo>
                    <a:lnTo>
                      <a:pt x="0" y="101"/>
                    </a:lnTo>
                    <a:lnTo>
                      <a:pt x="1" y="110"/>
                    </a:lnTo>
                    <a:lnTo>
                      <a:pt x="3" y="118"/>
                    </a:lnTo>
                    <a:lnTo>
                      <a:pt x="6"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Freeform 99"/>
              <p:cNvSpPr>
                <a:spLocks/>
              </p:cNvSpPr>
              <p:nvPr/>
            </p:nvSpPr>
            <p:spPr bwMode="auto">
              <a:xfrm>
                <a:off x="11779653" y="2401249"/>
                <a:ext cx="28575" cy="28575"/>
              </a:xfrm>
              <a:custGeom>
                <a:avLst/>
                <a:gdLst/>
                <a:ahLst/>
                <a:cxnLst>
                  <a:cxn ang="0">
                    <a:pos x="101" y="183"/>
                  </a:cxn>
                  <a:cxn ang="0">
                    <a:pos x="118" y="179"/>
                  </a:cxn>
                  <a:cxn ang="0">
                    <a:pos x="134" y="172"/>
                  </a:cxn>
                  <a:cxn ang="0">
                    <a:pos x="149" y="162"/>
                  </a:cxn>
                  <a:cxn ang="0">
                    <a:pos x="162" y="149"/>
                  </a:cxn>
                  <a:cxn ang="0">
                    <a:pos x="172" y="135"/>
                  </a:cxn>
                  <a:cxn ang="0">
                    <a:pos x="178" y="118"/>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7" y="172"/>
                  </a:cxn>
                  <a:cxn ang="0">
                    <a:pos x="64" y="179"/>
                  </a:cxn>
                  <a:cxn ang="0">
                    <a:pos x="82" y="183"/>
                  </a:cxn>
                </a:cxnLst>
                <a:rect l="0" t="0" r="r" b="b"/>
                <a:pathLst>
                  <a:path w="183" h="183">
                    <a:moveTo>
                      <a:pt x="91" y="183"/>
                    </a:moveTo>
                    <a:lnTo>
                      <a:pt x="101" y="183"/>
                    </a:lnTo>
                    <a:lnTo>
                      <a:pt x="109" y="182"/>
                    </a:lnTo>
                    <a:lnTo>
                      <a:pt x="118" y="179"/>
                    </a:lnTo>
                    <a:lnTo>
                      <a:pt x="126" y="176"/>
                    </a:lnTo>
                    <a:lnTo>
                      <a:pt x="134" y="172"/>
                    </a:lnTo>
                    <a:lnTo>
                      <a:pt x="142" y="167"/>
                    </a:lnTo>
                    <a:lnTo>
                      <a:pt x="149" y="162"/>
                    </a:lnTo>
                    <a:lnTo>
                      <a:pt x="156" y="156"/>
                    </a:lnTo>
                    <a:lnTo>
                      <a:pt x="162" y="149"/>
                    </a:lnTo>
                    <a:lnTo>
                      <a:pt x="167" y="143"/>
                    </a:lnTo>
                    <a:lnTo>
                      <a:pt x="172" y="135"/>
                    </a:lnTo>
                    <a:lnTo>
                      <a:pt x="175" y="127"/>
                    </a:lnTo>
                    <a:lnTo>
                      <a:pt x="178" y="118"/>
                    </a:lnTo>
                    <a:lnTo>
                      <a:pt x="180" y="110"/>
                    </a:lnTo>
                    <a:lnTo>
                      <a:pt x="182" y="101"/>
                    </a:lnTo>
                    <a:lnTo>
                      <a:pt x="183" y="92"/>
                    </a:lnTo>
                    <a:lnTo>
                      <a:pt x="182" y="82"/>
                    </a:lnTo>
                    <a:lnTo>
                      <a:pt x="180" y="73"/>
                    </a:lnTo>
                    <a:lnTo>
                      <a:pt x="178" y="64"/>
                    </a:lnTo>
                    <a:lnTo>
                      <a:pt x="175" y="56"/>
                    </a:lnTo>
                    <a:lnTo>
                      <a:pt x="172" y="48"/>
                    </a:lnTo>
                    <a:lnTo>
                      <a:pt x="167" y="41"/>
                    </a:lnTo>
                    <a:lnTo>
                      <a:pt x="162" y="33"/>
                    </a:lnTo>
                    <a:lnTo>
                      <a:pt x="156" y="27"/>
                    </a:lnTo>
                    <a:lnTo>
                      <a:pt x="149" y="21"/>
                    </a:lnTo>
                    <a:lnTo>
                      <a:pt x="142" y="16"/>
                    </a:lnTo>
                    <a:lnTo>
                      <a:pt x="134" y="11"/>
                    </a:lnTo>
                    <a:lnTo>
                      <a:pt x="126" y="7"/>
                    </a:lnTo>
                    <a:lnTo>
                      <a:pt x="118" y="4"/>
                    </a:lnTo>
                    <a:lnTo>
                      <a:pt x="109" y="2"/>
                    </a:lnTo>
                    <a:lnTo>
                      <a:pt x="101" y="1"/>
                    </a:lnTo>
                    <a:lnTo>
                      <a:pt x="91" y="0"/>
                    </a:lnTo>
                    <a:lnTo>
                      <a:pt x="82" y="1"/>
                    </a:lnTo>
                    <a:lnTo>
                      <a:pt x="73" y="2"/>
                    </a:lnTo>
                    <a:lnTo>
                      <a:pt x="64" y="4"/>
                    </a:lnTo>
                    <a:lnTo>
                      <a:pt x="55" y="7"/>
                    </a:lnTo>
                    <a:lnTo>
                      <a:pt x="47" y="11"/>
                    </a:lnTo>
                    <a:lnTo>
                      <a:pt x="40" y="16"/>
                    </a:lnTo>
                    <a:lnTo>
                      <a:pt x="33" y="21"/>
                    </a:lnTo>
                    <a:lnTo>
                      <a:pt x="26" y="27"/>
                    </a:lnTo>
                    <a:lnTo>
                      <a:pt x="21" y="33"/>
                    </a:lnTo>
                    <a:lnTo>
                      <a:pt x="15" y="41"/>
                    </a:lnTo>
                    <a:lnTo>
                      <a:pt x="11" y="48"/>
                    </a:lnTo>
                    <a:lnTo>
                      <a:pt x="6" y="56"/>
                    </a:lnTo>
                    <a:lnTo>
                      <a:pt x="4" y="64"/>
                    </a:lnTo>
                    <a:lnTo>
                      <a:pt x="2" y="73"/>
                    </a:lnTo>
                    <a:lnTo>
                      <a:pt x="0" y="82"/>
                    </a:lnTo>
                    <a:lnTo>
                      <a:pt x="0" y="92"/>
                    </a:lnTo>
                    <a:lnTo>
                      <a:pt x="0" y="101"/>
                    </a:lnTo>
                    <a:lnTo>
                      <a:pt x="2" y="110"/>
                    </a:lnTo>
                    <a:lnTo>
                      <a:pt x="4" y="118"/>
                    </a:lnTo>
                    <a:lnTo>
                      <a:pt x="6" y="127"/>
                    </a:lnTo>
                    <a:lnTo>
                      <a:pt x="11" y="135"/>
                    </a:lnTo>
                    <a:lnTo>
                      <a:pt x="15" y="143"/>
                    </a:lnTo>
                    <a:lnTo>
                      <a:pt x="21" y="149"/>
                    </a:lnTo>
                    <a:lnTo>
                      <a:pt x="26" y="156"/>
                    </a:lnTo>
                    <a:lnTo>
                      <a:pt x="33" y="162"/>
                    </a:lnTo>
                    <a:lnTo>
                      <a:pt x="40" y="167"/>
                    </a:lnTo>
                    <a:lnTo>
                      <a:pt x="47"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Freeform 100"/>
              <p:cNvSpPr>
                <a:spLocks/>
              </p:cNvSpPr>
              <p:nvPr/>
            </p:nvSpPr>
            <p:spPr bwMode="auto">
              <a:xfrm>
                <a:off x="12235265" y="3714112"/>
                <a:ext cx="203200" cy="34925"/>
              </a:xfrm>
              <a:custGeom>
                <a:avLst/>
                <a:gdLst/>
                <a:ahLst/>
                <a:cxnLst>
                  <a:cxn ang="0">
                    <a:pos x="1170" y="0"/>
                  </a:cxn>
                  <a:cxn ang="0">
                    <a:pos x="1192" y="2"/>
                  </a:cxn>
                  <a:cxn ang="0">
                    <a:pos x="1212" y="9"/>
                  </a:cxn>
                  <a:cxn ang="0">
                    <a:pos x="1231" y="19"/>
                  </a:cxn>
                  <a:cxn ang="0">
                    <a:pos x="1246" y="32"/>
                  </a:cxn>
                  <a:cxn ang="0">
                    <a:pos x="1259" y="49"/>
                  </a:cxn>
                  <a:cxn ang="0">
                    <a:pos x="1271" y="68"/>
                  </a:cxn>
                  <a:cxn ang="0">
                    <a:pos x="1276" y="88"/>
                  </a:cxn>
                  <a:cxn ang="0">
                    <a:pos x="1278" y="110"/>
                  </a:cxn>
                  <a:cxn ang="0">
                    <a:pos x="1276" y="131"/>
                  </a:cxn>
                  <a:cxn ang="0">
                    <a:pos x="1271" y="152"/>
                  </a:cxn>
                  <a:cxn ang="0">
                    <a:pos x="1259" y="170"/>
                  </a:cxn>
                  <a:cxn ang="0">
                    <a:pos x="1246" y="186"/>
                  </a:cxn>
                  <a:cxn ang="0">
                    <a:pos x="1231" y="200"/>
                  </a:cxn>
                  <a:cxn ang="0">
                    <a:pos x="1212" y="210"/>
                  </a:cxn>
                  <a:cxn ang="0">
                    <a:pos x="1192" y="216"/>
                  </a:cxn>
                  <a:cxn ang="0">
                    <a:pos x="1170" y="219"/>
                  </a:cxn>
                  <a:cxn ang="0">
                    <a:pos x="97" y="218"/>
                  </a:cxn>
                  <a:cxn ang="0">
                    <a:pos x="76" y="213"/>
                  </a:cxn>
                  <a:cxn ang="0">
                    <a:pos x="56" y="205"/>
                  </a:cxn>
                  <a:cxn ang="0">
                    <a:pos x="40" y="193"/>
                  </a:cxn>
                  <a:cxn ang="0">
                    <a:pos x="24" y="179"/>
                  </a:cxn>
                  <a:cxn ang="0">
                    <a:pos x="13" y="161"/>
                  </a:cxn>
                  <a:cxn ang="0">
                    <a:pos x="4" y="142"/>
                  </a:cxn>
                  <a:cxn ang="0">
                    <a:pos x="0" y="121"/>
                  </a:cxn>
                  <a:cxn ang="0">
                    <a:pos x="0" y="99"/>
                  </a:cxn>
                  <a:cxn ang="0">
                    <a:pos x="4" y="78"/>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8"/>
                    </a:lnTo>
                    <a:lnTo>
                      <a:pt x="1274" y="78"/>
                    </a:lnTo>
                    <a:lnTo>
                      <a:pt x="1276" y="88"/>
                    </a:lnTo>
                    <a:lnTo>
                      <a:pt x="1278" y="99"/>
                    </a:lnTo>
                    <a:lnTo>
                      <a:pt x="1278" y="110"/>
                    </a:lnTo>
                    <a:lnTo>
                      <a:pt x="1278" y="121"/>
                    </a:lnTo>
                    <a:lnTo>
                      <a:pt x="1276" y="131"/>
                    </a:lnTo>
                    <a:lnTo>
                      <a:pt x="1274" y="142"/>
                    </a:lnTo>
                    <a:lnTo>
                      <a:pt x="1271" y="152"/>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8"/>
                    </a:lnTo>
                    <a:lnTo>
                      <a:pt x="1170" y="219"/>
                    </a:lnTo>
                    <a:lnTo>
                      <a:pt x="108" y="219"/>
                    </a:lnTo>
                    <a:lnTo>
                      <a:pt x="97" y="218"/>
                    </a:lnTo>
                    <a:lnTo>
                      <a:pt x="86" y="216"/>
                    </a:lnTo>
                    <a:lnTo>
                      <a:pt x="76" y="213"/>
                    </a:lnTo>
                    <a:lnTo>
                      <a:pt x="66" y="210"/>
                    </a:lnTo>
                    <a:lnTo>
                      <a:pt x="56" y="205"/>
                    </a:lnTo>
                    <a:lnTo>
                      <a:pt x="47" y="200"/>
                    </a:lnTo>
                    <a:lnTo>
                      <a:pt x="40" y="193"/>
                    </a:lnTo>
                    <a:lnTo>
                      <a:pt x="32" y="186"/>
                    </a:lnTo>
                    <a:lnTo>
                      <a:pt x="24" y="179"/>
                    </a:lnTo>
                    <a:lnTo>
                      <a:pt x="19" y="170"/>
                    </a:lnTo>
                    <a:lnTo>
                      <a:pt x="13" y="161"/>
                    </a:lnTo>
                    <a:lnTo>
                      <a:pt x="9" y="152"/>
                    </a:lnTo>
                    <a:lnTo>
                      <a:pt x="4" y="142"/>
                    </a:lnTo>
                    <a:lnTo>
                      <a:pt x="2" y="131"/>
                    </a:lnTo>
                    <a:lnTo>
                      <a:pt x="0" y="121"/>
                    </a:lnTo>
                    <a:lnTo>
                      <a:pt x="0" y="110"/>
                    </a:lnTo>
                    <a:lnTo>
                      <a:pt x="0" y="99"/>
                    </a:lnTo>
                    <a:lnTo>
                      <a:pt x="2" y="88"/>
                    </a:lnTo>
                    <a:lnTo>
                      <a:pt x="4" y="78"/>
                    </a:lnTo>
                    <a:lnTo>
                      <a:pt x="9" y="68"/>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Freeform 101"/>
              <p:cNvSpPr>
                <a:spLocks/>
              </p:cNvSpPr>
              <p:nvPr/>
            </p:nvSpPr>
            <p:spPr bwMode="auto">
              <a:xfrm>
                <a:off x="11619315" y="3715699"/>
                <a:ext cx="28575" cy="28575"/>
              </a:xfrm>
              <a:custGeom>
                <a:avLst/>
                <a:gdLst/>
                <a:ahLst/>
                <a:cxnLst>
                  <a:cxn ang="0">
                    <a:pos x="101" y="182"/>
                  </a:cxn>
                  <a:cxn ang="0">
                    <a:pos x="119" y="178"/>
                  </a:cxn>
                  <a:cxn ang="0">
                    <a:pos x="136" y="172"/>
                  </a:cxn>
                  <a:cxn ang="0">
                    <a:pos x="150" y="162"/>
                  </a:cxn>
                  <a:cxn ang="0">
                    <a:pos x="162" y="150"/>
                  </a:cxn>
                  <a:cxn ang="0">
                    <a:pos x="172" y="134"/>
                  </a:cxn>
                  <a:cxn ang="0">
                    <a:pos x="179" y="119"/>
                  </a:cxn>
                  <a:cxn ang="0">
                    <a:pos x="183" y="101"/>
                  </a:cxn>
                  <a:cxn ang="0">
                    <a:pos x="183" y="82"/>
                  </a:cxn>
                  <a:cxn ang="0">
                    <a:pos x="179" y="64"/>
                  </a:cxn>
                  <a:cxn ang="0">
                    <a:pos x="172" y="48"/>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8"/>
                  </a:cxn>
                  <a:cxn ang="0">
                    <a:pos x="5" y="64"/>
                  </a:cxn>
                  <a:cxn ang="0">
                    <a:pos x="1" y="82"/>
                  </a:cxn>
                  <a:cxn ang="0">
                    <a:pos x="1" y="101"/>
                  </a:cxn>
                  <a:cxn ang="0">
                    <a:pos x="5" y="119"/>
                  </a:cxn>
                  <a:cxn ang="0">
                    <a:pos x="11" y="134"/>
                  </a:cxn>
                  <a:cxn ang="0">
                    <a:pos x="21" y="150"/>
                  </a:cxn>
                  <a:cxn ang="0">
                    <a:pos x="34" y="162"/>
                  </a:cxn>
                  <a:cxn ang="0">
                    <a:pos x="49" y="172"/>
                  </a:cxn>
                  <a:cxn ang="0">
                    <a:pos x="65" y="178"/>
                  </a:cxn>
                  <a:cxn ang="0">
                    <a:pos x="82" y="182"/>
                  </a:cxn>
                </a:cxnLst>
                <a:rect l="0" t="0" r="r" b="b"/>
                <a:pathLst>
                  <a:path w="183" h="182">
                    <a:moveTo>
                      <a:pt x="92" y="182"/>
                    </a:moveTo>
                    <a:lnTo>
                      <a:pt x="101" y="182"/>
                    </a:lnTo>
                    <a:lnTo>
                      <a:pt x="110" y="181"/>
                    </a:lnTo>
                    <a:lnTo>
                      <a:pt x="119" y="178"/>
                    </a:lnTo>
                    <a:lnTo>
                      <a:pt x="128" y="175"/>
                    </a:lnTo>
                    <a:lnTo>
                      <a:pt x="136" y="172"/>
                    </a:lnTo>
                    <a:lnTo>
                      <a:pt x="143" y="166"/>
                    </a:lnTo>
                    <a:lnTo>
                      <a:pt x="150" y="162"/>
                    </a:lnTo>
                    <a:lnTo>
                      <a:pt x="157" y="155"/>
                    </a:lnTo>
                    <a:lnTo>
                      <a:pt x="162" y="150"/>
                    </a:lnTo>
                    <a:lnTo>
                      <a:pt x="168" y="142"/>
                    </a:lnTo>
                    <a:lnTo>
                      <a:pt x="172" y="134"/>
                    </a:lnTo>
                    <a:lnTo>
                      <a:pt x="177" y="126"/>
                    </a:lnTo>
                    <a:lnTo>
                      <a:pt x="179" y="119"/>
                    </a:lnTo>
                    <a:lnTo>
                      <a:pt x="181" y="110"/>
                    </a:lnTo>
                    <a:lnTo>
                      <a:pt x="183" y="101"/>
                    </a:lnTo>
                    <a:lnTo>
                      <a:pt x="183" y="91"/>
                    </a:lnTo>
                    <a:lnTo>
                      <a:pt x="183" y="82"/>
                    </a:lnTo>
                    <a:lnTo>
                      <a:pt x="181" y="73"/>
                    </a:lnTo>
                    <a:lnTo>
                      <a:pt x="179" y="64"/>
                    </a:lnTo>
                    <a:lnTo>
                      <a:pt x="177" y="55"/>
                    </a:lnTo>
                    <a:lnTo>
                      <a:pt x="172" y="48"/>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8"/>
                    </a:lnTo>
                    <a:lnTo>
                      <a:pt x="8" y="55"/>
                    </a:lnTo>
                    <a:lnTo>
                      <a:pt x="5" y="64"/>
                    </a:lnTo>
                    <a:lnTo>
                      <a:pt x="2" y="73"/>
                    </a:lnTo>
                    <a:lnTo>
                      <a:pt x="1" y="82"/>
                    </a:lnTo>
                    <a:lnTo>
                      <a:pt x="0" y="91"/>
                    </a:lnTo>
                    <a:lnTo>
                      <a:pt x="1" y="101"/>
                    </a:lnTo>
                    <a:lnTo>
                      <a:pt x="2" y="110"/>
                    </a:lnTo>
                    <a:lnTo>
                      <a:pt x="5" y="119"/>
                    </a:lnTo>
                    <a:lnTo>
                      <a:pt x="8" y="126"/>
                    </a:lnTo>
                    <a:lnTo>
                      <a:pt x="11" y="134"/>
                    </a:lnTo>
                    <a:lnTo>
                      <a:pt x="16" y="142"/>
                    </a:lnTo>
                    <a:lnTo>
                      <a:pt x="21" y="150"/>
                    </a:lnTo>
                    <a:lnTo>
                      <a:pt x="28" y="155"/>
                    </a:lnTo>
                    <a:lnTo>
                      <a:pt x="34" y="162"/>
                    </a:lnTo>
                    <a:lnTo>
                      <a:pt x="41" y="166"/>
                    </a:lnTo>
                    <a:lnTo>
                      <a:pt x="49" y="172"/>
                    </a:lnTo>
                    <a:lnTo>
                      <a:pt x="57" y="175"/>
                    </a:lnTo>
                    <a:lnTo>
                      <a:pt x="65"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Freeform 102"/>
              <p:cNvSpPr>
                <a:spLocks/>
              </p:cNvSpPr>
              <p:nvPr/>
            </p:nvSpPr>
            <p:spPr bwMode="auto">
              <a:xfrm>
                <a:off x="11659003" y="3715699"/>
                <a:ext cx="28575" cy="28575"/>
              </a:xfrm>
              <a:custGeom>
                <a:avLst/>
                <a:gdLst/>
                <a:ahLst/>
                <a:cxnLst>
                  <a:cxn ang="0">
                    <a:pos x="100" y="182"/>
                  </a:cxn>
                  <a:cxn ang="0">
                    <a:pos x="118" y="178"/>
                  </a:cxn>
                  <a:cxn ang="0">
                    <a:pos x="134"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8"/>
                  </a:cxn>
                  <a:cxn ang="0">
                    <a:pos x="4" y="64"/>
                  </a:cxn>
                  <a:cxn ang="0">
                    <a:pos x="0" y="82"/>
                  </a:cxn>
                  <a:cxn ang="0">
                    <a:pos x="0" y="101"/>
                  </a:cxn>
                  <a:cxn ang="0">
                    <a:pos x="4" y="119"/>
                  </a:cxn>
                  <a:cxn ang="0">
                    <a:pos x="10" y="134"/>
                  </a:cxn>
                  <a:cxn ang="0">
                    <a:pos x="20" y="150"/>
                  </a:cxn>
                  <a:cxn ang="0">
                    <a:pos x="32" y="162"/>
                  </a:cxn>
                  <a:cxn ang="0">
                    <a:pos x="48" y="172"/>
                  </a:cxn>
                  <a:cxn ang="0">
                    <a:pos x="63" y="178"/>
                  </a:cxn>
                  <a:cxn ang="0">
                    <a:pos x="81" y="182"/>
                  </a:cxn>
                </a:cxnLst>
                <a:rect l="0" t="0" r="r" b="b"/>
                <a:pathLst>
                  <a:path w="182" h="182">
                    <a:moveTo>
                      <a:pt x="91" y="182"/>
                    </a:moveTo>
                    <a:lnTo>
                      <a:pt x="100" y="182"/>
                    </a:lnTo>
                    <a:lnTo>
                      <a:pt x="109" y="181"/>
                    </a:lnTo>
                    <a:lnTo>
                      <a:pt x="118" y="178"/>
                    </a:lnTo>
                    <a:lnTo>
                      <a:pt x="127" y="175"/>
                    </a:lnTo>
                    <a:lnTo>
                      <a:pt x="134" y="172"/>
                    </a:lnTo>
                    <a:lnTo>
                      <a:pt x="142" y="166"/>
                    </a:lnTo>
                    <a:lnTo>
                      <a:pt x="149" y="162"/>
                    </a:lnTo>
                    <a:lnTo>
                      <a:pt x="155" y="155"/>
                    </a:lnTo>
                    <a:lnTo>
                      <a:pt x="161" y="150"/>
                    </a:lnTo>
                    <a:lnTo>
                      <a:pt x="167"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8"/>
                    </a:lnTo>
                    <a:lnTo>
                      <a:pt x="7" y="55"/>
                    </a:lnTo>
                    <a:lnTo>
                      <a:pt x="4" y="64"/>
                    </a:lnTo>
                    <a:lnTo>
                      <a:pt x="1" y="73"/>
                    </a:lnTo>
                    <a:lnTo>
                      <a:pt x="0" y="82"/>
                    </a:lnTo>
                    <a:lnTo>
                      <a:pt x="0" y="91"/>
                    </a:lnTo>
                    <a:lnTo>
                      <a:pt x="0" y="101"/>
                    </a:lnTo>
                    <a:lnTo>
                      <a:pt x="1" y="110"/>
                    </a:lnTo>
                    <a:lnTo>
                      <a:pt x="4" y="119"/>
                    </a:lnTo>
                    <a:lnTo>
                      <a:pt x="7" y="126"/>
                    </a:lnTo>
                    <a:lnTo>
                      <a:pt x="10" y="134"/>
                    </a:lnTo>
                    <a:lnTo>
                      <a:pt x="16" y="142"/>
                    </a:lnTo>
                    <a:lnTo>
                      <a:pt x="20" y="150"/>
                    </a:lnTo>
                    <a:lnTo>
                      <a:pt x="27" y="155"/>
                    </a:lnTo>
                    <a:lnTo>
                      <a:pt x="32" y="162"/>
                    </a:lnTo>
                    <a:lnTo>
                      <a:pt x="40" y="166"/>
                    </a:lnTo>
                    <a:lnTo>
                      <a:pt x="48" y="172"/>
                    </a:lnTo>
                    <a:lnTo>
                      <a:pt x="56" y="175"/>
                    </a:lnTo>
                    <a:lnTo>
                      <a:pt x="63" y="178"/>
                    </a:lnTo>
                    <a:lnTo>
                      <a:pt x="72" y="181"/>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Freeform 103"/>
              <p:cNvSpPr>
                <a:spLocks/>
              </p:cNvSpPr>
              <p:nvPr/>
            </p:nvSpPr>
            <p:spPr bwMode="auto">
              <a:xfrm>
                <a:off x="11698690" y="3715699"/>
                <a:ext cx="30163" cy="28575"/>
              </a:xfrm>
              <a:custGeom>
                <a:avLst/>
                <a:gdLst/>
                <a:ahLst/>
                <a:cxnLst>
                  <a:cxn ang="0">
                    <a:pos x="100" y="182"/>
                  </a:cxn>
                  <a:cxn ang="0">
                    <a:pos x="118" y="178"/>
                  </a:cxn>
                  <a:cxn ang="0">
                    <a:pos x="134" y="172"/>
                  </a:cxn>
                  <a:cxn ang="0">
                    <a:pos x="149" y="162"/>
                  </a:cxn>
                  <a:cxn ang="0">
                    <a:pos x="162" y="150"/>
                  </a:cxn>
                  <a:cxn ang="0">
                    <a:pos x="171" y="134"/>
                  </a:cxn>
                  <a:cxn ang="0">
                    <a:pos x="179" y="119"/>
                  </a:cxn>
                  <a:cxn ang="0">
                    <a:pos x="182" y="101"/>
                  </a:cxn>
                  <a:cxn ang="0">
                    <a:pos x="182" y="82"/>
                  </a:cxn>
                  <a:cxn ang="0">
                    <a:pos x="179" y="64"/>
                  </a:cxn>
                  <a:cxn ang="0">
                    <a:pos x="171" y="48"/>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8"/>
                  </a:cxn>
                  <a:cxn ang="0">
                    <a:pos x="3" y="64"/>
                  </a:cxn>
                  <a:cxn ang="0">
                    <a:pos x="0" y="82"/>
                  </a:cxn>
                  <a:cxn ang="0">
                    <a:pos x="0" y="101"/>
                  </a:cxn>
                  <a:cxn ang="0">
                    <a:pos x="3" y="119"/>
                  </a:cxn>
                  <a:cxn ang="0">
                    <a:pos x="11" y="134"/>
                  </a:cxn>
                  <a:cxn ang="0">
                    <a:pos x="20" y="150"/>
                  </a:cxn>
                  <a:cxn ang="0">
                    <a:pos x="33" y="162"/>
                  </a:cxn>
                  <a:cxn ang="0">
                    <a:pos x="48" y="172"/>
                  </a:cxn>
                  <a:cxn ang="0">
                    <a:pos x="64" y="178"/>
                  </a:cxn>
                  <a:cxn ang="0">
                    <a:pos x="82" y="182"/>
                  </a:cxn>
                </a:cxnLst>
                <a:rect l="0" t="0" r="r" b="b"/>
                <a:pathLst>
                  <a:path w="182" h="182">
                    <a:moveTo>
                      <a:pt x="91" y="182"/>
                    </a:moveTo>
                    <a:lnTo>
                      <a:pt x="100" y="182"/>
                    </a:lnTo>
                    <a:lnTo>
                      <a:pt x="110" y="181"/>
                    </a:lnTo>
                    <a:lnTo>
                      <a:pt x="118" y="178"/>
                    </a:lnTo>
                    <a:lnTo>
                      <a:pt x="126" y="175"/>
                    </a:lnTo>
                    <a:lnTo>
                      <a:pt x="134" y="172"/>
                    </a:lnTo>
                    <a:lnTo>
                      <a:pt x="142" y="166"/>
                    </a:lnTo>
                    <a:lnTo>
                      <a:pt x="149" y="162"/>
                    </a:lnTo>
                    <a:lnTo>
                      <a:pt x="155" y="155"/>
                    </a:lnTo>
                    <a:lnTo>
                      <a:pt x="162" y="150"/>
                    </a:lnTo>
                    <a:lnTo>
                      <a:pt x="166"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8"/>
                    </a:lnTo>
                    <a:lnTo>
                      <a:pt x="7" y="55"/>
                    </a:lnTo>
                    <a:lnTo>
                      <a:pt x="3" y="64"/>
                    </a:lnTo>
                    <a:lnTo>
                      <a:pt x="1" y="73"/>
                    </a:lnTo>
                    <a:lnTo>
                      <a:pt x="0" y="82"/>
                    </a:lnTo>
                    <a:lnTo>
                      <a:pt x="0" y="91"/>
                    </a:lnTo>
                    <a:lnTo>
                      <a:pt x="0" y="101"/>
                    </a:lnTo>
                    <a:lnTo>
                      <a:pt x="1" y="110"/>
                    </a:lnTo>
                    <a:lnTo>
                      <a:pt x="3" y="119"/>
                    </a:lnTo>
                    <a:lnTo>
                      <a:pt x="7" y="126"/>
                    </a:lnTo>
                    <a:lnTo>
                      <a:pt x="11" y="134"/>
                    </a:lnTo>
                    <a:lnTo>
                      <a:pt x="16" y="142"/>
                    </a:lnTo>
                    <a:lnTo>
                      <a:pt x="20" y="150"/>
                    </a:lnTo>
                    <a:lnTo>
                      <a:pt x="27" y="155"/>
                    </a:lnTo>
                    <a:lnTo>
                      <a:pt x="33" y="162"/>
                    </a:lnTo>
                    <a:lnTo>
                      <a:pt x="40" y="166"/>
                    </a:lnTo>
                    <a:lnTo>
                      <a:pt x="48" y="172"/>
                    </a:lnTo>
                    <a:lnTo>
                      <a:pt x="55" y="175"/>
                    </a:lnTo>
                    <a:lnTo>
                      <a:pt x="64" y="178"/>
                    </a:lnTo>
                    <a:lnTo>
                      <a:pt x="72"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0" name="Freeform 104"/>
              <p:cNvSpPr>
                <a:spLocks/>
              </p:cNvSpPr>
              <p:nvPr/>
            </p:nvSpPr>
            <p:spPr bwMode="auto">
              <a:xfrm>
                <a:off x="11739965" y="3715699"/>
                <a:ext cx="28575" cy="28575"/>
              </a:xfrm>
              <a:custGeom>
                <a:avLst/>
                <a:gdLst/>
                <a:ahLst/>
                <a:cxnLst>
                  <a:cxn ang="0">
                    <a:pos x="101" y="182"/>
                  </a:cxn>
                  <a:cxn ang="0">
                    <a:pos x="118" y="178"/>
                  </a:cxn>
                  <a:cxn ang="0">
                    <a:pos x="134" y="172"/>
                  </a:cxn>
                  <a:cxn ang="0">
                    <a:pos x="148" y="162"/>
                  </a:cxn>
                  <a:cxn ang="0">
                    <a:pos x="162" y="150"/>
                  </a:cxn>
                  <a:cxn ang="0">
                    <a:pos x="172" y="134"/>
                  </a:cxn>
                  <a:cxn ang="0">
                    <a:pos x="178" y="119"/>
                  </a:cxn>
                  <a:cxn ang="0">
                    <a:pos x="182" y="101"/>
                  </a:cxn>
                  <a:cxn ang="0">
                    <a:pos x="182" y="82"/>
                  </a:cxn>
                  <a:cxn ang="0">
                    <a:pos x="178" y="64"/>
                  </a:cxn>
                  <a:cxn ang="0">
                    <a:pos x="172" y="48"/>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8"/>
                  </a:cxn>
                  <a:cxn ang="0">
                    <a:pos x="3" y="64"/>
                  </a:cxn>
                  <a:cxn ang="0">
                    <a:pos x="0" y="82"/>
                  </a:cxn>
                  <a:cxn ang="0">
                    <a:pos x="0" y="101"/>
                  </a:cxn>
                  <a:cxn ang="0">
                    <a:pos x="3"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8" y="178"/>
                    </a:lnTo>
                    <a:lnTo>
                      <a:pt x="126" y="175"/>
                    </a:lnTo>
                    <a:lnTo>
                      <a:pt x="134" y="172"/>
                    </a:lnTo>
                    <a:lnTo>
                      <a:pt x="142" y="166"/>
                    </a:lnTo>
                    <a:lnTo>
                      <a:pt x="148" y="162"/>
                    </a:lnTo>
                    <a:lnTo>
                      <a:pt x="155" y="155"/>
                    </a:lnTo>
                    <a:lnTo>
                      <a:pt x="162" y="150"/>
                    </a:lnTo>
                    <a:lnTo>
                      <a:pt x="166"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6" y="55"/>
                    </a:lnTo>
                    <a:lnTo>
                      <a:pt x="3" y="64"/>
                    </a:lnTo>
                    <a:lnTo>
                      <a:pt x="1" y="73"/>
                    </a:lnTo>
                    <a:lnTo>
                      <a:pt x="0" y="82"/>
                    </a:lnTo>
                    <a:lnTo>
                      <a:pt x="0" y="91"/>
                    </a:lnTo>
                    <a:lnTo>
                      <a:pt x="0" y="101"/>
                    </a:lnTo>
                    <a:lnTo>
                      <a:pt x="1" y="110"/>
                    </a:lnTo>
                    <a:lnTo>
                      <a:pt x="3" y="119"/>
                    </a:lnTo>
                    <a:lnTo>
                      <a:pt x="6"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Freeform 105"/>
              <p:cNvSpPr>
                <a:spLocks/>
              </p:cNvSpPr>
              <p:nvPr/>
            </p:nvSpPr>
            <p:spPr bwMode="auto">
              <a:xfrm>
                <a:off x="11779653" y="3715699"/>
                <a:ext cx="28575" cy="28575"/>
              </a:xfrm>
              <a:custGeom>
                <a:avLst/>
                <a:gdLst/>
                <a:ahLst/>
                <a:cxnLst>
                  <a:cxn ang="0">
                    <a:pos x="101" y="182"/>
                  </a:cxn>
                  <a:cxn ang="0">
                    <a:pos x="118" y="178"/>
                  </a:cxn>
                  <a:cxn ang="0">
                    <a:pos x="134" y="172"/>
                  </a:cxn>
                  <a:cxn ang="0">
                    <a:pos x="149" y="162"/>
                  </a:cxn>
                  <a:cxn ang="0">
                    <a:pos x="162" y="150"/>
                  </a:cxn>
                  <a:cxn ang="0">
                    <a:pos x="172" y="134"/>
                  </a:cxn>
                  <a:cxn ang="0">
                    <a:pos x="178" y="119"/>
                  </a:cxn>
                  <a:cxn ang="0">
                    <a:pos x="182" y="101"/>
                  </a:cxn>
                  <a:cxn ang="0">
                    <a:pos x="182" y="82"/>
                  </a:cxn>
                  <a:cxn ang="0">
                    <a:pos x="178" y="64"/>
                  </a:cxn>
                  <a:cxn ang="0">
                    <a:pos x="172" y="48"/>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7" y="172"/>
                  </a:cxn>
                  <a:cxn ang="0">
                    <a:pos x="64" y="178"/>
                  </a:cxn>
                  <a:cxn ang="0">
                    <a:pos x="82" y="182"/>
                  </a:cxn>
                </a:cxnLst>
                <a:rect l="0" t="0" r="r" b="b"/>
                <a:pathLst>
                  <a:path w="183" h="182">
                    <a:moveTo>
                      <a:pt x="91" y="182"/>
                    </a:moveTo>
                    <a:lnTo>
                      <a:pt x="101" y="182"/>
                    </a:lnTo>
                    <a:lnTo>
                      <a:pt x="109" y="181"/>
                    </a:lnTo>
                    <a:lnTo>
                      <a:pt x="118" y="178"/>
                    </a:lnTo>
                    <a:lnTo>
                      <a:pt x="126" y="175"/>
                    </a:lnTo>
                    <a:lnTo>
                      <a:pt x="134" y="172"/>
                    </a:lnTo>
                    <a:lnTo>
                      <a:pt x="142" y="166"/>
                    </a:lnTo>
                    <a:lnTo>
                      <a:pt x="149" y="162"/>
                    </a:lnTo>
                    <a:lnTo>
                      <a:pt x="156" y="155"/>
                    </a:lnTo>
                    <a:lnTo>
                      <a:pt x="162" y="150"/>
                    </a:lnTo>
                    <a:lnTo>
                      <a:pt x="167" y="142"/>
                    </a:lnTo>
                    <a:lnTo>
                      <a:pt x="172" y="134"/>
                    </a:lnTo>
                    <a:lnTo>
                      <a:pt x="175" y="126"/>
                    </a:lnTo>
                    <a:lnTo>
                      <a:pt x="178" y="119"/>
                    </a:lnTo>
                    <a:lnTo>
                      <a:pt x="180" y="110"/>
                    </a:lnTo>
                    <a:lnTo>
                      <a:pt x="182" y="101"/>
                    </a:lnTo>
                    <a:lnTo>
                      <a:pt x="183" y="91"/>
                    </a:lnTo>
                    <a:lnTo>
                      <a:pt x="182" y="82"/>
                    </a:lnTo>
                    <a:lnTo>
                      <a:pt x="180" y="73"/>
                    </a:lnTo>
                    <a:lnTo>
                      <a:pt x="178" y="64"/>
                    </a:lnTo>
                    <a:lnTo>
                      <a:pt x="175" y="55"/>
                    </a:lnTo>
                    <a:lnTo>
                      <a:pt x="172" y="48"/>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8"/>
                    </a:lnTo>
                    <a:lnTo>
                      <a:pt x="6" y="55"/>
                    </a:lnTo>
                    <a:lnTo>
                      <a:pt x="4" y="64"/>
                    </a:lnTo>
                    <a:lnTo>
                      <a:pt x="2" y="73"/>
                    </a:lnTo>
                    <a:lnTo>
                      <a:pt x="0" y="82"/>
                    </a:lnTo>
                    <a:lnTo>
                      <a:pt x="0" y="91"/>
                    </a:lnTo>
                    <a:lnTo>
                      <a:pt x="0" y="101"/>
                    </a:lnTo>
                    <a:lnTo>
                      <a:pt x="2" y="110"/>
                    </a:lnTo>
                    <a:lnTo>
                      <a:pt x="4" y="119"/>
                    </a:lnTo>
                    <a:lnTo>
                      <a:pt x="6" y="126"/>
                    </a:lnTo>
                    <a:lnTo>
                      <a:pt x="11" y="134"/>
                    </a:lnTo>
                    <a:lnTo>
                      <a:pt x="15" y="142"/>
                    </a:lnTo>
                    <a:lnTo>
                      <a:pt x="21" y="150"/>
                    </a:lnTo>
                    <a:lnTo>
                      <a:pt x="26" y="155"/>
                    </a:lnTo>
                    <a:lnTo>
                      <a:pt x="33" y="162"/>
                    </a:lnTo>
                    <a:lnTo>
                      <a:pt x="40" y="166"/>
                    </a:lnTo>
                    <a:lnTo>
                      <a:pt x="47"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Freeform 106"/>
              <p:cNvSpPr>
                <a:spLocks/>
              </p:cNvSpPr>
              <p:nvPr/>
            </p:nvSpPr>
            <p:spPr bwMode="auto">
              <a:xfrm>
                <a:off x="12235265" y="2775899"/>
                <a:ext cx="203200" cy="33338"/>
              </a:xfrm>
              <a:custGeom>
                <a:avLst/>
                <a:gdLst/>
                <a:ahLst/>
                <a:cxnLst>
                  <a:cxn ang="0">
                    <a:pos x="1170" y="0"/>
                  </a:cxn>
                  <a:cxn ang="0">
                    <a:pos x="1192" y="2"/>
                  </a:cxn>
                  <a:cxn ang="0">
                    <a:pos x="1212" y="9"/>
                  </a:cxn>
                  <a:cxn ang="0">
                    <a:pos x="1231" y="19"/>
                  </a:cxn>
                  <a:cxn ang="0">
                    <a:pos x="1246" y="32"/>
                  </a:cxn>
                  <a:cxn ang="0">
                    <a:pos x="1259" y="48"/>
                  </a:cxn>
                  <a:cxn ang="0">
                    <a:pos x="1271" y="67"/>
                  </a:cxn>
                  <a:cxn ang="0">
                    <a:pos x="1276" y="87"/>
                  </a:cxn>
                  <a:cxn ang="0">
                    <a:pos x="1278" y="109"/>
                  </a:cxn>
                  <a:cxn ang="0">
                    <a:pos x="1276" y="131"/>
                  </a:cxn>
                  <a:cxn ang="0">
                    <a:pos x="1271" y="151"/>
                  </a:cxn>
                  <a:cxn ang="0">
                    <a:pos x="1259" y="170"/>
                  </a:cxn>
                  <a:cxn ang="0">
                    <a:pos x="1246" y="187"/>
                  </a:cxn>
                  <a:cxn ang="0">
                    <a:pos x="1231" y="200"/>
                  </a:cxn>
                  <a:cxn ang="0">
                    <a:pos x="1212" y="210"/>
                  </a:cxn>
                  <a:cxn ang="0">
                    <a:pos x="1192" y="215"/>
                  </a:cxn>
                  <a:cxn ang="0">
                    <a:pos x="1170" y="218"/>
                  </a:cxn>
                  <a:cxn ang="0">
                    <a:pos x="97" y="218"/>
                  </a:cxn>
                  <a:cxn ang="0">
                    <a:pos x="76" y="213"/>
                  </a:cxn>
                  <a:cxn ang="0">
                    <a:pos x="56" y="204"/>
                  </a:cxn>
                  <a:cxn ang="0">
                    <a:pos x="40" y="193"/>
                  </a:cxn>
                  <a:cxn ang="0">
                    <a:pos x="24" y="179"/>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2"/>
                    </a:lnTo>
                    <a:lnTo>
                      <a:pt x="1202" y="5"/>
                    </a:lnTo>
                    <a:lnTo>
                      <a:pt x="1212" y="9"/>
                    </a:lnTo>
                    <a:lnTo>
                      <a:pt x="1222" y="14"/>
                    </a:lnTo>
                    <a:lnTo>
                      <a:pt x="1231" y="19"/>
                    </a:lnTo>
                    <a:lnTo>
                      <a:pt x="1238" y="25"/>
                    </a:lnTo>
                    <a:lnTo>
                      <a:pt x="1246" y="32"/>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9"/>
                    </a:lnTo>
                    <a:lnTo>
                      <a:pt x="1246" y="187"/>
                    </a:lnTo>
                    <a:lnTo>
                      <a:pt x="1238" y="193"/>
                    </a:lnTo>
                    <a:lnTo>
                      <a:pt x="1231" y="200"/>
                    </a:lnTo>
                    <a:lnTo>
                      <a:pt x="1222" y="204"/>
                    </a:lnTo>
                    <a:lnTo>
                      <a:pt x="1212" y="210"/>
                    </a:lnTo>
                    <a:lnTo>
                      <a:pt x="1202" y="213"/>
                    </a:lnTo>
                    <a:lnTo>
                      <a:pt x="1192" y="215"/>
                    </a:lnTo>
                    <a:lnTo>
                      <a:pt x="1181" y="218"/>
                    </a:lnTo>
                    <a:lnTo>
                      <a:pt x="1170" y="218"/>
                    </a:lnTo>
                    <a:lnTo>
                      <a:pt x="108" y="218"/>
                    </a:lnTo>
                    <a:lnTo>
                      <a:pt x="97" y="218"/>
                    </a:lnTo>
                    <a:lnTo>
                      <a:pt x="86" y="215"/>
                    </a:lnTo>
                    <a:lnTo>
                      <a:pt x="76" y="213"/>
                    </a:lnTo>
                    <a:lnTo>
                      <a:pt x="66" y="210"/>
                    </a:lnTo>
                    <a:lnTo>
                      <a:pt x="56" y="204"/>
                    </a:lnTo>
                    <a:lnTo>
                      <a:pt x="47" y="200"/>
                    </a:lnTo>
                    <a:lnTo>
                      <a:pt x="40" y="193"/>
                    </a:lnTo>
                    <a:lnTo>
                      <a:pt x="32" y="187"/>
                    </a:lnTo>
                    <a:lnTo>
                      <a:pt x="24" y="179"/>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2"/>
                    </a:lnTo>
                    <a:lnTo>
                      <a:pt x="40"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Freeform 107"/>
              <p:cNvSpPr>
                <a:spLocks/>
              </p:cNvSpPr>
              <p:nvPr/>
            </p:nvSpPr>
            <p:spPr bwMode="auto">
              <a:xfrm>
                <a:off x="11619315" y="2775899"/>
                <a:ext cx="28575" cy="30163"/>
              </a:xfrm>
              <a:custGeom>
                <a:avLst/>
                <a:gdLst/>
                <a:ahLst/>
                <a:cxnLst>
                  <a:cxn ang="0">
                    <a:pos x="101" y="183"/>
                  </a:cxn>
                  <a:cxn ang="0">
                    <a:pos x="119" y="178"/>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8"/>
                  </a:cxn>
                  <a:cxn ang="0">
                    <a:pos x="82" y="183"/>
                  </a:cxn>
                </a:cxnLst>
                <a:rect l="0" t="0" r="r" b="b"/>
                <a:pathLst>
                  <a:path w="183" h="183">
                    <a:moveTo>
                      <a:pt x="92" y="183"/>
                    </a:moveTo>
                    <a:lnTo>
                      <a:pt x="101" y="183"/>
                    </a:lnTo>
                    <a:lnTo>
                      <a:pt x="110" y="181"/>
                    </a:lnTo>
                    <a:lnTo>
                      <a:pt x="119" y="178"/>
                    </a:lnTo>
                    <a:lnTo>
                      <a:pt x="128" y="176"/>
                    </a:lnTo>
                    <a:lnTo>
                      <a:pt x="136" y="172"/>
                    </a:lnTo>
                    <a:lnTo>
                      <a:pt x="143" y="167"/>
                    </a:lnTo>
                    <a:lnTo>
                      <a:pt x="150" y="162"/>
                    </a:lnTo>
                    <a:lnTo>
                      <a:pt x="157" y="156"/>
                    </a:lnTo>
                    <a:lnTo>
                      <a:pt x="162" y="150"/>
                    </a:lnTo>
                    <a:lnTo>
                      <a:pt x="168" y="143"/>
                    </a:lnTo>
                    <a:lnTo>
                      <a:pt x="172" y="135"/>
                    </a:lnTo>
                    <a:lnTo>
                      <a:pt x="177" y="127"/>
                    </a:lnTo>
                    <a:lnTo>
                      <a:pt x="179" y="119"/>
                    </a:lnTo>
                    <a:lnTo>
                      <a:pt x="181" y="110"/>
                    </a:lnTo>
                    <a:lnTo>
                      <a:pt x="183" y="101"/>
                    </a:lnTo>
                    <a:lnTo>
                      <a:pt x="183" y="92"/>
                    </a:lnTo>
                    <a:lnTo>
                      <a:pt x="183" y="82"/>
                    </a:lnTo>
                    <a:lnTo>
                      <a:pt x="181" y="73"/>
                    </a:lnTo>
                    <a:lnTo>
                      <a:pt x="179" y="64"/>
                    </a:lnTo>
                    <a:lnTo>
                      <a:pt x="177" y="56"/>
                    </a:lnTo>
                    <a:lnTo>
                      <a:pt x="172" y="48"/>
                    </a:lnTo>
                    <a:lnTo>
                      <a:pt x="168" y="41"/>
                    </a:lnTo>
                    <a:lnTo>
                      <a:pt x="162" y="33"/>
                    </a:lnTo>
                    <a:lnTo>
                      <a:pt x="157" y="26"/>
                    </a:lnTo>
                    <a:lnTo>
                      <a:pt x="150" y="21"/>
                    </a:lnTo>
                    <a:lnTo>
                      <a:pt x="143" y="15"/>
                    </a:lnTo>
                    <a:lnTo>
                      <a:pt x="136" y="11"/>
                    </a:lnTo>
                    <a:lnTo>
                      <a:pt x="128" y="8"/>
                    </a:lnTo>
                    <a:lnTo>
                      <a:pt x="119" y="4"/>
                    </a:lnTo>
                    <a:lnTo>
                      <a:pt x="110" y="2"/>
                    </a:lnTo>
                    <a:lnTo>
                      <a:pt x="101" y="1"/>
                    </a:lnTo>
                    <a:lnTo>
                      <a:pt x="92" y="0"/>
                    </a:lnTo>
                    <a:lnTo>
                      <a:pt x="82" y="1"/>
                    </a:lnTo>
                    <a:lnTo>
                      <a:pt x="73" y="2"/>
                    </a:lnTo>
                    <a:lnTo>
                      <a:pt x="65" y="4"/>
                    </a:lnTo>
                    <a:lnTo>
                      <a:pt x="57" y="8"/>
                    </a:lnTo>
                    <a:lnTo>
                      <a:pt x="49" y="11"/>
                    </a:lnTo>
                    <a:lnTo>
                      <a:pt x="41" y="15"/>
                    </a:lnTo>
                    <a:lnTo>
                      <a:pt x="34" y="21"/>
                    </a:lnTo>
                    <a:lnTo>
                      <a:pt x="28" y="26"/>
                    </a:lnTo>
                    <a:lnTo>
                      <a:pt x="21" y="33"/>
                    </a:lnTo>
                    <a:lnTo>
                      <a:pt x="16" y="41"/>
                    </a:lnTo>
                    <a:lnTo>
                      <a:pt x="11" y="48"/>
                    </a:lnTo>
                    <a:lnTo>
                      <a:pt x="8" y="56"/>
                    </a:lnTo>
                    <a:lnTo>
                      <a:pt x="5" y="64"/>
                    </a:lnTo>
                    <a:lnTo>
                      <a:pt x="2" y="73"/>
                    </a:lnTo>
                    <a:lnTo>
                      <a:pt x="1" y="82"/>
                    </a:lnTo>
                    <a:lnTo>
                      <a:pt x="0" y="92"/>
                    </a:lnTo>
                    <a:lnTo>
                      <a:pt x="1" y="101"/>
                    </a:lnTo>
                    <a:lnTo>
                      <a:pt x="2" y="110"/>
                    </a:lnTo>
                    <a:lnTo>
                      <a:pt x="5" y="119"/>
                    </a:lnTo>
                    <a:lnTo>
                      <a:pt x="8" y="127"/>
                    </a:lnTo>
                    <a:lnTo>
                      <a:pt x="11" y="135"/>
                    </a:lnTo>
                    <a:lnTo>
                      <a:pt x="16" y="143"/>
                    </a:lnTo>
                    <a:lnTo>
                      <a:pt x="21" y="150"/>
                    </a:lnTo>
                    <a:lnTo>
                      <a:pt x="28" y="156"/>
                    </a:lnTo>
                    <a:lnTo>
                      <a:pt x="34" y="162"/>
                    </a:lnTo>
                    <a:lnTo>
                      <a:pt x="41" y="167"/>
                    </a:lnTo>
                    <a:lnTo>
                      <a:pt x="49" y="172"/>
                    </a:lnTo>
                    <a:lnTo>
                      <a:pt x="57" y="176"/>
                    </a:lnTo>
                    <a:lnTo>
                      <a:pt x="65"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Freeform 108"/>
              <p:cNvSpPr>
                <a:spLocks/>
              </p:cNvSpPr>
              <p:nvPr/>
            </p:nvSpPr>
            <p:spPr bwMode="auto">
              <a:xfrm>
                <a:off x="11659003" y="2775899"/>
                <a:ext cx="28575" cy="30163"/>
              </a:xfrm>
              <a:custGeom>
                <a:avLst/>
                <a:gdLst/>
                <a:ahLst/>
                <a:cxnLst>
                  <a:cxn ang="0">
                    <a:pos x="100" y="183"/>
                  </a:cxn>
                  <a:cxn ang="0">
                    <a:pos x="118" y="178"/>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8"/>
                  </a:cxn>
                  <a:cxn ang="0">
                    <a:pos x="81" y="183"/>
                  </a:cxn>
                </a:cxnLst>
                <a:rect l="0" t="0" r="r" b="b"/>
                <a:pathLst>
                  <a:path w="182" h="183">
                    <a:moveTo>
                      <a:pt x="91" y="183"/>
                    </a:moveTo>
                    <a:lnTo>
                      <a:pt x="100" y="183"/>
                    </a:lnTo>
                    <a:lnTo>
                      <a:pt x="109" y="181"/>
                    </a:lnTo>
                    <a:lnTo>
                      <a:pt x="118" y="178"/>
                    </a:lnTo>
                    <a:lnTo>
                      <a:pt x="127" y="176"/>
                    </a:lnTo>
                    <a:lnTo>
                      <a:pt x="134" y="172"/>
                    </a:lnTo>
                    <a:lnTo>
                      <a:pt x="142" y="167"/>
                    </a:lnTo>
                    <a:lnTo>
                      <a:pt x="149" y="162"/>
                    </a:lnTo>
                    <a:lnTo>
                      <a:pt x="155" y="156"/>
                    </a:lnTo>
                    <a:lnTo>
                      <a:pt x="161" y="150"/>
                    </a:lnTo>
                    <a:lnTo>
                      <a:pt x="167"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7" y="41"/>
                    </a:lnTo>
                    <a:lnTo>
                      <a:pt x="161" y="33"/>
                    </a:lnTo>
                    <a:lnTo>
                      <a:pt x="155" y="26"/>
                    </a:lnTo>
                    <a:lnTo>
                      <a:pt x="149" y="21"/>
                    </a:lnTo>
                    <a:lnTo>
                      <a:pt x="142" y="15"/>
                    </a:lnTo>
                    <a:lnTo>
                      <a:pt x="134" y="11"/>
                    </a:lnTo>
                    <a:lnTo>
                      <a:pt x="127" y="8"/>
                    </a:lnTo>
                    <a:lnTo>
                      <a:pt x="118" y="4"/>
                    </a:lnTo>
                    <a:lnTo>
                      <a:pt x="109" y="2"/>
                    </a:lnTo>
                    <a:lnTo>
                      <a:pt x="100" y="1"/>
                    </a:lnTo>
                    <a:lnTo>
                      <a:pt x="91" y="0"/>
                    </a:lnTo>
                    <a:lnTo>
                      <a:pt x="81" y="1"/>
                    </a:lnTo>
                    <a:lnTo>
                      <a:pt x="72" y="2"/>
                    </a:lnTo>
                    <a:lnTo>
                      <a:pt x="63" y="4"/>
                    </a:lnTo>
                    <a:lnTo>
                      <a:pt x="56" y="8"/>
                    </a:lnTo>
                    <a:lnTo>
                      <a:pt x="48" y="11"/>
                    </a:lnTo>
                    <a:lnTo>
                      <a:pt x="40" y="15"/>
                    </a:lnTo>
                    <a:lnTo>
                      <a:pt x="32" y="21"/>
                    </a:lnTo>
                    <a:lnTo>
                      <a:pt x="27" y="26"/>
                    </a:lnTo>
                    <a:lnTo>
                      <a:pt x="20" y="33"/>
                    </a:lnTo>
                    <a:lnTo>
                      <a:pt x="16" y="41"/>
                    </a:lnTo>
                    <a:lnTo>
                      <a:pt x="10" y="48"/>
                    </a:lnTo>
                    <a:lnTo>
                      <a:pt x="7" y="56"/>
                    </a:lnTo>
                    <a:lnTo>
                      <a:pt x="4" y="64"/>
                    </a:lnTo>
                    <a:lnTo>
                      <a:pt x="1" y="73"/>
                    </a:lnTo>
                    <a:lnTo>
                      <a:pt x="0" y="82"/>
                    </a:lnTo>
                    <a:lnTo>
                      <a:pt x="0" y="92"/>
                    </a:lnTo>
                    <a:lnTo>
                      <a:pt x="0" y="101"/>
                    </a:lnTo>
                    <a:lnTo>
                      <a:pt x="1" y="110"/>
                    </a:lnTo>
                    <a:lnTo>
                      <a:pt x="4" y="119"/>
                    </a:lnTo>
                    <a:lnTo>
                      <a:pt x="7" y="127"/>
                    </a:lnTo>
                    <a:lnTo>
                      <a:pt x="10" y="135"/>
                    </a:lnTo>
                    <a:lnTo>
                      <a:pt x="16" y="143"/>
                    </a:lnTo>
                    <a:lnTo>
                      <a:pt x="20" y="150"/>
                    </a:lnTo>
                    <a:lnTo>
                      <a:pt x="27" y="156"/>
                    </a:lnTo>
                    <a:lnTo>
                      <a:pt x="32" y="162"/>
                    </a:lnTo>
                    <a:lnTo>
                      <a:pt x="40" y="167"/>
                    </a:lnTo>
                    <a:lnTo>
                      <a:pt x="48" y="172"/>
                    </a:lnTo>
                    <a:lnTo>
                      <a:pt x="56" y="176"/>
                    </a:lnTo>
                    <a:lnTo>
                      <a:pt x="63" y="178"/>
                    </a:lnTo>
                    <a:lnTo>
                      <a:pt x="72" y="181"/>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5" name="Freeform 109"/>
              <p:cNvSpPr>
                <a:spLocks/>
              </p:cNvSpPr>
              <p:nvPr/>
            </p:nvSpPr>
            <p:spPr bwMode="auto">
              <a:xfrm>
                <a:off x="11698690" y="2775899"/>
                <a:ext cx="30163" cy="30163"/>
              </a:xfrm>
              <a:custGeom>
                <a:avLst/>
                <a:gdLst/>
                <a:ahLst/>
                <a:cxnLst>
                  <a:cxn ang="0">
                    <a:pos x="100" y="183"/>
                  </a:cxn>
                  <a:cxn ang="0">
                    <a:pos x="118" y="178"/>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8"/>
                  </a:cxn>
                  <a:cxn ang="0">
                    <a:pos x="82" y="183"/>
                  </a:cxn>
                </a:cxnLst>
                <a:rect l="0" t="0" r="r" b="b"/>
                <a:pathLst>
                  <a:path w="182" h="183">
                    <a:moveTo>
                      <a:pt x="91" y="183"/>
                    </a:moveTo>
                    <a:lnTo>
                      <a:pt x="100" y="183"/>
                    </a:lnTo>
                    <a:lnTo>
                      <a:pt x="110" y="181"/>
                    </a:lnTo>
                    <a:lnTo>
                      <a:pt x="118" y="178"/>
                    </a:lnTo>
                    <a:lnTo>
                      <a:pt x="126" y="176"/>
                    </a:lnTo>
                    <a:lnTo>
                      <a:pt x="134" y="172"/>
                    </a:lnTo>
                    <a:lnTo>
                      <a:pt x="142" y="167"/>
                    </a:lnTo>
                    <a:lnTo>
                      <a:pt x="149" y="162"/>
                    </a:lnTo>
                    <a:lnTo>
                      <a:pt x="155" y="156"/>
                    </a:lnTo>
                    <a:lnTo>
                      <a:pt x="162" y="150"/>
                    </a:lnTo>
                    <a:lnTo>
                      <a:pt x="166"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6" y="41"/>
                    </a:lnTo>
                    <a:lnTo>
                      <a:pt x="162" y="33"/>
                    </a:lnTo>
                    <a:lnTo>
                      <a:pt x="155" y="26"/>
                    </a:lnTo>
                    <a:lnTo>
                      <a:pt x="149" y="21"/>
                    </a:lnTo>
                    <a:lnTo>
                      <a:pt x="142" y="15"/>
                    </a:lnTo>
                    <a:lnTo>
                      <a:pt x="134" y="11"/>
                    </a:lnTo>
                    <a:lnTo>
                      <a:pt x="126" y="8"/>
                    </a:lnTo>
                    <a:lnTo>
                      <a:pt x="118" y="4"/>
                    </a:lnTo>
                    <a:lnTo>
                      <a:pt x="110" y="2"/>
                    </a:lnTo>
                    <a:lnTo>
                      <a:pt x="100" y="1"/>
                    </a:lnTo>
                    <a:lnTo>
                      <a:pt x="91" y="0"/>
                    </a:lnTo>
                    <a:lnTo>
                      <a:pt x="82" y="1"/>
                    </a:lnTo>
                    <a:lnTo>
                      <a:pt x="72" y="2"/>
                    </a:lnTo>
                    <a:lnTo>
                      <a:pt x="64" y="4"/>
                    </a:lnTo>
                    <a:lnTo>
                      <a:pt x="55" y="8"/>
                    </a:lnTo>
                    <a:lnTo>
                      <a:pt x="48" y="11"/>
                    </a:lnTo>
                    <a:lnTo>
                      <a:pt x="40" y="15"/>
                    </a:lnTo>
                    <a:lnTo>
                      <a:pt x="33" y="21"/>
                    </a:lnTo>
                    <a:lnTo>
                      <a:pt x="27" y="26"/>
                    </a:lnTo>
                    <a:lnTo>
                      <a:pt x="20" y="33"/>
                    </a:lnTo>
                    <a:lnTo>
                      <a:pt x="16" y="41"/>
                    </a:lnTo>
                    <a:lnTo>
                      <a:pt x="11" y="48"/>
                    </a:lnTo>
                    <a:lnTo>
                      <a:pt x="7" y="56"/>
                    </a:lnTo>
                    <a:lnTo>
                      <a:pt x="3" y="64"/>
                    </a:lnTo>
                    <a:lnTo>
                      <a:pt x="1" y="73"/>
                    </a:lnTo>
                    <a:lnTo>
                      <a:pt x="0" y="82"/>
                    </a:lnTo>
                    <a:lnTo>
                      <a:pt x="0" y="92"/>
                    </a:lnTo>
                    <a:lnTo>
                      <a:pt x="0" y="101"/>
                    </a:lnTo>
                    <a:lnTo>
                      <a:pt x="1" y="110"/>
                    </a:lnTo>
                    <a:lnTo>
                      <a:pt x="3" y="119"/>
                    </a:lnTo>
                    <a:lnTo>
                      <a:pt x="7" y="127"/>
                    </a:lnTo>
                    <a:lnTo>
                      <a:pt x="11" y="135"/>
                    </a:lnTo>
                    <a:lnTo>
                      <a:pt x="16" y="143"/>
                    </a:lnTo>
                    <a:lnTo>
                      <a:pt x="20" y="150"/>
                    </a:lnTo>
                    <a:lnTo>
                      <a:pt x="27" y="156"/>
                    </a:lnTo>
                    <a:lnTo>
                      <a:pt x="33" y="162"/>
                    </a:lnTo>
                    <a:lnTo>
                      <a:pt x="40" y="167"/>
                    </a:lnTo>
                    <a:lnTo>
                      <a:pt x="48" y="172"/>
                    </a:lnTo>
                    <a:lnTo>
                      <a:pt x="55" y="176"/>
                    </a:lnTo>
                    <a:lnTo>
                      <a:pt x="64" y="178"/>
                    </a:lnTo>
                    <a:lnTo>
                      <a:pt x="72"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Freeform 110"/>
              <p:cNvSpPr>
                <a:spLocks/>
              </p:cNvSpPr>
              <p:nvPr/>
            </p:nvSpPr>
            <p:spPr bwMode="auto">
              <a:xfrm>
                <a:off x="11739965" y="2775899"/>
                <a:ext cx="28575" cy="30163"/>
              </a:xfrm>
              <a:custGeom>
                <a:avLst/>
                <a:gdLst/>
                <a:ahLst/>
                <a:cxnLst>
                  <a:cxn ang="0">
                    <a:pos x="101" y="183"/>
                  </a:cxn>
                  <a:cxn ang="0">
                    <a:pos x="118" y="178"/>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8" y="178"/>
                    </a:lnTo>
                    <a:lnTo>
                      <a:pt x="126" y="176"/>
                    </a:lnTo>
                    <a:lnTo>
                      <a:pt x="134" y="172"/>
                    </a:lnTo>
                    <a:lnTo>
                      <a:pt x="142" y="167"/>
                    </a:lnTo>
                    <a:lnTo>
                      <a:pt x="148" y="162"/>
                    </a:lnTo>
                    <a:lnTo>
                      <a:pt x="155" y="156"/>
                    </a:lnTo>
                    <a:lnTo>
                      <a:pt x="162" y="150"/>
                    </a:lnTo>
                    <a:lnTo>
                      <a:pt x="166"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6" y="41"/>
                    </a:lnTo>
                    <a:lnTo>
                      <a:pt x="162" y="33"/>
                    </a:lnTo>
                    <a:lnTo>
                      <a:pt x="155" y="26"/>
                    </a:lnTo>
                    <a:lnTo>
                      <a:pt x="148" y="21"/>
                    </a:lnTo>
                    <a:lnTo>
                      <a:pt x="142" y="15"/>
                    </a:lnTo>
                    <a:lnTo>
                      <a:pt x="134" y="11"/>
                    </a:lnTo>
                    <a:lnTo>
                      <a:pt x="126" y="8"/>
                    </a:lnTo>
                    <a:lnTo>
                      <a:pt x="118" y="4"/>
                    </a:lnTo>
                    <a:lnTo>
                      <a:pt x="110" y="2"/>
                    </a:lnTo>
                    <a:lnTo>
                      <a:pt x="101" y="1"/>
                    </a:lnTo>
                    <a:lnTo>
                      <a:pt x="91"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6" y="56"/>
                    </a:lnTo>
                    <a:lnTo>
                      <a:pt x="3" y="64"/>
                    </a:lnTo>
                    <a:lnTo>
                      <a:pt x="1" y="73"/>
                    </a:lnTo>
                    <a:lnTo>
                      <a:pt x="0" y="82"/>
                    </a:lnTo>
                    <a:lnTo>
                      <a:pt x="0" y="92"/>
                    </a:lnTo>
                    <a:lnTo>
                      <a:pt x="0" y="101"/>
                    </a:lnTo>
                    <a:lnTo>
                      <a:pt x="1" y="110"/>
                    </a:lnTo>
                    <a:lnTo>
                      <a:pt x="3" y="119"/>
                    </a:lnTo>
                    <a:lnTo>
                      <a:pt x="6"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Freeform 111"/>
              <p:cNvSpPr>
                <a:spLocks/>
              </p:cNvSpPr>
              <p:nvPr/>
            </p:nvSpPr>
            <p:spPr bwMode="auto">
              <a:xfrm>
                <a:off x="11779653" y="2775899"/>
                <a:ext cx="28575" cy="30163"/>
              </a:xfrm>
              <a:custGeom>
                <a:avLst/>
                <a:gdLst/>
                <a:ahLst/>
                <a:cxnLst>
                  <a:cxn ang="0">
                    <a:pos x="101" y="183"/>
                  </a:cxn>
                  <a:cxn ang="0">
                    <a:pos x="118" y="178"/>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8"/>
                  </a:cxn>
                  <a:cxn ang="0">
                    <a:pos x="82" y="183"/>
                  </a:cxn>
                </a:cxnLst>
                <a:rect l="0" t="0" r="r" b="b"/>
                <a:pathLst>
                  <a:path w="183" h="183">
                    <a:moveTo>
                      <a:pt x="91" y="183"/>
                    </a:moveTo>
                    <a:lnTo>
                      <a:pt x="101" y="183"/>
                    </a:lnTo>
                    <a:lnTo>
                      <a:pt x="109" y="181"/>
                    </a:lnTo>
                    <a:lnTo>
                      <a:pt x="118" y="178"/>
                    </a:lnTo>
                    <a:lnTo>
                      <a:pt x="126" y="176"/>
                    </a:lnTo>
                    <a:lnTo>
                      <a:pt x="134" y="172"/>
                    </a:lnTo>
                    <a:lnTo>
                      <a:pt x="142" y="167"/>
                    </a:lnTo>
                    <a:lnTo>
                      <a:pt x="149" y="162"/>
                    </a:lnTo>
                    <a:lnTo>
                      <a:pt x="156" y="156"/>
                    </a:lnTo>
                    <a:lnTo>
                      <a:pt x="162" y="150"/>
                    </a:lnTo>
                    <a:lnTo>
                      <a:pt x="167" y="143"/>
                    </a:lnTo>
                    <a:lnTo>
                      <a:pt x="172" y="135"/>
                    </a:lnTo>
                    <a:lnTo>
                      <a:pt x="175" y="127"/>
                    </a:lnTo>
                    <a:lnTo>
                      <a:pt x="178" y="119"/>
                    </a:lnTo>
                    <a:lnTo>
                      <a:pt x="180" y="110"/>
                    </a:lnTo>
                    <a:lnTo>
                      <a:pt x="182" y="101"/>
                    </a:lnTo>
                    <a:lnTo>
                      <a:pt x="183" y="92"/>
                    </a:lnTo>
                    <a:lnTo>
                      <a:pt x="182" y="82"/>
                    </a:lnTo>
                    <a:lnTo>
                      <a:pt x="180" y="73"/>
                    </a:lnTo>
                    <a:lnTo>
                      <a:pt x="178" y="64"/>
                    </a:lnTo>
                    <a:lnTo>
                      <a:pt x="175" y="56"/>
                    </a:lnTo>
                    <a:lnTo>
                      <a:pt x="172" y="48"/>
                    </a:lnTo>
                    <a:lnTo>
                      <a:pt x="167" y="41"/>
                    </a:lnTo>
                    <a:lnTo>
                      <a:pt x="162" y="33"/>
                    </a:lnTo>
                    <a:lnTo>
                      <a:pt x="156" y="26"/>
                    </a:lnTo>
                    <a:lnTo>
                      <a:pt x="149" y="21"/>
                    </a:lnTo>
                    <a:lnTo>
                      <a:pt x="142" y="15"/>
                    </a:lnTo>
                    <a:lnTo>
                      <a:pt x="134" y="11"/>
                    </a:lnTo>
                    <a:lnTo>
                      <a:pt x="126" y="8"/>
                    </a:lnTo>
                    <a:lnTo>
                      <a:pt x="118" y="4"/>
                    </a:lnTo>
                    <a:lnTo>
                      <a:pt x="109" y="2"/>
                    </a:lnTo>
                    <a:lnTo>
                      <a:pt x="101" y="1"/>
                    </a:lnTo>
                    <a:lnTo>
                      <a:pt x="91" y="0"/>
                    </a:lnTo>
                    <a:lnTo>
                      <a:pt x="82" y="1"/>
                    </a:lnTo>
                    <a:lnTo>
                      <a:pt x="73" y="2"/>
                    </a:lnTo>
                    <a:lnTo>
                      <a:pt x="64" y="4"/>
                    </a:lnTo>
                    <a:lnTo>
                      <a:pt x="55" y="8"/>
                    </a:lnTo>
                    <a:lnTo>
                      <a:pt x="47" y="11"/>
                    </a:lnTo>
                    <a:lnTo>
                      <a:pt x="40" y="15"/>
                    </a:lnTo>
                    <a:lnTo>
                      <a:pt x="33" y="21"/>
                    </a:lnTo>
                    <a:lnTo>
                      <a:pt x="26" y="26"/>
                    </a:lnTo>
                    <a:lnTo>
                      <a:pt x="21" y="33"/>
                    </a:lnTo>
                    <a:lnTo>
                      <a:pt x="15" y="41"/>
                    </a:lnTo>
                    <a:lnTo>
                      <a:pt x="11" y="48"/>
                    </a:lnTo>
                    <a:lnTo>
                      <a:pt x="6" y="56"/>
                    </a:lnTo>
                    <a:lnTo>
                      <a:pt x="4" y="64"/>
                    </a:lnTo>
                    <a:lnTo>
                      <a:pt x="2" y="73"/>
                    </a:lnTo>
                    <a:lnTo>
                      <a:pt x="0" y="82"/>
                    </a:lnTo>
                    <a:lnTo>
                      <a:pt x="0" y="92"/>
                    </a:lnTo>
                    <a:lnTo>
                      <a:pt x="0" y="101"/>
                    </a:lnTo>
                    <a:lnTo>
                      <a:pt x="2" y="110"/>
                    </a:lnTo>
                    <a:lnTo>
                      <a:pt x="4" y="119"/>
                    </a:lnTo>
                    <a:lnTo>
                      <a:pt x="6" y="127"/>
                    </a:lnTo>
                    <a:lnTo>
                      <a:pt x="11" y="135"/>
                    </a:lnTo>
                    <a:lnTo>
                      <a:pt x="15" y="143"/>
                    </a:lnTo>
                    <a:lnTo>
                      <a:pt x="21" y="150"/>
                    </a:lnTo>
                    <a:lnTo>
                      <a:pt x="26" y="156"/>
                    </a:lnTo>
                    <a:lnTo>
                      <a:pt x="33" y="162"/>
                    </a:lnTo>
                    <a:lnTo>
                      <a:pt x="40" y="167"/>
                    </a:lnTo>
                    <a:lnTo>
                      <a:pt x="47"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Freeform 112"/>
              <p:cNvSpPr>
                <a:spLocks/>
              </p:cNvSpPr>
              <p:nvPr/>
            </p:nvSpPr>
            <p:spPr bwMode="auto">
              <a:xfrm>
                <a:off x="12235265" y="2963224"/>
                <a:ext cx="203200" cy="34925"/>
              </a:xfrm>
              <a:custGeom>
                <a:avLst/>
                <a:gdLst/>
                <a:ahLst/>
                <a:cxnLst>
                  <a:cxn ang="0">
                    <a:pos x="1170" y="0"/>
                  </a:cxn>
                  <a:cxn ang="0">
                    <a:pos x="1192" y="2"/>
                  </a:cxn>
                  <a:cxn ang="0">
                    <a:pos x="1212" y="9"/>
                  </a:cxn>
                  <a:cxn ang="0">
                    <a:pos x="1231" y="19"/>
                  </a:cxn>
                  <a:cxn ang="0">
                    <a:pos x="1246" y="32"/>
                  </a:cxn>
                  <a:cxn ang="0">
                    <a:pos x="1259" y="48"/>
                  </a:cxn>
                  <a:cxn ang="0">
                    <a:pos x="1271" y="66"/>
                  </a:cxn>
                  <a:cxn ang="0">
                    <a:pos x="1276" y="86"/>
                  </a:cxn>
                  <a:cxn ang="0">
                    <a:pos x="1278" y="109"/>
                  </a:cxn>
                  <a:cxn ang="0">
                    <a:pos x="1276" y="131"/>
                  </a:cxn>
                  <a:cxn ang="0">
                    <a:pos x="1271" y="151"/>
                  </a:cxn>
                  <a:cxn ang="0">
                    <a:pos x="1259" y="170"/>
                  </a:cxn>
                  <a:cxn ang="0">
                    <a:pos x="1246" y="185"/>
                  </a:cxn>
                  <a:cxn ang="0">
                    <a:pos x="1231" y="198"/>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7"/>
                  </a:cxn>
                  <a:cxn ang="0">
                    <a:pos x="4" y="76"/>
                  </a:cxn>
                  <a:cxn ang="0">
                    <a:pos x="13" y="56"/>
                  </a:cxn>
                  <a:cxn ang="0">
                    <a:pos x="24" y="40"/>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9"/>
                    </a:lnTo>
                    <a:lnTo>
                      <a:pt x="1222" y="13"/>
                    </a:lnTo>
                    <a:lnTo>
                      <a:pt x="1231" y="19"/>
                    </a:lnTo>
                    <a:lnTo>
                      <a:pt x="1238" y="24"/>
                    </a:lnTo>
                    <a:lnTo>
                      <a:pt x="1246" y="32"/>
                    </a:lnTo>
                    <a:lnTo>
                      <a:pt x="1254" y="40"/>
                    </a:lnTo>
                    <a:lnTo>
                      <a:pt x="1259" y="48"/>
                    </a:lnTo>
                    <a:lnTo>
                      <a:pt x="1265" y="56"/>
                    </a:lnTo>
                    <a:lnTo>
                      <a:pt x="1271" y="66"/>
                    </a:lnTo>
                    <a:lnTo>
                      <a:pt x="1274" y="76"/>
                    </a:lnTo>
                    <a:lnTo>
                      <a:pt x="1276" y="86"/>
                    </a:lnTo>
                    <a:lnTo>
                      <a:pt x="1278" y="97"/>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8"/>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8"/>
                    </a:lnTo>
                    <a:lnTo>
                      <a:pt x="40" y="193"/>
                    </a:lnTo>
                    <a:lnTo>
                      <a:pt x="32" y="185"/>
                    </a:lnTo>
                    <a:lnTo>
                      <a:pt x="24" y="177"/>
                    </a:lnTo>
                    <a:lnTo>
                      <a:pt x="19" y="170"/>
                    </a:lnTo>
                    <a:lnTo>
                      <a:pt x="13" y="161"/>
                    </a:lnTo>
                    <a:lnTo>
                      <a:pt x="9" y="151"/>
                    </a:lnTo>
                    <a:lnTo>
                      <a:pt x="4" y="141"/>
                    </a:lnTo>
                    <a:lnTo>
                      <a:pt x="2" y="131"/>
                    </a:lnTo>
                    <a:lnTo>
                      <a:pt x="0" y="120"/>
                    </a:lnTo>
                    <a:lnTo>
                      <a:pt x="0" y="109"/>
                    </a:lnTo>
                    <a:lnTo>
                      <a:pt x="0" y="97"/>
                    </a:lnTo>
                    <a:lnTo>
                      <a:pt x="2" y="86"/>
                    </a:lnTo>
                    <a:lnTo>
                      <a:pt x="4" y="76"/>
                    </a:lnTo>
                    <a:lnTo>
                      <a:pt x="9" y="66"/>
                    </a:lnTo>
                    <a:lnTo>
                      <a:pt x="13" y="56"/>
                    </a:lnTo>
                    <a:lnTo>
                      <a:pt x="19" y="48"/>
                    </a:lnTo>
                    <a:lnTo>
                      <a:pt x="24" y="40"/>
                    </a:lnTo>
                    <a:lnTo>
                      <a:pt x="32" y="32"/>
                    </a:lnTo>
                    <a:lnTo>
                      <a:pt x="40"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Freeform 113"/>
              <p:cNvSpPr>
                <a:spLocks/>
              </p:cNvSpPr>
              <p:nvPr/>
            </p:nvSpPr>
            <p:spPr bwMode="auto">
              <a:xfrm>
                <a:off x="11619315" y="2964812"/>
                <a:ext cx="28575" cy="28575"/>
              </a:xfrm>
              <a:custGeom>
                <a:avLst/>
                <a:gdLst/>
                <a:ahLst/>
                <a:cxnLst>
                  <a:cxn ang="0">
                    <a:pos x="101" y="182"/>
                  </a:cxn>
                  <a:cxn ang="0">
                    <a:pos x="119" y="179"/>
                  </a:cxn>
                  <a:cxn ang="0">
                    <a:pos x="136" y="172"/>
                  </a:cxn>
                  <a:cxn ang="0">
                    <a:pos x="150" y="162"/>
                  </a:cxn>
                  <a:cxn ang="0">
                    <a:pos x="162" y="150"/>
                  </a:cxn>
                  <a:cxn ang="0">
                    <a:pos x="172" y="136"/>
                  </a:cxn>
                  <a:cxn ang="0">
                    <a:pos x="179" y="119"/>
                  </a:cxn>
                  <a:cxn ang="0">
                    <a:pos x="183" y="101"/>
                  </a:cxn>
                  <a:cxn ang="0">
                    <a:pos x="183" y="83"/>
                  </a:cxn>
                  <a:cxn ang="0">
                    <a:pos x="179" y="65"/>
                  </a:cxn>
                  <a:cxn ang="0">
                    <a:pos x="172" y="48"/>
                  </a:cxn>
                  <a:cxn ang="0">
                    <a:pos x="162" y="34"/>
                  </a:cxn>
                  <a:cxn ang="0">
                    <a:pos x="150" y="22"/>
                  </a:cxn>
                  <a:cxn ang="0">
                    <a:pos x="136" y="12"/>
                  </a:cxn>
                  <a:cxn ang="0">
                    <a:pos x="119" y="5"/>
                  </a:cxn>
                  <a:cxn ang="0">
                    <a:pos x="101" y="2"/>
                  </a:cxn>
                  <a:cxn ang="0">
                    <a:pos x="82" y="2"/>
                  </a:cxn>
                  <a:cxn ang="0">
                    <a:pos x="65" y="5"/>
                  </a:cxn>
                  <a:cxn ang="0">
                    <a:pos x="49" y="12"/>
                  </a:cxn>
                  <a:cxn ang="0">
                    <a:pos x="34" y="22"/>
                  </a:cxn>
                  <a:cxn ang="0">
                    <a:pos x="21" y="34"/>
                  </a:cxn>
                  <a:cxn ang="0">
                    <a:pos x="11" y="48"/>
                  </a:cxn>
                  <a:cxn ang="0">
                    <a:pos x="5" y="65"/>
                  </a:cxn>
                  <a:cxn ang="0">
                    <a:pos x="1" y="83"/>
                  </a:cxn>
                  <a:cxn ang="0">
                    <a:pos x="1" y="101"/>
                  </a:cxn>
                  <a:cxn ang="0">
                    <a:pos x="5" y="119"/>
                  </a:cxn>
                  <a:cxn ang="0">
                    <a:pos x="11" y="136"/>
                  </a:cxn>
                  <a:cxn ang="0">
                    <a:pos x="21" y="150"/>
                  </a:cxn>
                  <a:cxn ang="0">
                    <a:pos x="34" y="162"/>
                  </a:cxn>
                  <a:cxn ang="0">
                    <a:pos x="49" y="172"/>
                  </a:cxn>
                  <a:cxn ang="0">
                    <a:pos x="65" y="179"/>
                  </a:cxn>
                  <a:cxn ang="0">
                    <a:pos x="82" y="182"/>
                  </a:cxn>
                </a:cxnLst>
                <a:rect l="0" t="0" r="r" b="b"/>
                <a:pathLst>
                  <a:path w="183" h="184">
                    <a:moveTo>
                      <a:pt x="92" y="184"/>
                    </a:moveTo>
                    <a:lnTo>
                      <a:pt x="101" y="182"/>
                    </a:lnTo>
                    <a:lnTo>
                      <a:pt x="110" y="181"/>
                    </a:lnTo>
                    <a:lnTo>
                      <a:pt x="119" y="179"/>
                    </a:lnTo>
                    <a:lnTo>
                      <a:pt x="128" y="176"/>
                    </a:lnTo>
                    <a:lnTo>
                      <a:pt x="136" y="172"/>
                    </a:lnTo>
                    <a:lnTo>
                      <a:pt x="143" y="168"/>
                    </a:lnTo>
                    <a:lnTo>
                      <a:pt x="150" y="162"/>
                    </a:lnTo>
                    <a:lnTo>
                      <a:pt x="157" y="157"/>
                    </a:lnTo>
                    <a:lnTo>
                      <a:pt x="162" y="150"/>
                    </a:lnTo>
                    <a:lnTo>
                      <a:pt x="168" y="144"/>
                    </a:lnTo>
                    <a:lnTo>
                      <a:pt x="172" y="136"/>
                    </a:lnTo>
                    <a:lnTo>
                      <a:pt x="177" y="128"/>
                    </a:lnTo>
                    <a:lnTo>
                      <a:pt x="179" y="119"/>
                    </a:lnTo>
                    <a:lnTo>
                      <a:pt x="181" y="110"/>
                    </a:lnTo>
                    <a:lnTo>
                      <a:pt x="183" y="101"/>
                    </a:lnTo>
                    <a:lnTo>
                      <a:pt x="183" y="93"/>
                    </a:lnTo>
                    <a:lnTo>
                      <a:pt x="183" y="83"/>
                    </a:lnTo>
                    <a:lnTo>
                      <a:pt x="181" y="74"/>
                    </a:lnTo>
                    <a:lnTo>
                      <a:pt x="179" y="65"/>
                    </a:lnTo>
                    <a:lnTo>
                      <a:pt x="177" y="57"/>
                    </a:lnTo>
                    <a:lnTo>
                      <a:pt x="172" y="48"/>
                    </a:lnTo>
                    <a:lnTo>
                      <a:pt x="168" y="42"/>
                    </a:lnTo>
                    <a:lnTo>
                      <a:pt x="162" y="34"/>
                    </a:lnTo>
                    <a:lnTo>
                      <a:pt x="157" y="27"/>
                    </a:lnTo>
                    <a:lnTo>
                      <a:pt x="150" y="22"/>
                    </a:lnTo>
                    <a:lnTo>
                      <a:pt x="143" y="16"/>
                    </a:lnTo>
                    <a:lnTo>
                      <a:pt x="136" y="12"/>
                    </a:lnTo>
                    <a:lnTo>
                      <a:pt x="128" y="8"/>
                    </a:lnTo>
                    <a:lnTo>
                      <a:pt x="119" y="5"/>
                    </a:lnTo>
                    <a:lnTo>
                      <a:pt x="110" y="3"/>
                    </a:lnTo>
                    <a:lnTo>
                      <a:pt x="101" y="2"/>
                    </a:lnTo>
                    <a:lnTo>
                      <a:pt x="92" y="0"/>
                    </a:lnTo>
                    <a:lnTo>
                      <a:pt x="82" y="2"/>
                    </a:lnTo>
                    <a:lnTo>
                      <a:pt x="73" y="3"/>
                    </a:lnTo>
                    <a:lnTo>
                      <a:pt x="65" y="5"/>
                    </a:lnTo>
                    <a:lnTo>
                      <a:pt x="57" y="8"/>
                    </a:lnTo>
                    <a:lnTo>
                      <a:pt x="49" y="12"/>
                    </a:lnTo>
                    <a:lnTo>
                      <a:pt x="41" y="16"/>
                    </a:lnTo>
                    <a:lnTo>
                      <a:pt x="34" y="22"/>
                    </a:lnTo>
                    <a:lnTo>
                      <a:pt x="28" y="27"/>
                    </a:lnTo>
                    <a:lnTo>
                      <a:pt x="21" y="34"/>
                    </a:lnTo>
                    <a:lnTo>
                      <a:pt x="16" y="42"/>
                    </a:lnTo>
                    <a:lnTo>
                      <a:pt x="11" y="48"/>
                    </a:lnTo>
                    <a:lnTo>
                      <a:pt x="8" y="57"/>
                    </a:lnTo>
                    <a:lnTo>
                      <a:pt x="5" y="65"/>
                    </a:lnTo>
                    <a:lnTo>
                      <a:pt x="2" y="74"/>
                    </a:lnTo>
                    <a:lnTo>
                      <a:pt x="1" y="83"/>
                    </a:lnTo>
                    <a:lnTo>
                      <a:pt x="0" y="93"/>
                    </a:lnTo>
                    <a:lnTo>
                      <a:pt x="1" y="101"/>
                    </a:lnTo>
                    <a:lnTo>
                      <a:pt x="2" y="110"/>
                    </a:lnTo>
                    <a:lnTo>
                      <a:pt x="5" y="119"/>
                    </a:lnTo>
                    <a:lnTo>
                      <a:pt x="8" y="128"/>
                    </a:lnTo>
                    <a:lnTo>
                      <a:pt x="11" y="136"/>
                    </a:lnTo>
                    <a:lnTo>
                      <a:pt x="16" y="144"/>
                    </a:lnTo>
                    <a:lnTo>
                      <a:pt x="21" y="150"/>
                    </a:lnTo>
                    <a:lnTo>
                      <a:pt x="28" y="157"/>
                    </a:lnTo>
                    <a:lnTo>
                      <a:pt x="34" y="162"/>
                    </a:lnTo>
                    <a:lnTo>
                      <a:pt x="41" y="168"/>
                    </a:lnTo>
                    <a:lnTo>
                      <a:pt x="49" y="172"/>
                    </a:lnTo>
                    <a:lnTo>
                      <a:pt x="57" y="176"/>
                    </a:lnTo>
                    <a:lnTo>
                      <a:pt x="65"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Freeform 114"/>
              <p:cNvSpPr>
                <a:spLocks/>
              </p:cNvSpPr>
              <p:nvPr/>
            </p:nvSpPr>
            <p:spPr bwMode="auto">
              <a:xfrm>
                <a:off x="11659003" y="2964812"/>
                <a:ext cx="28575" cy="28575"/>
              </a:xfrm>
              <a:custGeom>
                <a:avLst/>
                <a:gdLst/>
                <a:ahLst/>
                <a:cxnLst>
                  <a:cxn ang="0">
                    <a:pos x="100" y="182"/>
                  </a:cxn>
                  <a:cxn ang="0">
                    <a:pos x="118" y="179"/>
                  </a:cxn>
                  <a:cxn ang="0">
                    <a:pos x="134"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4" y="12"/>
                  </a:cxn>
                  <a:cxn ang="0">
                    <a:pos x="118" y="5"/>
                  </a:cxn>
                  <a:cxn ang="0">
                    <a:pos x="100" y="2"/>
                  </a:cxn>
                  <a:cxn ang="0">
                    <a:pos x="81" y="2"/>
                  </a:cxn>
                  <a:cxn ang="0">
                    <a:pos x="63" y="5"/>
                  </a:cxn>
                  <a:cxn ang="0">
                    <a:pos x="48" y="12"/>
                  </a:cxn>
                  <a:cxn ang="0">
                    <a:pos x="32" y="22"/>
                  </a:cxn>
                  <a:cxn ang="0">
                    <a:pos x="20" y="34"/>
                  </a:cxn>
                  <a:cxn ang="0">
                    <a:pos x="10" y="48"/>
                  </a:cxn>
                  <a:cxn ang="0">
                    <a:pos x="4" y="65"/>
                  </a:cxn>
                  <a:cxn ang="0">
                    <a:pos x="0" y="83"/>
                  </a:cxn>
                  <a:cxn ang="0">
                    <a:pos x="0" y="101"/>
                  </a:cxn>
                  <a:cxn ang="0">
                    <a:pos x="4" y="119"/>
                  </a:cxn>
                  <a:cxn ang="0">
                    <a:pos x="10" y="136"/>
                  </a:cxn>
                  <a:cxn ang="0">
                    <a:pos x="20" y="150"/>
                  </a:cxn>
                  <a:cxn ang="0">
                    <a:pos x="32" y="162"/>
                  </a:cxn>
                  <a:cxn ang="0">
                    <a:pos x="48" y="172"/>
                  </a:cxn>
                  <a:cxn ang="0">
                    <a:pos x="63" y="179"/>
                  </a:cxn>
                  <a:cxn ang="0">
                    <a:pos x="81" y="182"/>
                  </a:cxn>
                </a:cxnLst>
                <a:rect l="0" t="0" r="r" b="b"/>
                <a:pathLst>
                  <a:path w="182" h="184">
                    <a:moveTo>
                      <a:pt x="91" y="184"/>
                    </a:moveTo>
                    <a:lnTo>
                      <a:pt x="100" y="182"/>
                    </a:lnTo>
                    <a:lnTo>
                      <a:pt x="109" y="181"/>
                    </a:lnTo>
                    <a:lnTo>
                      <a:pt x="118" y="179"/>
                    </a:lnTo>
                    <a:lnTo>
                      <a:pt x="127" y="176"/>
                    </a:lnTo>
                    <a:lnTo>
                      <a:pt x="134" y="172"/>
                    </a:lnTo>
                    <a:lnTo>
                      <a:pt x="142" y="168"/>
                    </a:lnTo>
                    <a:lnTo>
                      <a:pt x="149" y="162"/>
                    </a:lnTo>
                    <a:lnTo>
                      <a:pt x="155" y="157"/>
                    </a:lnTo>
                    <a:lnTo>
                      <a:pt x="161" y="150"/>
                    </a:lnTo>
                    <a:lnTo>
                      <a:pt x="167"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7" y="42"/>
                    </a:lnTo>
                    <a:lnTo>
                      <a:pt x="161" y="34"/>
                    </a:lnTo>
                    <a:lnTo>
                      <a:pt x="155" y="27"/>
                    </a:lnTo>
                    <a:lnTo>
                      <a:pt x="149" y="22"/>
                    </a:lnTo>
                    <a:lnTo>
                      <a:pt x="142" y="16"/>
                    </a:lnTo>
                    <a:lnTo>
                      <a:pt x="134" y="12"/>
                    </a:lnTo>
                    <a:lnTo>
                      <a:pt x="127" y="8"/>
                    </a:lnTo>
                    <a:lnTo>
                      <a:pt x="118" y="5"/>
                    </a:lnTo>
                    <a:lnTo>
                      <a:pt x="109" y="3"/>
                    </a:lnTo>
                    <a:lnTo>
                      <a:pt x="100" y="2"/>
                    </a:lnTo>
                    <a:lnTo>
                      <a:pt x="91" y="0"/>
                    </a:lnTo>
                    <a:lnTo>
                      <a:pt x="81" y="2"/>
                    </a:lnTo>
                    <a:lnTo>
                      <a:pt x="72" y="3"/>
                    </a:lnTo>
                    <a:lnTo>
                      <a:pt x="63" y="5"/>
                    </a:lnTo>
                    <a:lnTo>
                      <a:pt x="56" y="8"/>
                    </a:lnTo>
                    <a:lnTo>
                      <a:pt x="48" y="12"/>
                    </a:lnTo>
                    <a:lnTo>
                      <a:pt x="40" y="16"/>
                    </a:lnTo>
                    <a:lnTo>
                      <a:pt x="32" y="22"/>
                    </a:lnTo>
                    <a:lnTo>
                      <a:pt x="27" y="27"/>
                    </a:lnTo>
                    <a:lnTo>
                      <a:pt x="20" y="34"/>
                    </a:lnTo>
                    <a:lnTo>
                      <a:pt x="16" y="42"/>
                    </a:lnTo>
                    <a:lnTo>
                      <a:pt x="10" y="48"/>
                    </a:lnTo>
                    <a:lnTo>
                      <a:pt x="7" y="57"/>
                    </a:lnTo>
                    <a:lnTo>
                      <a:pt x="4" y="65"/>
                    </a:lnTo>
                    <a:lnTo>
                      <a:pt x="1" y="74"/>
                    </a:lnTo>
                    <a:lnTo>
                      <a:pt x="0" y="83"/>
                    </a:lnTo>
                    <a:lnTo>
                      <a:pt x="0" y="93"/>
                    </a:lnTo>
                    <a:lnTo>
                      <a:pt x="0" y="101"/>
                    </a:lnTo>
                    <a:lnTo>
                      <a:pt x="1" y="110"/>
                    </a:lnTo>
                    <a:lnTo>
                      <a:pt x="4" y="119"/>
                    </a:lnTo>
                    <a:lnTo>
                      <a:pt x="7" y="128"/>
                    </a:lnTo>
                    <a:lnTo>
                      <a:pt x="10" y="136"/>
                    </a:lnTo>
                    <a:lnTo>
                      <a:pt x="16" y="144"/>
                    </a:lnTo>
                    <a:lnTo>
                      <a:pt x="20" y="150"/>
                    </a:lnTo>
                    <a:lnTo>
                      <a:pt x="27" y="157"/>
                    </a:lnTo>
                    <a:lnTo>
                      <a:pt x="32" y="162"/>
                    </a:lnTo>
                    <a:lnTo>
                      <a:pt x="40" y="168"/>
                    </a:lnTo>
                    <a:lnTo>
                      <a:pt x="48" y="172"/>
                    </a:lnTo>
                    <a:lnTo>
                      <a:pt x="56" y="176"/>
                    </a:lnTo>
                    <a:lnTo>
                      <a:pt x="63" y="179"/>
                    </a:lnTo>
                    <a:lnTo>
                      <a:pt x="72" y="181"/>
                    </a:lnTo>
                    <a:lnTo>
                      <a:pt x="81"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Freeform 115"/>
              <p:cNvSpPr>
                <a:spLocks/>
              </p:cNvSpPr>
              <p:nvPr/>
            </p:nvSpPr>
            <p:spPr bwMode="auto">
              <a:xfrm>
                <a:off x="11698690" y="2964812"/>
                <a:ext cx="30163" cy="28575"/>
              </a:xfrm>
              <a:custGeom>
                <a:avLst/>
                <a:gdLst/>
                <a:ahLst/>
                <a:cxnLst>
                  <a:cxn ang="0">
                    <a:pos x="100" y="182"/>
                  </a:cxn>
                  <a:cxn ang="0">
                    <a:pos x="118" y="179"/>
                  </a:cxn>
                  <a:cxn ang="0">
                    <a:pos x="134" y="172"/>
                  </a:cxn>
                  <a:cxn ang="0">
                    <a:pos x="149" y="162"/>
                  </a:cxn>
                  <a:cxn ang="0">
                    <a:pos x="162" y="150"/>
                  </a:cxn>
                  <a:cxn ang="0">
                    <a:pos x="171" y="136"/>
                  </a:cxn>
                  <a:cxn ang="0">
                    <a:pos x="179" y="119"/>
                  </a:cxn>
                  <a:cxn ang="0">
                    <a:pos x="182" y="101"/>
                  </a:cxn>
                  <a:cxn ang="0">
                    <a:pos x="182" y="83"/>
                  </a:cxn>
                  <a:cxn ang="0">
                    <a:pos x="179" y="65"/>
                  </a:cxn>
                  <a:cxn ang="0">
                    <a:pos x="171" y="48"/>
                  </a:cxn>
                  <a:cxn ang="0">
                    <a:pos x="162" y="34"/>
                  </a:cxn>
                  <a:cxn ang="0">
                    <a:pos x="149" y="22"/>
                  </a:cxn>
                  <a:cxn ang="0">
                    <a:pos x="134" y="12"/>
                  </a:cxn>
                  <a:cxn ang="0">
                    <a:pos x="118" y="5"/>
                  </a:cxn>
                  <a:cxn ang="0">
                    <a:pos x="100" y="2"/>
                  </a:cxn>
                  <a:cxn ang="0">
                    <a:pos x="82" y="2"/>
                  </a:cxn>
                  <a:cxn ang="0">
                    <a:pos x="64" y="5"/>
                  </a:cxn>
                  <a:cxn ang="0">
                    <a:pos x="48" y="12"/>
                  </a:cxn>
                  <a:cxn ang="0">
                    <a:pos x="33" y="22"/>
                  </a:cxn>
                  <a:cxn ang="0">
                    <a:pos x="20" y="34"/>
                  </a:cxn>
                  <a:cxn ang="0">
                    <a:pos x="11" y="48"/>
                  </a:cxn>
                  <a:cxn ang="0">
                    <a:pos x="3" y="65"/>
                  </a:cxn>
                  <a:cxn ang="0">
                    <a:pos x="0" y="83"/>
                  </a:cxn>
                  <a:cxn ang="0">
                    <a:pos x="0" y="101"/>
                  </a:cxn>
                  <a:cxn ang="0">
                    <a:pos x="3" y="119"/>
                  </a:cxn>
                  <a:cxn ang="0">
                    <a:pos x="11" y="136"/>
                  </a:cxn>
                  <a:cxn ang="0">
                    <a:pos x="20" y="150"/>
                  </a:cxn>
                  <a:cxn ang="0">
                    <a:pos x="33" y="162"/>
                  </a:cxn>
                  <a:cxn ang="0">
                    <a:pos x="48" y="172"/>
                  </a:cxn>
                  <a:cxn ang="0">
                    <a:pos x="64" y="179"/>
                  </a:cxn>
                  <a:cxn ang="0">
                    <a:pos x="82" y="182"/>
                  </a:cxn>
                </a:cxnLst>
                <a:rect l="0" t="0" r="r" b="b"/>
                <a:pathLst>
                  <a:path w="182" h="184">
                    <a:moveTo>
                      <a:pt x="91" y="184"/>
                    </a:moveTo>
                    <a:lnTo>
                      <a:pt x="100" y="182"/>
                    </a:lnTo>
                    <a:lnTo>
                      <a:pt x="110" y="181"/>
                    </a:lnTo>
                    <a:lnTo>
                      <a:pt x="118" y="179"/>
                    </a:lnTo>
                    <a:lnTo>
                      <a:pt x="126" y="176"/>
                    </a:lnTo>
                    <a:lnTo>
                      <a:pt x="134" y="172"/>
                    </a:lnTo>
                    <a:lnTo>
                      <a:pt x="142" y="168"/>
                    </a:lnTo>
                    <a:lnTo>
                      <a:pt x="149" y="162"/>
                    </a:lnTo>
                    <a:lnTo>
                      <a:pt x="155" y="157"/>
                    </a:lnTo>
                    <a:lnTo>
                      <a:pt x="162" y="150"/>
                    </a:lnTo>
                    <a:lnTo>
                      <a:pt x="166"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6" y="42"/>
                    </a:lnTo>
                    <a:lnTo>
                      <a:pt x="162" y="34"/>
                    </a:lnTo>
                    <a:lnTo>
                      <a:pt x="155" y="27"/>
                    </a:lnTo>
                    <a:lnTo>
                      <a:pt x="149" y="22"/>
                    </a:lnTo>
                    <a:lnTo>
                      <a:pt x="142" y="16"/>
                    </a:lnTo>
                    <a:lnTo>
                      <a:pt x="134" y="12"/>
                    </a:lnTo>
                    <a:lnTo>
                      <a:pt x="126" y="8"/>
                    </a:lnTo>
                    <a:lnTo>
                      <a:pt x="118" y="5"/>
                    </a:lnTo>
                    <a:lnTo>
                      <a:pt x="110" y="3"/>
                    </a:lnTo>
                    <a:lnTo>
                      <a:pt x="100" y="2"/>
                    </a:lnTo>
                    <a:lnTo>
                      <a:pt x="91" y="0"/>
                    </a:lnTo>
                    <a:lnTo>
                      <a:pt x="82" y="2"/>
                    </a:lnTo>
                    <a:lnTo>
                      <a:pt x="72" y="3"/>
                    </a:lnTo>
                    <a:lnTo>
                      <a:pt x="64" y="5"/>
                    </a:lnTo>
                    <a:lnTo>
                      <a:pt x="55" y="8"/>
                    </a:lnTo>
                    <a:lnTo>
                      <a:pt x="48" y="12"/>
                    </a:lnTo>
                    <a:lnTo>
                      <a:pt x="40" y="16"/>
                    </a:lnTo>
                    <a:lnTo>
                      <a:pt x="33" y="22"/>
                    </a:lnTo>
                    <a:lnTo>
                      <a:pt x="27" y="27"/>
                    </a:lnTo>
                    <a:lnTo>
                      <a:pt x="20" y="34"/>
                    </a:lnTo>
                    <a:lnTo>
                      <a:pt x="16" y="42"/>
                    </a:lnTo>
                    <a:lnTo>
                      <a:pt x="11" y="48"/>
                    </a:lnTo>
                    <a:lnTo>
                      <a:pt x="7" y="57"/>
                    </a:lnTo>
                    <a:lnTo>
                      <a:pt x="3" y="65"/>
                    </a:lnTo>
                    <a:lnTo>
                      <a:pt x="1" y="74"/>
                    </a:lnTo>
                    <a:lnTo>
                      <a:pt x="0" y="83"/>
                    </a:lnTo>
                    <a:lnTo>
                      <a:pt x="0" y="93"/>
                    </a:lnTo>
                    <a:lnTo>
                      <a:pt x="0" y="101"/>
                    </a:lnTo>
                    <a:lnTo>
                      <a:pt x="1" y="110"/>
                    </a:lnTo>
                    <a:lnTo>
                      <a:pt x="3" y="119"/>
                    </a:lnTo>
                    <a:lnTo>
                      <a:pt x="7" y="128"/>
                    </a:lnTo>
                    <a:lnTo>
                      <a:pt x="11" y="136"/>
                    </a:lnTo>
                    <a:lnTo>
                      <a:pt x="16" y="144"/>
                    </a:lnTo>
                    <a:lnTo>
                      <a:pt x="20" y="150"/>
                    </a:lnTo>
                    <a:lnTo>
                      <a:pt x="27" y="157"/>
                    </a:lnTo>
                    <a:lnTo>
                      <a:pt x="33" y="162"/>
                    </a:lnTo>
                    <a:lnTo>
                      <a:pt x="40" y="168"/>
                    </a:lnTo>
                    <a:lnTo>
                      <a:pt x="48" y="172"/>
                    </a:lnTo>
                    <a:lnTo>
                      <a:pt x="55" y="176"/>
                    </a:lnTo>
                    <a:lnTo>
                      <a:pt x="64" y="179"/>
                    </a:lnTo>
                    <a:lnTo>
                      <a:pt x="72"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Freeform 116"/>
              <p:cNvSpPr>
                <a:spLocks/>
              </p:cNvSpPr>
              <p:nvPr/>
            </p:nvSpPr>
            <p:spPr bwMode="auto">
              <a:xfrm>
                <a:off x="11739965" y="2964812"/>
                <a:ext cx="28575" cy="28575"/>
              </a:xfrm>
              <a:custGeom>
                <a:avLst/>
                <a:gdLst/>
                <a:ahLst/>
                <a:cxnLst>
                  <a:cxn ang="0">
                    <a:pos x="101" y="182"/>
                  </a:cxn>
                  <a:cxn ang="0">
                    <a:pos x="118" y="179"/>
                  </a:cxn>
                  <a:cxn ang="0">
                    <a:pos x="134" y="172"/>
                  </a:cxn>
                  <a:cxn ang="0">
                    <a:pos x="148" y="162"/>
                  </a:cxn>
                  <a:cxn ang="0">
                    <a:pos x="162" y="150"/>
                  </a:cxn>
                  <a:cxn ang="0">
                    <a:pos x="172" y="136"/>
                  </a:cxn>
                  <a:cxn ang="0">
                    <a:pos x="178" y="119"/>
                  </a:cxn>
                  <a:cxn ang="0">
                    <a:pos x="182" y="101"/>
                  </a:cxn>
                  <a:cxn ang="0">
                    <a:pos x="182" y="83"/>
                  </a:cxn>
                  <a:cxn ang="0">
                    <a:pos x="178" y="65"/>
                  </a:cxn>
                  <a:cxn ang="0">
                    <a:pos x="172" y="48"/>
                  </a:cxn>
                  <a:cxn ang="0">
                    <a:pos x="162" y="34"/>
                  </a:cxn>
                  <a:cxn ang="0">
                    <a:pos x="148" y="22"/>
                  </a:cxn>
                  <a:cxn ang="0">
                    <a:pos x="134" y="12"/>
                  </a:cxn>
                  <a:cxn ang="0">
                    <a:pos x="118" y="5"/>
                  </a:cxn>
                  <a:cxn ang="0">
                    <a:pos x="101" y="2"/>
                  </a:cxn>
                  <a:cxn ang="0">
                    <a:pos x="82" y="2"/>
                  </a:cxn>
                  <a:cxn ang="0">
                    <a:pos x="64" y="5"/>
                  </a:cxn>
                  <a:cxn ang="0">
                    <a:pos x="48" y="12"/>
                  </a:cxn>
                  <a:cxn ang="0">
                    <a:pos x="33" y="22"/>
                  </a:cxn>
                  <a:cxn ang="0">
                    <a:pos x="21" y="34"/>
                  </a:cxn>
                  <a:cxn ang="0">
                    <a:pos x="11" y="48"/>
                  </a:cxn>
                  <a:cxn ang="0">
                    <a:pos x="3" y="65"/>
                  </a:cxn>
                  <a:cxn ang="0">
                    <a:pos x="0" y="83"/>
                  </a:cxn>
                  <a:cxn ang="0">
                    <a:pos x="0" y="101"/>
                  </a:cxn>
                  <a:cxn ang="0">
                    <a:pos x="3"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8" y="179"/>
                    </a:lnTo>
                    <a:lnTo>
                      <a:pt x="126" y="176"/>
                    </a:lnTo>
                    <a:lnTo>
                      <a:pt x="134" y="172"/>
                    </a:lnTo>
                    <a:lnTo>
                      <a:pt x="142" y="168"/>
                    </a:lnTo>
                    <a:lnTo>
                      <a:pt x="148" y="162"/>
                    </a:lnTo>
                    <a:lnTo>
                      <a:pt x="155" y="157"/>
                    </a:lnTo>
                    <a:lnTo>
                      <a:pt x="162" y="150"/>
                    </a:lnTo>
                    <a:lnTo>
                      <a:pt x="166"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6" y="42"/>
                    </a:lnTo>
                    <a:lnTo>
                      <a:pt x="162" y="34"/>
                    </a:lnTo>
                    <a:lnTo>
                      <a:pt x="155" y="27"/>
                    </a:lnTo>
                    <a:lnTo>
                      <a:pt x="148" y="22"/>
                    </a:lnTo>
                    <a:lnTo>
                      <a:pt x="142" y="16"/>
                    </a:lnTo>
                    <a:lnTo>
                      <a:pt x="134" y="12"/>
                    </a:lnTo>
                    <a:lnTo>
                      <a:pt x="126" y="8"/>
                    </a:lnTo>
                    <a:lnTo>
                      <a:pt x="118" y="5"/>
                    </a:lnTo>
                    <a:lnTo>
                      <a:pt x="110" y="3"/>
                    </a:lnTo>
                    <a:lnTo>
                      <a:pt x="101" y="2"/>
                    </a:lnTo>
                    <a:lnTo>
                      <a:pt x="91"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6" y="57"/>
                    </a:lnTo>
                    <a:lnTo>
                      <a:pt x="3" y="65"/>
                    </a:lnTo>
                    <a:lnTo>
                      <a:pt x="1" y="74"/>
                    </a:lnTo>
                    <a:lnTo>
                      <a:pt x="0" y="83"/>
                    </a:lnTo>
                    <a:lnTo>
                      <a:pt x="0" y="93"/>
                    </a:lnTo>
                    <a:lnTo>
                      <a:pt x="0" y="101"/>
                    </a:lnTo>
                    <a:lnTo>
                      <a:pt x="1" y="110"/>
                    </a:lnTo>
                    <a:lnTo>
                      <a:pt x="3" y="119"/>
                    </a:lnTo>
                    <a:lnTo>
                      <a:pt x="6"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Freeform 117"/>
              <p:cNvSpPr>
                <a:spLocks/>
              </p:cNvSpPr>
              <p:nvPr/>
            </p:nvSpPr>
            <p:spPr bwMode="auto">
              <a:xfrm>
                <a:off x="11779653" y="2964812"/>
                <a:ext cx="28575" cy="28575"/>
              </a:xfrm>
              <a:custGeom>
                <a:avLst/>
                <a:gdLst/>
                <a:ahLst/>
                <a:cxnLst>
                  <a:cxn ang="0">
                    <a:pos x="101" y="182"/>
                  </a:cxn>
                  <a:cxn ang="0">
                    <a:pos x="118" y="179"/>
                  </a:cxn>
                  <a:cxn ang="0">
                    <a:pos x="134" y="172"/>
                  </a:cxn>
                  <a:cxn ang="0">
                    <a:pos x="149" y="162"/>
                  </a:cxn>
                  <a:cxn ang="0">
                    <a:pos x="162" y="150"/>
                  </a:cxn>
                  <a:cxn ang="0">
                    <a:pos x="172" y="136"/>
                  </a:cxn>
                  <a:cxn ang="0">
                    <a:pos x="178" y="119"/>
                  </a:cxn>
                  <a:cxn ang="0">
                    <a:pos x="182" y="101"/>
                  </a:cxn>
                  <a:cxn ang="0">
                    <a:pos x="182" y="83"/>
                  </a:cxn>
                  <a:cxn ang="0">
                    <a:pos x="178" y="65"/>
                  </a:cxn>
                  <a:cxn ang="0">
                    <a:pos x="172" y="48"/>
                  </a:cxn>
                  <a:cxn ang="0">
                    <a:pos x="162" y="34"/>
                  </a:cxn>
                  <a:cxn ang="0">
                    <a:pos x="149" y="22"/>
                  </a:cxn>
                  <a:cxn ang="0">
                    <a:pos x="134" y="12"/>
                  </a:cxn>
                  <a:cxn ang="0">
                    <a:pos x="118" y="5"/>
                  </a:cxn>
                  <a:cxn ang="0">
                    <a:pos x="101" y="2"/>
                  </a:cxn>
                  <a:cxn ang="0">
                    <a:pos x="82" y="2"/>
                  </a:cxn>
                  <a:cxn ang="0">
                    <a:pos x="64" y="5"/>
                  </a:cxn>
                  <a:cxn ang="0">
                    <a:pos x="47"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7" y="172"/>
                  </a:cxn>
                  <a:cxn ang="0">
                    <a:pos x="64" y="179"/>
                  </a:cxn>
                  <a:cxn ang="0">
                    <a:pos x="82" y="182"/>
                  </a:cxn>
                </a:cxnLst>
                <a:rect l="0" t="0" r="r" b="b"/>
                <a:pathLst>
                  <a:path w="183" h="184">
                    <a:moveTo>
                      <a:pt x="91" y="184"/>
                    </a:moveTo>
                    <a:lnTo>
                      <a:pt x="101" y="182"/>
                    </a:lnTo>
                    <a:lnTo>
                      <a:pt x="109" y="181"/>
                    </a:lnTo>
                    <a:lnTo>
                      <a:pt x="118" y="179"/>
                    </a:lnTo>
                    <a:lnTo>
                      <a:pt x="126" y="176"/>
                    </a:lnTo>
                    <a:lnTo>
                      <a:pt x="134" y="172"/>
                    </a:lnTo>
                    <a:lnTo>
                      <a:pt x="142" y="168"/>
                    </a:lnTo>
                    <a:lnTo>
                      <a:pt x="149" y="162"/>
                    </a:lnTo>
                    <a:lnTo>
                      <a:pt x="156" y="157"/>
                    </a:lnTo>
                    <a:lnTo>
                      <a:pt x="162" y="150"/>
                    </a:lnTo>
                    <a:lnTo>
                      <a:pt x="167" y="144"/>
                    </a:lnTo>
                    <a:lnTo>
                      <a:pt x="172" y="136"/>
                    </a:lnTo>
                    <a:lnTo>
                      <a:pt x="175" y="128"/>
                    </a:lnTo>
                    <a:lnTo>
                      <a:pt x="178" y="119"/>
                    </a:lnTo>
                    <a:lnTo>
                      <a:pt x="180" y="110"/>
                    </a:lnTo>
                    <a:lnTo>
                      <a:pt x="182" y="101"/>
                    </a:lnTo>
                    <a:lnTo>
                      <a:pt x="183" y="93"/>
                    </a:lnTo>
                    <a:lnTo>
                      <a:pt x="182" y="83"/>
                    </a:lnTo>
                    <a:lnTo>
                      <a:pt x="180" y="74"/>
                    </a:lnTo>
                    <a:lnTo>
                      <a:pt x="178" y="65"/>
                    </a:lnTo>
                    <a:lnTo>
                      <a:pt x="175" y="57"/>
                    </a:lnTo>
                    <a:lnTo>
                      <a:pt x="172" y="48"/>
                    </a:lnTo>
                    <a:lnTo>
                      <a:pt x="167" y="42"/>
                    </a:lnTo>
                    <a:lnTo>
                      <a:pt x="162" y="34"/>
                    </a:lnTo>
                    <a:lnTo>
                      <a:pt x="156" y="27"/>
                    </a:lnTo>
                    <a:lnTo>
                      <a:pt x="149" y="22"/>
                    </a:lnTo>
                    <a:lnTo>
                      <a:pt x="142" y="16"/>
                    </a:lnTo>
                    <a:lnTo>
                      <a:pt x="134" y="12"/>
                    </a:lnTo>
                    <a:lnTo>
                      <a:pt x="126" y="8"/>
                    </a:lnTo>
                    <a:lnTo>
                      <a:pt x="118" y="5"/>
                    </a:lnTo>
                    <a:lnTo>
                      <a:pt x="109" y="3"/>
                    </a:lnTo>
                    <a:lnTo>
                      <a:pt x="101" y="2"/>
                    </a:lnTo>
                    <a:lnTo>
                      <a:pt x="91" y="0"/>
                    </a:lnTo>
                    <a:lnTo>
                      <a:pt x="82" y="2"/>
                    </a:lnTo>
                    <a:lnTo>
                      <a:pt x="73" y="3"/>
                    </a:lnTo>
                    <a:lnTo>
                      <a:pt x="64" y="5"/>
                    </a:lnTo>
                    <a:lnTo>
                      <a:pt x="55" y="8"/>
                    </a:lnTo>
                    <a:lnTo>
                      <a:pt x="47" y="12"/>
                    </a:lnTo>
                    <a:lnTo>
                      <a:pt x="40" y="16"/>
                    </a:lnTo>
                    <a:lnTo>
                      <a:pt x="33" y="22"/>
                    </a:lnTo>
                    <a:lnTo>
                      <a:pt x="26" y="27"/>
                    </a:lnTo>
                    <a:lnTo>
                      <a:pt x="21" y="34"/>
                    </a:lnTo>
                    <a:lnTo>
                      <a:pt x="15" y="42"/>
                    </a:lnTo>
                    <a:lnTo>
                      <a:pt x="11" y="48"/>
                    </a:lnTo>
                    <a:lnTo>
                      <a:pt x="6" y="57"/>
                    </a:lnTo>
                    <a:lnTo>
                      <a:pt x="4" y="65"/>
                    </a:lnTo>
                    <a:lnTo>
                      <a:pt x="2" y="74"/>
                    </a:lnTo>
                    <a:lnTo>
                      <a:pt x="0" y="83"/>
                    </a:lnTo>
                    <a:lnTo>
                      <a:pt x="0" y="93"/>
                    </a:lnTo>
                    <a:lnTo>
                      <a:pt x="0" y="101"/>
                    </a:lnTo>
                    <a:lnTo>
                      <a:pt x="2" y="110"/>
                    </a:lnTo>
                    <a:lnTo>
                      <a:pt x="4" y="119"/>
                    </a:lnTo>
                    <a:lnTo>
                      <a:pt x="6" y="128"/>
                    </a:lnTo>
                    <a:lnTo>
                      <a:pt x="11" y="136"/>
                    </a:lnTo>
                    <a:lnTo>
                      <a:pt x="15" y="144"/>
                    </a:lnTo>
                    <a:lnTo>
                      <a:pt x="21" y="150"/>
                    </a:lnTo>
                    <a:lnTo>
                      <a:pt x="26" y="157"/>
                    </a:lnTo>
                    <a:lnTo>
                      <a:pt x="33" y="162"/>
                    </a:lnTo>
                    <a:lnTo>
                      <a:pt x="40" y="168"/>
                    </a:lnTo>
                    <a:lnTo>
                      <a:pt x="47"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Freeform 118"/>
              <p:cNvSpPr>
                <a:spLocks/>
              </p:cNvSpPr>
              <p:nvPr/>
            </p:nvSpPr>
            <p:spPr bwMode="auto">
              <a:xfrm>
                <a:off x="12235265" y="3150549"/>
                <a:ext cx="203200" cy="34925"/>
              </a:xfrm>
              <a:custGeom>
                <a:avLst/>
                <a:gdLst/>
                <a:ahLst/>
                <a:cxnLst>
                  <a:cxn ang="0">
                    <a:pos x="1170" y="0"/>
                  </a:cxn>
                  <a:cxn ang="0">
                    <a:pos x="1192" y="3"/>
                  </a:cxn>
                  <a:cxn ang="0">
                    <a:pos x="1212" y="8"/>
                  </a:cxn>
                  <a:cxn ang="0">
                    <a:pos x="1231" y="19"/>
                  </a:cxn>
                  <a:cxn ang="0">
                    <a:pos x="1246" y="33"/>
                  </a:cxn>
                  <a:cxn ang="0">
                    <a:pos x="1259" y="48"/>
                  </a:cxn>
                  <a:cxn ang="0">
                    <a:pos x="1271" y="67"/>
                  </a:cxn>
                  <a:cxn ang="0">
                    <a:pos x="1276" y="87"/>
                  </a:cxn>
                  <a:cxn ang="0">
                    <a:pos x="1278" y="109"/>
                  </a:cxn>
                  <a:cxn ang="0">
                    <a:pos x="1276" y="131"/>
                  </a:cxn>
                  <a:cxn ang="0">
                    <a:pos x="1271" y="151"/>
                  </a:cxn>
                  <a:cxn ang="0">
                    <a:pos x="1259" y="170"/>
                  </a:cxn>
                  <a:cxn ang="0">
                    <a:pos x="1246" y="186"/>
                  </a:cxn>
                  <a:cxn ang="0">
                    <a:pos x="1231" y="199"/>
                  </a:cxn>
                  <a:cxn ang="0">
                    <a:pos x="1212" y="209"/>
                  </a:cxn>
                  <a:cxn ang="0">
                    <a:pos x="1192" y="216"/>
                  </a:cxn>
                  <a:cxn ang="0">
                    <a:pos x="1170" y="218"/>
                  </a:cxn>
                  <a:cxn ang="0">
                    <a:pos x="97" y="218"/>
                  </a:cxn>
                  <a:cxn ang="0">
                    <a:pos x="76" y="213"/>
                  </a:cxn>
                  <a:cxn ang="0">
                    <a:pos x="56" y="205"/>
                  </a:cxn>
                  <a:cxn ang="0">
                    <a:pos x="40" y="193"/>
                  </a:cxn>
                  <a:cxn ang="0">
                    <a:pos x="24" y="178"/>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3"/>
                    </a:lnTo>
                    <a:lnTo>
                      <a:pt x="1202" y="5"/>
                    </a:lnTo>
                    <a:lnTo>
                      <a:pt x="1212" y="8"/>
                    </a:lnTo>
                    <a:lnTo>
                      <a:pt x="1222" y="14"/>
                    </a:lnTo>
                    <a:lnTo>
                      <a:pt x="1231" y="19"/>
                    </a:lnTo>
                    <a:lnTo>
                      <a:pt x="1238" y="25"/>
                    </a:lnTo>
                    <a:lnTo>
                      <a:pt x="1246" y="33"/>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8"/>
                    </a:lnTo>
                    <a:lnTo>
                      <a:pt x="1246" y="186"/>
                    </a:lnTo>
                    <a:lnTo>
                      <a:pt x="1238" y="193"/>
                    </a:lnTo>
                    <a:lnTo>
                      <a:pt x="1231" y="199"/>
                    </a:lnTo>
                    <a:lnTo>
                      <a:pt x="1222" y="205"/>
                    </a:lnTo>
                    <a:lnTo>
                      <a:pt x="1212" y="209"/>
                    </a:lnTo>
                    <a:lnTo>
                      <a:pt x="1202" y="213"/>
                    </a:lnTo>
                    <a:lnTo>
                      <a:pt x="1192" y="216"/>
                    </a:lnTo>
                    <a:lnTo>
                      <a:pt x="1181" y="218"/>
                    </a:lnTo>
                    <a:lnTo>
                      <a:pt x="1170" y="218"/>
                    </a:lnTo>
                    <a:lnTo>
                      <a:pt x="108" y="218"/>
                    </a:lnTo>
                    <a:lnTo>
                      <a:pt x="97" y="218"/>
                    </a:lnTo>
                    <a:lnTo>
                      <a:pt x="86" y="216"/>
                    </a:lnTo>
                    <a:lnTo>
                      <a:pt x="76" y="213"/>
                    </a:lnTo>
                    <a:lnTo>
                      <a:pt x="66" y="209"/>
                    </a:lnTo>
                    <a:lnTo>
                      <a:pt x="56" y="205"/>
                    </a:lnTo>
                    <a:lnTo>
                      <a:pt x="47" y="199"/>
                    </a:lnTo>
                    <a:lnTo>
                      <a:pt x="40" y="193"/>
                    </a:lnTo>
                    <a:lnTo>
                      <a:pt x="32" y="186"/>
                    </a:lnTo>
                    <a:lnTo>
                      <a:pt x="24" y="178"/>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3"/>
                    </a:lnTo>
                    <a:lnTo>
                      <a:pt x="40"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Freeform 119"/>
              <p:cNvSpPr>
                <a:spLocks/>
              </p:cNvSpPr>
              <p:nvPr/>
            </p:nvSpPr>
            <p:spPr bwMode="auto">
              <a:xfrm>
                <a:off x="11619315" y="3152137"/>
                <a:ext cx="28575" cy="28575"/>
              </a:xfrm>
              <a:custGeom>
                <a:avLst/>
                <a:gdLst/>
                <a:ahLst/>
                <a:cxnLst>
                  <a:cxn ang="0">
                    <a:pos x="101" y="182"/>
                  </a:cxn>
                  <a:cxn ang="0">
                    <a:pos x="119" y="179"/>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5"/>
                    </a:lnTo>
                    <a:lnTo>
                      <a:pt x="136" y="172"/>
                    </a:lnTo>
                    <a:lnTo>
                      <a:pt x="143" y="168"/>
                    </a:lnTo>
                    <a:lnTo>
                      <a:pt x="150" y="162"/>
                    </a:lnTo>
                    <a:lnTo>
                      <a:pt x="157" y="156"/>
                    </a:lnTo>
                    <a:lnTo>
                      <a:pt x="162" y="150"/>
                    </a:lnTo>
                    <a:lnTo>
                      <a:pt x="168" y="142"/>
                    </a:lnTo>
                    <a:lnTo>
                      <a:pt x="172" y="135"/>
                    </a:lnTo>
                    <a:lnTo>
                      <a:pt x="177" y="127"/>
                    </a:lnTo>
                    <a:lnTo>
                      <a:pt x="179" y="119"/>
                    </a:lnTo>
                    <a:lnTo>
                      <a:pt x="181" y="110"/>
                    </a:lnTo>
                    <a:lnTo>
                      <a:pt x="183" y="101"/>
                    </a:lnTo>
                    <a:lnTo>
                      <a:pt x="183" y="91"/>
                    </a:lnTo>
                    <a:lnTo>
                      <a:pt x="183" y="82"/>
                    </a:lnTo>
                    <a:lnTo>
                      <a:pt x="181" y="73"/>
                    </a:lnTo>
                    <a:lnTo>
                      <a:pt x="179" y="64"/>
                    </a:lnTo>
                    <a:lnTo>
                      <a:pt x="177" y="56"/>
                    </a:lnTo>
                    <a:lnTo>
                      <a:pt x="172" y="48"/>
                    </a:lnTo>
                    <a:lnTo>
                      <a:pt x="168" y="40"/>
                    </a:lnTo>
                    <a:lnTo>
                      <a:pt x="162" y="33"/>
                    </a:lnTo>
                    <a:lnTo>
                      <a:pt x="157" y="27"/>
                    </a:lnTo>
                    <a:lnTo>
                      <a:pt x="150" y="21"/>
                    </a:lnTo>
                    <a:lnTo>
                      <a:pt x="143" y="16"/>
                    </a:lnTo>
                    <a:lnTo>
                      <a:pt x="136" y="11"/>
                    </a:lnTo>
                    <a:lnTo>
                      <a:pt x="128" y="8"/>
                    </a:lnTo>
                    <a:lnTo>
                      <a:pt x="119" y="4"/>
                    </a:lnTo>
                    <a:lnTo>
                      <a:pt x="110" y="2"/>
                    </a:lnTo>
                    <a:lnTo>
                      <a:pt x="101" y="0"/>
                    </a:lnTo>
                    <a:lnTo>
                      <a:pt x="92" y="0"/>
                    </a:lnTo>
                    <a:lnTo>
                      <a:pt x="82" y="0"/>
                    </a:lnTo>
                    <a:lnTo>
                      <a:pt x="73" y="2"/>
                    </a:lnTo>
                    <a:lnTo>
                      <a:pt x="65" y="4"/>
                    </a:lnTo>
                    <a:lnTo>
                      <a:pt x="57" y="8"/>
                    </a:lnTo>
                    <a:lnTo>
                      <a:pt x="49" y="11"/>
                    </a:lnTo>
                    <a:lnTo>
                      <a:pt x="41" y="16"/>
                    </a:lnTo>
                    <a:lnTo>
                      <a:pt x="34" y="21"/>
                    </a:lnTo>
                    <a:lnTo>
                      <a:pt x="28" y="27"/>
                    </a:lnTo>
                    <a:lnTo>
                      <a:pt x="21" y="33"/>
                    </a:lnTo>
                    <a:lnTo>
                      <a:pt x="16" y="40"/>
                    </a:lnTo>
                    <a:lnTo>
                      <a:pt x="11" y="48"/>
                    </a:lnTo>
                    <a:lnTo>
                      <a:pt x="8" y="56"/>
                    </a:lnTo>
                    <a:lnTo>
                      <a:pt x="5" y="64"/>
                    </a:lnTo>
                    <a:lnTo>
                      <a:pt x="2" y="73"/>
                    </a:lnTo>
                    <a:lnTo>
                      <a:pt x="1" y="82"/>
                    </a:lnTo>
                    <a:lnTo>
                      <a:pt x="0" y="91"/>
                    </a:lnTo>
                    <a:lnTo>
                      <a:pt x="1" y="101"/>
                    </a:lnTo>
                    <a:lnTo>
                      <a:pt x="2" y="110"/>
                    </a:lnTo>
                    <a:lnTo>
                      <a:pt x="5" y="119"/>
                    </a:lnTo>
                    <a:lnTo>
                      <a:pt x="8" y="127"/>
                    </a:lnTo>
                    <a:lnTo>
                      <a:pt x="11" y="135"/>
                    </a:lnTo>
                    <a:lnTo>
                      <a:pt x="16" y="142"/>
                    </a:lnTo>
                    <a:lnTo>
                      <a:pt x="21" y="150"/>
                    </a:lnTo>
                    <a:lnTo>
                      <a:pt x="28" y="156"/>
                    </a:lnTo>
                    <a:lnTo>
                      <a:pt x="34" y="162"/>
                    </a:lnTo>
                    <a:lnTo>
                      <a:pt x="41" y="168"/>
                    </a:lnTo>
                    <a:lnTo>
                      <a:pt x="49" y="172"/>
                    </a:lnTo>
                    <a:lnTo>
                      <a:pt x="57" y="175"/>
                    </a:lnTo>
                    <a:lnTo>
                      <a:pt x="65"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Freeform 120"/>
              <p:cNvSpPr>
                <a:spLocks/>
              </p:cNvSpPr>
              <p:nvPr/>
            </p:nvSpPr>
            <p:spPr bwMode="auto">
              <a:xfrm>
                <a:off x="11659003" y="3152137"/>
                <a:ext cx="28575" cy="28575"/>
              </a:xfrm>
              <a:custGeom>
                <a:avLst/>
                <a:gdLst/>
                <a:ahLst/>
                <a:cxnLst>
                  <a:cxn ang="0">
                    <a:pos x="100" y="182"/>
                  </a:cxn>
                  <a:cxn ang="0">
                    <a:pos x="118" y="179"/>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5"/>
                    </a:lnTo>
                    <a:lnTo>
                      <a:pt x="134" y="172"/>
                    </a:lnTo>
                    <a:lnTo>
                      <a:pt x="142" y="168"/>
                    </a:lnTo>
                    <a:lnTo>
                      <a:pt x="149" y="162"/>
                    </a:lnTo>
                    <a:lnTo>
                      <a:pt x="155" y="156"/>
                    </a:lnTo>
                    <a:lnTo>
                      <a:pt x="161" y="150"/>
                    </a:lnTo>
                    <a:lnTo>
                      <a:pt x="167"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7" y="40"/>
                    </a:lnTo>
                    <a:lnTo>
                      <a:pt x="161" y="33"/>
                    </a:lnTo>
                    <a:lnTo>
                      <a:pt x="155" y="27"/>
                    </a:lnTo>
                    <a:lnTo>
                      <a:pt x="149" y="21"/>
                    </a:lnTo>
                    <a:lnTo>
                      <a:pt x="142" y="16"/>
                    </a:lnTo>
                    <a:lnTo>
                      <a:pt x="134" y="11"/>
                    </a:lnTo>
                    <a:lnTo>
                      <a:pt x="127" y="8"/>
                    </a:lnTo>
                    <a:lnTo>
                      <a:pt x="118" y="4"/>
                    </a:lnTo>
                    <a:lnTo>
                      <a:pt x="109" y="2"/>
                    </a:lnTo>
                    <a:lnTo>
                      <a:pt x="100" y="0"/>
                    </a:lnTo>
                    <a:lnTo>
                      <a:pt x="91" y="0"/>
                    </a:lnTo>
                    <a:lnTo>
                      <a:pt x="81" y="0"/>
                    </a:lnTo>
                    <a:lnTo>
                      <a:pt x="72" y="2"/>
                    </a:lnTo>
                    <a:lnTo>
                      <a:pt x="63" y="4"/>
                    </a:lnTo>
                    <a:lnTo>
                      <a:pt x="56" y="8"/>
                    </a:lnTo>
                    <a:lnTo>
                      <a:pt x="48" y="11"/>
                    </a:lnTo>
                    <a:lnTo>
                      <a:pt x="40" y="16"/>
                    </a:lnTo>
                    <a:lnTo>
                      <a:pt x="32" y="21"/>
                    </a:lnTo>
                    <a:lnTo>
                      <a:pt x="27" y="27"/>
                    </a:lnTo>
                    <a:lnTo>
                      <a:pt x="20" y="33"/>
                    </a:lnTo>
                    <a:lnTo>
                      <a:pt x="16" y="40"/>
                    </a:lnTo>
                    <a:lnTo>
                      <a:pt x="10" y="48"/>
                    </a:lnTo>
                    <a:lnTo>
                      <a:pt x="7" y="56"/>
                    </a:lnTo>
                    <a:lnTo>
                      <a:pt x="4" y="64"/>
                    </a:lnTo>
                    <a:lnTo>
                      <a:pt x="1" y="73"/>
                    </a:lnTo>
                    <a:lnTo>
                      <a:pt x="0" y="82"/>
                    </a:lnTo>
                    <a:lnTo>
                      <a:pt x="0" y="91"/>
                    </a:lnTo>
                    <a:lnTo>
                      <a:pt x="0" y="101"/>
                    </a:lnTo>
                    <a:lnTo>
                      <a:pt x="1" y="110"/>
                    </a:lnTo>
                    <a:lnTo>
                      <a:pt x="4" y="119"/>
                    </a:lnTo>
                    <a:lnTo>
                      <a:pt x="7" y="127"/>
                    </a:lnTo>
                    <a:lnTo>
                      <a:pt x="10" y="135"/>
                    </a:lnTo>
                    <a:lnTo>
                      <a:pt x="16" y="142"/>
                    </a:lnTo>
                    <a:lnTo>
                      <a:pt x="20" y="150"/>
                    </a:lnTo>
                    <a:lnTo>
                      <a:pt x="27" y="156"/>
                    </a:lnTo>
                    <a:lnTo>
                      <a:pt x="32" y="162"/>
                    </a:lnTo>
                    <a:lnTo>
                      <a:pt x="40" y="168"/>
                    </a:lnTo>
                    <a:lnTo>
                      <a:pt x="48" y="172"/>
                    </a:lnTo>
                    <a:lnTo>
                      <a:pt x="56" y="175"/>
                    </a:lnTo>
                    <a:lnTo>
                      <a:pt x="63" y="179"/>
                    </a:lnTo>
                    <a:lnTo>
                      <a:pt x="72" y="181"/>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7" name="Freeform 121"/>
              <p:cNvSpPr>
                <a:spLocks/>
              </p:cNvSpPr>
              <p:nvPr/>
            </p:nvSpPr>
            <p:spPr bwMode="auto">
              <a:xfrm>
                <a:off x="11698690" y="3152137"/>
                <a:ext cx="30163" cy="28575"/>
              </a:xfrm>
              <a:custGeom>
                <a:avLst/>
                <a:gdLst/>
                <a:ahLst/>
                <a:cxnLst>
                  <a:cxn ang="0">
                    <a:pos x="100" y="182"/>
                  </a:cxn>
                  <a:cxn ang="0">
                    <a:pos x="118" y="179"/>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5"/>
                    </a:lnTo>
                    <a:lnTo>
                      <a:pt x="134" y="172"/>
                    </a:lnTo>
                    <a:lnTo>
                      <a:pt x="142" y="168"/>
                    </a:lnTo>
                    <a:lnTo>
                      <a:pt x="149" y="162"/>
                    </a:lnTo>
                    <a:lnTo>
                      <a:pt x="155" y="156"/>
                    </a:lnTo>
                    <a:lnTo>
                      <a:pt x="162" y="150"/>
                    </a:lnTo>
                    <a:lnTo>
                      <a:pt x="166"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6" y="40"/>
                    </a:lnTo>
                    <a:lnTo>
                      <a:pt x="162" y="33"/>
                    </a:lnTo>
                    <a:lnTo>
                      <a:pt x="155" y="27"/>
                    </a:lnTo>
                    <a:lnTo>
                      <a:pt x="149" y="21"/>
                    </a:lnTo>
                    <a:lnTo>
                      <a:pt x="142" y="16"/>
                    </a:lnTo>
                    <a:lnTo>
                      <a:pt x="134" y="11"/>
                    </a:lnTo>
                    <a:lnTo>
                      <a:pt x="126" y="8"/>
                    </a:lnTo>
                    <a:lnTo>
                      <a:pt x="118" y="4"/>
                    </a:lnTo>
                    <a:lnTo>
                      <a:pt x="110" y="2"/>
                    </a:lnTo>
                    <a:lnTo>
                      <a:pt x="100" y="0"/>
                    </a:lnTo>
                    <a:lnTo>
                      <a:pt x="91" y="0"/>
                    </a:lnTo>
                    <a:lnTo>
                      <a:pt x="82" y="0"/>
                    </a:lnTo>
                    <a:lnTo>
                      <a:pt x="72" y="2"/>
                    </a:lnTo>
                    <a:lnTo>
                      <a:pt x="64" y="4"/>
                    </a:lnTo>
                    <a:lnTo>
                      <a:pt x="55" y="8"/>
                    </a:lnTo>
                    <a:lnTo>
                      <a:pt x="48" y="11"/>
                    </a:lnTo>
                    <a:lnTo>
                      <a:pt x="40" y="16"/>
                    </a:lnTo>
                    <a:lnTo>
                      <a:pt x="33" y="21"/>
                    </a:lnTo>
                    <a:lnTo>
                      <a:pt x="27" y="27"/>
                    </a:lnTo>
                    <a:lnTo>
                      <a:pt x="20" y="33"/>
                    </a:lnTo>
                    <a:lnTo>
                      <a:pt x="16" y="40"/>
                    </a:lnTo>
                    <a:lnTo>
                      <a:pt x="11" y="48"/>
                    </a:lnTo>
                    <a:lnTo>
                      <a:pt x="7" y="56"/>
                    </a:lnTo>
                    <a:lnTo>
                      <a:pt x="3" y="64"/>
                    </a:lnTo>
                    <a:lnTo>
                      <a:pt x="1" y="73"/>
                    </a:lnTo>
                    <a:lnTo>
                      <a:pt x="0" y="82"/>
                    </a:lnTo>
                    <a:lnTo>
                      <a:pt x="0" y="91"/>
                    </a:lnTo>
                    <a:lnTo>
                      <a:pt x="0" y="101"/>
                    </a:lnTo>
                    <a:lnTo>
                      <a:pt x="1" y="110"/>
                    </a:lnTo>
                    <a:lnTo>
                      <a:pt x="3" y="119"/>
                    </a:lnTo>
                    <a:lnTo>
                      <a:pt x="7" y="127"/>
                    </a:lnTo>
                    <a:lnTo>
                      <a:pt x="11" y="135"/>
                    </a:lnTo>
                    <a:lnTo>
                      <a:pt x="16" y="142"/>
                    </a:lnTo>
                    <a:lnTo>
                      <a:pt x="20" y="150"/>
                    </a:lnTo>
                    <a:lnTo>
                      <a:pt x="27" y="156"/>
                    </a:lnTo>
                    <a:lnTo>
                      <a:pt x="33" y="162"/>
                    </a:lnTo>
                    <a:lnTo>
                      <a:pt x="40" y="168"/>
                    </a:lnTo>
                    <a:lnTo>
                      <a:pt x="48" y="172"/>
                    </a:lnTo>
                    <a:lnTo>
                      <a:pt x="55" y="175"/>
                    </a:lnTo>
                    <a:lnTo>
                      <a:pt x="64" y="179"/>
                    </a:lnTo>
                    <a:lnTo>
                      <a:pt x="72"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8" name="Freeform 122"/>
              <p:cNvSpPr>
                <a:spLocks/>
              </p:cNvSpPr>
              <p:nvPr/>
            </p:nvSpPr>
            <p:spPr bwMode="auto">
              <a:xfrm>
                <a:off x="11739965" y="3152137"/>
                <a:ext cx="28575" cy="28575"/>
              </a:xfrm>
              <a:custGeom>
                <a:avLst/>
                <a:gdLst/>
                <a:ahLst/>
                <a:cxnLst>
                  <a:cxn ang="0">
                    <a:pos x="101" y="182"/>
                  </a:cxn>
                  <a:cxn ang="0">
                    <a:pos x="118" y="179"/>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5"/>
                    </a:lnTo>
                    <a:lnTo>
                      <a:pt x="134" y="172"/>
                    </a:lnTo>
                    <a:lnTo>
                      <a:pt x="142" y="168"/>
                    </a:lnTo>
                    <a:lnTo>
                      <a:pt x="148" y="162"/>
                    </a:lnTo>
                    <a:lnTo>
                      <a:pt x="155" y="156"/>
                    </a:lnTo>
                    <a:lnTo>
                      <a:pt x="162" y="150"/>
                    </a:lnTo>
                    <a:lnTo>
                      <a:pt x="166"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6" y="40"/>
                    </a:lnTo>
                    <a:lnTo>
                      <a:pt x="162" y="33"/>
                    </a:lnTo>
                    <a:lnTo>
                      <a:pt x="155" y="27"/>
                    </a:lnTo>
                    <a:lnTo>
                      <a:pt x="148" y="21"/>
                    </a:lnTo>
                    <a:lnTo>
                      <a:pt x="142" y="16"/>
                    </a:lnTo>
                    <a:lnTo>
                      <a:pt x="134" y="11"/>
                    </a:lnTo>
                    <a:lnTo>
                      <a:pt x="126" y="8"/>
                    </a:lnTo>
                    <a:lnTo>
                      <a:pt x="118" y="4"/>
                    </a:lnTo>
                    <a:lnTo>
                      <a:pt x="110" y="2"/>
                    </a:lnTo>
                    <a:lnTo>
                      <a:pt x="101" y="0"/>
                    </a:lnTo>
                    <a:lnTo>
                      <a:pt x="91"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6" y="56"/>
                    </a:lnTo>
                    <a:lnTo>
                      <a:pt x="3" y="64"/>
                    </a:lnTo>
                    <a:lnTo>
                      <a:pt x="1" y="73"/>
                    </a:lnTo>
                    <a:lnTo>
                      <a:pt x="0" y="82"/>
                    </a:lnTo>
                    <a:lnTo>
                      <a:pt x="0" y="91"/>
                    </a:lnTo>
                    <a:lnTo>
                      <a:pt x="0" y="101"/>
                    </a:lnTo>
                    <a:lnTo>
                      <a:pt x="1" y="110"/>
                    </a:lnTo>
                    <a:lnTo>
                      <a:pt x="3" y="119"/>
                    </a:lnTo>
                    <a:lnTo>
                      <a:pt x="6"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9" name="Freeform 123"/>
              <p:cNvSpPr>
                <a:spLocks/>
              </p:cNvSpPr>
              <p:nvPr/>
            </p:nvSpPr>
            <p:spPr bwMode="auto">
              <a:xfrm>
                <a:off x="11779653" y="3152137"/>
                <a:ext cx="28575" cy="28575"/>
              </a:xfrm>
              <a:custGeom>
                <a:avLst/>
                <a:gdLst/>
                <a:ahLst/>
                <a:cxnLst>
                  <a:cxn ang="0">
                    <a:pos x="101" y="182"/>
                  </a:cxn>
                  <a:cxn ang="0">
                    <a:pos x="118" y="179"/>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5"/>
                    </a:lnTo>
                    <a:lnTo>
                      <a:pt x="134" y="172"/>
                    </a:lnTo>
                    <a:lnTo>
                      <a:pt x="142" y="168"/>
                    </a:lnTo>
                    <a:lnTo>
                      <a:pt x="149" y="162"/>
                    </a:lnTo>
                    <a:lnTo>
                      <a:pt x="156" y="156"/>
                    </a:lnTo>
                    <a:lnTo>
                      <a:pt x="162" y="150"/>
                    </a:lnTo>
                    <a:lnTo>
                      <a:pt x="167" y="142"/>
                    </a:lnTo>
                    <a:lnTo>
                      <a:pt x="172" y="135"/>
                    </a:lnTo>
                    <a:lnTo>
                      <a:pt x="175" y="127"/>
                    </a:lnTo>
                    <a:lnTo>
                      <a:pt x="178" y="119"/>
                    </a:lnTo>
                    <a:lnTo>
                      <a:pt x="180" y="110"/>
                    </a:lnTo>
                    <a:lnTo>
                      <a:pt x="182" y="101"/>
                    </a:lnTo>
                    <a:lnTo>
                      <a:pt x="183" y="91"/>
                    </a:lnTo>
                    <a:lnTo>
                      <a:pt x="182" y="82"/>
                    </a:lnTo>
                    <a:lnTo>
                      <a:pt x="180" y="73"/>
                    </a:lnTo>
                    <a:lnTo>
                      <a:pt x="178" y="64"/>
                    </a:lnTo>
                    <a:lnTo>
                      <a:pt x="175" y="56"/>
                    </a:lnTo>
                    <a:lnTo>
                      <a:pt x="172" y="48"/>
                    </a:lnTo>
                    <a:lnTo>
                      <a:pt x="167" y="40"/>
                    </a:lnTo>
                    <a:lnTo>
                      <a:pt x="162" y="33"/>
                    </a:lnTo>
                    <a:lnTo>
                      <a:pt x="156" y="27"/>
                    </a:lnTo>
                    <a:lnTo>
                      <a:pt x="149" y="21"/>
                    </a:lnTo>
                    <a:lnTo>
                      <a:pt x="142" y="16"/>
                    </a:lnTo>
                    <a:lnTo>
                      <a:pt x="134" y="11"/>
                    </a:lnTo>
                    <a:lnTo>
                      <a:pt x="126" y="8"/>
                    </a:lnTo>
                    <a:lnTo>
                      <a:pt x="118" y="4"/>
                    </a:lnTo>
                    <a:lnTo>
                      <a:pt x="109" y="2"/>
                    </a:lnTo>
                    <a:lnTo>
                      <a:pt x="101" y="0"/>
                    </a:lnTo>
                    <a:lnTo>
                      <a:pt x="91" y="0"/>
                    </a:lnTo>
                    <a:lnTo>
                      <a:pt x="82" y="0"/>
                    </a:lnTo>
                    <a:lnTo>
                      <a:pt x="73" y="2"/>
                    </a:lnTo>
                    <a:lnTo>
                      <a:pt x="64" y="4"/>
                    </a:lnTo>
                    <a:lnTo>
                      <a:pt x="55" y="8"/>
                    </a:lnTo>
                    <a:lnTo>
                      <a:pt x="47" y="11"/>
                    </a:lnTo>
                    <a:lnTo>
                      <a:pt x="40" y="16"/>
                    </a:lnTo>
                    <a:lnTo>
                      <a:pt x="33" y="21"/>
                    </a:lnTo>
                    <a:lnTo>
                      <a:pt x="26" y="27"/>
                    </a:lnTo>
                    <a:lnTo>
                      <a:pt x="21" y="33"/>
                    </a:lnTo>
                    <a:lnTo>
                      <a:pt x="15" y="40"/>
                    </a:lnTo>
                    <a:lnTo>
                      <a:pt x="11" y="48"/>
                    </a:lnTo>
                    <a:lnTo>
                      <a:pt x="6" y="56"/>
                    </a:lnTo>
                    <a:lnTo>
                      <a:pt x="4" y="64"/>
                    </a:lnTo>
                    <a:lnTo>
                      <a:pt x="2" y="73"/>
                    </a:lnTo>
                    <a:lnTo>
                      <a:pt x="0" y="82"/>
                    </a:lnTo>
                    <a:lnTo>
                      <a:pt x="0" y="91"/>
                    </a:lnTo>
                    <a:lnTo>
                      <a:pt x="0" y="101"/>
                    </a:lnTo>
                    <a:lnTo>
                      <a:pt x="2" y="110"/>
                    </a:lnTo>
                    <a:lnTo>
                      <a:pt x="4" y="119"/>
                    </a:lnTo>
                    <a:lnTo>
                      <a:pt x="6" y="127"/>
                    </a:lnTo>
                    <a:lnTo>
                      <a:pt x="11" y="135"/>
                    </a:lnTo>
                    <a:lnTo>
                      <a:pt x="15" y="142"/>
                    </a:lnTo>
                    <a:lnTo>
                      <a:pt x="21" y="150"/>
                    </a:lnTo>
                    <a:lnTo>
                      <a:pt x="26" y="156"/>
                    </a:lnTo>
                    <a:lnTo>
                      <a:pt x="33" y="162"/>
                    </a:lnTo>
                    <a:lnTo>
                      <a:pt x="40" y="168"/>
                    </a:lnTo>
                    <a:lnTo>
                      <a:pt x="47"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0" name="Freeform 124"/>
              <p:cNvSpPr>
                <a:spLocks/>
              </p:cNvSpPr>
              <p:nvPr/>
            </p:nvSpPr>
            <p:spPr bwMode="auto">
              <a:xfrm>
                <a:off x="12235265" y="3337874"/>
                <a:ext cx="203200" cy="34925"/>
              </a:xfrm>
              <a:custGeom>
                <a:avLst/>
                <a:gdLst/>
                <a:ahLst/>
                <a:cxnLst>
                  <a:cxn ang="0">
                    <a:pos x="1170" y="0"/>
                  </a:cxn>
                  <a:cxn ang="0">
                    <a:pos x="1192" y="2"/>
                  </a:cxn>
                  <a:cxn ang="0">
                    <a:pos x="1212" y="8"/>
                  </a:cxn>
                  <a:cxn ang="0">
                    <a:pos x="1231" y="18"/>
                  </a:cxn>
                  <a:cxn ang="0">
                    <a:pos x="1246" y="31"/>
                  </a:cxn>
                  <a:cxn ang="0">
                    <a:pos x="1259" y="48"/>
                  </a:cxn>
                  <a:cxn ang="0">
                    <a:pos x="1271" y="67"/>
                  </a:cxn>
                  <a:cxn ang="0">
                    <a:pos x="1276" y="87"/>
                  </a:cxn>
                  <a:cxn ang="0">
                    <a:pos x="1278" y="109"/>
                  </a:cxn>
                  <a:cxn ang="0">
                    <a:pos x="1276" y="131"/>
                  </a:cxn>
                  <a:cxn ang="0">
                    <a:pos x="1271" y="151"/>
                  </a:cxn>
                  <a:cxn ang="0">
                    <a:pos x="1259" y="170"/>
                  </a:cxn>
                  <a:cxn ang="0">
                    <a:pos x="1246" y="185"/>
                  </a:cxn>
                  <a:cxn ang="0">
                    <a:pos x="1231" y="199"/>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8"/>
                  </a:cxn>
                  <a:cxn ang="0">
                    <a:pos x="4" y="77"/>
                  </a:cxn>
                  <a:cxn ang="0">
                    <a:pos x="13" y="57"/>
                  </a:cxn>
                  <a:cxn ang="0">
                    <a:pos x="24" y="39"/>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8"/>
                    </a:lnTo>
                    <a:lnTo>
                      <a:pt x="1222" y="13"/>
                    </a:lnTo>
                    <a:lnTo>
                      <a:pt x="1231" y="18"/>
                    </a:lnTo>
                    <a:lnTo>
                      <a:pt x="1238" y="24"/>
                    </a:lnTo>
                    <a:lnTo>
                      <a:pt x="1246" y="31"/>
                    </a:lnTo>
                    <a:lnTo>
                      <a:pt x="1254" y="39"/>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9"/>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9"/>
                    </a:lnTo>
                    <a:lnTo>
                      <a:pt x="40" y="193"/>
                    </a:lnTo>
                    <a:lnTo>
                      <a:pt x="32" y="185"/>
                    </a:lnTo>
                    <a:lnTo>
                      <a:pt x="24" y="177"/>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39"/>
                    </a:lnTo>
                    <a:lnTo>
                      <a:pt x="32" y="31"/>
                    </a:lnTo>
                    <a:lnTo>
                      <a:pt x="40"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Freeform 125"/>
              <p:cNvSpPr>
                <a:spLocks/>
              </p:cNvSpPr>
              <p:nvPr/>
            </p:nvSpPr>
            <p:spPr bwMode="auto">
              <a:xfrm>
                <a:off x="11619315" y="3339462"/>
                <a:ext cx="28575" cy="28575"/>
              </a:xfrm>
              <a:custGeom>
                <a:avLst/>
                <a:gdLst/>
                <a:ahLst/>
                <a:cxnLst>
                  <a:cxn ang="0">
                    <a:pos x="101" y="182"/>
                  </a:cxn>
                  <a:cxn ang="0">
                    <a:pos x="119" y="178"/>
                  </a:cxn>
                  <a:cxn ang="0">
                    <a:pos x="136" y="172"/>
                  </a:cxn>
                  <a:cxn ang="0">
                    <a:pos x="150" y="162"/>
                  </a:cxn>
                  <a:cxn ang="0">
                    <a:pos x="162" y="149"/>
                  </a:cxn>
                  <a:cxn ang="0">
                    <a:pos x="172" y="135"/>
                  </a:cxn>
                  <a:cxn ang="0">
                    <a:pos x="179" y="118"/>
                  </a:cxn>
                  <a:cxn ang="0">
                    <a:pos x="183" y="101"/>
                  </a:cxn>
                  <a:cxn ang="0">
                    <a:pos x="183" y="82"/>
                  </a:cxn>
                  <a:cxn ang="0">
                    <a:pos x="179" y="64"/>
                  </a:cxn>
                  <a:cxn ang="0">
                    <a:pos x="172" y="47"/>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7"/>
                  </a:cxn>
                  <a:cxn ang="0">
                    <a:pos x="5" y="64"/>
                  </a:cxn>
                  <a:cxn ang="0">
                    <a:pos x="1" y="82"/>
                  </a:cxn>
                  <a:cxn ang="0">
                    <a:pos x="1" y="101"/>
                  </a:cxn>
                  <a:cxn ang="0">
                    <a:pos x="5" y="118"/>
                  </a:cxn>
                  <a:cxn ang="0">
                    <a:pos x="11" y="135"/>
                  </a:cxn>
                  <a:cxn ang="0">
                    <a:pos x="21" y="149"/>
                  </a:cxn>
                  <a:cxn ang="0">
                    <a:pos x="34" y="162"/>
                  </a:cxn>
                  <a:cxn ang="0">
                    <a:pos x="49" y="172"/>
                  </a:cxn>
                  <a:cxn ang="0">
                    <a:pos x="65" y="178"/>
                  </a:cxn>
                  <a:cxn ang="0">
                    <a:pos x="82" y="182"/>
                  </a:cxn>
                </a:cxnLst>
                <a:rect l="0" t="0" r="r" b="b"/>
                <a:pathLst>
                  <a:path w="183" h="183">
                    <a:moveTo>
                      <a:pt x="92" y="183"/>
                    </a:moveTo>
                    <a:lnTo>
                      <a:pt x="101" y="182"/>
                    </a:lnTo>
                    <a:lnTo>
                      <a:pt x="110" y="180"/>
                    </a:lnTo>
                    <a:lnTo>
                      <a:pt x="119" y="178"/>
                    </a:lnTo>
                    <a:lnTo>
                      <a:pt x="128" y="175"/>
                    </a:lnTo>
                    <a:lnTo>
                      <a:pt x="136" y="172"/>
                    </a:lnTo>
                    <a:lnTo>
                      <a:pt x="143" y="167"/>
                    </a:lnTo>
                    <a:lnTo>
                      <a:pt x="150" y="162"/>
                    </a:lnTo>
                    <a:lnTo>
                      <a:pt x="157" y="156"/>
                    </a:lnTo>
                    <a:lnTo>
                      <a:pt x="162" y="149"/>
                    </a:lnTo>
                    <a:lnTo>
                      <a:pt x="168" y="142"/>
                    </a:lnTo>
                    <a:lnTo>
                      <a:pt x="172" y="135"/>
                    </a:lnTo>
                    <a:lnTo>
                      <a:pt x="177" y="126"/>
                    </a:lnTo>
                    <a:lnTo>
                      <a:pt x="179" y="118"/>
                    </a:lnTo>
                    <a:lnTo>
                      <a:pt x="181" y="109"/>
                    </a:lnTo>
                    <a:lnTo>
                      <a:pt x="183" y="101"/>
                    </a:lnTo>
                    <a:lnTo>
                      <a:pt x="183" y="91"/>
                    </a:lnTo>
                    <a:lnTo>
                      <a:pt x="183" y="82"/>
                    </a:lnTo>
                    <a:lnTo>
                      <a:pt x="181" y="73"/>
                    </a:lnTo>
                    <a:lnTo>
                      <a:pt x="179" y="64"/>
                    </a:lnTo>
                    <a:lnTo>
                      <a:pt x="177" y="55"/>
                    </a:lnTo>
                    <a:lnTo>
                      <a:pt x="172" y="47"/>
                    </a:lnTo>
                    <a:lnTo>
                      <a:pt x="168" y="40"/>
                    </a:lnTo>
                    <a:lnTo>
                      <a:pt x="162" y="33"/>
                    </a:lnTo>
                    <a:lnTo>
                      <a:pt x="157" y="26"/>
                    </a:lnTo>
                    <a:lnTo>
                      <a:pt x="150" y="21"/>
                    </a:lnTo>
                    <a:lnTo>
                      <a:pt x="143" y="15"/>
                    </a:lnTo>
                    <a:lnTo>
                      <a:pt x="136" y="11"/>
                    </a:lnTo>
                    <a:lnTo>
                      <a:pt x="128" y="6"/>
                    </a:lnTo>
                    <a:lnTo>
                      <a:pt x="119" y="4"/>
                    </a:lnTo>
                    <a:lnTo>
                      <a:pt x="110" y="2"/>
                    </a:lnTo>
                    <a:lnTo>
                      <a:pt x="101" y="0"/>
                    </a:lnTo>
                    <a:lnTo>
                      <a:pt x="92" y="0"/>
                    </a:lnTo>
                    <a:lnTo>
                      <a:pt x="82" y="0"/>
                    </a:lnTo>
                    <a:lnTo>
                      <a:pt x="73" y="2"/>
                    </a:lnTo>
                    <a:lnTo>
                      <a:pt x="65" y="4"/>
                    </a:lnTo>
                    <a:lnTo>
                      <a:pt x="57" y="6"/>
                    </a:lnTo>
                    <a:lnTo>
                      <a:pt x="49" y="11"/>
                    </a:lnTo>
                    <a:lnTo>
                      <a:pt x="41" y="15"/>
                    </a:lnTo>
                    <a:lnTo>
                      <a:pt x="34" y="21"/>
                    </a:lnTo>
                    <a:lnTo>
                      <a:pt x="28" y="26"/>
                    </a:lnTo>
                    <a:lnTo>
                      <a:pt x="21" y="33"/>
                    </a:lnTo>
                    <a:lnTo>
                      <a:pt x="16" y="40"/>
                    </a:lnTo>
                    <a:lnTo>
                      <a:pt x="11" y="47"/>
                    </a:lnTo>
                    <a:lnTo>
                      <a:pt x="8" y="55"/>
                    </a:lnTo>
                    <a:lnTo>
                      <a:pt x="5" y="64"/>
                    </a:lnTo>
                    <a:lnTo>
                      <a:pt x="2" y="73"/>
                    </a:lnTo>
                    <a:lnTo>
                      <a:pt x="1" y="82"/>
                    </a:lnTo>
                    <a:lnTo>
                      <a:pt x="0" y="91"/>
                    </a:lnTo>
                    <a:lnTo>
                      <a:pt x="1" y="101"/>
                    </a:lnTo>
                    <a:lnTo>
                      <a:pt x="2" y="109"/>
                    </a:lnTo>
                    <a:lnTo>
                      <a:pt x="5" y="118"/>
                    </a:lnTo>
                    <a:lnTo>
                      <a:pt x="8" y="126"/>
                    </a:lnTo>
                    <a:lnTo>
                      <a:pt x="11" y="135"/>
                    </a:lnTo>
                    <a:lnTo>
                      <a:pt x="16" y="142"/>
                    </a:lnTo>
                    <a:lnTo>
                      <a:pt x="21" y="149"/>
                    </a:lnTo>
                    <a:lnTo>
                      <a:pt x="28" y="156"/>
                    </a:lnTo>
                    <a:lnTo>
                      <a:pt x="34" y="162"/>
                    </a:lnTo>
                    <a:lnTo>
                      <a:pt x="41" y="167"/>
                    </a:lnTo>
                    <a:lnTo>
                      <a:pt x="49" y="172"/>
                    </a:lnTo>
                    <a:lnTo>
                      <a:pt x="57" y="175"/>
                    </a:lnTo>
                    <a:lnTo>
                      <a:pt x="65"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2" name="Freeform 126"/>
              <p:cNvSpPr>
                <a:spLocks/>
              </p:cNvSpPr>
              <p:nvPr/>
            </p:nvSpPr>
            <p:spPr bwMode="auto">
              <a:xfrm>
                <a:off x="11659003" y="3339462"/>
                <a:ext cx="28575" cy="28575"/>
              </a:xfrm>
              <a:custGeom>
                <a:avLst/>
                <a:gdLst/>
                <a:ahLst/>
                <a:cxnLst>
                  <a:cxn ang="0">
                    <a:pos x="100" y="182"/>
                  </a:cxn>
                  <a:cxn ang="0">
                    <a:pos x="118" y="178"/>
                  </a:cxn>
                  <a:cxn ang="0">
                    <a:pos x="134"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7"/>
                  </a:cxn>
                  <a:cxn ang="0">
                    <a:pos x="4" y="64"/>
                  </a:cxn>
                  <a:cxn ang="0">
                    <a:pos x="0" y="82"/>
                  </a:cxn>
                  <a:cxn ang="0">
                    <a:pos x="0" y="101"/>
                  </a:cxn>
                  <a:cxn ang="0">
                    <a:pos x="4" y="118"/>
                  </a:cxn>
                  <a:cxn ang="0">
                    <a:pos x="10" y="135"/>
                  </a:cxn>
                  <a:cxn ang="0">
                    <a:pos x="20" y="149"/>
                  </a:cxn>
                  <a:cxn ang="0">
                    <a:pos x="32" y="162"/>
                  </a:cxn>
                  <a:cxn ang="0">
                    <a:pos x="48" y="172"/>
                  </a:cxn>
                  <a:cxn ang="0">
                    <a:pos x="63" y="178"/>
                  </a:cxn>
                  <a:cxn ang="0">
                    <a:pos x="81" y="182"/>
                  </a:cxn>
                </a:cxnLst>
                <a:rect l="0" t="0" r="r" b="b"/>
                <a:pathLst>
                  <a:path w="182" h="183">
                    <a:moveTo>
                      <a:pt x="91" y="183"/>
                    </a:moveTo>
                    <a:lnTo>
                      <a:pt x="100" y="182"/>
                    </a:lnTo>
                    <a:lnTo>
                      <a:pt x="109" y="180"/>
                    </a:lnTo>
                    <a:lnTo>
                      <a:pt x="118" y="178"/>
                    </a:lnTo>
                    <a:lnTo>
                      <a:pt x="127" y="175"/>
                    </a:lnTo>
                    <a:lnTo>
                      <a:pt x="134" y="172"/>
                    </a:lnTo>
                    <a:lnTo>
                      <a:pt x="142" y="167"/>
                    </a:lnTo>
                    <a:lnTo>
                      <a:pt x="149" y="162"/>
                    </a:lnTo>
                    <a:lnTo>
                      <a:pt x="155" y="156"/>
                    </a:lnTo>
                    <a:lnTo>
                      <a:pt x="161" y="149"/>
                    </a:lnTo>
                    <a:lnTo>
                      <a:pt x="167"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7" y="40"/>
                    </a:lnTo>
                    <a:lnTo>
                      <a:pt x="161" y="33"/>
                    </a:lnTo>
                    <a:lnTo>
                      <a:pt x="155" y="26"/>
                    </a:lnTo>
                    <a:lnTo>
                      <a:pt x="149" y="21"/>
                    </a:lnTo>
                    <a:lnTo>
                      <a:pt x="142" y="15"/>
                    </a:lnTo>
                    <a:lnTo>
                      <a:pt x="134" y="11"/>
                    </a:lnTo>
                    <a:lnTo>
                      <a:pt x="127" y="6"/>
                    </a:lnTo>
                    <a:lnTo>
                      <a:pt x="118" y="4"/>
                    </a:lnTo>
                    <a:lnTo>
                      <a:pt x="109" y="2"/>
                    </a:lnTo>
                    <a:lnTo>
                      <a:pt x="100" y="0"/>
                    </a:lnTo>
                    <a:lnTo>
                      <a:pt x="91" y="0"/>
                    </a:lnTo>
                    <a:lnTo>
                      <a:pt x="81" y="0"/>
                    </a:lnTo>
                    <a:lnTo>
                      <a:pt x="72" y="2"/>
                    </a:lnTo>
                    <a:lnTo>
                      <a:pt x="63" y="4"/>
                    </a:lnTo>
                    <a:lnTo>
                      <a:pt x="56" y="6"/>
                    </a:lnTo>
                    <a:lnTo>
                      <a:pt x="48" y="11"/>
                    </a:lnTo>
                    <a:lnTo>
                      <a:pt x="40" y="15"/>
                    </a:lnTo>
                    <a:lnTo>
                      <a:pt x="32" y="21"/>
                    </a:lnTo>
                    <a:lnTo>
                      <a:pt x="27" y="26"/>
                    </a:lnTo>
                    <a:lnTo>
                      <a:pt x="20" y="33"/>
                    </a:lnTo>
                    <a:lnTo>
                      <a:pt x="16" y="40"/>
                    </a:lnTo>
                    <a:lnTo>
                      <a:pt x="10" y="47"/>
                    </a:lnTo>
                    <a:lnTo>
                      <a:pt x="7" y="55"/>
                    </a:lnTo>
                    <a:lnTo>
                      <a:pt x="4" y="64"/>
                    </a:lnTo>
                    <a:lnTo>
                      <a:pt x="1" y="73"/>
                    </a:lnTo>
                    <a:lnTo>
                      <a:pt x="0" y="82"/>
                    </a:lnTo>
                    <a:lnTo>
                      <a:pt x="0" y="91"/>
                    </a:lnTo>
                    <a:lnTo>
                      <a:pt x="0" y="101"/>
                    </a:lnTo>
                    <a:lnTo>
                      <a:pt x="1" y="109"/>
                    </a:lnTo>
                    <a:lnTo>
                      <a:pt x="4" y="118"/>
                    </a:lnTo>
                    <a:lnTo>
                      <a:pt x="7" y="126"/>
                    </a:lnTo>
                    <a:lnTo>
                      <a:pt x="10" y="135"/>
                    </a:lnTo>
                    <a:lnTo>
                      <a:pt x="16" y="142"/>
                    </a:lnTo>
                    <a:lnTo>
                      <a:pt x="20" y="149"/>
                    </a:lnTo>
                    <a:lnTo>
                      <a:pt x="27" y="156"/>
                    </a:lnTo>
                    <a:lnTo>
                      <a:pt x="32" y="162"/>
                    </a:lnTo>
                    <a:lnTo>
                      <a:pt x="40" y="167"/>
                    </a:lnTo>
                    <a:lnTo>
                      <a:pt x="48" y="172"/>
                    </a:lnTo>
                    <a:lnTo>
                      <a:pt x="56" y="175"/>
                    </a:lnTo>
                    <a:lnTo>
                      <a:pt x="63" y="178"/>
                    </a:lnTo>
                    <a:lnTo>
                      <a:pt x="72" y="180"/>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Freeform 127"/>
              <p:cNvSpPr>
                <a:spLocks/>
              </p:cNvSpPr>
              <p:nvPr/>
            </p:nvSpPr>
            <p:spPr bwMode="auto">
              <a:xfrm>
                <a:off x="11698690" y="3339462"/>
                <a:ext cx="30163" cy="28575"/>
              </a:xfrm>
              <a:custGeom>
                <a:avLst/>
                <a:gdLst/>
                <a:ahLst/>
                <a:cxnLst>
                  <a:cxn ang="0">
                    <a:pos x="100" y="182"/>
                  </a:cxn>
                  <a:cxn ang="0">
                    <a:pos x="118" y="178"/>
                  </a:cxn>
                  <a:cxn ang="0">
                    <a:pos x="134" y="172"/>
                  </a:cxn>
                  <a:cxn ang="0">
                    <a:pos x="149" y="162"/>
                  </a:cxn>
                  <a:cxn ang="0">
                    <a:pos x="162" y="149"/>
                  </a:cxn>
                  <a:cxn ang="0">
                    <a:pos x="171" y="135"/>
                  </a:cxn>
                  <a:cxn ang="0">
                    <a:pos x="179" y="118"/>
                  </a:cxn>
                  <a:cxn ang="0">
                    <a:pos x="182" y="101"/>
                  </a:cxn>
                  <a:cxn ang="0">
                    <a:pos x="182" y="82"/>
                  </a:cxn>
                  <a:cxn ang="0">
                    <a:pos x="179" y="64"/>
                  </a:cxn>
                  <a:cxn ang="0">
                    <a:pos x="171" y="47"/>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7"/>
                  </a:cxn>
                  <a:cxn ang="0">
                    <a:pos x="3" y="64"/>
                  </a:cxn>
                  <a:cxn ang="0">
                    <a:pos x="0" y="82"/>
                  </a:cxn>
                  <a:cxn ang="0">
                    <a:pos x="0" y="101"/>
                  </a:cxn>
                  <a:cxn ang="0">
                    <a:pos x="3" y="118"/>
                  </a:cxn>
                  <a:cxn ang="0">
                    <a:pos x="11" y="135"/>
                  </a:cxn>
                  <a:cxn ang="0">
                    <a:pos x="20" y="149"/>
                  </a:cxn>
                  <a:cxn ang="0">
                    <a:pos x="33" y="162"/>
                  </a:cxn>
                  <a:cxn ang="0">
                    <a:pos x="48" y="172"/>
                  </a:cxn>
                  <a:cxn ang="0">
                    <a:pos x="64" y="178"/>
                  </a:cxn>
                  <a:cxn ang="0">
                    <a:pos x="82" y="182"/>
                  </a:cxn>
                </a:cxnLst>
                <a:rect l="0" t="0" r="r" b="b"/>
                <a:pathLst>
                  <a:path w="182" h="183">
                    <a:moveTo>
                      <a:pt x="91" y="183"/>
                    </a:moveTo>
                    <a:lnTo>
                      <a:pt x="100" y="182"/>
                    </a:lnTo>
                    <a:lnTo>
                      <a:pt x="110" y="180"/>
                    </a:lnTo>
                    <a:lnTo>
                      <a:pt x="118" y="178"/>
                    </a:lnTo>
                    <a:lnTo>
                      <a:pt x="126" y="175"/>
                    </a:lnTo>
                    <a:lnTo>
                      <a:pt x="134" y="172"/>
                    </a:lnTo>
                    <a:lnTo>
                      <a:pt x="142" y="167"/>
                    </a:lnTo>
                    <a:lnTo>
                      <a:pt x="149" y="162"/>
                    </a:lnTo>
                    <a:lnTo>
                      <a:pt x="155" y="156"/>
                    </a:lnTo>
                    <a:lnTo>
                      <a:pt x="162" y="149"/>
                    </a:lnTo>
                    <a:lnTo>
                      <a:pt x="166"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6" y="40"/>
                    </a:lnTo>
                    <a:lnTo>
                      <a:pt x="162" y="33"/>
                    </a:lnTo>
                    <a:lnTo>
                      <a:pt x="155" y="26"/>
                    </a:lnTo>
                    <a:lnTo>
                      <a:pt x="149" y="21"/>
                    </a:lnTo>
                    <a:lnTo>
                      <a:pt x="142" y="15"/>
                    </a:lnTo>
                    <a:lnTo>
                      <a:pt x="134" y="11"/>
                    </a:lnTo>
                    <a:lnTo>
                      <a:pt x="126" y="6"/>
                    </a:lnTo>
                    <a:lnTo>
                      <a:pt x="118" y="4"/>
                    </a:lnTo>
                    <a:lnTo>
                      <a:pt x="110" y="2"/>
                    </a:lnTo>
                    <a:lnTo>
                      <a:pt x="100" y="0"/>
                    </a:lnTo>
                    <a:lnTo>
                      <a:pt x="91" y="0"/>
                    </a:lnTo>
                    <a:lnTo>
                      <a:pt x="82" y="0"/>
                    </a:lnTo>
                    <a:lnTo>
                      <a:pt x="72" y="2"/>
                    </a:lnTo>
                    <a:lnTo>
                      <a:pt x="64" y="4"/>
                    </a:lnTo>
                    <a:lnTo>
                      <a:pt x="55" y="6"/>
                    </a:lnTo>
                    <a:lnTo>
                      <a:pt x="48" y="11"/>
                    </a:lnTo>
                    <a:lnTo>
                      <a:pt x="40" y="15"/>
                    </a:lnTo>
                    <a:lnTo>
                      <a:pt x="33" y="21"/>
                    </a:lnTo>
                    <a:lnTo>
                      <a:pt x="27" y="26"/>
                    </a:lnTo>
                    <a:lnTo>
                      <a:pt x="20" y="33"/>
                    </a:lnTo>
                    <a:lnTo>
                      <a:pt x="16" y="40"/>
                    </a:lnTo>
                    <a:lnTo>
                      <a:pt x="11" y="47"/>
                    </a:lnTo>
                    <a:lnTo>
                      <a:pt x="7" y="55"/>
                    </a:lnTo>
                    <a:lnTo>
                      <a:pt x="3" y="64"/>
                    </a:lnTo>
                    <a:lnTo>
                      <a:pt x="1" y="73"/>
                    </a:lnTo>
                    <a:lnTo>
                      <a:pt x="0" y="82"/>
                    </a:lnTo>
                    <a:lnTo>
                      <a:pt x="0" y="91"/>
                    </a:lnTo>
                    <a:lnTo>
                      <a:pt x="0" y="101"/>
                    </a:lnTo>
                    <a:lnTo>
                      <a:pt x="1" y="109"/>
                    </a:lnTo>
                    <a:lnTo>
                      <a:pt x="3" y="118"/>
                    </a:lnTo>
                    <a:lnTo>
                      <a:pt x="7" y="126"/>
                    </a:lnTo>
                    <a:lnTo>
                      <a:pt x="11" y="135"/>
                    </a:lnTo>
                    <a:lnTo>
                      <a:pt x="16" y="142"/>
                    </a:lnTo>
                    <a:lnTo>
                      <a:pt x="20" y="149"/>
                    </a:lnTo>
                    <a:lnTo>
                      <a:pt x="27" y="156"/>
                    </a:lnTo>
                    <a:lnTo>
                      <a:pt x="33" y="162"/>
                    </a:lnTo>
                    <a:lnTo>
                      <a:pt x="40" y="167"/>
                    </a:lnTo>
                    <a:lnTo>
                      <a:pt x="48" y="172"/>
                    </a:lnTo>
                    <a:lnTo>
                      <a:pt x="55" y="175"/>
                    </a:lnTo>
                    <a:lnTo>
                      <a:pt x="64" y="178"/>
                    </a:lnTo>
                    <a:lnTo>
                      <a:pt x="72"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Freeform 128"/>
              <p:cNvSpPr>
                <a:spLocks/>
              </p:cNvSpPr>
              <p:nvPr/>
            </p:nvSpPr>
            <p:spPr bwMode="auto">
              <a:xfrm>
                <a:off x="11739965" y="3339462"/>
                <a:ext cx="28575" cy="28575"/>
              </a:xfrm>
              <a:custGeom>
                <a:avLst/>
                <a:gdLst/>
                <a:ahLst/>
                <a:cxnLst>
                  <a:cxn ang="0">
                    <a:pos x="101" y="182"/>
                  </a:cxn>
                  <a:cxn ang="0">
                    <a:pos x="118" y="178"/>
                  </a:cxn>
                  <a:cxn ang="0">
                    <a:pos x="134" y="172"/>
                  </a:cxn>
                  <a:cxn ang="0">
                    <a:pos x="148" y="162"/>
                  </a:cxn>
                  <a:cxn ang="0">
                    <a:pos x="162" y="149"/>
                  </a:cxn>
                  <a:cxn ang="0">
                    <a:pos x="172" y="135"/>
                  </a:cxn>
                  <a:cxn ang="0">
                    <a:pos x="178" y="118"/>
                  </a:cxn>
                  <a:cxn ang="0">
                    <a:pos x="182" y="101"/>
                  </a:cxn>
                  <a:cxn ang="0">
                    <a:pos x="182" y="82"/>
                  </a:cxn>
                  <a:cxn ang="0">
                    <a:pos x="178" y="64"/>
                  </a:cxn>
                  <a:cxn ang="0">
                    <a:pos x="172" y="47"/>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7"/>
                  </a:cxn>
                  <a:cxn ang="0">
                    <a:pos x="3" y="64"/>
                  </a:cxn>
                  <a:cxn ang="0">
                    <a:pos x="0" y="82"/>
                  </a:cxn>
                  <a:cxn ang="0">
                    <a:pos x="0" y="101"/>
                  </a:cxn>
                  <a:cxn ang="0">
                    <a:pos x="3"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8" y="178"/>
                    </a:lnTo>
                    <a:lnTo>
                      <a:pt x="126" y="175"/>
                    </a:lnTo>
                    <a:lnTo>
                      <a:pt x="134" y="172"/>
                    </a:lnTo>
                    <a:lnTo>
                      <a:pt x="142" y="167"/>
                    </a:lnTo>
                    <a:lnTo>
                      <a:pt x="148" y="162"/>
                    </a:lnTo>
                    <a:lnTo>
                      <a:pt x="155" y="156"/>
                    </a:lnTo>
                    <a:lnTo>
                      <a:pt x="162" y="149"/>
                    </a:lnTo>
                    <a:lnTo>
                      <a:pt x="166"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6" y="40"/>
                    </a:lnTo>
                    <a:lnTo>
                      <a:pt x="162" y="33"/>
                    </a:lnTo>
                    <a:lnTo>
                      <a:pt x="155" y="26"/>
                    </a:lnTo>
                    <a:lnTo>
                      <a:pt x="148" y="21"/>
                    </a:lnTo>
                    <a:lnTo>
                      <a:pt x="142" y="15"/>
                    </a:lnTo>
                    <a:lnTo>
                      <a:pt x="134" y="11"/>
                    </a:lnTo>
                    <a:lnTo>
                      <a:pt x="126" y="6"/>
                    </a:lnTo>
                    <a:lnTo>
                      <a:pt x="118" y="4"/>
                    </a:lnTo>
                    <a:lnTo>
                      <a:pt x="110" y="2"/>
                    </a:lnTo>
                    <a:lnTo>
                      <a:pt x="101" y="0"/>
                    </a:lnTo>
                    <a:lnTo>
                      <a:pt x="91"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6" y="55"/>
                    </a:lnTo>
                    <a:lnTo>
                      <a:pt x="3" y="64"/>
                    </a:lnTo>
                    <a:lnTo>
                      <a:pt x="1" y="73"/>
                    </a:lnTo>
                    <a:lnTo>
                      <a:pt x="0" y="82"/>
                    </a:lnTo>
                    <a:lnTo>
                      <a:pt x="0" y="91"/>
                    </a:lnTo>
                    <a:lnTo>
                      <a:pt x="0" y="101"/>
                    </a:lnTo>
                    <a:lnTo>
                      <a:pt x="1" y="109"/>
                    </a:lnTo>
                    <a:lnTo>
                      <a:pt x="3" y="118"/>
                    </a:lnTo>
                    <a:lnTo>
                      <a:pt x="6"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5" name="Freeform 129"/>
              <p:cNvSpPr>
                <a:spLocks/>
              </p:cNvSpPr>
              <p:nvPr/>
            </p:nvSpPr>
            <p:spPr bwMode="auto">
              <a:xfrm>
                <a:off x="11779653" y="3339462"/>
                <a:ext cx="28575" cy="28575"/>
              </a:xfrm>
              <a:custGeom>
                <a:avLst/>
                <a:gdLst/>
                <a:ahLst/>
                <a:cxnLst>
                  <a:cxn ang="0">
                    <a:pos x="101" y="182"/>
                  </a:cxn>
                  <a:cxn ang="0">
                    <a:pos x="118" y="178"/>
                  </a:cxn>
                  <a:cxn ang="0">
                    <a:pos x="134" y="172"/>
                  </a:cxn>
                  <a:cxn ang="0">
                    <a:pos x="149" y="162"/>
                  </a:cxn>
                  <a:cxn ang="0">
                    <a:pos x="162" y="149"/>
                  </a:cxn>
                  <a:cxn ang="0">
                    <a:pos x="172" y="135"/>
                  </a:cxn>
                  <a:cxn ang="0">
                    <a:pos x="178" y="118"/>
                  </a:cxn>
                  <a:cxn ang="0">
                    <a:pos x="182" y="101"/>
                  </a:cxn>
                  <a:cxn ang="0">
                    <a:pos x="182" y="82"/>
                  </a:cxn>
                  <a:cxn ang="0">
                    <a:pos x="178" y="64"/>
                  </a:cxn>
                  <a:cxn ang="0">
                    <a:pos x="172" y="47"/>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7" y="172"/>
                  </a:cxn>
                  <a:cxn ang="0">
                    <a:pos x="64" y="178"/>
                  </a:cxn>
                  <a:cxn ang="0">
                    <a:pos x="82" y="182"/>
                  </a:cxn>
                </a:cxnLst>
                <a:rect l="0" t="0" r="r" b="b"/>
                <a:pathLst>
                  <a:path w="183" h="183">
                    <a:moveTo>
                      <a:pt x="91" y="183"/>
                    </a:moveTo>
                    <a:lnTo>
                      <a:pt x="101" y="182"/>
                    </a:lnTo>
                    <a:lnTo>
                      <a:pt x="109" y="180"/>
                    </a:lnTo>
                    <a:lnTo>
                      <a:pt x="118" y="178"/>
                    </a:lnTo>
                    <a:lnTo>
                      <a:pt x="126" y="175"/>
                    </a:lnTo>
                    <a:lnTo>
                      <a:pt x="134" y="172"/>
                    </a:lnTo>
                    <a:lnTo>
                      <a:pt x="142" y="167"/>
                    </a:lnTo>
                    <a:lnTo>
                      <a:pt x="149" y="162"/>
                    </a:lnTo>
                    <a:lnTo>
                      <a:pt x="156" y="156"/>
                    </a:lnTo>
                    <a:lnTo>
                      <a:pt x="162" y="149"/>
                    </a:lnTo>
                    <a:lnTo>
                      <a:pt x="167" y="142"/>
                    </a:lnTo>
                    <a:lnTo>
                      <a:pt x="172" y="135"/>
                    </a:lnTo>
                    <a:lnTo>
                      <a:pt x="175" y="126"/>
                    </a:lnTo>
                    <a:lnTo>
                      <a:pt x="178" y="118"/>
                    </a:lnTo>
                    <a:lnTo>
                      <a:pt x="180" y="109"/>
                    </a:lnTo>
                    <a:lnTo>
                      <a:pt x="182" y="101"/>
                    </a:lnTo>
                    <a:lnTo>
                      <a:pt x="183" y="91"/>
                    </a:lnTo>
                    <a:lnTo>
                      <a:pt x="182" y="82"/>
                    </a:lnTo>
                    <a:lnTo>
                      <a:pt x="180" y="73"/>
                    </a:lnTo>
                    <a:lnTo>
                      <a:pt x="178" y="64"/>
                    </a:lnTo>
                    <a:lnTo>
                      <a:pt x="175" y="55"/>
                    </a:lnTo>
                    <a:lnTo>
                      <a:pt x="172" y="47"/>
                    </a:lnTo>
                    <a:lnTo>
                      <a:pt x="167" y="40"/>
                    </a:lnTo>
                    <a:lnTo>
                      <a:pt x="162" y="33"/>
                    </a:lnTo>
                    <a:lnTo>
                      <a:pt x="156" y="26"/>
                    </a:lnTo>
                    <a:lnTo>
                      <a:pt x="149" y="21"/>
                    </a:lnTo>
                    <a:lnTo>
                      <a:pt x="142" y="15"/>
                    </a:lnTo>
                    <a:lnTo>
                      <a:pt x="134" y="11"/>
                    </a:lnTo>
                    <a:lnTo>
                      <a:pt x="126" y="6"/>
                    </a:lnTo>
                    <a:lnTo>
                      <a:pt x="118" y="4"/>
                    </a:lnTo>
                    <a:lnTo>
                      <a:pt x="109" y="2"/>
                    </a:lnTo>
                    <a:lnTo>
                      <a:pt x="101" y="0"/>
                    </a:lnTo>
                    <a:lnTo>
                      <a:pt x="91" y="0"/>
                    </a:lnTo>
                    <a:lnTo>
                      <a:pt x="82" y="0"/>
                    </a:lnTo>
                    <a:lnTo>
                      <a:pt x="73" y="2"/>
                    </a:lnTo>
                    <a:lnTo>
                      <a:pt x="64" y="4"/>
                    </a:lnTo>
                    <a:lnTo>
                      <a:pt x="55" y="6"/>
                    </a:lnTo>
                    <a:lnTo>
                      <a:pt x="47" y="11"/>
                    </a:lnTo>
                    <a:lnTo>
                      <a:pt x="40" y="15"/>
                    </a:lnTo>
                    <a:lnTo>
                      <a:pt x="33" y="21"/>
                    </a:lnTo>
                    <a:lnTo>
                      <a:pt x="26" y="26"/>
                    </a:lnTo>
                    <a:lnTo>
                      <a:pt x="21" y="33"/>
                    </a:lnTo>
                    <a:lnTo>
                      <a:pt x="15" y="40"/>
                    </a:lnTo>
                    <a:lnTo>
                      <a:pt x="11" y="47"/>
                    </a:lnTo>
                    <a:lnTo>
                      <a:pt x="6" y="55"/>
                    </a:lnTo>
                    <a:lnTo>
                      <a:pt x="4" y="64"/>
                    </a:lnTo>
                    <a:lnTo>
                      <a:pt x="2" y="73"/>
                    </a:lnTo>
                    <a:lnTo>
                      <a:pt x="0" y="82"/>
                    </a:lnTo>
                    <a:lnTo>
                      <a:pt x="0" y="91"/>
                    </a:lnTo>
                    <a:lnTo>
                      <a:pt x="0" y="101"/>
                    </a:lnTo>
                    <a:lnTo>
                      <a:pt x="2" y="109"/>
                    </a:lnTo>
                    <a:lnTo>
                      <a:pt x="4" y="118"/>
                    </a:lnTo>
                    <a:lnTo>
                      <a:pt x="6" y="126"/>
                    </a:lnTo>
                    <a:lnTo>
                      <a:pt x="11" y="135"/>
                    </a:lnTo>
                    <a:lnTo>
                      <a:pt x="15" y="142"/>
                    </a:lnTo>
                    <a:lnTo>
                      <a:pt x="21" y="149"/>
                    </a:lnTo>
                    <a:lnTo>
                      <a:pt x="26" y="156"/>
                    </a:lnTo>
                    <a:lnTo>
                      <a:pt x="33" y="162"/>
                    </a:lnTo>
                    <a:lnTo>
                      <a:pt x="40" y="167"/>
                    </a:lnTo>
                    <a:lnTo>
                      <a:pt x="47"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6" name="Freeform 130"/>
              <p:cNvSpPr>
                <a:spLocks/>
              </p:cNvSpPr>
              <p:nvPr/>
            </p:nvSpPr>
            <p:spPr bwMode="auto">
              <a:xfrm>
                <a:off x="12235265" y="3526787"/>
                <a:ext cx="203200" cy="33338"/>
              </a:xfrm>
              <a:custGeom>
                <a:avLst/>
                <a:gdLst/>
                <a:ahLst/>
                <a:cxnLst>
                  <a:cxn ang="0">
                    <a:pos x="1170" y="0"/>
                  </a:cxn>
                  <a:cxn ang="0">
                    <a:pos x="1192" y="2"/>
                  </a:cxn>
                  <a:cxn ang="0">
                    <a:pos x="1212" y="7"/>
                  </a:cxn>
                  <a:cxn ang="0">
                    <a:pos x="1231" y="17"/>
                  </a:cxn>
                  <a:cxn ang="0">
                    <a:pos x="1246" y="31"/>
                  </a:cxn>
                  <a:cxn ang="0">
                    <a:pos x="1259" y="47"/>
                  </a:cxn>
                  <a:cxn ang="0">
                    <a:pos x="1271" y="66"/>
                  </a:cxn>
                  <a:cxn ang="0">
                    <a:pos x="1276" y="86"/>
                  </a:cxn>
                  <a:cxn ang="0">
                    <a:pos x="1278" y="108"/>
                  </a:cxn>
                  <a:cxn ang="0">
                    <a:pos x="1276" y="130"/>
                  </a:cxn>
                  <a:cxn ang="0">
                    <a:pos x="1271" y="150"/>
                  </a:cxn>
                  <a:cxn ang="0">
                    <a:pos x="1259" y="169"/>
                  </a:cxn>
                  <a:cxn ang="0">
                    <a:pos x="1246" y="185"/>
                  </a:cxn>
                  <a:cxn ang="0">
                    <a:pos x="1231" y="198"/>
                  </a:cxn>
                  <a:cxn ang="0">
                    <a:pos x="1212" y="208"/>
                  </a:cxn>
                  <a:cxn ang="0">
                    <a:pos x="1192" y="215"/>
                  </a:cxn>
                  <a:cxn ang="0">
                    <a:pos x="1170" y="217"/>
                  </a:cxn>
                  <a:cxn ang="0">
                    <a:pos x="97" y="216"/>
                  </a:cxn>
                  <a:cxn ang="0">
                    <a:pos x="76" y="213"/>
                  </a:cxn>
                  <a:cxn ang="0">
                    <a:pos x="56" y="204"/>
                  </a:cxn>
                  <a:cxn ang="0">
                    <a:pos x="40" y="192"/>
                  </a:cxn>
                  <a:cxn ang="0">
                    <a:pos x="24" y="177"/>
                  </a:cxn>
                  <a:cxn ang="0">
                    <a:pos x="13" y="159"/>
                  </a:cxn>
                  <a:cxn ang="0">
                    <a:pos x="4" y="140"/>
                  </a:cxn>
                  <a:cxn ang="0">
                    <a:pos x="0" y="119"/>
                  </a:cxn>
                  <a:cxn ang="0">
                    <a:pos x="0" y="97"/>
                  </a:cxn>
                  <a:cxn ang="0">
                    <a:pos x="4" y="76"/>
                  </a:cxn>
                  <a:cxn ang="0">
                    <a:pos x="13" y="56"/>
                  </a:cxn>
                  <a:cxn ang="0">
                    <a:pos x="24" y="38"/>
                  </a:cxn>
                  <a:cxn ang="0">
                    <a:pos x="40" y="24"/>
                  </a:cxn>
                  <a:cxn ang="0">
                    <a:pos x="56" y="12"/>
                  </a:cxn>
                  <a:cxn ang="0">
                    <a:pos x="76" y="4"/>
                  </a:cxn>
                  <a:cxn ang="0">
                    <a:pos x="97" y="0"/>
                  </a:cxn>
                </a:cxnLst>
                <a:rect l="0" t="0" r="r" b="b"/>
                <a:pathLst>
                  <a:path w="1278" h="217">
                    <a:moveTo>
                      <a:pt x="108" y="0"/>
                    </a:moveTo>
                    <a:lnTo>
                      <a:pt x="1170" y="0"/>
                    </a:lnTo>
                    <a:lnTo>
                      <a:pt x="1181" y="0"/>
                    </a:lnTo>
                    <a:lnTo>
                      <a:pt x="1192" y="2"/>
                    </a:lnTo>
                    <a:lnTo>
                      <a:pt x="1202" y="4"/>
                    </a:lnTo>
                    <a:lnTo>
                      <a:pt x="1212" y="7"/>
                    </a:lnTo>
                    <a:lnTo>
                      <a:pt x="1222" y="12"/>
                    </a:lnTo>
                    <a:lnTo>
                      <a:pt x="1231" y="17"/>
                    </a:lnTo>
                    <a:lnTo>
                      <a:pt x="1238" y="24"/>
                    </a:lnTo>
                    <a:lnTo>
                      <a:pt x="1246" y="31"/>
                    </a:lnTo>
                    <a:lnTo>
                      <a:pt x="1254" y="38"/>
                    </a:lnTo>
                    <a:lnTo>
                      <a:pt x="1259" y="47"/>
                    </a:lnTo>
                    <a:lnTo>
                      <a:pt x="1265" y="56"/>
                    </a:lnTo>
                    <a:lnTo>
                      <a:pt x="1271" y="66"/>
                    </a:lnTo>
                    <a:lnTo>
                      <a:pt x="1274" y="76"/>
                    </a:lnTo>
                    <a:lnTo>
                      <a:pt x="1276" y="86"/>
                    </a:lnTo>
                    <a:lnTo>
                      <a:pt x="1278" y="97"/>
                    </a:lnTo>
                    <a:lnTo>
                      <a:pt x="1278" y="108"/>
                    </a:lnTo>
                    <a:lnTo>
                      <a:pt x="1278" y="119"/>
                    </a:lnTo>
                    <a:lnTo>
                      <a:pt x="1276" y="130"/>
                    </a:lnTo>
                    <a:lnTo>
                      <a:pt x="1274" y="140"/>
                    </a:lnTo>
                    <a:lnTo>
                      <a:pt x="1271" y="150"/>
                    </a:lnTo>
                    <a:lnTo>
                      <a:pt x="1265" y="159"/>
                    </a:lnTo>
                    <a:lnTo>
                      <a:pt x="1259" y="169"/>
                    </a:lnTo>
                    <a:lnTo>
                      <a:pt x="1254" y="177"/>
                    </a:lnTo>
                    <a:lnTo>
                      <a:pt x="1246" y="185"/>
                    </a:lnTo>
                    <a:lnTo>
                      <a:pt x="1238" y="192"/>
                    </a:lnTo>
                    <a:lnTo>
                      <a:pt x="1231" y="198"/>
                    </a:lnTo>
                    <a:lnTo>
                      <a:pt x="1222" y="204"/>
                    </a:lnTo>
                    <a:lnTo>
                      <a:pt x="1212" y="208"/>
                    </a:lnTo>
                    <a:lnTo>
                      <a:pt x="1202" y="213"/>
                    </a:lnTo>
                    <a:lnTo>
                      <a:pt x="1192" y="215"/>
                    </a:lnTo>
                    <a:lnTo>
                      <a:pt x="1181" y="216"/>
                    </a:lnTo>
                    <a:lnTo>
                      <a:pt x="1170" y="217"/>
                    </a:lnTo>
                    <a:lnTo>
                      <a:pt x="108" y="217"/>
                    </a:lnTo>
                    <a:lnTo>
                      <a:pt x="97" y="216"/>
                    </a:lnTo>
                    <a:lnTo>
                      <a:pt x="86" y="215"/>
                    </a:lnTo>
                    <a:lnTo>
                      <a:pt x="76" y="213"/>
                    </a:lnTo>
                    <a:lnTo>
                      <a:pt x="66" y="208"/>
                    </a:lnTo>
                    <a:lnTo>
                      <a:pt x="56" y="204"/>
                    </a:lnTo>
                    <a:lnTo>
                      <a:pt x="47" y="198"/>
                    </a:lnTo>
                    <a:lnTo>
                      <a:pt x="40" y="192"/>
                    </a:lnTo>
                    <a:lnTo>
                      <a:pt x="32" y="185"/>
                    </a:lnTo>
                    <a:lnTo>
                      <a:pt x="24" y="177"/>
                    </a:lnTo>
                    <a:lnTo>
                      <a:pt x="19" y="169"/>
                    </a:lnTo>
                    <a:lnTo>
                      <a:pt x="13" y="159"/>
                    </a:lnTo>
                    <a:lnTo>
                      <a:pt x="9" y="150"/>
                    </a:lnTo>
                    <a:lnTo>
                      <a:pt x="4" y="140"/>
                    </a:lnTo>
                    <a:lnTo>
                      <a:pt x="2" y="130"/>
                    </a:lnTo>
                    <a:lnTo>
                      <a:pt x="0" y="119"/>
                    </a:lnTo>
                    <a:lnTo>
                      <a:pt x="0" y="108"/>
                    </a:lnTo>
                    <a:lnTo>
                      <a:pt x="0" y="97"/>
                    </a:lnTo>
                    <a:lnTo>
                      <a:pt x="2" y="86"/>
                    </a:lnTo>
                    <a:lnTo>
                      <a:pt x="4" y="76"/>
                    </a:lnTo>
                    <a:lnTo>
                      <a:pt x="9" y="66"/>
                    </a:lnTo>
                    <a:lnTo>
                      <a:pt x="13" y="56"/>
                    </a:lnTo>
                    <a:lnTo>
                      <a:pt x="19" y="47"/>
                    </a:lnTo>
                    <a:lnTo>
                      <a:pt x="24" y="38"/>
                    </a:lnTo>
                    <a:lnTo>
                      <a:pt x="32" y="31"/>
                    </a:lnTo>
                    <a:lnTo>
                      <a:pt x="40"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Freeform 131"/>
              <p:cNvSpPr>
                <a:spLocks/>
              </p:cNvSpPr>
              <p:nvPr/>
            </p:nvSpPr>
            <p:spPr bwMode="auto">
              <a:xfrm>
                <a:off x="11619315" y="3526787"/>
                <a:ext cx="28575" cy="30163"/>
              </a:xfrm>
              <a:custGeom>
                <a:avLst/>
                <a:gdLst/>
                <a:ahLst/>
                <a:cxnLst>
                  <a:cxn ang="0">
                    <a:pos x="101" y="182"/>
                  </a:cxn>
                  <a:cxn ang="0">
                    <a:pos x="119" y="179"/>
                  </a:cxn>
                  <a:cxn ang="0">
                    <a:pos x="136" y="172"/>
                  </a:cxn>
                  <a:cxn ang="0">
                    <a:pos x="150" y="162"/>
                  </a:cxn>
                  <a:cxn ang="0">
                    <a:pos x="162" y="150"/>
                  </a:cxn>
                  <a:cxn ang="0">
                    <a:pos x="172" y="134"/>
                  </a:cxn>
                  <a:cxn ang="0">
                    <a:pos x="179" y="119"/>
                  </a:cxn>
                  <a:cxn ang="0">
                    <a:pos x="183" y="101"/>
                  </a:cxn>
                  <a:cxn ang="0">
                    <a:pos x="183" y="82"/>
                  </a:cxn>
                  <a:cxn ang="0">
                    <a:pos x="179" y="65"/>
                  </a:cxn>
                  <a:cxn ang="0">
                    <a:pos x="172" y="48"/>
                  </a:cxn>
                  <a:cxn ang="0">
                    <a:pos x="162" y="34"/>
                  </a:cxn>
                  <a:cxn ang="0">
                    <a:pos x="150" y="21"/>
                  </a:cxn>
                  <a:cxn ang="0">
                    <a:pos x="136" y="11"/>
                  </a:cxn>
                  <a:cxn ang="0">
                    <a:pos x="119" y="5"/>
                  </a:cxn>
                  <a:cxn ang="0">
                    <a:pos x="101" y="0"/>
                  </a:cxn>
                  <a:cxn ang="0">
                    <a:pos x="82" y="0"/>
                  </a:cxn>
                  <a:cxn ang="0">
                    <a:pos x="65" y="5"/>
                  </a:cxn>
                  <a:cxn ang="0">
                    <a:pos x="49" y="11"/>
                  </a:cxn>
                  <a:cxn ang="0">
                    <a:pos x="34" y="21"/>
                  </a:cxn>
                  <a:cxn ang="0">
                    <a:pos x="21" y="34"/>
                  </a:cxn>
                  <a:cxn ang="0">
                    <a:pos x="11" y="48"/>
                  </a:cxn>
                  <a:cxn ang="0">
                    <a:pos x="5" y="65"/>
                  </a:cxn>
                  <a:cxn ang="0">
                    <a:pos x="1" y="82"/>
                  </a:cxn>
                  <a:cxn ang="0">
                    <a:pos x="1" y="101"/>
                  </a:cxn>
                  <a:cxn ang="0">
                    <a:pos x="5" y="119"/>
                  </a:cxn>
                  <a:cxn ang="0">
                    <a:pos x="11" y="134"/>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6"/>
                    </a:lnTo>
                    <a:lnTo>
                      <a:pt x="136" y="172"/>
                    </a:lnTo>
                    <a:lnTo>
                      <a:pt x="143" y="168"/>
                    </a:lnTo>
                    <a:lnTo>
                      <a:pt x="150" y="162"/>
                    </a:lnTo>
                    <a:lnTo>
                      <a:pt x="157" y="156"/>
                    </a:lnTo>
                    <a:lnTo>
                      <a:pt x="162" y="150"/>
                    </a:lnTo>
                    <a:lnTo>
                      <a:pt x="168" y="142"/>
                    </a:lnTo>
                    <a:lnTo>
                      <a:pt x="172" y="134"/>
                    </a:lnTo>
                    <a:lnTo>
                      <a:pt x="177" y="127"/>
                    </a:lnTo>
                    <a:lnTo>
                      <a:pt x="179" y="119"/>
                    </a:lnTo>
                    <a:lnTo>
                      <a:pt x="181" y="110"/>
                    </a:lnTo>
                    <a:lnTo>
                      <a:pt x="183" y="101"/>
                    </a:lnTo>
                    <a:lnTo>
                      <a:pt x="183" y="91"/>
                    </a:lnTo>
                    <a:lnTo>
                      <a:pt x="183" y="82"/>
                    </a:lnTo>
                    <a:lnTo>
                      <a:pt x="181" y="73"/>
                    </a:lnTo>
                    <a:lnTo>
                      <a:pt x="179" y="65"/>
                    </a:lnTo>
                    <a:lnTo>
                      <a:pt x="177" y="56"/>
                    </a:lnTo>
                    <a:lnTo>
                      <a:pt x="172" y="48"/>
                    </a:lnTo>
                    <a:lnTo>
                      <a:pt x="168" y="40"/>
                    </a:lnTo>
                    <a:lnTo>
                      <a:pt x="162" y="34"/>
                    </a:lnTo>
                    <a:lnTo>
                      <a:pt x="157" y="27"/>
                    </a:lnTo>
                    <a:lnTo>
                      <a:pt x="150" y="21"/>
                    </a:lnTo>
                    <a:lnTo>
                      <a:pt x="143" y="16"/>
                    </a:lnTo>
                    <a:lnTo>
                      <a:pt x="136" y="11"/>
                    </a:lnTo>
                    <a:lnTo>
                      <a:pt x="128" y="7"/>
                    </a:lnTo>
                    <a:lnTo>
                      <a:pt x="119" y="5"/>
                    </a:lnTo>
                    <a:lnTo>
                      <a:pt x="110" y="2"/>
                    </a:lnTo>
                    <a:lnTo>
                      <a:pt x="101" y="0"/>
                    </a:lnTo>
                    <a:lnTo>
                      <a:pt x="92" y="0"/>
                    </a:lnTo>
                    <a:lnTo>
                      <a:pt x="82" y="0"/>
                    </a:lnTo>
                    <a:lnTo>
                      <a:pt x="73" y="2"/>
                    </a:lnTo>
                    <a:lnTo>
                      <a:pt x="65" y="5"/>
                    </a:lnTo>
                    <a:lnTo>
                      <a:pt x="57" y="7"/>
                    </a:lnTo>
                    <a:lnTo>
                      <a:pt x="49" y="11"/>
                    </a:lnTo>
                    <a:lnTo>
                      <a:pt x="41" y="16"/>
                    </a:lnTo>
                    <a:lnTo>
                      <a:pt x="34" y="21"/>
                    </a:lnTo>
                    <a:lnTo>
                      <a:pt x="28" y="27"/>
                    </a:lnTo>
                    <a:lnTo>
                      <a:pt x="21" y="34"/>
                    </a:lnTo>
                    <a:lnTo>
                      <a:pt x="16" y="40"/>
                    </a:lnTo>
                    <a:lnTo>
                      <a:pt x="11" y="48"/>
                    </a:lnTo>
                    <a:lnTo>
                      <a:pt x="8" y="56"/>
                    </a:lnTo>
                    <a:lnTo>
                      <a:pt x="5" y="65"/>
                    </a:lnTo>
                    <a:lnTo>
                      <a:pt x="2" y="73"/>
                    </a:lnTo>
                    <a:lnTo>
                      <a:pt x="1" y="82"/>
                    </a:lnTo>
                    <a:lnTo>
                      <a:pt x="0" y="91"/>
                    </a:lnTo>
                    <a:lnTo>
                      <a:pt x="1" y="101"/>
                    </a:lnTo>
                    <a:lnTo>
                      <a:pt x="2" y="110"/>
                    </a:lnTo>
                    <a:lnTo>
                      <a:pt x="5" y="119"/>
                    </a:lnTo>
                    <a:lnTo>
                      <a:pt x="8" y="127"/>
                    </a:lnTo>
                    <a:lnTo>
                      <a:pt x="11" y="134"/>
                    </a:lnTo>
                    <a:lnTo>
                      <a:pt x="16" y="142"/>
                    </a:lnTo>
                    <a:lnTo>
                      <a:pt x="21" y="150"/>
                    </a:lnTo>
                    <a:lnTo>
                      <a:pt x="28" y="156"/>
                    </a:lnTo>
                    <a:lnTo>
                      <a:pt x="34" y="162"/>
                    </a:lnTo>
                    <a:lnTo>
                      <a:pt x="41" y="168"/>
                    </a:lnTo>
                    <a:lnTo>
                      <a:pt x="49" y="172"/>
                    </a:lnTo>
                    <a:lnTo>
                      <a:pt x="57" y="176"/>
                    </a:lnTo>
                    <a:lnTo>
                      <a:pt x="65"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8" name="Freeform 132"/>
              <p:cNvSpPr>
                <a:spLocks/>
              </p:cNvSpPr>
              <p:nvPr/>
            </p:nvSpPr>
            <p:spPr bwMode="auto">
              <a:xfrm>
                <a:off x="11659003" y="3526787"/>
                <a:ext cx="28575" cy="30163"/>
              </a:xfrm>
              <a:custGeom>
                <a:avLst/>
                <a:gdLst/>
                <a:ahLst/>
                <a:cxnLst>
                  <a:cxn ang="0">
                    <a:pos x="100" y="182"/>
                  </a:cxn>
                  <a:cxn ang="0">
                    <a:pos x="118" y="179"/>
                  </a:cxn>
                  <a:cxn ang="0">
                    <a:pos x="134"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4" y="11"/>
                  </a:cxn>
                  <a:cxn ang="0">
                    <a:pos x="118" y="5"/>
                  </a:cxn>
                  <a:cxn ang="0">
                    <a:pos x="100" y="0"/>
                  </a:cxn>
                  <a:cxn ang="0">
                    <a:pos x="81" y="0"/>
                  </a:cxn>
                  <a:cxn ang="0">
                    <a:pos x="63" y="5"/>
                  </a:cxn>
                  <a:cxn ang="0">
                    <a:pos x="48" y="11"/>
                  </a:cxn>
                  <a:cxn ang="0">
                    <a:pos x="32" y="21"/>
                  </a:cxn>
                  <a:cxn ang="0">
                    <a:pos x="20" y="34"/>
                  </a:cxn>
                  <a:cxn ang="0">
                    <a:pos x="10" y="48"/>
                  </a:cxn>
                  <a:cxn ang="0">
                    <a:pos x="4" y="65"/>
                  </a:cxn>
                  <a:cxn ang="0">
                    <a:pos x="0" y="82"/>
                  </a:cxn>
                  <a:cxn ang="0">
                    <a:pos x="0" y="101"/>
                  </a:cxn>
                  <a:cxn ang="0">
                    <a:pos x="4" y="119"/>
                  </a:cxn>
                  <a:cxn ang="0">
                    <a:pos x="10" y="134"/>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6"/>
                    </a:lnTo>
                    <a:lnTo>
                      <a:pt x="134" y="172"/>
                    </a:lnTo>
                    <a:lnTo>
                      <a:pt x="142" y="168"/>
                    </a:lnTo>
                    <a:lnTo>
                      <a:pt x="149" y="162"/>
                    </a:lnTo>
                    <a:lnTo>
                      <a:pt x="155" y="156"/>
                    </a:lnTo>
                    <a:lnTo>
                      <a:pt x="161" y="150"/>
                    </a:lnTo>
                    <a:lnTo>
                      <a:pt x="167"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7" y="40"/>
                    </a:lnTo>
                    <a:lnTo>
                      <a:pt x="161" y="34"/>
                    </a:lnTo>
                    <a:lnTo>
                      <a:pt x="155" y="27"/>
                    </a:lnTo>
                    <a:lnTo>
                      <a:pt x="149" y="21"/>
                    </a:lnTo>
                    <a:lnTo>
                      <a:pt x="142" y="16"/>
                    </a:lnTo>
                    <a:lnTo>
                      <a:pt x="134" y="11"/>
                    </a:lnTo>
                    <a:lnTo>
                      <a:pt x="127" y="7"/>
                    </a:lnTo>
                    <a:lnTo>
                      <a:pt x="118" y="5"/>
                    </a:lnTo>
                    <a:lnTo>
                      <a:pt x="109" y="2"/>
                    </a:lnTo>
                    <a:lnTo>
                      <a:pt x="100" y="0"/>
                    </a:lnTo>
                    <a:lnTo>
                      <a:pt x="91" y="0"/>
                    </a:lnTo>
                    <a:lnTo>
                      <a:pt x="81" y="0"/>
                    </a:lnTo>
                    <a:lnTo>
                      <a:pt x="72" y="2"/>
                    </a:lnTo>
                    <a:lnTo>
                      <a:pt x="63" y="5"/>
                    </a:lnTo>
                    <a:lnTo>
                      <a:pt x="56" y="7"/>
                    </a:lnTo>
                    <a:lnTo>
                      <a:pt x="48" y="11"/>
                    </a:lnTo>
                    <a:lnTo>
                      <a:pt x="40" y="16"/>
                    </a:lnTo>
                    <a:lnTo>
                      <a:pt x="32" y="21"/>
                    </a:lnTo>
                    <a:lnTo>
                      <a:pt x="27" y="27"/>
                    </a:lnTo>
                    <a:lnTo>
                      <a:pt x="20" y="34"/>
                    </a:lnTo>
                    <a:lnTo>
                      <a:pt x="16" y="40"/>
                    </a:lnTo>
                    <a:lnTo>
                      <a:pt x="10" y="48"/>
                    </a:lnTo>
                    <a:lnTo>
                      <a:pt x="7" y="56"/>
                    </a:lnTo>
                    <a:lnTo>
                      <a:pt x="4" y="65"/>
                    </a:lnTo>
                    <a:lnTo>
                      <a:pt x="1" y="73"/>
                    </a:lnTo>
                    <a:lnTo>
                      <a:pt x="0" y="82"/>
                    </a:lnTo>
                    <a:lnTo>
                      <a:pt x="0" y="91"/>
                    </a:lnTo>
                    <a:lnTo>
                      <a:pt x="0" y="101"/>
                    </a:lnTo>
                    <a:lnTo>
                      <a:pt x="1" y="110"/>
                    </a:lnTo>
                    <a:lnTo>
                      <a:pt x="4" y="119"/>
                    </a:lnTo>
                    <a:lnTo>
                      <a:pt x="7" y="127"/>
                    </a:lnTo>
                    <a:lnTo>
                      <a:pt x="10" y="134"/>
                    </a:lnTo>
                    <a:lnTo>
                      <a:pt x="16" y="142"/>
                    </a:lnTo>
                    <a:lnTo>
                      <a:pt x="20" y="150"/>
                    </a:lnTo>
                    <a:lnTo>
                      <a:pt x="27" y="156"/>
                    </a:lnTo>
                    <a:lnTo>
                      <a:pt x="32" y="162"/>
                    </a:lnTo>
                    <a:lnTo>
                      <a:pt x="40" y="168"/>
                    </a:lnTo>
                    <a:lnTo>
                      <a:pt x="48" y="172"/>
                    </a:lnTo>
                    <a:lnTo>
                      <a:pt x="56" y="176"/>
                    </a:lnTo>
                    <a:lnTo>
                      <a:pt x="63" y="179"/>
                    </a:lnTo>
                    <a:lnTo>
                      <a:pt x="72" y="181"/>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9" name="Freeform 133"/>
              <p:cNvSpPr>
                <a:spLocks/>
              </p:cNvSpPr>
              <p:nvPr/>
            </p:nvSpPr>
            <p:spPr bwMode="auto">
              <a:xfrm>
                <a:off x="11698690" y="3526787"/>
                <a:ext cx="30163" cy="30163"/>
              </a:xfrm>
              <a:custGeom>
                <a:avLst/>
                <a:gdLst/>
                <a:ahLst/>
                <a:cxnLst>
                  <a:cxn ang="0">
                    <a:pos x="100" y="182"/>
                  </a:cxn>
                  <a:cxn ang="0">
                    <a:pos x="118" y="179"/>
                  </a:cxn>
                  <a:cxn ang="0">
                    <a:pos x="134" y="172"/>
                  </a:cxn>
                  <a:cxn ang="0">
                    <a:pos x="149" y="162"/>
                  </a:cxn>
                  <a:cxn ang="0">
                    <a:pos x="162" y="150"/>
                  </a:cxn>
                  <a:cxn ang="0">
                    <a:pos x="171" y="134"/>
                  </a:cxn>
                  <a:cxn ang="0">
                    <a:pos x="179" y="119"/>
                  </a:cxn>
                  <a:cxn ang="0">
                    <a:pos x="182" y="101"/>
                  </a:cxn>
                  <a:cxn ang="0">
                    <a:pos x="182" y="82"/>
                  </a:cxn>
                  <a:cxn ang="0">
                    <a:pos x="179" y="65"/>
                  </a:cxn>
                  <a:cxn ang="0">
                    <a:pos x="171" y="48"/>
                  </a:cxn>
                  <a:cxn ang="0">
                    <a:pos x="162" y="34"/>
                  </a:cxn>
                  <a:cxn ang="0">
                    <a:pos x="149" y="21"/>
                  </a:cxn>
                  <a:cxn ang="0">
                    <a:pos x="134" y="11"/>
                  </a:cxn>
                  <a:cxn ang="0">
                    <a:pos x="118" y="5"/>
                  </a:cxn>
                  <a:cxn ang="0">
                    <a:pos x="100" y="0"/>
                  </a:cxn>
                  <a:cxn ang="0">
                    <a:pos x="82" y="0"/>
                  </a:cxn>
                  <a:cxn ang="0">
                    <a:pos x="64" y="5"/>
                  </a:cxn>
                  <a:cxn ang="0">
                    <a:pos x="48" y="11"/>
                  </a:cxn>
                  <a:cxn ang="0">
                    <a:pos x="33" y="21"/>
                  </a:cxn>
                  <a:cxn ang="0">
                    <a:pos x="20" y="34"/>
                  </a:cxn>
                  <a:cxn ang="0">
                    <a:pos x="11" y="48"/>
                  </a:cxn>
                  <a:cxn ang="0">
                    <a:pos x="3" y="65"/>
                  </a:cxn>
                  <a:cxn ang="0">
                    <a:pos x="0" y="82"/>
                  </a:cxn>
                  <a:cxn ang="0">
                    <a:pos x="0" y="101"/>
                  </a:cxn>
                  <a:cxn ang="0">
                    <a:pos x="3" y="119"/>
                  </a:cxn>
                  <a:cxn ang="0">
                    <a:pos x="11" y="134"/>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6"/>
                    </a:lnTo>
                    <a:lnTo>
                      <a:pt x="134" y="172"/>
                    </a:lnTo>
                    <a:lnTo>
                      <a:pt x="142" y="168"/>
                    </a:lnTo>
                    <a:lnTo>
                      <a:pt x="149" y="162"/>
                    </a:lnTo>
                    <a:lnTo>
                      <a:pt x="155" y="156"/>
                    </a:lnTo>
                    <a:lnTo>
                      <a:pt x="162" y="150"/>
                    </a:lnTo>
                    <a:lnTo>
                      <a:pt x="166"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6" y="40"/>
                    </a:lnTo>
                    <a:lnTo>
                      <a:pt x="162" y="34"/>
                    </a:lnTo>
                    <a:lnTo>
                      <a:pt x="155" y="27"/>
                    </a:lnTo>
                    <a:lnTo>
                      <a:pt x="149" y="21"/>
                    </a:lnTo>
                    <a:lnTo>
                      <a:pt x="142" y="16"/>
                    </a:lnTo>
                    <a:lnTo>
                      <a:pt x="134" y="11"/>
                    </a:lnTo>
                    <a:lnTo>
                      <a:pt x="126" y="7"/>
                    </a:lnTo>
                    <a:lnTo>
                      <a:pt x="118" y="5"/>
                    </a:lnTo>
                    <a:lnTo>
                      <a:pt x="110" y="2"/>
                    </a:lnTo>
                    <a:lnTo>
                      <a:pt x="100" y="0"/>
                    </a:lnTo>
                    <a:lnTo>
                      <a:pt x="91" y="0"/>
                    </a:lnTo>
                    <a:lnTo>
                      <a:pt x="82" y="0"/>
                    </a:lnTo>
                    <a:lnTo>
                      <a:pt x="72" y="2"/>
                    </a:lnTo>
                    <a:lnTo>
                      <a:pt x="64" y="5"/>
                    </a:lnTo>
                    <a:lnTo>
                      <a:pt x="55" y="7"/>
                    </a:lnTo>
                    <a:lnTo>
                      <a:pt x="48" y="11"/>
                    </a:lnTo>
                    <a:lnTo>
                      <a:pt x="40" y="16"/>
                    </a:lnTo>
                    <a:lnTo>
                      <a:pt x="33" y="21"/>
                    </a:lnTo>
                    <a:lnTo>
                      <a:pt x="27" y="27"/>
                    </a:lnTo>
                    <a:lnTo>
                      <a:pt x="20" y="34"/>
                    </a:lnTo>
                    <a:lnTo>
                      <a:pt x="16" y="40"/>
                    </a:lnTo>
                    <a:lnTo>
                      <a:pt x="11" y="48"/>
                    </a:lnTo>
                    <a:lnTo>
                      <a:pt x="7" y="56"/>
                    </a:lnTo>
                    <a:lnTo>
                      <a:pt x="3" y="65"/>
                    </a:lnTo>
                    <a:lnTo>
                      <a:pt x="1" y="73"/>
                    </a:lnTo>
                    <a:lnTo>
                      <a:pt x="0" y="82"/>
                    </a:lnTo>
                    <a:lnTo>
                      <a:pt x="0" y="91"/>
                    </a:lnTo>
                    <a:lnTo>
                      <a:pt x="0" y="101"/>
                    </a:lnTo>
                    <a:lnTo>
                      <a:pt x="1" y="110"/>
                    </a:lnTo>
                    <a:lnTo>
                      <a:pt x="3" y="119"/>
                    </a:lnTo>
                    <a:lnTo>
                      <a:pt x="7" y="127"/>
                    </a:lnTo>
                    <a:lnTo>
                      <a:pt x="11" y="134"/>
                    </a:lnTo>
                    <a:lnTo>
                      <a:pt x="16" y="142"/>
                    </a:lnTo>
                    <a:lnTo>
                      <a:pt x="20" y="150"/>
                    </a:lnTo>
                    <a:lnTo>
                      <a:pt x="27" y="156"/>
                    </a:lnTo>
                    <a:lnTo>
                      <a:pt x="33" y="162"/>
                    </a:lnTo>
                    <a:lnTo>
                      <a:pt x="40" y="168"/>
                    </a:lnTo>
                    <a:lnTo>
                      <a:pt x="48" y="172"/>
                    </a:lnTo>
                    <a:lnTo>
                      <a:pt x="55" y="176"/>
                    </a:lnTo>
                    <a:lnTo>
                      <a:pt x="64" y="179"/>
                    </a:lnTo>
                    <a:lnTo>
                      <a:pt x="72"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Freeform 134"/>
              <p:cNvSpPr>
                <a:spLocks/>
              </p:cNvSpPr>
              <p:nvPr/>
            </p:nvSpPr>
            <p:spPr bwMode="auto">
              <a:xfrm>
                <a:off x="11739965" y="3526787"/>
                <a:ext cx="28575" cy="30163"/>
              </a:xfrm>
              <a:custGeom>
                <a:avLst/>
                <a:gdLst/>
                <a:ahLst/>
                <a:cxnLst>
                  <a:cxn ang="0">
                    <a:pos x="101" y="182"/>
                  </a:cxn>
                  <a:cxn ang="0">
                    <a:pos x="118" y="179"/>
                  </a:cxn>
                  <a:cxn ang="0">
                    <a:pos x="134" y="172"/>
                  </a:cxn>
                  <a:cxn ang="0">
                    <a:pos x="148" y="162"/>
                  </a:cxn>
                  <a:cxn ang="0">
                    <a:pos x="162" y="150"/>
                  </a:cxn>
                  <a:cxn ang="0">
                    <a:pos x="172" y="134"/>
                  </a:cxn>
                  <a:cxn ang="0">
                    <a:pos x="178" y="119"/>
                  </a:cxn>
                  <a:cxn ang="0">
                    <a:pos x="182" y="101"/>
                  </a:cxn>
                  <a:cxn ang="0">
                    <a:pos x="182" y="82"/>
                  </a:cxn>
                  <a:cxn ang="0">
                    <a:pos x="178" y="65"/>
                  </a:cxn>
                  <a:cxn ang="0">
                    <a:pos x="172" y="48"/>
                  </a:cxn>
                  <a:cxn ang="0">
                    <a:pos x="162" y="34"/>
                  </a:cxn>
                  <a:cxn ang="0">
                    <a:pos x="148" y="21"/>
                  </a:cxn>
                  <a:cxn ang="0">
                    <a:pos x="134" y="11"/>
                  </a:cxn>
                  <a:cxn ang="0">
                    <a:pos x="118" y="5"/>
                  </a:cxn>
                  <a:cxn ang="0">
                    <a:pos x="101" y="0"/>
                  </a:cxn>
                  <a:cxn ang="0">
                    <a:pos x="82" y="0"/>
                  </a:cxn>
                  <a:cxn ang="0">
                    <a:pos x="64" y="5"/>
                  </a:cxn>
                  <a:cxn ang="0">
                    <a:pos x="48" y="11"/>
                  </a:cxn>
                  <a:cxn ang="0">
                    <a:pos x="33" y="21"/>
                  </a:cxn>
                  <a:cxn ang="0">
                    <a:pos x="21" y="34"/>
                  </a:cxn>
                  <a:cxn ang="0">
                    <a:pos x="11" y="48"/>
                  </a:cxn>
                  <a:cxn ang="0">
                    <a:pos x="3" y="65"/>
                  </a:cxn>
                  <a:cxn ang="0">
                    <a:pos x="0" y="82"/>
                  </a:cxn>
                  <a:cxn ang="0">
                    <a:pos x="0" y="101"/>
                  </a:cxn>
                  <a:cxn ang="0">
                    <a:pos x="3"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6"/>
                    </a:lnTo>
                    <a:lnTo>
                      <a:pt x="134" y="172"/>
                    </a:lnTo>
                    <a:lnTo>
                      <a:pt x="142" y="168"/>
                    </a:lnTo>
                    <a:lnTo>
                      <a:pt x="148" y="162"/>
                    </a:lnTo>
                    <a:lnTo>
                      <a:pt x="155" y="156"/>
                    </a:lnTo>
                    <a:lnTo>
                      <a:pt x="162" y="150"/>
                    </a:lnTo>
                    <a:lnTo>
                      <a:pt x="166"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6" y="40"/>
                    </a:lnTo>
                    <a:lnTo>
                      <a:pt x="162" y="34"/>
                    </a:lnTo>
                    <a:lnTo>
                      <a:pt x="155" y="27"/>
                    </a:lnTo>
                    <a:lnTo>
                      <a:pt x="148" y="21"/>
                    </a:lnTo>
                    <a:lnTo>
                      <a:pt x="142" y="16"/>
                    </a:lnTo>
                    <a:lnTo>
                      <a:pt x="134" y="11"/>
                    </a:lnTo>
                    <a:lnTo>
                      <a:pt x="126" y="7"/>
                    </a:lnTo>
                    <a:lnTo>
                      <a:pt x="118" y="5"/>
                    </a:lnTo>
                    <a:lnTo>
                      <a:pt x="110" y="2"/>
                    </a:lnTo>
                    <a:lnTo>
                      <a:pt x="101" y="0"/>
                    </a:lnTo>
                    <a:lnTo>
                      <a:pt x="91"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6" y="56"/>
                    </a:lnTo>
                    <a:lnTo>
                      <a:pt x="3" y="65"/>
                    </a:lnTo>
                    <a:lnTo>
                      <a:pt x="1" y="73"/>
                    </a:lnTo>
                    <a:lnTo>
                      <a:pt x="0" y="82"/>
                    </a:lnTo>
                    <a:lnTo>
                      <a:pt x="0" y="91"/>
                    </a:lnTo>
                    <a:lnTo>
                      <a:pt x="0" y="101"/>
                    </a:lnTo>
                    <a:lnTo>
                      <a:pt x="1" y="110"/>
                    </a:lnTo>
                    <a:lnTo>
                      <a:pt x="3" y="119"/>
                    </a:lnTo>
                    <a:lnTo>
                      <a:pt x="6"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1" name="Freeform 135"/>
              <p:cNvSpPr>
                <a:spLocks/>
              </p:cNvSpPr>
              <p:nvPr/>
            </p:nvSpPr>
            <p:spPr bwMode="auto">
              <a:xfrm>
                <a:off x="11779653" y="3526787"/>
                <a:ext cx="28575" cy="30163"/>
              </a:xfrm>
              <a:custGeom>
                <a:avLst/>
                <a:gdLst/>
                <a:ahLst/>
                <a:cxnLst>
                  <a:cxn ang="0">
                    <a:pos x="101" y="182"/>
                  </a:cxn>
                  <a:cxn ang="0">
                    <a:pos x="118" y="179"/>
                  </a:cxn>
                  <a:cxn ang="0">
                    <a:pos x="134" y="172"/>
                  </a:cxn>
                  <a:cxn ang="0">
                    <a:pos x="149" y="162"/>
                  </a:cxn>
                  <a:cxn ang="0">
                    <a:pos x="162" y="150"/>
                  </a:cxn>
                  <a:cxn ang="0">
                    <a:pos x="172" y="134"/>
                  </a:cxn>
                  <a:cxn ang="0">
                    <a:pos x="178" y="119"/>
                  </a:cxn>
                  <a:cxn ang="0">
                    <a:pos x="182" y="101"/>
                  </a:cxn>
                  <a:cxn ang="0">
                    <a:pos x="182" y="82"/>
                  </a:cxn>
                  <a:cxn ang="0">
                    <a:pos x="178" y="65"/>
                  </a:cxn>
                  <a:cxn ang="0">
                    <a:pos x="172" y="48"/>
                  </a:cxn>
                  <a:cxn ang="0">
                    <a:pos x="162" y="34"/>
                  </a:cxn>
                  <a:cxn ang="0">
                    <a:pos x="149" y="21"/>
                  </a:cxn>
                  <a:cxn ang="0">
                    <a:pos x="134" y="11"/>
                  </a:cxn>
                  <a:cxn ang="0">
                    <a:pos x="118" y="5"/>
                  </a:cxn>
                  <a:cxn ang="0">
                    <a:pos x="101" y="0"/>
                  </a:cxn>
                  <a:cxn ang="0">
                    <a:pos x="82" y="0"/>
                  </a:cxn>
                  <a:cxn ang="0">
                    <a:pos x="64" y="5"/>
                  </a:cxn>
                  <a:cxn ang="0">
                    <a:pos x="47"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6"/>
                    </a:lnTo>
                    <a:lnTo>
                      <a:pt x="134" y="172"/>
                    </a:lnTo>
                    <a:lnTo>
                      <a:pt x="142" y="168"/>
                    </a:lnTo>
                    <a:lnTo>
                      <a:pt x="149" y="162"/>
                    </a:lnTo>
                    <a:lnTo>
                      <a:pt x="156" y="156"/>
                    </a:lnTo>
                    <a:lnTo>
                      <a:pt x="162" y="150"/>
                    </a:lnTo>
                    <a:lnTo>
                      <a:pt x="167" y="142"/>
                    </a:lnTo>
                    <a:lnTo>
                      <a:pt x="172" y="134"/>
                    </a:lnTo>
                    <a:lnTo>
                      <a:pt x="175" y="127"/>
                    </a:lnTo>
                    <a:lnTo>
                      <a:pt x="178" y="119"/>
                    </a:lnTo>
                    <a:lnTo>
                      <a:pt x="180" y="110"/>
                    </a:lnTo>
                    <a:lnTo>
                      <a:pt x="182" y="101"/>
                    </a:lnTo>
                    <a:lnTo>
                      <a:pt x="183" y="91"/>
                    </a:lnTo>
                    <a:lnTo>
                      <a:pt x="182" y="82"/>
                    </a:lnTo>
                    <a:lnTo>
                      <a:pt x="180" y="73"/>
                    </a:lnTo>
                    <a:lnTo>
                      <a:pt x="178" y="65"/>
                    </a:lnTo>
                    <a:lnTo>
                      <a:pt x="175" y="56"/>
                    </a:lnTo>
                    <a:lnTo>
                      <a:pt x="172" y="48"/>
                    </a:lnTo>
                    <a:lnTo>
                      <a:pt x="167" y="40"/>
                    </a:lnTo>
                    <a:lnTo>
                      <a:pt x="162" y="34"/>
                    </a:lnTo>
                    <a:lnTo>
                      <a:pt x="156" y="27"/>
                    </a:lnTo>
                    <a:lnTo>
                      <a:pt x="149" y="21"/>
                    </a:lnTo>
                    <a:lnTo>
                      <a:pt x="142" y="16"/>
                    </a:lnTo>
                    <a:lnTo>
                      <a:pt x="134" y="11"/>
                    </a:lnTo>
                    <a:lnTo>
                      <a:pt x="126" y="7"/>
                    </a:lnTo>
                    <a:lnTo>
                      <a:pt x="118" y="5"/>
                    </a:lnTo>
                    <a:lnTo>
                      <a:pt x="109" y="2"/>
                    </a:lnTo>
                    <a:lnTo>
                      <a:pt x="101" y="0"/>
                    </a:lnTo>
                    <a:lnTo>
                      <a:pt x="91" y="0"/>
                    </a:lnTo>
                    <a:lnTo>
                      <a:pt x="82" y="0"/>
                    </a:lnTo>
                    <a:lnTo>
                      <a:pt x="73" y="2"/>
                    </a:lnTo>
                    <a:lnTo>
                      <a:pt x="64" y="5"/>
                    </a:lnTo>
                    <a:lnTo>
                      <a:pt x="55" y="7"/>
                    </a:lnTo>
                    <a:lnTo>
                      <a:pt x="47" y="11"/>
                    </a:lnTo>
                    <a:lnTo>
                      <a:pt x="40" y="16"/>
                    </a:lnTo>
                    <a:lnTo>
                      <a:pt x="33" y="21"/>
                    </a:lnTo>
                    <a:lnTo>
                      <a:pt x="26" y="27"/>
                    </a:lnTo>
                    <a:lnTo>
                      <a:pt x="21" y="34"/>
                    </a:lnTo>
                    <a:lnTo>
                      <a:pt x="15" y="40"/>
                    </a:lnTo>
                    <a:lnTo>
                      <a:pt x="11" y="48"/>
                    </a:lnTo>
                    <a:lnTo>
                      <a:pt x="6" y="56"/>
                    </a:lnTo>
                    <a:lnTo>
                      <a:pt x="4" y="65"/>
                    </a:lnTo>
                    <a:lnTo>
                      <a:pt x="2" y="73"/>
                    </a:lnTo>
                    <a:lnTo>
                      <a:pt x="0" y="82"/>
                    </a:lnTo>
                    <a:lnTo>
                      <a:pt x="0" y="91"/>
                    </a:lnTo>
                    <a:lnTo>
                      <a:pt x="0" y="101"/>
                    </a:lnTo>
                    <a:lnTo>
                      <a:pt x="2" y="110"/>
                    </a:lnTo>
                    <a:lnTo>
                      <a:pt x="4" y="119"/>
                    </a:lnTo>
                    <a:lnTo>
                      <a:pt x="6" y="127"/>
                    </a:lnTo>
                    <a:lnTo>
                      <a:pt x="11" y="134"/>
                    </a:lnTo>
                    <a:lnTo>
                      <a:pt x="15" y="142"/>
                    </a:lnTo>
                    <a:lnTo>
                      <a:pt x="21" y="150"/>
                    </a:lnTo>
                    <a:lnTo>
                      <a:pt x="26" y="156"/>
                    </a:lnTo>
                    <a:lnTo>
                      <a:pt x="33" y="162"/>
                    </a:lnTo>
                    <a:lnTo>
                      <a:pt x="40" y="168"/>
                    </a:lnTo>
                    <a:lnTo>
                      <a:pt x="47"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2" name="Freeform 136"/>
              <p:cNvSpPr>
                <a:spLocks/>
              </p:cNvSpPr>
              <p:nvPr/>
            </p:nvSpPr>
            <p:spPr bwMode="auto">
              <a:xfrm>
                <a:off x="12235265" y="2586987"/>
                <a:ext cx="203200" cy="34925"/>
              </a:xfrm>
              <a:custGeom>
                <a:avLst/>
                <a:gdLst/>
                <a:ahLst/>
                <a:cxnLst>
                  <a:cxn ang="0">
                    <a:pos x="1170" y="0"/>
                  </a:cxn>
                  <a:cxn ang="0">
                    <a:pos x="1192" y="2"/>
                  </a:cxn>
                  <a:cxn ang="0">
                    <a:pos x="1212" y="8"/>
                  </a:cxn>
                  <a:cxn ang="0">
                    <a:pos x="1231" y="18"/>
                  </a:cxn>
                  <a:cxn ang="0">
                    <a:pos x="1246" y="32"/>
                  </a:cxn>
                  <a:cxn ang="0">
                    <a:pos x="1259" y="47"/>
                  </a:cxn>
                  <a:cxn ang="0">
                    <a:pos x="1271" y="66"/>
                  </a:cxn>
                  <a:cxn ang="0">
                    <a:pos x="1276" y="87"/>
                  </a:cxn>
                  <a:cxn ang="0">
                    <a:pos x="1278" y="108"/>
                  </a:cxn>
                  <a:cxn ang="0">
                    <a:pos x="1276" y="131"/>
                  </a:cxn>
                  <a:cxn ang="0">
                    <a:pos x="1271" y="150"/>
                  </a:cxn>
                  <a:cxn ang="0">
                    <a:pos x="1259" y="169"/>
                  </a:cxn>
                  <a:cxn ang="0">
                    <a:pos x="1246" y="186"/>
                  </a:cxn>
                  <a:cxn ang="0">
                    <a:pos x="1231" y="199"/>
                  </a:cxn>
                  <a:cxn ang="0">
                    <a:pos x="1212" y="209"/>
                  </a:cxn>
                  <a:cxn ang="0">
                    <a:pos x="1192" y="215"/>
                  </a:cxn>
                  <a:cxn ang="0">
                    <a:pos x="1170" y="217"/>
                  </a:cxn>
                  <a:cxn ang="0">
                    <a:pos x="97" y="217"/>
                  </a:cxn>
                  <a:cxn ang="0">
                    <a:pos x="76" y="213"/>
                  </a:cxn>
                  <a:cxn ang="0">
                    <a:pos x="56" y="205"/>
                  </a:cxn>
                  <a:cxn ang="0">
                    <a:pos x="40" y="193"/>
                  </a:cxn>
                  <a:cxn ang="0">
                    <a:pos x="24" y="178"/>
                  </a:cxn>
                  <a:cxn ang="0">
                    <a:pos x="13" y="160"/>
                  </a:cxn>
                  <a:cxn ang="0">
                    <a:pos x="4" y="141"/>
                  </a:cxn>
                  <a:cxn ang="0">
                    <a:pos x="0" y="119"/>
                  </a:cxn>
                  <a:cxn ang="0">
                    <a:pos x="0" y="97"/>
                  </a:cxn>
                  <a:cxn ang="0">
                    <a:pos x="4" y="76"/>
                  </a:cxn>
                  <a:cxn ang="0">
                    <a:pos x="13" y="57"/>
                  </a:cxn>
                  <a:cxn ang="0">
                    <a:pos x="24" y="40"/>
                  </a:cxn>
                  <a:cxn ang="0">
                    <a:pos x="40" y="25"/>
                  </a:cxn>
                  <a:cxn ang="0">
                    <a:pos x="56" y="13"/>
                  </a:cxn>
                  <a:cxn ang="0">
                    <a:pos x="76" y="4"/>
                  </a:cxn>
                  <a:cxn ang="0">
                    <a:pos x="97" y="1"/>
                  </a:cxn>
                </a:cxnLst>
                <a:rect l="0" t="0" r="r" b="b"/>
                <a:pathLst>
                  <a:path w="1278" h="217">
                    <a:moveTo>
                      <a:pt x="108" y="0"/>
                    </a:moveTo>
                    <a:lnTo>
                      <a:pt x="1170" y="0"/>
                    </a:lnTo>
                    <a:lnTo>
                      <a:pt x="1181" y="1"/>
                    </a:lnTo>
                    <a:lnTo>
                      <a:pt x="1192" y="2"/>
                    </a:lnTo>
                    <a:lnTo>
                      <a:pt x="1202" y="4"/>
                    </a:lnTo>
                    <a:lnTo>
                      <a:pt x="1212" y="8"/>
                    </a:lnTo>
                    <a:lnTo>
                      <a:pt x="1222" y="13"/>
                    </a:lnTo>
                    <a:lnTo>
                      <a:pt x="1231" y="18"/>
                    </a:lnTo>
                    <a:lnTo>
                      <a:pt x="1238" y="25"/>
                    </a:lnTo>
                    <a:lnTo>
                      <a:pt x="1246" y="32"/>
                    </a:lnTo>
                    <a:lnTo>
                      <a:pt x="1254" y="40"/>
                    </a:lnTo>
                    <a:lnTo>
                      <a:pt x="1259" y="47"/>
                    </a:lnTo>
                    <a:lnTo>
                      <a:pt x="1265" y="57"/>
                    </a:lnTo>
                    <a:lnTo>
                      <a:pt x="1271" y="66"/>
                    </a:lnTo>
                    <a:lnTo>
                      <a:pt x="1274" y="76"/>
                    </a:lnTo>
                    <a:lnTo>
                      <a:pt x="1276" y="87"/>
                    </a:lnTo>
                    <a:lnTo>
                      <a:pt x="1278" y="97"/>
                    </a:lnTo>
                    <a:lnTo>
                      <a:pt x="1278" y="108"/>
                    </a:lnTo>
                    <a:lnTo>
                      <a:pt x="1278" y="119"/>
                    </a:lnTo>
                    <a:lnTo>
                      <a:pt x="1276" y="131"/>
                    </a:lnTo>
                    <a:lnTo>
                      <a:pt x="1274" y="141"/>
                    </a:lnTo>
                    <a:lnTo>
                      <a:pt x="1271" y="150"/>
                    </a:lnTo>
                    <a:lnTo>
                      <a:pt x="1265" y="160"/>
                    </a:lnTo>
                    <a:lnTo>
                      <a:pt x="1259" y="169"/>
                    </a:lnTo>
                    <a:lnTo>
                      <a:pt x="1254" y="178"/>
                    </a:lnTo>
                    <a:lnTo>
                      <a:pt x="1246" y="186"/>
                    </a:lnTo>
                    <a:lnTo>
                      <a:pt x="1238" y="193"/>
                    </a:lnTo>
                    <a:lnTo>
                      <a:pt x="1231" y="199"/>
                    </a:lnTo>
                    <a:lnTo>
                      <a:pt x="1222" y="205"/>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5"/>
                    </a:lnTo>
                    <a:lnTo>
                      <a:pt x="47" y="199"/>
                    </a:lnTo>
                    <a:lnTo>
                      <a:pt x="40" y="193"/>
                    </a:lnTo>
                    <a:lnTo>
                      <a:pt x="32" y="186"/>
                    </a:lnTo>
                    <a:lnTo>
                      <a:pt x="24" y="178"/>
                    </a:lnTo>
                    <a:lnTo>
                      <a:pt x="19" y="169"/>
                    </a:lnTo>
                    <a:lnTo>
                      <a:pt x="13" y="160"/>
                    </a:lnTo>
                    <a:lnTo>
                      <a:pt x="9" y="150"/>
                    </a:lnTo>
                    <a:lnTo>
                      <a:pt x="4" y="141"/>
                    </a:lnTo>
                    <a:lnTo>
                      <a:pt x="2" y="131"/>
                    </a:lnTo>
                    <a:lnTo>
                      <a:pt x="0" y="119"/>
                    </a:lnTo>
                    <a:lnTo>
                      <a:pt x="0" y="108"/>
                    </a:lnTo>
                    <a:lnTo>
                      <a:pt x="0" y="97"/>
                    </a:lnTo>
                    <a:lnTo>
                      <a:pt x="2" y="87"/>
                    </a:lnTo>
                    <a:lnTo>
                      <a:pt x="4" y="76"/>
                    </a:lnTo>
                    <a:lnTo>
                      <a:pt x="9" y="66"/>
                    </a:lnTo>
                    <a:lnTo>
                      <a:pt x="13" y="57"/>
                    </a:lnTo>
                    <a:lnTo>
                      <a:pt x="19" y="47"/>
                    </a:lnTo>
                    <a:lnTo>
                      <a:pt x="24" y="40"/>
                    </a:lnTo>
                    <a:lnTo>
                      <a:pt x="32" y="32"/>
                    </a:lnTo>
                    <a:lnTo>
                      <a:pt x="40"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3" name="Freeform 137"/>
              <p:cNvSpPr>
                <a:spLocks/>
              </p:cNvSpPr>
              <p:nvPr/>
            </p:nvSpPr>
            <p:spPr bwMode="auto">
              <a:xfrm>
                <a:off x="11619315" y="2588574"/>
                <a:ext cx="28575" cy="28575"/>
              </a:xfrm>
              <a:custGeom>
                <a:avLst/>
                <a:gdLst/>
                <a:ahLst/>
                <a:cxnLst>
                  <a:cxn ang="0">
                    <a:pos x="101" y="183"/>
                  </a:cxn>
                  <a:cxn ang="0">
                    <a:pos x="119" y="179"/>
                  </a:cxn>
                  <a:cxn ang="0">
                    <a:pos x="136" y="172"/>
                  </a:cxn>
                  <a:cxn ang="0">
                    <a:pos x="150" y="162"/>
                  </a:cxn>
                  <a:cxn ang="0">
                    <a:pos x="162" y="150"/>
                  </a:cxn>
                  <a:cxn ang="0">
                    <a:pos x="172" y="136"/>
                  </a:cxn>
                  <a:cxn ang="0">
                    <a:pos x="179" y="119"/>
                  </a:cxn>
                  <a:cxn ang="0">
                    <a:pos x="183" y="101"/>
                  </a:cxn>
                  <a:cxn ang="0">
                    <a:pos x="183" y="82"/>
                  </a:cxn>
                  <a:cxn ang="0">
                    <a:pos x="179" y="65"/>
                  </a:cxn>
                  <a:cxn ang="0">
                    <a:pos x="172" y="49"/>
                  </a:cxn>
                  <a:cxn ang="0">
                    <a:pos x="162" y="34"/>
                  </a:cxn>
                  <a:cxn ang="0">
                    <a:pos x="150" y="21"/>
                  </a:cxn>
                  <a:cxn ang="0">
                    <a:pos x="136" y="11"/>
                  </a:cxn>
                  <a:cxn ang="0">
                    <a:pos x="119" y="5"/>
                  </a:cxn>
                  <a:cxn ang="0">
                    <a:pos x="101" y="1"/>
                  </a:cxn>
                  <a:cxn ang="0">
                    <a:pos x="82" y="1"/>
                  </a:cxn>
                  <a:cxn ang="0">
                    <a:pos x="65" y="5"/>
                  </a:cxn>
                  <a:cxn ang="0">
                    <a:pos x="49" y="11"/>
                  </a:cxn>
                  <a:cxn ang="0">
                    <a:pos x="34" y="21"/>
                  </a:cxn>
                  <a:cxn ang="0">
                    <a:pos x="21" y="34"/>
                  </a:cxn>
                  <a:cxn ang="0">
                    <a:pos x="11" y="49"/>
                  </a:cxn>
                  <a:cxn ang="0">
                    <a:pos x="5" y="65"/>
                  </a:cxn>
                  <a:cxn ang="0">
                    <a:pos x="1" y="82"/>
                  </a:cxn>
                  <a:cxn ang="0">
                    <a:pos x="1" y="101"/>
                  </a:cxn>
                  <a:cxn ang="0">
                    <a:pos x="5" y="119"/>
                  </a:cxn>
                  <a:cxn ang="0">
                    <a:pos x="11" y="136"/>
                  </a:cxn>
                  <a:cxn ang="0">
                    <a:pos x="21" y="150"/>
                  </a:cxn>
                  <a:cxn ang="0">
                    <a:pos x="34" y="162"/>
                  </a:cxn>
                  <a:cxn ang="0">
                    <a:pos x="49" y="172"/>
                  </a:cxn>
                  <a:cxn ang="0">
                    <a:pos x="65" y="179"/>
                  </a:cxn>
                  <a:cxn ang="0">
                    <a:pos x="82" y="183"/>
                  </a:cxn>
                </a:cxnLst>
                <a:rect l="0" t="0" r="r" b="b"/>
                <a:pathLst>
                  <a:path w="183" h="183">
                    <a:moveTo>
                      <a:pt x="92" y="183"/>
                    </a:moveTo>
                    <a:lnTo>
                      <a:pt x="101" y="183"/>
                    </a:lnTo>
                    <a:lnTo>
                      <a:pt x="110" y="181"/>
                    </a:lnTo>
                    <a:lnTo>
                      <a:pt x="119" y="179"/>
                    </a:lnTo>
                    <a:lnTo>
                      <a:pt x="128" y="177"/>
                    </a:lnTo>
                    <a:lnTo>
                      <a:pt x="136" y="172"/>
                    </a:lnTo>
                    <a:lnTo>
                      <a:pt x="143" y="168"/>
                    </a:lnTo>
                    <a:lnTo>
                      <a:pt x="150" y="162"/>
                    </a:lnTo>
                    <a:lnTo>
                      <a:pt x="157" y="157"/>
                    </a:lnTo>
                    <a:lnTo>
                      <a:pt x="162" y="150"/>
                    </a:lnTo>
                    <a:lnTo>
                      <a:pt x="168" y="143"/>
                    </a:lnTo>
                    <a:lnTo>
                      <a:pt x="172" y="136"/>
                    </a:lnTo>
                    <a:lnTo>
                      <a:pt x="177" y="128"/>
                    </a:lnTo>
                    <a:lnTo>
                      <a:pt x="179" y="119"/>
                    </a:lnTo>
                    <a:lnTo>
                      <a:pt x="181" y="110"/>
                    </a:lnTo>
                    <a:lnTo>
                      <a:pt x="183" y="101"/>
                    </a:lnTo>
                    <a:lnTo>
                      <a:pt x="183" y="92"/>
                    </a:lnTo>
                    <a:lnTo>
                      <a:pt x="183" y="82"/>
                    </a:lnTo>
                    <a:lnTo>
                      <a:pt x="181" y="73"/>
                    </a:lnTo>
                    <a:lnTo>
                      <a:pt x="179" y="65"/>
                    </a:lnTo>
                    <a:lnTo>
                      <a:pt x="177" y="57"/>
                    </a:lnTo>
                    <a:lnTo>
                      <a:pt x="172" y="49"/>
                    </a:lnTo>
                    <a:lnTo>
                      <a:pt x="168" y="41"/>
                    </a:lnTo>
                    <a:lnTo>
                      <a:pt x="162" y="34"/>
                    </a:lnTo>
                    <a:lnTo>
                      <a:pt x="157" y="28"/>
                    </a:lnTo>
                    <a:lnTo>
                      <a:pt x="150" y="21"/>
                    </a:lnTo>
                    <a:lnTo>
                      <a:pt x="143" y="16"/>
                    </a:lnTo>
                    <a:lnTo>
                      <a:pt x="136" y="11"/>
                    </a:lnTo>
                    <a:lnTo>
                      <a:pt x="128" y="8"/>
                    </a:lnTo>
                    <a:lnTo>
                      <a:pt x="119" y="5"/>
                    </a:lnTo>
                    <a:lnTo>
                      <a:pt x="110" y="2"/>
                    </a:lnTo>
                    <a:lnTo>
                      <a:pt x="101" y="1"/>
                    </a:lnTo>
                    <a:lnTo>
                      <a:pt x="92" y="0"/>
                    </a:lnTo>
                    <a:lnTo>
                      <a:pt x="82" y="1"/>
                    </a:lnTo>
                    <a:lnTo>
                      <a:pt x="73" y="2"/>
                    </a:lnTo>
                    <a:lnTo>
                      <a:pt x="65" y="5"/>
                    </a:lnTo>
                    <a:lnTo>
                      <a:pt x="57" y="8"/>
                    </a:lnTo>
                    <a:lnTo>
                      <a:pt x="49" y="11"/>
                    </a:lnTo>
                    <a:lnTo>
                      <a:pt x="41" y="16"/>
                    </a:lnTo>
                    <a:lnTo>
                      <a:pt x="34" y="21"/>
                    </a:lnTo>
                    <a:lnTo>
                      <a:pt x="28" y="28"/>
                    </a:lnTo>
                    <a:lnTo>
                      <a:pt x="21" y="34"/>
                    </a:lnTo>
                    <a:lnTo>
                      <a:pt x="16" y="41"/>
                    </a:lnTo>
                    <a:lnTo>
                      <a:pt x="11" y="49"/>
                    </a:lnTo>
                    <a:lnTo>
                      <a:pt x="8" y="57"/>
                    </a:lnTo>
                    <a:lnTo>
                      <a:pt x="5" y="65"/>
                    </a:lnTo>
                    <a:lnTo>
                      <a:pt x="2" y="73"/>
                    </a:lnTo>
                    <a:lnTo>
                      <a:pt x="1" y="82"/>
                    </a:lnTo>
                    <a:lnTo>
                      <a:pt x="0" y="92"/>
                    </a:lnTo>
                    <a:lnTo>
                      <a:pt x="1" y="101"/>
                    </a:lnTo>
                    <a:lnTo>
                      <a:pt x="2" y="110"/>
                    </a:lnTo>
                    <a:lnTo>
                      <a:pt x="5" y="119"/>
                    </a:lnTo>
                    <a:lnTo>
                      <a:pt x="8" y="128"/>
                    </a:lnTo>
                    <a:lnTo>
                      <a:pt x="11" y="136"/>
                    </a:lnTo>
                    <a:lnTo>
                      <a:pt x="16" y="143"/>
                    </a:lnTo>
                    <a:lnTo>
                      <a:pt x="21" y="150"/>
                    </a:lnTo>
                    <a:lnTo>
                      <a:pt x="28" y="157"/>
                    </a:lnTo>
                    <a:lnTo>
                      <a:pt x="34" y="162"/>
                    </a:lnTo>
                    <a:lnTo>
                      <a:pt x="41" y="168"/>
                    </a:lnTo>
                    <a:lnTo>
                      <a:pt x="49" y="172"/>
                    </a:lnTo>
                    <a:lnTo>
                      <a:pt x="57" y="177"/>
                    </a:lnTo>
                    <a:lnTo>
                      <a:pt x="65"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Freeform 138"/>
              <p:cNvSpPr>
                <a:spLocks/>
              </p:cNvSpPr>
              <p:nvPr/>
            </p:nvSpPr>
            <p:spPr bwMode="auto">
              <a:xfrm>
                <a:off x="11659003" y="2588574"/>
                <a:ext cx="28575" cy="28575"/>
              </a:xfrm>
              <a:custGeom>
                <a:avLst/>
                <a:gdLst/>
                <a:ahLst/>
                <a:cxnLst>
                  <a:cxn ang="0">
                    <a:pos x="100" y="183"/>
                  </a:cxn>
                  <a:cxn ang="0">
                    <a:pos x="118" y="179"/>
                  </a:cxn>
                  <a:cxn ang="0">
                    <a:pos x="134"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4" y="11"/>
                  </a:cxn>
                  <a:cxn ang="0">
                    <a:pos x="118" y="5"/>
                  </a:cxn>
                  <a:cxn ang="0">
                    <a:pos x="100" y="1"/>
                  </a:cxn>
                  <a:cxn ang="0">
                    <a:pos x="81" y="1"/>
                  </a:cxn>
                  <a:cxn ang="0">
                    <a:pos x="63" y="5"/>
                  </a:cxn>
                  <a:cxn ang="0">
                    <a:pos x="48" y="11"/>
                  </a:cxn>
                  <a:cxn ang="0">
                    <a:pos x="32" y="21"/>
                  </a:cxn>
                  <a:cxn ang="0">
                    <a:pos x="20" y="34"/>
                  </a:cxn>
                  <a:cxn ang="0">
                    <a:pos x="10" y="49"/>
                  </a:cxn>
                  <a:cxn ang="0">
                    <a:pos x="4" y="65"/>
                  </a:cxn>
                  <a:cxn ang="0">
                    <a:pos x="0" y="82"/>
                  </a:cxn>
                  <a:cxn ang="0">
                    <a:pos x="0" y="101"/>
                  </a:cxn>
                  <a:cxn ang="0">
                    <a:pos x="4" y="119"/>
                  </a:cxn>
                  <a:cxn ang="0">
                    <a:pos x="10" y="136"/>
                  </a:cxn>
                  <a:cxn ang="0">
                    <a:pos x="20" y="150"/>
                  </a:cxn>
                  <a:cxn ang="0">
                    <a:pos x="32" y="162"/>
                  </a:cxn>
                  <a:cxn ang="0">
                    <a:pos x="48" y="172"/>
                  </a:cxn>
                  <a:cxn ang="0">
                    <a:pos x="63" y="179"/>
                  </a:cxn>
                  <a:cxn ang="0">
                    <a:pos x="81" y="183"/>
                  </a:cxn>
                </a:cxnLst>
                <a:rect l="0" t="0" r="r" b="b"/>
                <a:pathLst>
                  <a:path w="182" h="183">
                    <a:moveTo>
                      <a:pt x="91" y="183"/>
                    </a:moveTo>
                    <a:lnTo>
                      <a:pt x="100" y="183"/>
                    </a:lnTo>
                    <a:lnTo>
                      <a:pt x="109" y="181"/>
                    </a:lnTo>
                    <a:lnTo>
                      <a:pt x="118" y="179"/>
                    </a:lnTo>
                    <a:lnTo>
                      <a:pt x="127" y="177"/>
                    </a:lnTo>
                    <a:lnTo>
                      <a:pt x="134" y="172"/>
                    </a:lnTo>
                    <a:lnTo>
                      <a:pt x="142" y="168"/>
                    </a:lnTo>
                    <a:lnTo>
                      <a:pt x="149" y="162"/>
                    </a:lnTo>
                    <a:lnTo>
                      <a:pt x="155" y="157"/>
                    </a:lnTo>
                    <a:lnTo>
                      <a:pt x="161" y="150"/>
                    </a:lnTo>
                    <a:lnTo>
                      <a:pt x="167"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7" y="41"/>
                    </a:lnTo>
                    <a:lnTo>
                      <a:pt x="161" y="34"/>
                    </a:lnTo>
                    <a:lnTo>
                      <a:pt x="155" y="28"/>
                    </a:lnTo>
                    <a:lnTo>
                      <a:pt x="149" y="21"/>
                    </a:lnTo>
                    <a:lnTo>
                      <a:pt x="142" y="16"/>
                    </a:lnTo>
                    <a:lnTo>
                      <a:pt x="134" y="11"/>
                    </a:lnTo>
                    <a:lnTo>
                      <a:pt x="127" y="8"/>
                    </a:lnTo>
                    <a:lnTo>
                      <a:pt x="118" y="5"/>
                    </a:lnTo>
                    <a:lnTo>
                      <a:pt x="109" y="2"/>
                    </a:lnTo>
                    <a:lnTo>
                      <a:pt x="100" y="1"/>
                    </a:lnTo>
                    <a:lnTo>
                      <a:pt x="91" y="0"/>
                    </a:lnTo>
                    <a:lnTo>
                      <a:pt x="81" y="1"/>
                    </a:lnTo>
                    <a:lnTo>
                      <a:pt x="72" y="2"/>
                    </a:lnTo>
                    <a:lnTo>
                      <a:pt x="63" y="5"/>
                    </a:lnTo>
                    <a:lnTo>
                      <a:pt x="56" y="8"/>
                    </a:lnTo>
                    <a:lnTo>
                      <a:pt x="48" y="11"/>
                    </a:lnTo>
                    <a:lnTo>
                      <a:pt x="40" y="16"/>
                    </a:lnTo>
                    <a:lnTo>
                      <a:pt x="32" y="21"/>
                    </a:lnTo>
                    <a:lnTo>
                      <a:pt x="27" y="28"/>
                    </a:lnTo>
                    <a:lnTo>
                      <a:pt x="20" y="34"/>
                    </a:lnTo>
                    <a:lnTo>
                      <a:pt x="16" y="41"/>
                    </a:lnTo>
                    <a:lnTo>
                      <a:pt x="10" y="49"/>
                    </a:lnTo>
                    <a:lnTo>
                      <a:pt x="7" y="57"/>
                    </a:lnTo>
                    <a:lnTo>
                      <a:pt x="4" y="65"/>
                    </a:lnTo>
                    <a:lnTo>
                      <a:pt x="1" y="73"/>
                    </a:lnTo>
                    <a:lnTo>
                      <a:pt x="0" y="82"/>
                    </a:lnTo>
                    <a:lnTo>
                      <a:pt x="0" y="92"/>
                    </a:lnTo>
                    <a:lnTo>
                      <a:pt x="0" y="101"/>
                    </a:lnTo>
                    <a:lnTo>
                      <a:pt x="1" y="110"/>
                    </a:lnTo>
                    <a:lnTo>
                      <a:pt x="4" y="119"/>
                    </a:lnTo>
                    <a:lnTo>
                      <a:pt x="7" y="128"/>
                    </a:lnTo>
                    <a:lnTo>
                      <a:pt x="10" y="136"/>
                    </a:lnTo>
                    <a:lnTo>
                      <a:pt x="16" y="143"/>
                    </a:lnTo>
                    <a:lnTo>
                      <a:pt x="20" y="150"/>
                    </a:lnTo>
                    <a:lnTo>
                      <a:pt x="27" y="157"/>
                    </a:lnTo>
                    <a:lnTo>
                      <a:pt x="32" y="162"/>
                    </a:lnTo>
                    <a:lnTo>
                      <a:pt x="40" y="168"/>
                    </a:lnTo>
                    <a:lnTo>
                      <a:pt x="48" y="172"/>
                    </a:lnTo>
                    <a:lnTo>
                      <a:pt x="56" y="177"/>
                    </a:lnTo>
                    <a:lnTo>
                      <a:pt x="63" y="179"/>
                    </a:lnTo>
                    <a:lnTo>
                      <a:pt x="72" y="181"/>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Freeform 139"/>
              <p:cNvSpPr>
                <a:spLocks/>
              </p:cNvSpPr>
              <p:nvPr/>
            </p:nvSpPr>
            <p:spPr bwMode="auto">
              <a:xfrm>
                <a:off x="11698690" y="2588574"/>
                <a:ext cx="30163" cy="28575"/>
              </a:xfrm>
              <a:custGeom>
                <a:avLst/>
                <a:gdLst/>
                <a:ahLst/>
                <a:cxnLst>
                  <a:cxn ang="0">
                    <a:pos x="100" y="183"/>
                  </a:cxn>
                  <a:cxn ang="0">
                    <a:pos x="118" y="179"/>
                  </a:cxn>
                  <a:cxn ang="0">
                    <a:pos x="134" y="172"/>
                  </a:cxn>
                  <a:cxn ang="0">
                    <a:pos x="149" y="162"/>
                  </a:cxn>
                  <a:cxn ang="0">
                    <a:pos x="162" y="150"/>
                  </a:cxn>
                  <a:cxn ang="0">
                    <a:pos x="171" y="136"/>
                  </a:cxn>
                  <a:cxn ang="0">
                    <a:pos x="179" y="119"/>
                  </a:cxn>
                  <a:cxn ang="0">
                    <a:pos x="182" y="101"/>
                  </a:cxn>
                  <a:cxn ang="0">
                    <a:pos x="182" y="82"/>
                  </a:cxn>
                  <a:cxn ang="0">
                    <a:pos x="179" y="65"/>
                  </a:cxn>
                  <a:cxn ang="0">
                    <a:pos x="171" y="49"/>
                  </a:cxn>
                  <a:cxn ang="0">
                    <a:pos x="162" y="34"/>
                  </a:cxn>
                  <a:cxn ang="0">
                    <a:pos x="149" y="21"/>
                  </a:cxn>
                  <a:cxn ang="0">
                    <a:pos x="134" y="11"/>
                  </a:cxn>
                  <a:cxn ang="0">
                    <a:pos x="118" y="5"/>
                  </a:cxn>
                  <a:cxn ang="0">
                    <a:pos x="100" y="1"/>
                  </a:cxn>
                  <a:cxn ang="0">
                    <a:pos x="82" y="1"/>
                  </a:cxn>
                  <a:cxn ang="0">
                    <a:pos x="64" y="5"/>
                  </a:cxn>
                  <a:cxn ang="0">
                    <a:pos x="48" y="11"/>
                  </a:cxn>
                  <a:cxn ang="0">
                    <a:pos x="33" y="21"/>
                  </a:cxn>
                  <a:cxn ang="0">
                    <a:pos x="20" y="34"/>
                  </a:cxn>
                  <a:cxn ang="0">
                    <a:pos x="11" y="49"/>
                  </a:cxn>
                  <a:cxn ang="0">
                    <a:pos x="3" y="65"/>
                  </a:cxn>
                  <a:cxn ang="0">
                    <a:pos x="0" y="82"/>
                  </a:cxn>
                  <a:cxn ang="0">
                    <a:pos x="0" y="101"/>
                  </a:cxn>
                  <a:cxn ang="0">
                    <a:pos x="3" y="119"/>
                  </a:cxn>
                  <a:cxn ang="0">
                    <a:pos x="11" y="136"/>
                  </a:cxn>
                  <a:cxn ang="0">
                    <a:pos x="20" y="150"/>
                  </a:cxn>
                  <a:cxn ang="0">
                    <a:pos x="33" y="162"/>
                  </a:cxn>
                  <a:cxn ang="0">
                    <a:pos x="48" y="172"/>
                  </a:cxn>
                  <a:cxn ang="0">
                    <a:pos x="64" y="179"/>
                  </a:cxn>
                  <a:cxn ang="0">
                    <a:pos x="82" y="183"/>
                  </a:cxn>
                </a:cxnLst>
                <a:rect l="0" t="0" r="r" b="b"/>
                <a:pathLst>
                  <a:path w="182" h="183">
                    <a:moveTo>
                      <a:pt x="91" y="183"/>
                    </a:moveTo>
                    <a:lnTo>
                      <a:pt x="100" y="183"/>
                    </a:lnTo>
                    <a:lnTo>
                      <a:pt x="110" y="181"/>
                    </a:lnTo>
                    <a:lnTo>
                      <a:pt x="118" y="179"/>
                    </a:lnTo>
                    <a:lnTo>
                      <a:pt x="126" y="177"/>
                    </a:lnTo>
                    <a:lnTo>
                      <a:pt x="134" y="172"/>
                    </a:lnTo>
                    <a:lnTo>
                      <a:pt x="142" y="168"/>
                    </a:lnTo>
                    <a:lnTo>
                      <a:pt x="149" y="162"/>
                    </a:lnTo>
                    <a:lnTo>
                      <a:pt x="155" y="157"/>
                    </a:lnTo>
                    <a:lnTo>
                      <a:pt x="162" y="150"/>
                    </a:lnTo>
                    <a:lnTo>
                      <a:pt x="166"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6" y="41"/>
                    </a:lnTo>
                    <a:lnTo>
                      <a:pt x="162" y="34"/>
                    </a:lnTo>
                    <a:lnTo>
                      <a:pt x="155" y="28"/>
                    </a:lnTo>
                    <a:lnTo>
                      <a:pt x="149" y="21"/>
                    </a:lnTo>
                    <a:lnTo>
                      <a:pt x="142" y="16"/>
                    </a:lnTo>
                    <a:lnTo>
                      <a:pt x="134" y="11"/>
                    </a:lnTo>
                    <a:lnTo>
                      <a:pt x="126" y="8"/>
                    </a:lnTo>
                    <a:lnTo>
                      <a:pt x="118" y="5"/>
                    </a:lnTo>
                    <a:lnTo>
                      <a:pt x="110" y="2"/>
                    </a:lnTo>
                    <a:lnTo>
                      <a:pt x="100" y="1"/>
                    </a:lnTo>
                    <a:lnTo>
                      <a:pt x="91" y="0"/>
                    </a:lnTo>
                    <a:lnTo>
                      <a:pt x="82" y="1"/>
                    </a:lnTo>
                    <a:lnTo>
                      <a:pt x="72" y="2"/>
                    </a:lnTo>
                    <a:lnTo>
                      <a:pt x="64" y="5"/>
                    </a:lnTo>
                    <a:lnTo>
                      <a:pt x="55" y="8"/>
                    </a:lnTo>
                    <a:lnTo>
                      <a:pt x="48" y="11"/>
                    </a:lnTo>
                    <a:lnTo>
                      <a:pt x="40" y="16"/>
                    </a:lnTo>
                    <a:lnTo>
                      <a:pt x="33" y="21"/>
                    </a:lnTo>
                    <a:lnTo>
                      <a:pt x="27" y="28"/>
                    </a:lnTo>
                    <a:lnTo>
                      <a:pt x="20" y="34"/>
                    </a:lnTo>
                    <a:lnTo>
                      <a:pt x="16" y="41"/>
                    </a:lnTo>
                    <a:lnTo>
                      <a:pt x="11" y="49"/>
                    </a:lnTo>
                    <a:lnTo>
                      <a:pt x="7" y="57"/>
                    </a:lnTo>
                    <a:lnTo>
                      <a:pt x="3" y="65"/>
                    </a:lnTo>
                    <a:lnTo>
                      <a:pt x="1" y="73"/>
                    </a:lnTo>
                    <a:lnTo>
                      <a:pt x="0" y="82"/>
                    </a:lnTo>
                    <a:lnTo>
                      <a:pt x="0" y="92"/>
                    </a:lnTo>
                    <a:lnTo>
                      <a:pt x="0" y="101"/>
                    </a:lnTo>
                    <a:lnTo>
                      <a:pt x="1" y="110"/>
                    </a:lnTo>
                    <a:lnTo>
                      <a:pt x="3" y="119"/>
                    </a:lnTo>
                    <a:lnTo>
                      <a:pt x="7" y="128"/>
                    </a:lnTo>
                    <a:lnTo>
                      <a:pt x="11" y="136"/>
                    </a:lnTo>
                    <a:lnTo>
                      <a:pt x="16" y="143"/>
                    </a:lnTo>
                    <a:lnTo>
                      <a:pt x="20" y="150"/>
                    </a:lnTo>
                    <a:lnTo>
                      <a:pt x="27" y="157"/>
                    </a:lnTo>
                    <a:lnTo>
                      <a:pt x="33" y="162"/>
                    </a:lnTo>
                    <a:lnTo>
                      <a:pt x="40" y="168"/>
                    </a:lnTo>
                    <a:lnTo>
                      <a:pt x="48" y="172"/>
                    </a:lnTo>
                    <a:lnTo>
                      <a:pt x="55" y="177"/>
                    </a:lnTo>
                    <a:lnTo>
                      <a:pt x="64" y="179"/>
                    </a:lnTo>
                    <a:lnTo>
                      <a:pt x="72"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6" name="Freeform 140"/>
              <p:cNvSpPr>
                <a:spLocks/>
              </p:cNvSpPr>
              <p:nvPr/>
            </p:nvSpPr>
            <p:spPr bwMode="auto">
              <a:xfrm>
                <a:off x="11739965" y="2588574"/>
                <a:ext cx="28575" cy="28575"/>
              </a:xfrm>
              <a:custGeom>
                <a:avLst/>
                <a:gdLst/>
                <a:ahLst/>
                <a:cxnLst>
                  <a:cxn ang="0">
                    <a:pos x="101" y="183"/>
                  </a:cxn>
                  <a:cxn ang="0">
                    <a:pos x="118" y="179"/>
                  </a:cxn>
                  <a:cxn ang="0">
                    <a:pos x="134" y="172"/>
                  </a:cxn>
                  <a:cxn ang="0">
                    <a:pos x="148" y="162"/>
                  </a:cxn>
                  <a:cxn ang="0">
                    <a:pos x="162" y="150"/>
                  </a:cxn>
                  <a:cxn ang="0">
                    <a:pos x="172" y="136"/>
                  </a:cxn>
                  <a:cxn ang="0">
                    <a:pos x="178" y="119"/>
                  </a:cxn>
                  <a:cxn ang="0">
                    <a:pos x="182" y="101"/>
                  </a:cxn>
                  <a:cxn ang="0">
                    <a:pos x="182" y="82"/>
                  </a:cxn>
                  <a:cxn ang="0">
                    <a:pos x="178" y="65"/>
                  </a:cxn>
                  <a:cxn ang="0">
                    <a:pos x="172" y="49"/>
                  </a:cxn>
                  <a:cxn ang="0">
                    <a:pos x="162" y="34"/>
                  </a:cxn>
                  <a:cxn ang="0">
                    <a:pos x="148" y="21"/>
                  </a:cxn>
                  <a:cxn ang="0">
                    <a:pos x="134" y="11"/>
                  </a:cxn>
                  <a:cxn ang="0">
                    <a:pos x="118" y="5"/>
                  </a:cxn>
                  <a:cxn ang="0">
                    <a:pos x="101" y="1"/>
                  </a:cxn>
                  <a:cxn ang="0">
                    <a:pos x="82" y="1"/>
                  </a:cxn>
                  <a:cxn ang="0">
                    <a:pos x="64" y="5"/>
                  </a:cxn>
                  <a:cxn ang="0">
                    <a:pos x="48" y="11"/>
                  </a:cxn>
                  <a:cxn ang="0">
                    <a:pos x="33" y="21"/>
                  </a:cxn>
                  <a:cxn ang="0">
                    <a:pos x="21" y="34"/>
                  </a:cxn>
                  <a:cxn ang="0">
                    <a:pos x="11" y="49"/>
                  </a:cxn>
                  <a:cxn ang="0">
                    <a:pos x="3" y="65"/>
                  </a:cxn>
                  <a:cxn ang="0">
                    <a:pos x="0" y="82"/>
                  </a:cxn>
                  <a:cxn ang="0">
                    <a:pos x="0" y="101"/>
                  </a:cxn>
                  <a:cxn ang="0">
                    <a:pos x="3"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8" y="179"/>
                    </a:lnTo>
                    <a:lnTo>
                      <a:pt x="126" y="177"/>
                    </a:lnTo>
                    <a:lnTo>
                      <a:pt x="134" y="172"/>
                    </a:lnTo>
                    <a:lnTo>
                      <a:pt x="142" y="168"/>
                    </a:lnTo>
                    <a:lnTo>
                      <a:pt x="148" y="162"/>
                    </a:lnTo>
                    <a:lnTo>
                      <a:pt x="155" y="157"/>
                    </a:lnTo>
                    <a:lnTo>
                      <a:pt x="162" y="150"/>
                    </a:lnTo>
                    <a:lnTo>
                      <a:pt x="166"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6" y="41"/>
                    </a:lnTo>
                    <a:lnTo>
                      <a:pt x="162" y="34"/>
                    </a:lnTo>
                    <a:lnTo>
                      <a:pt x="155" y="28"/>
                    </a:lnTo>
                    <a:lnTo>
                      <a:pt x="148" y="21"/>
                    </a:lnTo>
                    <a:lnTo>
                      <a:pt x="142" y="16"/>
                    </a:lnTo>
                    <a:lnTo>
                      <a:pt x="134" y="11"/>
                    </a:lnTo>
                    <a:lnTo>
                      <a:pt x="126" y="8"/>
                    </a:lnTo>
                    <a:lnTo>
                      <a:pt x="118" y="5"/>
                    </a:lnTo>
                    <a:lnTo>
                      <a:pt x="110" y="2"/>
                    </a:lnTo>
                    <a:lnTo>
                      <a:pt x="101" y="1"/>
                    </a:lnTo>
                    <a:lnTo>
                      <a:pt x="91"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6" y="57"/>
                    </a:lnTo>
                    <a:lnTo>
                      <a:pt x="3" y="65"/>
                    </a:lnTo>
                    <a:lnTo>
                      <a:pt x="1" y="73"/>
                    </a:lnTo>
                    <a:lnTo>
                      <a:pt x="0" y="82"/>
                    </a:lnTo>
                    <a:lnTo>
                      <a:pt x="0" y="92"/>
                    </a:lnTo>
                    <a:lnTo>
                      <a:pt x="0" y="101"/>
                    </a:lnTo>
                    <a:lnTo>
                      <a:pt x="1" y="110"/>
                    </a:lnTo>
                    <a:lnTo>
                      <a:pt x="3" y="119"/>
                    </a:lnTo>
                    <a:lnTo>
                      <a:pt x="6"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7" name="Freeform 141"/>
              <p:cNvSpPr>
                <a:spLocks/>
              </p:cNvSpPr>
              <p:nvPr/>
            </p:nvSpPr>
            <p:spPr bwMode="auto">
              <a:xfrm>
                <a:off x="11779653" y="2588574"/>
                <a:ext cx="28575" cy="28575"/>
              </a:xfrm>
              <a:custGeom>
                <a:avLst/>
                <a:gdLst/>
                <a:ahLst/>
                <a:cxnLst>
                  <a:cxn ang="0">
                    <a:pos x="101" y="183"/>
                  </a:cxn>
                  <a:cxn ang="0">
                    <a:pos x="118" y="179"/>
                  </a:cxn>
                  <a:cxn ang="0">
                    <a:pos x="134" y="172"/>
                  </a:cxn>
                  <a:cxn ang="0">
                    <a:pos x="149" y="162"/>
                  </a:cxn>
                  <a:cxn ang="0">
                    <a:pos x="162" y="150"/>
                  </a:cxn>
                  <a:cxn ang="0">
                    <a:pos x="172" y="136"/>
                  </a:cxn>
                  <a:cxn ang="0">
                    <a:pos x="178" y="119"/>
                  </a:cxn>
                  <a:cxn ang="0">
                    <a:pos x="182" y="101"/>
                  </a:cxn>
                  <a:cxn ang="0">
                    <a:pos x="182" y="82"/>
                  </a:cxn>
                  <a:cxn ang="0">
                    <a:pos x="178" y="65"/>
                  </a:cxn>
                  <a:cxn ang="0">
                    <a:pos x="172" y="49"/>
                  </a:cxn>
                  <a:cxn ang="0">
                    <a:pos x="162" y="34"/>
                  </a:cxn>
                  <a:cxn ang="0">
                    <a:pos x="149" y="21"/>
                  </a:cxn>
                  <a:cxn ang="0">
                    <a:pos x="134" y="11"/>
                  </a:cxn>
                  <a:cxn ang="0">
                    <a:pos x="118" y="5"/>
                  </a:cxn>
                  <a:cxn ang="0">
                    <a:pos x="101" y="1"/>
                  </a:cxn>
                  <a:cxn ang="0">
                    <a:pos x="82" y="1"/>
                  </a:cxn>
                  <a:cxn ang="0">
                    <a:pos x="64" y="5"/>
                  </a:cxn>
                  <a:cxn ang="0">
                    <a:pos x="47"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7" y="172"/>
                  </a:cxn>
                  <a:cxn ang="0">
                    <a:pos x="64" y="179"/>
                  </a:cxn>
                  <a:cxn ang="0">
                    <a:pos x="82" y="183"/>
                  </a:cxn>
                </a:cxnLst>
                <a:rect l="0" t="0" r="r" b="b"/>
                <a:pathLst>
                  <a:path w="183" h="183">
                    <a:moveTo>
                      <a:pt x="91" y="183"/>
                    </a:moveTo>
                    <a:lnTo>
                      <a:pt x="101" y="183"/>
                    </a:lnTo>
                    <a:lnTo>
                      <a:pt x="109" y="181"/>
                    </a:lnTo>
                    <a:lnTo>
                      <a:pt x="118" y="179"/>
                    </a:lnTo>
                    <a:lnTo>
                      <a:pt x="126" y="177"/>
                    </a:lnTo>
                    <a:lnTo>
                      <a:pt x="134" y="172"/>
                    </a:lnTo>
                    <a:lnTo>
                      <a:pt x="142" y="168"/>
                    </a:lnTo>
                    <a:lnTo>
                      <a:pt x="149" y="162"/>
                    </a:lnTo>
                    <a:lnTo>
                      <a:pt x="156" y="157"/>
                    </a:lnTo>
                    <a:lnTo>
                      <a:pt x="162" y="150"/>
                    </a:lnTo>
                    <a:lnTo>
                      <a:pt x="167" y="143"/>
                    </a:lnTo>
                    <a:lnTo>
                      <a:pt x="172" y="136"/>
                    </a:lnTo>
                    <a:lnTo>
                      <a:pt x="175" y="128"/>
                    </a:lnTo>
                    <a:lnTo>
                      <a:pt x="178" y="119"/>
                    </a:lnTo>
                    <a:lnTo>
                      <a:pt x="180" y="110"/>
                    </a:lnTo>
                    <a:lnTo>
                      <a:pt x="182" y="101"/>
                    </a:lnTo>
                    <a:lnTo>
                      <a:pt x="183" y="92"/>
                    </a:lnTo>
                    <a:lnTo>
                      <a:pt x="182" y="82"/>
                    </a:lnTo>
                    <a:lnTo>
                      <a:pt x="180" y="73"/>
                    </a:lnTo>
                    <a:lnTo>
                      <a:pt x="178" y="65"/>
                    </a:lnTo>
                    <a:lnTo>
                      <a:pt x="175" y="57"/>
                    </a:lnTo>
                    <a:lnTo>
                      <a:pt x="172" y="49"/>
                    </a:lnTo>
                    <a:lnTo>
                      <a:pt x="167" y="41"/>
                    </a:lnTo>
                    <a:lnTo>
                      <a:pt x="162" y="34"/>
                    </a:lnTo>
                    <a:lnTo>
                      <a:pt x="156" y="28"/>
                    </a:lnTo>
                    <a:lnTo>
                      <a:pt x="149" y="21"/>
                    </a:lnTo>
                    <a:lnTo>
                      <a:pt x="142" y="16"/>
                    </a:lnTo>
                    <a:lnTo>
                      <a:pt x="134" y="11"/>
                    </a:lnTo>
                    <a:lnTo>
                      <a:pt x="126" y="8"/>
                    </a:lnTo>
                    <a:lnTo>
                      <a:pt x="118" y="5"/>
                    </a:lnTo>
                    <a:lnTo>
                      <a:pt x="109" y="2"/>
                    </a:lnTo>
                    <a:lnTo>
                      <a:pt x="101" y="1"/>
                    </a:lnTo>
                    <a:lnTo>
                      <a:pt x="91" y="0"/>
                    </a:lnTo>
                    <a:lnTo>
                      <a:pt x="82" y="1"/>
                    </a:lnTo>
                    <a:lnTo>
                      <a:pt x="73" y="2"/>
                    </a:lnTo>
                    <a:lnTo>
                      <a:pt x="64" y="5"/>
                    </a:lnTo>
                    <a:lnTo>
                      <a:pt x="55" y="8"/>
                    </a:lnTo>
                    <a:lnTo>
                      <a:pt x="47" y="11"/>
                    </a:lnTo>
                    <a:lnTo>
                      <a:pt x="40" y="16"/>
                    </a:lnTo>
                    <a:lnTo>
                      <a:pt x="33" y="21"/>
                    </a:lnTo>
                    <a:lnTo>
                      <a:pt x="26" y="28"/>
                    </a:lnTo>
                    <a:lnTo>
                      <a:pt x="21" y="34"/>
                    </a:lnTo>
                    <a:lnTo>
                      <a:pt x="15" y="41"/>
                    </a:lnTo>
                    <a:lnTo>
                      <a:pt x="11" y="49"/>
                    </a:lnTo>
                    <a:lnTo>
                      <a:pt x="6" y="57"/>
                    </a:lnTo>
                    <a:lnTo>
                      <a:pt x="4" y="65"/>
                    </a:lnTo>
                    <a:lnTo>
                      <a:pt x="2" y="73"/>
                    </a:lnTo>
                    <a:lnTo>
                      <a:pt x="0" y="82"/>
                    </a:lnTo>
                    <a:lnTo>
                      <a:pt x="0" y="92"/>
                    </a:lnTo>
                    <a:lnTo>
                      <a:pt x="0" y="101"/>
                    </a:lnTo>
                    <a:lnTo>
                      <a:pt x="2" y="110"/>
                    </a:lnTo>
                    <a:lnTo>
                      <a:pt x="4" y="119"/>
                    </a:lnTo>
                    <a:lnTo>
                      <a:pt x="6" y="128"/>
                    </a:lnTo>
                    <a:lnTo>
                      <a:pt x="11" y="136"/>
                    </a:lnTo>
                    <a:lnTo>
                      <a:pt x="15" y="143"/>
                    </a:lnTo>
                    <a:lnTo>
                      <a:pt x="21" y="150"/>
                    </a:lnTo>
                    <a:lnTo>
                      <a:pt x="26" y="157"/>
                    </a:lnTo>
                    <a:lnTo>
                      <a:pt x="33" y="162"/>
                    </a:lnTo>
                    <a:lnTo>
                      <a:pt x="40" y="168"/>
                    </a:lnTo>
                    <a:lnTo>
                      <a:pt x="47"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8" name="Freeform 142"/>
              <p:cNvSpPr>
                <a:spLocks noEditPoints="1"/>
              </p:cNvSpPr>
              <p:nvPr/>
            </p:nvSpPr>
            <p:spPr bwMode="auto">
              <a:xfrm>
                <a:off x="11451040" y="1826574"/>
                <a:ext cx="1163638" cy="2817813"/>
              </a:xfrm>
              <a:custGeom>
                <a:avLst/>
                <a:gdLst/>
                <a:ahLst/>
                <a:cxnLst>
                  <a:cxn ang="0">
                    <a:pos x="7278" y="17716"/>
                  </a:cxn>
                  <a:cxn ang="0">
                    <a:pos x="8" y="108"/>
                  </a:cxn>
                  <a:cxn ang="0">
                    <a:pos x="6789" y="11256"/>
                  </a:cxn>
                  <a:cxn ang="0">
                    <a:pos x="6875" y="12138"/>
                  </a:cxn>
                  <a:cxn ang="0">
                    <a:pos x="664" y="12286"/>
                  </a:cxn>
                  <a:cxn ang="0">
                    <a:pos x="438" y="12054"/>
                  </a:cxn>
                  <a:cxn ang="0">
                    <a:pos x="626" y="11218"/>
                  </a:cxn>
                  <a:cxn ang="0">
                    <a:pos x="6850" y="10134"/>
                  </a:cxn>
                  <a:cxn ang="0">
                    <a:pos x="6826" y="11025"/>
                  </a:cxn>
                  <a:cxn ang="0">
                    <a:pos x="578" y="11077"/>
                  </a:cxn>
                  <a:cxn ang="0">
                    <a:pos x="446" y="10211"/>
                  </a:cxn>
                  <a:cxn ang="0">
                    <a:pos x="705" y="8842"/>
                  </a:cxn>
                  <a:cxn ang="0">
                    <a:pos x="6887" y="9028"/>
                  </a:cxn>
                  <a:cxn ang="0">
                    <a:pos x="6755" y="9895"/>
                  </a:cxn>
                  <a:cxn ang="0">
                    <a:pos x="507" y="9842"/>
                  </a:cxn>
                  <a:cxn ang="0">
                    <a:pos x="484" y="8952"/>
                  </a:cxn>
                  <a:cxn ang="0">
                    <a:pos x="6708" y="7670"/>
                  </a:cxn>
                  <a:cxn ang="0">
                    <a:pos x="6895" y="8507"/>
                  </a:cxn>
                  <a:cxn ang="0">
                    <a:pos x="6669" y="8739"/>
                  </a:cxn>
                  <a:cxn ang="0">
                    <a:pos x="459" y="8590"/>
                  </a:cxn>
                  <a:cxn ang="0">
                    <a:pos x="546" y="7709"/>
                  </a:cxn>
                  <a:cxn ang="0">
                    <a:pos x="6789" y="6526"/>
                  </a:cxn>
                  <a:cxn ang="0">
                    <a:pos x="6875" y="7407"/>
                  </a:cxn>
                  <a:cxn ang="0">
                    <a:pos x="664" y="7556"/>
                  </a:cxn>
                  <a:cxn ang="0">
                    <a:pos x="438" y="7324"/>
                  </a:cxn>
                  <a:cxn ang="0">
                    <a:pos x="626" y="6488"/>
                  </a:cxn>
                  <a:cxn ang="0">
                    <a:pos x="6850" y="5404"/>
                  </a:cxn>
                  <a:cxn ang="0">
                    <a:pos x="6826" y="6296"/>
                  </a:cxn>
                  <a:cxn ang="0">
                    <a:pos x="578" y="6347"/>
                  </a:cxn>
                  <a:cxn ang="0">
                    <a:pos x="446" y="5480"/>
                  </a:cxn>
                  <a:cxn ang="0">
                    <a:pos x="705" y="4111"/>
                  </a:cxn>
                  <a:cxn ang="0">
                    <a:pos x="6887" y="4298"/>
                  </a:cxn>
                  <a:cxn ang="0">
                    <a:pos x="6755" y="5164"/>
                  </a:cxn>
                  <a:cxn ang="0">
                    <a:pos x="507" y="5113"/>
                  </a:cxn>
                  <a:cxn ang="0">
                    <a:pos x="484" y="4221"/>
                  </a:cxn>
                  <a:cxn ang="0">
                    <a:pos x="3868" y="13193"/>
                  </a:cxn>
                  <a:cxn ang="0">
                    <a:pos x="4227" y="13800"/>
                  </a:cxn>
                  <a:cxn ang="0">
                    <a:pos x="3706" y="14270"/>
                  </a:cxn>
                  <a:cxn ang="0">
                    <a:pos x="3139" y="13854"/>
                  </a:cxn>
                  <a:cxn ang="0">
                    <a:pos x="3438" y="13214"/>
                  </a:cxn>
                  <a:cxn ang="0">
                    <a:pos x="5725" y="15090"/>
                  </a:cxn>
                  <a:cxn ang="0">
                    <a:pos x="1625" y="15153"/>
                  </a:cxn>
                  <a:cxn ang="0">
                    <a:pos x="5640" y="15449"/>
                  </a:cxn>
                  <a:cxn ang="0">
                    <a:pos x="5600" y="15705"/>
                  </a:cxn>
                  <a:cxn ang="0">
                    <a:pos x="1659" y="15469"/>
                  </a:cxn>
                  <a:cxn ang="0">
                    <a:pos x="5723" y="16082"/>
                  </a:cxn>
                  <a:cxn ang="0">
                    <a:pos x="1615" y="16095"/>
                  </a:cxn>
                  <a:cxn ang="0">
                    <a:pos x="6708" y="2941"/>
                  </a:cxn>
                  <a:cxn ang="0">
                    <a:pos x="6895" y="3776"/>
                  </a:cxn>
                  <a:cxn ang="0">
                    <a:pos x="6669" y="4009"/>
                  </a:cxn>
                  <a:cxn ang="0">
                    <a:pos x="459" y="3861"/>
                  </a:cxn>
                  <a:cxn ang="0">
                    <a:pos x="546" y="2979"/>
                  </a:cxn>
                  <a:cxn ang="0">
                    <a:pos x="6789" y="1796"/>
                  </a:cxn>
                  <a:cxn ang="0">
                    <a:pos x="6875" y="2678"/>
                  </a:cxn>
                  <a:cxn ang="0">
                    <a:pos x="664" y="2827"/>
                  </a:cxn>
                  <a:cxn ang="0">
                    <a:pos x="438" y="2594"/>
                  </a:cxn>
                  <a:cxn ang="0">
                    <a:pos x="626" y="1758"/>
                  </a:cxn>
                  <a:cxn ang="0">
                    <a:pos x="6850" y="673"/>
                  </a:cxn>
                  <a:cxn ang="0">
                    <a:pos x="6826" y="1565"/>
                  </a:cxn>
                  <a:cxn ang="0">
                    <a:pos x="578" y="1617"/>
                  </a:cxn>
                  <a:cxn ang="0">
                    <a:pos x="446" y="750"/>
                  </a:cxn>
                </a:cxnLst>
                <a:rect l="0" t="0" r="r" b="b"/>
                <a:pathLst>
                  <a:path w="7333" h="17750">
                    <a:moveTo>
                      <a:pt x="152" y="0"/>
                    </a:moveTo>
                    <a:lnTo>
                      <a:pt x="7181" y="0"/>
                    </a:lnTo>
                    <a:lnTo>
                      <a:pt x="7197" y="1"/>
                    </a:lnTo>
                    <a:lnTo>
                      <a:pt x="7211" y="3"/>
                    </a:lnTo>
                    <a:lnTo>
                      <a:pt x="7227" y="7"/>
                    </a:lnTo>
                    <a:lnTo>
                      <a:pt x="7240" y="12"/>
                    </a:lnTo>
                    <a:lnTo>
                      <a:pt x="7253" y="19"/>
                    </a:lnTo>
                    <a:lnTo>
                      <a:pt x="7265" y="27"/>
                    </a:lnTo>
                    <a:lnTo>
                      <a:pt x="7278" y="36"/>
                    </a:lnTo>
                    <a:lnTo>
                      <a:pt x="7289" y="44"/>
                    </a:lnTo>
                    <a:lnTo>
                      <a:pt x="7299" y="55"/>
                    </a:lnTo>
                    <a:lnTo>
                      <a:pt x="7306" y="68"/>
                    </a:lnTo>
                    <a:lnTo>
                      <a:pt x="7314" y="80"/>
                    </a:lnTo>
                    <a:lnTo>
                      <a:pt x="7321" y="93"/>
                    </a:lnTo>
                    <a:lnTo>
                      <a:pt x="7326" y="108"/>
                    </a:lnTo>
                    <a:lnTo>
                      <a:pt x="7330" y="122"/>
                    </a:lnTo>
                    <a:lnTo>
                      <a:pt x="7332" y="138"/>
                    </a:lnTo>
                    <a:lnTo>
                      <a:pt x="7333" y="153"/>
                    </a:lnTo>
                    <a:lnTo>
                      <a:pt x="7333" y="17597"/>
                    </a:lnTo>
                    <a:lnTo>
                      <a:pt x="7332" y="17612"/>
                    </a:lnTo>
                    <a:lnTo>
                      <a:pt x="7330" y="17628"/>
                    </a:lnTo>
                    <a:lnTo>
                      <a:pt x="7326" y="17642"/>
                    </a:lnTo>
                    <a:lnTo>
                      <a:pt x="7321" y="17657"/>
                    </a:lnTo>
                    <a:lnTo>
                      <a:pt x="7314" y="17670"/>
                    </a:lnTo>
                    <a:lnTo>
                      <a:pt x="7306" y="17682"/>
                    </a:lnTo>
                    <a:lnTo>
                      <a:pt x="7299" y="17695"/>
                    </a:lnTo>
                    <a:lnTo>
                      <a:pt x="7289" y="17706"/>
                    </a:lnTo>
                    <a:lnTo>
                      <a:pt x="7278" y="17716"/>
                    </a:lnTo>
                    <a:lnTo>
                      <a:pt x="7265" y="17723"/>
                    </a:lnTo>
                    <a:lnTo>
                      <a:pt x="7253" y="17731"/>
                    </a:lnTo>
                    <a:lnTo>
                      <a:pt x="7240" y="17738"/>
                    </a:lnTo>
                    <a:lnTo>
                      <a:pt x="7227" y="17743"/>
                    </a:lnTo>
                    <a:lnTo>
                      <a:pt x="7211" y="17747"/>
                    </a:lnTo>
                    <a:lnTo>
                      <a:pt x="7197" y="17749"/>
                    </a:lnTo>
                    <a:lnTo>
                      <a:pt x="7181" y="17750"/>
                    </a:lnTo>
                    <a:lnTo>
                      <a:pt x="152" y="17750"/>
                    </a:lnTo>
                    <a:lnTo>
                      <a:pt x="137" y="17749"/>
                    </a:lnTo>
                    <a:lnTo>
                      <a:pt x="122" y="17747"/>
                    </a:lnTo>
                    <a:lnTo>
                      <a:pt x="108" y="17743"/>
                    </a:lnTo>
                    <a:lnTo>
                      <a:pt x="93" y="17738"/>
                    </a:lnTo>
                    <a:lnTo>
                      <a:pt x="80" y="17731"/>
                    </a:lnTo>
                    <a:lnTo>
                      <a:pt x="68" y="17723"/>
                    </a:lnTo>
                    <a:lnTo>
                      <a:pt x="56" y="17716"/>
                    </a:lnTo>
                    <a:lnTo>
                      <a:pt x="46" y="17706"/>
                    </a:lnTo>
                    <a:lnTo>
                      <a:pt x="36" y="17695"/>
                    </a:lnTo>
                    <a:lnTo>
                      <a:pt x="27" y="17682"/>
                    </a:lnTo>
                    <a:lnTo>
                      <a:pt x="19" y="17670"/>
                    </a:lnTo>
                    <a:lnTo>
                      <a:pt x="12" y="17657"/>
                    </a:lnTo>
                    <a:lnTo>
                      <a:pt x="8" y="17642"/>
                    </a:lnTo>
                    <a:lnTo>
                      <a:pt x="4" y="17628"/>
                    </a:lnTo>
                    <a:lnTo>
                      <a:pt x="1" y="17612"/>
                    </a:lnTo>
                    <a:lnTo>
                      <a:pt x="0" y="17597"/>
                    </a:lnTo>
                    <a:lnTo>
                      <a:pt x="0" y="153"/>
                    </a:lnTo>
                    <a:lnTo>
                      <a:pt x="1" y="138"/>
                    </a:lnTo>
                    <a:lnTo>
                      <a:pt x="4" y="122"/>
                    </a:lnTo>
                    <a:lnTo>
                      <a:pt x="8" y="108"/>
                    </a:lnTo>
                    <a:lnTo>
                      <a:pt x="12" y="93"/>
                    </a:lnTo>
                    <a:lnTo>
                      <a:pt x="19" y="80"/>
                    </a:lnTo>
                    <a:lnTo>
                      <a:pt x="27" y="68"/>
                    </a:lnTo>
                    <a:lnTo>
                      <a:pt x="36" y="55"/>
                    </a:lnTo>
                    <a:lnTo>
                      <a:pt x="46" y="44"/>
                    </a:lnTo>
                    <a:lnTo>
                      <a:pt x="56" y="36"/>
                    </a:lnTo>
                    <a:lnTo>
                      <a:pt x="68" y="27"/>
                    </a:lnTo>
                    <a:lnTo>
                      <a:pt x="80" y="19"/>
                    </a:lnTo>
                    <a:lnTo>
                      <a:pt x="93" y="12"/>
                    </a:lnTo>
                    <a:lnTo>
                      <a:pt x="108" y="7"/>
                    </a:lnTo>
                    <a:lnTo>
                      <a:pt x="122" y="3"/>
                    </a:lnTo>
                    <a:lnTo>
                      <a:pt x="137" y="1"/>
                    </a:lnTo>
                    <a:lnTo>
                      <a:pt x="152" y="0"/>
                    </a:lnTo>
                    <a:close/>
                    <a:moveTo>
                      <a:pt x="705" y="11207"/>
                    </a:moveTo>
                    <a:lnTo>
                      <a:pt x="6629" y="11207"/>
                    </a:lnTo>
                    <a:lnTo>
                      <a:pt x="6642" y="11207"/>
                    </a:lnTo>
                    <a:lnTo>
                      <a:pt x="6655" y="11208"/>
                    </a:lnTo>
                    <a:lnTo>
                      <a:pt x="6669" y="11209"/>
                    </a:lnTo>
                    <a:lnTo>
                      <a:pt x="6682" y="11211"/>
                    </a:lnTo>
                    <a:lnTo>
                      <a:pt x="6695" y="11215"/>
                    </a:lnTo>
                    <a:lnTo>
                      <a:pt x="6708" y="11218"/>
                    </a:lnTo>
                    <a:lnTo>
                      <a:pt x="6720" y="11221"/>
                    </a:lnTo>
                    <a:lnTo>
                      <a:pt x="6732" y="11226"/>
                    </a:lnTo>
                    <a:lnTo>
                      <a:pt x="6744" y="11231"/>
                    </a:lnTo>
                    <a:lnTo>
                      <a:pt x="6755" y="11237"/>
                    </a:lnTo>
                    <a:lnTo>
                      <a:pt x="6766" y="11242"/>
                    </a:lnTo>
                    <a:lnTo>
                      <a:pt x="6777" y="11249"/>
                    </a:lnTo>
                    <a:lnTo>
                      <a:pt x="6789" y="11256"/>
                    </a:lnTo>
                    <a:lnTo>
                      <a:pt x="6799" y="11263"/>
                    </a:lnTo>
                    <a:lnTo>
                      <a:pt x="6809" y="11271"/>
                    </a:lnTo>
                    <a:lnTo>
                      <a:pt x="6817" y="11279"/>
                    </a:lnTo>
                    <a:lnTo>
                      <a:pt x="6826" y="11288"/>
                    </a:lnTo>
                    <a:lnTo>
                      <a:pt x="6834" y="11297"/>
                    </a:lnTo>
                    <a:lnTo>
                      <a:pt x="6843" y="11307"/>
                    </a:lnTo>
                    <a:lnTo>
                      <a:pt x="6850" y="11316"/>
                    </a:lnTo>
                    <a:lnTo>
                      <a:pt x="6857" y="11327"/>
                    </a:lnTo>
                    <a:lnTo>
                      <a:pt x="6863" y="11337"/>
                    </a:lnTo>
                    <a:lnTo>
                      <a:pt x="6870" y="11348"/>
                    </a:lnTo>
                    <a:lnTo>
                      <a:pt x="6875" y="11358"/>
                    </a:lnTo>
                    <a:lnTo>
                      <a:pt x="6879" y="11370"/>
                    </a:lnTo>
                    <a:lnTo>
                      <a:pt x="6884" y="11381"/>
                    </a:lnTo>
                    <a:lnTo>
                      <a:pt x="6887" y="11392"/>
                    </a:lnTo>
                    <a:lnTo>
                      <a:pt x="6891" y="11404"/>
                    </a:lnTo>
                    <a:lnTo>
                      <a:pt x="6893" y="11417"/>
                    </a:lnTo>
                    <a:lnTo>
                      <a:pt x="6894" y="11429"/>
                    </a:lnTo>
                    <a:lnTo>
                      <a:pt x="6895" y="11442"/>
                    </a:lnTo>
                    <a:lnTo>
                      <a:pt x="6896" y="11454"/>
                    </a:lnTo>
                    <a:lnTo>
                      <a:pt x="6896" y="12041"/>
                    </a:lnTo>
                    <a:lnTo>
                      <a:pt x="6895" y="12054"/>
                    </a:lnTo>
                    <a:lnTo>
                      <a:pt x="6894" y="12067"/>
                    </a:lnTo>
                    <a:lnTo>
                      <a:pt x="6893" y="12079"/>
                    </a:lnTo>
                    <a:lnTo>
                      <a:pt x="6891" y="12091"/>
                    </a:lnTo>
                    <a:lnTo>
                      <a:pt x="6887" y="12103"/>
                    </a:lnTo>
                    <a:lnTo>
                      <a:pt x="6884" y="12115"/>
                    </a:lnTo>
                    <a:lnTo>
                      <a:pt x="6879" y="12127"/>
                    </a:lnTo>
                    <a:lnTo>
                      <a:pt x="6875" y="12138"/>
                    </a:lnTo>
                    <a:lnTo>
                      <a:pt x="6870" y="12149"/>
                    </a:lnTo>
                    <a:lnTo>
                      <a:pt x="6863" y="12160"/>
                    </a:lnTo>
                    <a:lnTo>
                      <a:pt x="6857" y="12170"/>
                    </a:lnTo>
                    <a:lnTo>
                      <a:pt x="6850" y="12180"/>
                    </a:lnTo>
                    <a:lnTo>
                      <a:pt x="6843" y="12190"/>
                    </a:lnTo>
                    <a:lnTo>
                      <a:pt x="6834" y="12199"/>
                    </a:lnTo>
                    <a:lnTo>
                      <a:pt x="6826" y="12208"/>
                    </a:lnTo>
                    <a:lnTo>
                      <a:pt x="6817" y="12216"/>
                    </a:lnTo>
                    <a:lnTo>
                      <a:pt x="6809" y="12224"/>
                    </a:lnTo>
                    <a:lnTo>
                      <a:pt x="6799" y="12232"/>
                    </a:lnTo>
                    <a:lnTo>
                      <a:pt x="6789" y="12240"/>
                    </a:lnTo>
                    <a:lnTo>
                      <a:pt x="6777" y="12246"/>
                    </a:lnTo>
                    <a:lnTo>
                      <a:pt x="6766" y="12253"/>
                    </a:lnTo>
                    <a:lnTo>
                      <a:pt x="6755" y="12260"/>
                    </a:lnTo>
                    <a:lnTo>
                      <a:pt x="6744" y="12265"/>
                    </a:lnTo>
                    <a:lnTo>
                      <a:pt x="6732" y="12270"/>
                    </a:lnTo>
                    <a:lnTo>
                      <a:pt x="6720" y="12274"/>
                    </a:lnTo>
                    <a:lnTo>
                      <a:pt x="6708" y="12279"/>
                    </a:lnTo>
                    <a:lnTo>
                      <a:pt x="6695" y="12282"/>
                    </a:lnTo>
                    <a:lnTo>
                      <a:pt x="6682" y="12284"/>
                    </a:lnTo>
                    <a:lnTo>
                      <a:pt x="6669" y="12286"/>
                    </a:lnTo>
                    <a:lnTo>
                      <a:pt x="6655" y="12287"/>
                    </a:lnTo>
                    <a:lnTo>
                      <a:pt x="6642" y="12289"/>
                    </a:lnTo>
                    <a:lnTo>
                      <a:pt x="6629" y="12290"/>
                    </a:lnTo>
                    <a:lnTo>
                      <a:pt x="705" y="12290"/>
                    </a:lnTo>
                    <a:lnTo>
                      <a:pt x="691" y="12289"/>
                    </a:lnTo>
                    <a:lnTo>
                      <a:pt x="678" y="12287"/>
                    </a:lnTo>
                    <a:lnTo>
                      <a:pt x="664" y="12286"/>
                    </a:lnTo>
                    <a:lnTo>
                      <a:pt x="651" y="12284"/>
                    </a:lnTo>
                    <a:lnTo>
                      <a:pt x="638" y="12282"/>
                    </a:lnTo>
                    <a:lnTo>
                      <a:pt x="626" y="12279"/>
                    </a:lnTo>
                    <a:lnTo>
                      <a:pt x="613" y="12274"/>
                    </a:lnTo>
                    <a:lnTo>
                      <a:pt x="601" y="12270"/>
                    </a:lnTo>
                    <a:lnTo>
                      <a:pt x="589" y="12265"/>
                    </a:lnTo>
                    <a:lnTo>
                      <a:pt x="578" y="12260"/>
                    </a:lnTo>
                    <a:lnTo>
                      <a:pt x="567" y="12253"/>
                    </a:lnTo>
                    <a:lnTo>
                      <a:pt x="556" y="12246"/>
                    </a:lnTo>
                    <a:lnTo>
                      <a:pt x="546" y="12240"/>
                    </a:lnTo>
                    <a:lnTo>
                      <a:pt x="536" y="12232"/>
                    </a:lnTo>
                    <a:lnTo>
                      <a:pt x="526" y="12224"/>
                    </a:lnTo>
                    <a:lnTo>
                      <a:pt x="516" y="12216"/>
                    </a:lnTo>
                    <a:lnTo>
                      <a:pt x="507" y="12208"/>
                    </a:lnTo>
                    <a:lnTo>
                      <a:pt x="499" y="12199"/>
                    </a:lnTo>
                    <a:lnTo>
                      <a:pt x="491" y="12190"/>
                    </a:lnTo>
                    <a:lnTo>
                      <a:pt x="484" y="12180"/>
                    </a:lnTo>
                    <a:lnTo>
                      <a:pt x="477" y="12170"/>
                    </a:lnTo>
                    <a:lnTo>
                      <a:pt x="470" y="12160"/>
                    </a:lnTo>
                    <a:lnTo>
                      <a:pt x="464" y="12149"/>
                    </a:lnTo>
                    <a:lnTo>
                      <a:pt x="459" y="12138"/>
                    </a:lnTo>
                    <a:lnTo>
                      <a:pt x="454" y="12127"/>
                    </a:lnTo>
                    <a:lnTo>
                      <a:pt x="450" y="12115"/>
                    </a:lnTo>
                    <a:lnTo>
                      <a:pt x="446" y="12103"/>
                    </a:lnTo>
                    <a:lnTo>
                      <a:pt x="444" y="12091"/>
                    </a:lnTo>
                    <a:lnTo>
                      <a:pt x="440" y="12079"/>
                    </a:lnTo>
                    <a:lnTo>
                      <a:pt x="439" y="12067"/>
                    </a:lnTo>
                    <a:lnTo>
                      <a:pt x="438" y="12054"/>
                    </a:lnTo>
                    <a:lnTo>
                      <a:pt x="438" y="12041"/>
                    </a:lnTo>
                    <a:lnTo>
                      <a:pt x="438" y="11454"/>
                    </a:lnTo>
                    <a:lnTo>
                      <a:pt x="438" y="11442"/>
                    </a:lnTo>
                    <a:lnTo>
                      <a:pt x="439" y="11429"/>
                    </a:lnTo>
                    <a:lnTo>
                      <a:pt x="440" y="11417"/>
                    </a:lnTo>
                    <a:lnTo>
                      <a:pt x="444" y="11404"/>
                    </a:lnTo>
                    <a:lnTo>
                      <a:pt x="446" y="11392"/>
                    </a:lnTo>
                    <a:lnTo>
                      <a:pt x="450" y="11381"/>
                    </a:lnTo>
                    <a:lnTo>
                      <a:pt x="454" y="11370"/>
                    </a:lnTo>
                    <a:lnTo>
                      <a:pt x="459" y="11358"/>
                    </a:lnTo>
                    <a:lnTo>
                      <a:pt x="464" y="11348"/>
                    </a:lnTo>
                    <a:lnTo>
                      <a:pt x="470" y="11337"/>
                    </a:lnTo>
                    <a:lnTo>
                      <a:pt x="477" y="11327"/>
                    </a:lnTo>
                    <a:lnTo>
                      <a:pt x="484" y="11316"/>
                    </a:lnTo>
                    <a:lnTo>
                      <a:pt x="491" y="11307"/>
                    </a:lnTo>
                    <a:lnTo>
                      <a:pt x="499" y="11297"/>
                    </a:lnTo>
                    <a:lnTo>
                      <a:pt x="507" y="11288"/>
                    </a:lnTo>
                    <a:lnTo>
                      <a:pt x="516" y="11279"/>
                    </a:lnTo>
                    <a:lnTo>
                      <a:pt x="526" y="11271"/>
                    </a:lnTo>
                    <a:lnTo>
                      <a:pt x="536" y="11263"/>
                    </a:lnTo>
                    <a:lnTo>
                      <a:pt x="546" y="11256"/>
                    </a:lnTo>
                    <a:lnTo>
                      <a:pt x="556" y="11249"/>
                    </a:lnTo>
                    <a:lnTo>
                      <a:pt x="567" y="11242"/>
                    </a:lnTo>
                    <a:lnTo>
                      <a:pt x="578" y="11237"/>
                    </a:lnTo>
                    <a:lnTo>
                      <a:pt x="589" y="11231"/>
                    </a:lnTo>
                    <a:lnTo>
                      <a:pt x="601" y="11226"/>
                    </a:lnTo>
                    <a:lnTo>
                      <a:pt x="613" y="11221"/>
                    </a:lnTo>
                    <a:lnTo>
                      <a:pt x="626" y="11218"/>
                    </a:lnTo>
                    <a:lnTo>
                      <a:pt x="638" y="11215"/>
                    </a:lnTo>
                    <a:lnTo>
                      <a:pt x="651" y="11211"/>
                    </a:lnTo>
                    <a:lnTo>
                      <a:pt x="664" y="11209"/>
                    </a:lnTo>
                    <a:lnTo>
                      <a:pt x="678" y="11208"/>
                    </a:lnTo>
                    <a:lnTo>
                      <a:pt x="691" y="11207"/>
                    </a:lnTo>
                    <a:lnTo>
                      <a:pt x="705" y="11207"/>
                    </a:lnTo>
                    <a:close/>
                    <a:moveTo>
                      <a:pt x="705" y="10024"/>
                    </a:moveTo>
                    <a:lnTo>
                      <a:pt x="6629" y="10024"/>
                    </a:lnTo>
                    <a:lnTo>
                      <a:pt x="6642" y="10024"/>
                    </a:lnTo>
                    <a:lnTo>
                      <a:pt x="6655" y="10025"/>
                    </a:lnTo>
                    <a:lnTo>
                      <a:pt x="6669" y="10027"/>
                    </a:lnTo>
                    <a:lnTo>
                      <a:pt x="6682" y="10029"/>
                    </a:lnTo>
                    <a:lnTo>
                      <a:pt x="6695" y="10032"/>
                    </a:lnTo>
                    <a:lnTo>
                      <a:pt x="6708" y="10035"/>
                    </a:lnTo>
                    <a:lnTo>
                      <a:pt x="6720" y="10039"/>
                    </a:lnTo>
                    <a:lnTo>
                      <a:pt x="6732" y="10043"/>
                    </a:lnTo>
                    <a:lnTo>
                      <a:pt x="6744" y="10049"/>
                    </a:lnTo>
                    <a:lnTo>
                      <a:pt x="6755" y="10054"/>
                    </a:lnTo>
                    <a:lnTo>
                      <a:pt x="6766" y="10060"/>
                    </a:lnTo>
                    <a:lnTo>
                      <a:pt x="6777" y="10066"/>
                    </a:lnTo>
                    <a:lnTo>
                      <a:pt x="6789" y="10073"/>
                    </a:lnTo>
                    <a:lnTo>
                      <a:pt x="6799" y="10081"/>
                    </a:lnTo>
                    <a:lnTo>
                      <a:pt x="6809" y="10089"/>
                    </a:lnTo>
                    <a:lnTo>
                      <a:pt x="6817" y="10096"/>
                    </a:lnTo>
                    <a:lnTo>
                      <a:pt x="6826" y="10105"/>
                    </a:lnTo>
                    <a:lnTo>
                      <a:pt x="6834" y="10114"/>
                    </a:lnTo>
                    <a:lnTo>
                      <a:pt x="6843" y="10124"/>
                    </a:lnTo>
                    <a:lnTo>
                      <a:pt x="6850" y="10134"/>
                    </a:lnTo>
                    <a:lnTo>
                      <a:pt x="6857" y="10144"/>
                    </a:lnTo>
                    <a:lnTo>
                      <a:pt x="6863" y="10154"/>
                    </a:lnTo>
                    <a:lnTo>
                      <a:pt x="6870" y="10165"/>
                    </a:lnTo>
                    <a:lnTo>
                      <a:pt x="6875" y="10175"/>
                    </a:lnTo>
                    <a:lnTo>
                      <a:pt x="6879" y="10187"/>
                    </a:lnTo>
                    <a:lnTo>
                      <a:pt x="6884" y="10198"/>
                    </a:lnTo>
                    <a:lnTo>
                      <a:pt x="6887" y="10211"/>
                    </a:lnTo>
                    <a:lnTo>
                      <a:pt x="6891" y="10222"/>
                    </a:lnTo>
                    <a:lnTo>
                      <a:pt x="6893" y="10234"/>
                    </a:lnTo>
                    <a:lnTo>
                      <a:pt x="6894" y="10246"/>
                    </a:lnTo>
                    <a:lnTo>
                      <a:pt x="6895" y="10260"/>
                    </a:lnTo>
                    <a:lnTo>
                      <a:pt x="6896" y="10272"/>
                    </a:lnTo>
                    <a:lnTo>
                      <a:pt x="6896" y="10859"/>
                    </a:lnTo>
                    <a:lnTo>
                      <a:pt x="6895" y="10872"/>
                    </a:lnTo>
                    <a:lnTo>
                      <a:pt x="6894" y="10884"/>
                    </a:lnTo>
                    <a:lnTo>
                      <a:pt x="6893" y="10896"/>
                    </a:lnTo>
                    <a:lnTo>
                      <a:pt x="6891" y="10908"/>
                    </a:lnTo>
                    <a:lnTo>
                      <a:pt x="6887" y="10921"/>
                    </a:lnTo>
                    <a:lnTo>
                      <a:pt x="6884" y="10933"/>
                    </a:lnTo>
                    <a:lnTo>
                      <a:pt x="6879" y="10944"/>
                    </a:lnTo>
                    <a:lnTo>
                      <a:pt x="6875" y="10955"/>
                    </a:lnTo>
                    <a:lnTo>
                      <a:pt x="6870" y="10966"/>
                    </a:lnTo>
                    <a:lnTo>
                      <a:pt x="6863" y="10977"/>
                    </a:lnTo>
                    <a:lnTo>
                      <a:pt x="6857" y="10987"/>
                    </a:lnTo>
                    <a:lnTo>
                      <a:pt x="6850" y="10997"/>
                    </a:lnTo>
                    <a:lnTo>
                      <a:pt x="6843" y="11007"/>
                    </a:lnTo>
                    <a:lnTo>
                      <a:pt x="6834" y="11016"/>
                    </a:lnTo>
                    <a:lnTo>
                      <a:pt x="6826" y="11025"/>
                    </a:lnTo>
                    <a:lnTo>
                      <a:pt x="6817" y="11034"/>
                    </a:lnTo>
                    <a:lnTo>
                      <a:pt x="6809" y="11043"/>
                    </a:lnTo>
                    <a:lnTo>
                      <a:pt x="6799" y="11050"/>
                    </a:lnTo>
                    <a:lnTo>
                      <a:pt x="6789" y="11057"/>
                    </a:lnTo>
                    <a:lnTo>
                      <a:pt x="6777" y="11064"/>
                    </a:lnTo>
                    <a:lnTo>
                      <a:pt x="6766" y="11070"/>
                    </a:lnTo>
                    <a:lnTo>
                      <a:pt x="6755" y="11077"/>
                    </a:lnTo>
                    <a:lnTo>
                      <a:pt x="6744" y="11083"/>
                    </a:lnTo>
                    <a:lnTo>
                      <a:pt x="6732" y="11087"/>
                    </a:lnTo>
                    <a:lnTo>
                      <a:pt x="6720" y="11092"/>
                    </a:lnTo>
                    <a:lnTo>
                      <a:pt x="6708" y="11096"/>
                    </a:lnTo>
                    <a:lnTo>
                      <a:pt x="6695" y="11099"/>
                    </a:lnTo>
                    <a:lnTo>
                      <a:pt x="6682" y="11102"/>
                    </a:lnTo>
                    <a:lnTo>
                      <a:pt x="6669" y="11104"/>
                    </a:lnTo>
                    <a:lnTo>
                      <a:pt x="6655" y="11106"/>
                    </a:lnTo>
                    <a:lnTo>
                      <a:pt x="6642" y="11106"/>
                    </a:lnTo>
                    <a:lnTo>
                      <a:pt x="6629" y="11107"/>
                    </a:lnTo>
                    <a:lnTo>
                      <a:pt x="705" y="11107"/>
                    </a:lnTo>
                    <a:lnTo>
                      <a:pt x="691" y="11106"/>
                    </a:lnTo>
                    <a:lnTo>
                      <a:pt x="678" y="11106"/>
                    </a:lnTo>
                    <a:lnTo>
                      <a:pt x="664" y="11104"/>
                    </a:lnTo>
                    <a:lnTo>
                      <a:pt x="651" y="11102"/>
                    </a:lnTo>
                    <a:lnTo>
                      <a:pt x="638" y="11099"/>
                    </a:lnTo>
                    <a:lnTo>
                      <a:pt x="626" y="11096"/>
                    </a:lnTo>
                    <a:lnTo>
                      <a:pt x="613" y="11092"/>
                    </a:lnTo>
                    <a:lnTo>
                      <a:pt x="601" y="11087"/>
                    </a:lnTo>
                    <a:lnTo>
                      <a:pt x="589" y="11083"/>
                    </a:lnTo>
                    <a:lnTo>
                      <a:pt x="578" y="11077"/>
                    </a:lnTo>
                    <a:lnTo>
                      <a:pt x="567" y="11070"/>
                    </a:lnTo>
                    <a:lnTo>
                      <a:pt x="556" y="11064"/>
                    </a:lnTo>
                    <a:lnTo>
                      <a:pt x="546" y="11057"/>
                    </a:lnTo>
                    <a:lnTo>
                      <a:pt x="536" y="11050"/>
                    </a:lnTo>
                    <a:lnTo>
                      <a:pt x="526" y="11043"/>
                    </a:lnTo>
                    <a:lnTo>
                      <a:pt x="516" y="11034"/>
                    </a:lnTo>
                    <a:lnTo>
                      <a:pt x="507" y="11025"/>
                    </a:lnTo>
                    <a:lnTo>
                      <a:pt x="499" y="11016"/>
                    </a:lnTo>
                    <a:lnTo>
                      <a:pt x="491" y="11007"/>
                    </a:lnTo>
                    <a:lnTo>
                      <a:pt x="484" y="10997"/>
                    </a:lnTo>
                    <a:lnTo>
                      <a:pt x="477" y="10987"/>
                    </a:lnTo>
                    <a:lnTo>
                      <a:pt x="470" y="10977"/>
                    </a:lnTo>
                    <a:lnTo>
                      <a:pt x="464" y="10966"/>
                    </a:lnTo>
                    <a:lnTo>
                      <a:pt x="459" y="10955"/>
                    </a:lnTo>
                    <a:lnTo>
                      <a:pt x="454" y="10944"/>
                    </a:lnTo>
                    <a:lnTo>
                      <a:pt x="450" y="10933"/>
                    </a:lnTo>
                    <a:lnTo>
                      <a:pt x="446" y="10921"/>
                    </a:lnTo>
                    <a:lnTo>
                      <a:pt x="444" y="10908"/>
                    </a:lnTo>
                    <a:lnTo>
                      <a:pt x="440" y="10896"/>
                    </a:lnTo>
                    <a:lnTo>
                      <a:pt x="439" y="10884"/>
                    </a:lnTo>
                    <a:lnTo>
                      <a:pt x="438" y="10872"/>
                    </a:lnTo>
                    <a:lnTo>
                      <a:pt x="438" y="10859"/>
                    </a:lnTo>
                    <a:lnTo>
                      <a:pt x="438" y="10272"/>
                    </a:lnTo>
                    <a:lnTo>
                      <a:pt x="438" y="10260"/>
                    </a:lnTo>
                    <a:lnTo>
                      <a:pt x="439" y="10246"/>
                    </a:lnTo>
                    <a:lnTo>
                      <a:pt x="440" y="10234"/>
                    </a:lnTo>
                    <a:lnTo>
                      <a:pt x="444" y="10222"/>
                    </a:lnTo>
                    <a:lnTo>
                      <a:pt x="446" y="10211"/>
                    </a:lnTo>
                    <a:lnTo>
                      <a:pt x="450" y="10198"/>
                    </a:lnTo>
                    <a:lnTo>
                      <a:pt x="454" y="10187"/>
                    </a:lnTo>
                    <a:lnTo>
                      <a:pt x="459" y="10175"/>
                    </a:lnTo>
                    <a:lnTo>
                      <a:pt x="464" y="10165"/>
                    </a:lnTo>
                    <a:lnTo>
                      <a:pt x="470" y="10154"/>
                    </a:lnTo>
                    <a:lnTo>
                      <a:pt x="477" y="10144"/>
                    </a:lnTo>
                    <a:lnTo>
                      <a:pt x="484" y="10134"/>
                    </a:lnTo>
                    <a:lnTo>
                      <a:pt x="491" y="10124"/>
                    </a:lnTo>
                    <a:lnTo>
                      <a:pt x="499" y="10114"/>
                    </a:lnTo>
                    <a:lnTo>
                      <a:pt x="507" y="10105"/>
                    </a:lnTo>
                    <a:lnTo>
                      <a:pt x="516" y="10096"/>
                    </a:lnTo>
                    <a:lnTo>
                      <a:pt x="526" y="10089"/>
                    </a:lnTo>
                    <a:lnTo>
                      <a:pt x="536" y="10081"/>
                    </a:lnTo>
                    <a:lnTo>
                      <a:pt x="546" y="10073"/>
                    </a:lnTo>
                    <a:lnTo>
                      <a:pt x="556" y="10066"/>
                    </a:lnTo>
                    <a:lnTo>
                      <a:pt x="567" y="10060"/>
                    </a:lnTo>
                    <a:lnTo>
                      <a:pt x="578" y="10054"/>
                    </a:lnTo>
                    <a:lnTo>
                      <a:pt x="589" y="10049"/>
                    </a:lnTo>
                    <a:lnTo>
                      <a:pt x="601" y="10043"/>
                    </a:lnTo>
                    <a:lnTo>
                      <a:pt x="613" y="10039"/>
                    </a:lnTo>
                    <a:lnTo>
                      <a:pt x="626" y="10035"/>
                    </a:lnTo>
                    <a:lnTo>
                      <a:pt x="638" y="10032"/>
                    </a:lnTo>
                    <a:lnTo>
                      <a:pt x="651" y="10029"/>
                    </a:lnTo>
                    <a:lnTo>
                      <a:pt x="664" y="10027"/>
                    </a:lnTo>
                    <a:lnTo>
                      <a:pt x="678" y="10025"/>
                    </a:lnTo>
                    <a:lnTo>
                      <a:pt x="691" y="10024"/>
                    </a:lnTo>
                    <a:lnTo>
                      <a:pt x="705" y="10024"/>
                    </a:lnTo>
                    <a:close/>
                    <a:moveTo>
                      <a:pt x="705" y="8842"/>
                    </a:moveTo>
                    <a:lnTo>
                      <a:pt x="6629" y="8842"/>
                    </a:lnTo>
                    <a:lnTo>
                      <a:pt x="6642" y="8842"/>
                    </a:lnTo>
                    <a:lnTo>
                      <a:pt x="6655" y="8843"/>
                    </a:lnTo>
                    <a:lnTo>
                      <a:pt x="6669" y="8845"/>
                    </a:lnTo>
                    <a:lnTo>
                      <a:pt x="6682" y="8846"/>
                    </a:lnTo>
                    <a:lnTo>
                      <a:pt x="6695" y="8849"/>
                    </a:lnTo>
                    <a:lnTo>
                      <a:pt x="6708" y="8853"/>
                    </a:lnTo>
                    <a:lnTo>
                      <a:pt x="6720" y="8857"/>
                    </a:lnTo>
                    <a:lnTo>
                      <a:pt x="6732" y="8862"/>
                    </a:lnTo>
                    <a:lnTo>
                      <a:pt x="6744" y="8866"/>
                    </a:lnTo>
                    <a:lnTo>
                      <a:pt x="6755" y="8872"/>
                    </a:lnTo>
                    <a:lnTo>
                      <a:pt x="6766" y="8877"/>
                    </a:lnTo>
                    <a:lnTo>
                      <a:pt x="6777" y="8884"/>
                    </a:lnTo>
                    <a:lnTo>
                      <a:pt x="6789" y="8891"/>
                    </a:lnTo>
                    <a:lnTo>
                      <a:pt x="6799" y="8898"/>
                    </a:lnTo>
                    <a:lnTo>
                      <a:pt x="6809" y="8906"/>
                    </a:lnTo>
                    <a:lnTo>
                      <a:pt x="6817" y="8915"/>
                    </a:lnTo>
                    <a:lnTo>
                      <a:pt x="6826" y="8923"/>
                    </a:lnTo>
                    <a:lnTo>
                      <a:pt x="6834" y="8932"/>
                    </a:lnTo>
                    <a:lnTo>
                      <a:pt x="6843" y="8942"/>
                    </a:lnTo>
                    <a:lnTo>
                      <a:pt x="6850" y="8952"/>
                    </a:lnTo>
                    <a:lnTo>
                      <a:pt x="6857" y="8962"/>
                    </a:lnTo>
                    <a:lnTo>
                      <a:pt x="6863" y="8972"/>
                    </a:lnTo>
                    <a:lnTo>
                      <a:pt x="6870" y="8983"/>
                    </a:lnTo>
                    <a:lnTo>
                      <a:pt x="6875" y="8994"/>
                    </a:lnTo>
                    <a:lnTo>
                      <a:pt x="6879" y="9005"/>
                    </a:lnTo>
                    <a:lnTo>
                      <a:pt x="6884" y="9016"/>
                    </a:lnTo>
                    <a:lnTo>
                      <a:pt x="6887" y="9028"/>
                    </a:lnTo>
                    <a:lnTo>
                      <a:pt x="6891" y="9039"/>
                    </a:lnTo>
                    <a:lnTo>
                      <a:pt x="6893" y="9051"/>
                    </a:lnTo>
                    <a:lnTo>
                      <a:pt x="6894" y="9065"/>
                    </a:lnTo>
                    <a:lnTo>
                      <a:pt x="6895" y="9077"/>
                    </a:lnTo>
                    <a:lnTo>
                      <a:pt x="6896" y="9089"/>
                    </a:lnTo>
                    <a:lnTo>
                      <a:pt x="6896" y="9676"/>
                    </a:lnTo>
                    <a:lnTo>
                      <a:pt x="6895" y="9689"/>
                    </a:lnTo>
                    <a:lnTo>
                      <a:pt x="6894" y="9701"/>
                    </a:lnTo>
                    <a:lnTo>
                      <a:pt x="6893" y="9714"/>
                    </a:lnTo>
                    <a:lnTo>
                      <a:pt x="6891" y="9726"/>
                    </a:lnTo>
                    <a:lnTo>
                      <a:pt x="6887" y="9738"/>
                    </a:lnTo>
                    <a:lnTo>
                      <a:pt x="6884" y="9750"/>
                    </a:lnTo>
                    <a:lnTo>
                      <a:pt x="6879" y="9761"/>
                    </a:lnTo>
                    <a:lnTo>
                      <a:pt x="6875" y="9772"/>
                    </a:lnTo>
                    <a:lnTo>
                      <a:pt x="6870" y="9784"/>
                    </a:lnTo>
                    <a:lnTo>
                      <a:pt x="6863" y="9795"/>
                    </a:lnTo>
                    <a:lnTo>
                      <a:pt x="6857" y="9805"/>
                    </a:lnTo>
                    <a:lnTo>
                      <a:pt x="6850" y="9815"/>
                    </a:lnTo>
                    <a:lnTo>
                      <a:pt x="6843" y="9825"/>
                    </a:lnTo>
                    <a:lnTo>
                      <a:pt x="6834" y="9834"/>
                    </a:lnTo>
                    <a:lnTo>
                      <a:pt x="6826" y="9842"/>
                    </a:lnTo>
                    <a:lnTo>
                      <a:pt x="6817" y="9851"/>
                    </a:lnTo>
                    <a:lnTo>
                      <a:pt x="6809" y="9860"/>
                    </a:lnTo>
                    <a:lnTo>
                      <a:pt x="6799" y="9868"/>
                    </a:lnTo>
                    <a:lnTo>
                      <a:pt x="6789" y="9875"/>
                    </a:lnTo>
                    <a:lnTo>
                      <a:pt x="6777" y="9882"/>
                    </a:lnTo>
                    <a:lnTo>
                      <a:pt x="6766" y="9888"/>
                    </a:lnTo>
                    <a:lnTo>
                      <a:pt x="6755" y="9895"/>
                    </a:lnTo>
                    <a:lnTo>
                      <a:pt x="6744" y="9900"/>
                    </a:lnTo>
                    <a:lnTo>
                      <a:pt x="6732" y="9905"/>
                    </a:lnTo>
                    <a:lnTo>
                      <a:pt x="6720" y="9909"/>
                    </a:lnTo>
                    <a:lnTo>
                      <a:pt x="6708" y="9913"/>
                    </a:lnTo>
                    <a:lnTo>
                      <a:pt x="6695" y="9917"/>
                    </a:lnTo>
                    <a:lnTo>
                      <a:pt x="6682" y="9919"/>
                    </a:lnTo>
                    <a:lnTo>
                      <a:pt x="6669" y="9921"/>
                    </a:lnTo>
                    <a:lnTo>
                      <a:pt x="6655" y="9923"/>
                    </a:lnTo>
                    <a:lnTo>
                      <a:pt x="6642" y="9924"/>
                    </a:lnTo>
                    <a:lnTo>
                      <a:pt x="6629" y="9924"/>
                    </a:lnTo>
                    <a:lnTo>
                      <a:pt x="705" y="9924"/>
                    </a:lnTo>
                    <a:lnTo>
                      <a:pt x="691" y="9924"/>
                    </a:lnTo>
                    <a:lnTo>
                      <a:pt x="678" y="9923"/>
                    </a:lnTo>
                    <a:lnTo>
                      <a:pt x="664" y="9921"/>
                    </a:lnTo>
                    <a:lnTo>
                      <a:pt x="651" y="9919"/>
                    </a:lnTo>
                    <a:lnTo>
                      <a:pt x="638" y="9917"/>
                    </a:lnTo>
                    <a:lnTo>
                      <a:pt x="626" y="9913"/>
                    </a:lnTo>
                    <a:lnTo>
                      <a:pt x="613" y="9909"/>
                    </a:lnTo>
                    <a:lnTo>
                      <a:pt x="601" y="9905"/>
                    </a:lnTo>
                    <a:lnTo>
                      <a:pt x="589" y="9900"/>
                    </a:lnTo>
                    <a:lnTo>
                      <a:pt x="578" y="9895"/>
                    </a:lnTo>
                    <a:lnTo>
                      <a:pt x="567" y="9888"/>
                    </a:lnTo>
                    <a:lnTo>
                      <a:pt x="556" y="9882"/>
                    </a:lnTo>
                    <a:lnTo>
                      <a:pt x="546" y="9875"/>
                    </a:lnTo>
                    <a:lnTo>
                      <a:pt x="536" y="9868"/>
                    </a:lnTo>
                    <a:lnTo>
                      <a:pt x="526" y="9860"/>
                    </a:lnTo>
                    <a:lnTo>
                      <a:pt x="516" y="9851"/>
                    </a:lnTo>
                    <a:lnTo>
                      <a:pt x="507" y="9842"/>
                    </a:lnTo>
                    <a:lnTo>
                      <a:pt x="499" y="9834"/>
                    </a:lnTo>
                    <a:lnTo>
                      <a:pt x="491" y="9825"/>
                    </a:lnTo>
                    <a:lnTo>
                      <a:pt x="484" y="9815"/>
                    </a:lnTo>
                    <a:lnTo>
                      <a:pt x="477" y="9805"/>
                    </a:lnTo>
                    <a:lnTo>
                      <a:pt x="470" y="9795"/>
                    </a:lnTo>
                    <a:lnTo>
                      <a:pt x="464" y="9784"/>
                    </a:lnTo>
                    <a:lnTo>
                      <a:pt x="459" y="9772"/>
                    </a:lnTo>
                    <a:lnTo>
                      <a:pt x="454" y="9761"/>
                    </a:lnTo>
                    <a:lnTo>
                      <a:pt x="450" y="9750"/>
                    </a:lnTo>
                    <a:lnTo>
                      <a:pt x="446" y="9738"/>
                    </a:lnTo>
                    <a:lnTo>
                      <a:pt x="444" y="9726"/>
                    </a:lnTo>
                    <a:lnTo>
                      <a:pt x="440" y="9714"/>
                    </a:lnTo>
                    <a:lnTo>
                      <a:pt x="439" y="9701"/>
                    </a:lnTo>
                    <a:lnTo>
                      <a:pt x="438" y="9689"/>
                    </a:lnTo>
                    <a:lnTo>
                      <a:pt x="438" y="9676"/>
                    </a:lnTo>
                    <a:lnTo>
                      <a:pt x="438" y="9089"/>
                    </a:lnTo>
                    <a:lnTo>
                      <a:pt x="438" y="9077"/>
                    </a:lnTo>
                    <a:lnTo>
                      <a:pt x="439" y="9065"/>
                    </a:lnTo>
                    <a:lnTo>
                      <a:pt x="440" y="9051"/>
                    </a:lnTo>
                    <a:lnTo>
                      <a:pt x="444" y="9039"/>
                    </a:lnTo>
                    <a:lnTo>
                      <a:pt x="446" y="9028"/>
                    </a:lnTo>
                    <a:lnTo>
                      <a:pt x="450" y="9016"/>
                    </a:lnTo>
                    <a:lnTo>
                      <a:pt x="454" y="9005"/>
                    </a:lnTo>
                    <a:lnTo>
                      <a:pt x="459" y="8994"/>
                    </a:lnTo>
                    <a:lnTo>
                      <a:pt x="464" y="8983"/>
                    </a:lnTo>
                    <a:lnTo>
                      <a:pt x="470" y="8972"/>
                    </a:lnTo>
                    <a:lnTo>
                      <a:pt x="477" y="8962"/>
                    </a:lnTo>
                    <a:lnTo>
                      <a:pt x="484" y="8952"/>
                    </a:lnTo>
                    <a:lnTo>
                      <a:pt x="491" y="8942"/>
                    </a:lnTo>
                    <a:lnTo>
                      <a:pt x="499" y="8932"/>
                    </a:lnTo>
                    <a:lnTo>
                      <a:pt x="507" y="8923"/>
                    </a:lnTo>
                    <a:lnTo>
                      <a:pt x="516" y="8915"/>
                    </a:lnTo>
                    <a:lnTo>
                      <a:pt x="526" y="8906"/>
                    </a:lnTo>
                    <a:lnTo>
                      <a:pt x="536" y="8898"/>
                    </a:lnTo>
                    <a:lnTo>
                      <a:pt x="546" y="8891"/>
                    </a:lnTo>
                    <a:lnTo>
                      <a:pt x="556" y="8884"/>
                    </a:lnTo>
                    <a:lnTo>
                      <a:pt x="567" y="8877"/>
                    </a:lnTo>
                    <a:lnTo>
                      <a:pt x="578" y="8872"/>
                    </a:lnTo>
                    <a:lnTo>
                      <a:pt x="589" y="8866"/>
                    </a:lnTo>
                    <a:lnTo>
                      <a:pt x="601" y="8862"/>
                    </a:lnTo>
                    <a:lnTo>
                      <a:pt x="613" y="8857"/>
                    </a:lnTo>
                    <a:lnTo>
                      <a:pt x="626" y="8853"/>
                    </a:lnTo>
                    <a:lnTo>
                      <a:pt x="638" y="8849"/>
                    </a:lnTo>
                    <a:lnTo>
                      <a:pt x="651" y="8846"/>
                    </a:lnTo>
                    <a:lnTo>
                      <a:pt x="664" y="8845"/>
                    </a:lnTo>
                    <a:lnTo>
                      <a:pt x="678" y="8843"/>
                    </a:lnTo>
                    <a:lnTo>
                      <a:pt x="691" y="8842"/>
                    </a:lnTo>
                    <a:lnTo>
                      <a:pt x="705" y="8842"/>
                    </a:lnTo>
                    <a:close/>
                    <a:moveTo>
                      <a:pt x="705" y="7659"/>
                    </a:moveTo>
                    <a:lnTo>
                      <a:pt x="6629" y="7659"/>
                    </a:lnTo>
                    <a:lnTo>
                      <a:pt x="6642" y="7659"/>
                    </a:lnTo>
                    <a:lnTo>
                      <a:pt x="6655" y="7660"/>
                    </a:lnTo>
                    <a:lnTo>
                      <a:pt x="6669" y="7662"/>
                    </a:lnTo>
                    <a:lnTo>
                      <a:pt x="6682" y="7665"/>
                    </a:lnTo>
                    <a:lnTo>
                      <a:pt x="6695" y="7667"/>
                    </a:lnTo>
                    <a:lnTo>
                      <a:pt x="6708" y="7670"/>
                    </a:lnTo>
                    <a:lnTo>
                      <a:pt x="6720" y="7675"/>
                    </a:lnTo>
                    <a:lnTo>
                      <a:pt x="6732" y="7679"/>
                    </a:lnTo>
                    <a:lnTo>
                      <a:pt x="6744" y="7684"/>
                    </a:lnTo>
                    <a:lnTo>
                      <a:pt x="6755" y="7689"/>
                    </a:lnTo>
                    <a:lnTo>
                      <a:pt x="6766" y="7696"/>
                    </a:lnTo>
                    <a:lnTo>
                      <a:pt x="6777" y="7701"/>
                    </a:lnTo>
                    <a:lnTo>
                      <a:pt x="6789" y="7709"/>
                    </a:lnTo>
                    <a:lnTo>
                      <a:pt x="6799" y="7716"/>
                    </a:lnTo>
                    <a:lnTo>
                      <a:pt x="6809" y="7723"/>
                    </a:lnTo>
                    <a:lnTo>
                      <a:pt x="6817" y="7732"/>
                    </a:lnTo>
                    <a:lnTo>
                      <a:pt x="6826" y="7740"/>
                    </a:lnTo>
                    <a:lnTo>
                      <a:pt x="6834" y="7750"/>
                    </a:lnTo>
                    <a:lnTo>
                      <a:pt x="6843" y="7759"/>
                    </a:lnTo>
                    <a:lnTo>
                      <a:pt x="6850" y="7769"/>
                    </a:lnTo>
                    <a:lnTo>
                      <a:pt x="6857" y="7779"/>
                    </a:lnTo>
                    <a:lnTo>
                      <a:pt x="6863" y="7789"/>
                    </a:lnTo>
                    <a:lnTo>
                      <a:pt x="6870" y="7800"/>
                    </a:lnTo>
                    <a:lnTo>
                      <a:pt x="6875" y="7811"/>
                    </a:lnTo>
                    <a:lnTo>
                      <a:pt x="6879" y="7822"/>
                    </a:lnTo>
                    <a:lnTo>
                      <a:pt x="6884" y="7833"/>
                    </a:lnTo>
                    <a:lnTo>
                      <a:pt x="6887" y="7846"/>
                    </a:lnTo>
                    <a:lnTo>
                      <a:pt x="6891" y="7858"/>
                    </a:lnTo>
                    <a:lnTo>
                      <a:pt x="6893" y="7870"/>
                    </a:lnTo>
                    <a:lnTo>
                      <a:pt x="6894" y="7882"/>
                    </a:lnTo>
                    <a:lnTo>
                      <a:pt x="6895" y="7894"/>
                    </a:lnTo>
                    <a:lnTo>
                      <a:pt x="6896" y="7907"/>
                    </a:lnTo>
                    <a:lnTo>
                      <a:pt x="6896" y="8494"/>
                    </a:lnTo>
                    <a:lnTo>
                      <a:pt x="6895" y="8507"/>
                    </a:lnTo>
                    <a:lnTo>
                      <a:pt x="6894" y="8519"/>
                    </a:lnTo>
                    <a:lnTo>
                      <a:pt x="6893" y="8531"/>
                    </a:lnTo>
                    <a:lnTo>
                      <a:pt x="6891" y="8543"/>
                    </a:lnTo>
                    <a:lnTo>
                      <a:pt x="6887" y="8556"/>
                    </a:lnTo>
                    <a:lnTo>
                      <a:pt x="6884" y="8568"/>
                    </a:lnTo>
                    <a:lnTo>
                      <a:pt x="6879" y="8579"/>
                    </a:lnTo>
                    <a:lnTo>
                      <a:pt x="6875" y="8590"/>
                    </a:lnTo>
                    <a:lnTo>
                      <a:pt x="6870" y="8601"/>
                    </a:lnTo>
                    <a:lnTo>
                      <a:pt x="6863" y="8612"/>
                    </a:lnTo>
                    <a:lnTo>
                      <a:pt x="6857" y="8622"/>
                    </a:lnTo>
                    <a:lnTo>
                      <a:pt x="6850" y="8632"/>
                    </a:lnTo>
                    <a:lnTo>
                      <a:pt x="6843" y="8642"/>
                    </a:lnTo>
                    <a:lnTo>
                      <a:pt x="6834" y="8651"/>
                    </a:lnTo>
                    <a:lnTo>
                      <a:pt x="6826" y="8661"/>
                    </a:lnTo>
                    <a:lnTo>
                      <a:pt x="6817" y="8669"/>
                    </a:lnTo>
                    <a:lnTo>
                      <a:pt x="6809" y="8678"/>
                    </a:lnTo>
                    <a:lnTo>
                      <a:pt x="6799" y="8685"/>
                    </a:lnTo>
                    <a:lnTo>
                      <a:pt x="6789" y="8692"/>
                    </a:lnTo>
                    <a:lnTo>
                      <a:pt x="6777" y="8700"/>
                    </a:lnTo>
                    <a:lnTo>
                      <a:pt x="6766" y="8706"/>
                    </a:lnTo>
                    <a:lnTo>
                      <a:pt x="6755" y="8712"/>
                    </a:lnTo>
                    <a:lnTo>
                      <a:pt x="6744" y="8717"/>
                    </a:lnTo>
                    <a:lnTo>
                      <a:pt x="6732" y="8722"/>
                    </a:lnTo>
                    <a:lnTo>
                      <a:pt x="6720" y="8726"/>
                    </a:lnTo>
                    <a:lnTo>
                      <a:pt x="6708" y="8731"/>
                    </a:lnTo>
                    <a:lnTo>
                      <a:pt x="6695" y="8734"/>
                    </a:lnTo>
                    <a:lnTo>
                      <a:pt x="6682" y="8736"/>
                    </a:lnTo>
                    <a:lnTo>
                      <a:pt x="6669" y="8739"/>
                    </a:lnTo>
                    <a:lnTo>
                      <a:pt x="6655" y="8741"/>
                    </a:lnTo>
                    <a:lnTo>
                      <a:pt x="6642" y="8742"/>
                    </a:lnTo>
                    <a:lnTo>
                      <a:pt x="6629" y="8742"/>
                    </a:lnTo>
                    <a:lnTo>
                      <a:pt x="705" y="8742"/>
                    </a:lnTo>
                    <a:lnTo>
                      <a:pt x="691" y="8742"/>
                    </a:lnTo>
                    <a:lnTo>
                      <a:pt x="678" y="8741"/>
                    </a:lnTo>
                    <a:lnTo>
                      <a:pt x="664" y="8739"/>
                    </a:lnTo>
                    <a:lnTo>
                      <a:pt x="651" y="8736"/>
                    </a:lnTo>
                    <a:lnTo>
                      <a:pt x="638" y="8734"/>
                    </a:lnTo>
                    <a:lnTo>
                      <a:pt x="626" y="8731"/>
                    </a:lnTo>
                    <a:lnTo>
                      <a:pt x="613" y="8726"/>
                    </a:lnTo>
                    <a:lnTo>
                      <a:pt x="601" y="8722"/>
                    </a:lnTo>
                    <a:lnTo>
                      <a:pt x="589" y="8717"/>
                    </a:lnTo>
                    <a:lnTo>
                      <a:pt x="578" y="8712"/>
                    </a:lnTo>
                    <a:lnTo>
                      <a:pt x="567" y="8706"/>
                    </a:lnTo>
                    <a:lnTo>
                      <a:pt x="556" y="8700"/>
                    </a:lnTo>
                    <a:lnTo>
                      <a:pt x="546" y="8692"/>
                    </a:lnTo>
                    <a:lnTo>
                      <a:pt x="536" y="8685"/>
                    </a:lnTo>
                    <a:lnTo>
                      <a:pt x="526" y="8678"/>
                    </a:lnTo>
                    <a:lnTo>
                      <a:pt x="516" y="8669"/>
                    </a:lnTo>
                    <a:lnTo>
                      <a:pt x="507" y="8661"/>
                    </a:lnTo>
                    <a:lnTo>
                      <a:pt x="499" y="8651"/>
                    </a:lnTo>
                    <a:lnTo>
                      <a:pt x="491" y="8642"/>
                    </a:lnTo>
                    <a:lnTo>
                      <a:pt x="484" y="8632"/>
                    </a:lnTo>
                    <a:lnTo>
                      <a:pt x="477" y="8622"/>
                    </a:lnTo>
                    <a:lnTo>
                      <a:pt x="470" y="8612"/>
                    </a:lnTo>
                    <a:lnTo>
                      <a:pt x="464" y="8601"/>
                    </a:lnTo>
                    <a:lnTo>
                      <a:pt x="459" y="8590"/>
                    </a:lnTo>
                    <a:lnTo>
                      <a:pt x="454" y="8579"/>
                    </a:lnTo>
                    <a:lnTo>
                      <a:pt x="450" y="8568"/>
                    </a:lnTo>
                    <a:lnTo>
                      <a:pt x="446" y="8556"/>
                    </a:lnTo>
                    <a:lnTo>
                      <a:pt x="444" y="8543"/>
                    </a:lnTo>
                    <a:lnTo>
                      <a:pt x="440" y="8531"/>
                    </a:lnTo>
                    <a:lnTo>
                      <a:pt x="439" y="8519"/>
                    </a:lnTo>
                    <a:lnTo>
                      <a:pt x="438" y="8507"/>
                    </a:lnTo>
                    <a:lnTo>
                      <a:pt x="438" y="8494"/>
                    </a:lnTo>
                    <a:lnTo>
                      <a:pt x="438" y="7907"/>
                    </a:lnTo>
                    <a:lnTo>
                      <a:pt x="438" y="7894"/>
                    </a:lnTo>
                    <a:lnTo>
                      <a:pt x="439" y="7882"/>
                    </a:lnTo>
                    <a:lnTo>
                      <a:pt x="440" y="7870"/>
                    </a:lnTo>
                    <a:lnTo>
                      <a:pt x="444" y="7858"/>
                    </a:lnTo>
                    <a:lnTo>
                      <a:pt x="446" y="7846"/>
                    </a:lnTo>
                    <a:lnTo>
                      <a:pt x="450" y="7833"/>
                    </a:lnTo>
                    <a:lnTo>
                      <a:pt x="454" y="7822"/>
                    </a:lnTo>
                    <a:lnTo>
                      <a:pt x="459" y="7811"/>
                    </a:lnTo>
                    <a:lnTo>
                      <a:pt x="464" y="7800"/>
                    </a:lnTo>
                    <a:lnTo>
                      <a:pt x="470" y="7789"/>
                    </a:lnTo>
                    <a:lnTo>
                      <a:pt x="477" y="7779"/>
                    </a:lnTo>
                    <a:lnTo>
                      <a:pt x="484" y="7769"/>
                    </a:lnTo>
                    <a:lnTo>
                      <a:pt x="491" y="7759"/>
                    </a:lnTo>
                    <a:lnTo>
                      <a:pt x="499" y="7750"/>
                    </a:lnTo>
                    <a:lnTo>
                      <a:pt x="507" y="7740"/>
                    </a:lnTo>
                    <a:lnTo>
                      <a:pt x="516" y="7732"/>
                    </a:lnTo>
                    <a:lnTo>
                      <a:pt x="526" y="7723"/>
                    </a:lnTo>
                    <a:lnTo>
                      <a:pt x="536" y="7716"/>
                    </a:lnTo>
                    <a:lnTo>
                      <a:pt x="546" y="7709"/>
                    </a:lnTo>
                    <a:lnTo>
                      <a:pt x="556" y="7701"/>
                    </a:lnTo>
                    <a:lnTo>
                      <a:pt x="567" y="7696"/>
                    </a:lnTo>
                    <a:lnTo>
                      <a:pt x="578" y="7689"/>
                    </a:lnTo>
                    <a:lnTo>
                      <a:pt x="589" y="7684"/>
                    </a:lnTo>
                    <a:lnTo>
                      <a:pt x="601" y="7679"/>
                    </a:lnTo>
                    <a:lnTo>
                      <a:pt x="613" y="7675"/>
                    </a:lnTo>
                    <a:lnTo>
                      <a:pt x="626" y="7670"/>
                    </a:lnTo>
                    <a:lnTo>
                      <a:pt x="638" y="7667"/>
                    </a:lnTo>
                    <a:lnTo>
                      <a:pt x="651" y="7665"/>
                    </a:lnTo>
                    <a:lnTo>
                      <a:pt x="664" y="7662"/>
                    </a:lnTo>
                    <a:lnTo>
                      <a:pt x="678" y="7660"/>
                    </a:lnTo>
                    <a:lnTo>
                      <a:pt x="691" y="7659"/>
                    </a:lnTo>
                    <a:lnTo>
                      <a:pt x="705" y="7659"/>
                    </a:lnTo>
                    <a:close/>
                    <a:moveTo>
                      <a:pt x="705" y="6477"/>
                    </a:moveTo>
                    <a:lnTo>
                      <a:pt x="6629" y="6477"/>
                    </a:lnTo>
                    <a:lnTo>
                      <a:pt x="6642" y="6477"/>
                    </a:lnTo>
                    <a:lnTo>
                      <a:pt x="6655" y="6478"/>
                    </a:lnTo>
                    <a:lnTo>
                      <a:pt x="6669" y="6480"/>
                    </a:lnTo>
                    <a:lnTo>
                      <a:pt x="6682" y="6482"/>
                    </a:lnTo>
                    <a:lnTo>
                      <a:pt x="6695" y="6484"/>
                    </a:lnTo>
                    <a:lnTo>
                      <a:pt x="6708" y="6488"/>
                    </a:lnTo>
                    <a:lnTo>
                      <a:pt x="6720" y="6492"/>
                    </a:lnTo>
                    <a:lnTo>
                      <a:pt x="6732" y="6497"/>
                    </a:lnTo>
                    <a:lnTo>
                      <a:pt x="6744" y="6501"/>
                    </a:lnTo>
                    <a:lnTo>
                      <a:pt x="6755" y="6506"/>
                    </a:lnTo>
                    <a:lnTo>
                      <a:pt x="6766" y="6513"/>
                    </a:lnTo>
                    <a:lnTo>
                      <a:pt x="6777" y="6519"/>
                    </a:lnTo>
                    <a:lnTo>
                      <a:pt x="6789" y="6526"/>
                    </a:lnTo>
                    <a:lnTo>
                      <a:pt x="6799" y="6533"/>
                    </a:lnTo>
                    <a:lnTo>
                      <a:pt x="6809" y="6541"/>
                    </a:lnTo>
                    <a:lnTo>
                      <a:pt x="6817" y="6550"/>
                    </a:lnTo>
                    <a:lnTo>
                      <a:pt x="6826" y="6559"/>
                    </a:lnTo>
                    <a:lnTo>
                      <a:pt x="6834" y="6568"/>
                    </a:lnTo>
                    <a:lnTo>
                      <a:pt x="6843" y="6576"/>
                    </a:lnTo>
                    <a:lnTo>
                      <a:pt x="6850" y="6586"/>
                    </a:lnTo>
                    <a:lnTo>
                      <a:pt x="6857" y="6596"/>
                    </a:lnTo>
                    <a:lnTo>
                      <a:pt x="6863" y="6606"/>
                    </a:lnTo>
                    <a:lnTo>
                      <a:pt x="6870" y="6617"/>
                    </a:lnTo>
                    <a:lnTo>
                      <a:pt x="6875" y="6629"/>
                    </a:lnTo>
                    <a:lnTo>
                      <a:pt x="6879" y="6640"/>
                    </a:lnTo>
                    <a:lnTo>
                      <a:pt x="6884" y="6651"/>
                    </a:lnTo>
                    <a:lnTo>
                      <a:pt x="6887" y="6663"/>
                    </a:lnTo>
                    <a:lnTo>
                      <a:pt x="6891" y="6675"/>
                    </a:lnTo>
                    <a:lnTo>
                      <a:pt x="6893" y="6687"/>
                    </a:lnTo>
                    <a:lnTo>
                      <a:pt x="6894" y="6700"/>
                    </a:lnTo>
                    <a:lnTo>
                      <a:pt x="6895" y="6712"/>
                    </a:lnTo>
                    <a:lnTo>
                      <a:pt x="6896" y="6725"/>
                    </a:lnTo>
                    <a:lnTo>
                      <a:pt x="6896" y="7312"/>
                    </a:lnTo>
                    <a:lnTo>
                      <a:pt x="6895" y="7324"/>
                    </a:lnTo>
                    <a:lnTo>
                      <a:pt x="6894" y="7336"/>
                    </a:lnTo>
                    <a:lnTo>
                      <a:pt x="6893" y="7350"/>
                    </a:lnTo>
                    <a:lnTo>
                      <a:pt x="6891" y="7362"/>
                    </a:lnTo>
                    <a:lnTo>
                      <a:pt x="6887" y="7373"/>
                    </a:lnTo>
                    <a:lnTo>
                      <a:pt x="6884" y="7385"/>
                    </a:lnTo>
                    <a:lnTo>
                      <a:pt x="6879" y="7396"/>
                    </a:lnTo>
                    <a:lnTo>
                      <a:pt x="6875" y="7407"/>
                    </a:lnTo>
                    <a:lnTo>
                      <a:pt x="6870" y="7418"/>
                    </a:lnTo>
                    <a:lnTo>
                      <a:pt x="6863" y="7429"/>
                    </a:lnTo>
                    <a:lnTo>
                      <a:pt x="6857" y="7439"/>
                    </a:lnTo>
                    <a:lnTo>
                      <a:pt x="6850" y="7449"/>
                    </a:lnTo>
                    <a:lnTo>
                      <a:pt x="6843" y="7459"/>
                    </a:lnTo>
                    <a:lnTo>
                      <a:pt x="6834" y="7469"/>
                    </a:lnTo>
                    <a:lnTo>
                      <a:pt x="6826" y="7478"/>
                    </a:lnTo>
                    <a:lnTo>
                      <a:pt x="6817" y="7486"/>
                    </a:lnTo>
                    <a:lnTo>
                      <a:pt x="6809" y="7495"/>
                    </a:lnTo>
                    <a:lnTo>
                      <a:pt x="6799" y="7503"/>
                    </a:lnTo>
                    <a:lnTo>
                      <a:pt x="6789" y="7510"/>
                    </a:lnTo>
                    <a:lnTo>
                      <a:pt x="6777" y="7517"/>
                    </a:lnTo>
                    <a:lnTo>
                      <a:pt x="6766" y="7524"/>
                    </a:lnTo>
                    <a:lnTo>
                      <a:pt x="6755" y="7529"/>
                    </a:lnTo>
                    <a:lnTo>
                      <a:pt x="6744" y="7535"/>
                    </a:lnTo>
                    <a:lnTo>
                      <a:pt x="6732" y="7539"/>
                    </a:lnTo>
                    <a:lnTo>
                      <a:pt x="6720" y="7544"/>
                    </a:lnTo>
                    <a:lnTo>
                      <a:pt x="6708" y="7548"/>
                    </a:lnTo>
                    <a:lnTo>
                      <a:pt x="6695" y="7552"/>
                    </a:lnTo>
                    <a:lnTo>
                      <a:pt x="6682" y="7554"/>
                    </a:lnTo>
                    <a:lnTo>
                      <a:pt x="6669" y="7556"/>
                    </a:lnTo>
                    <a:lnTo>
                      <a:pt x="6655" y="7558"/>
                    </a:lnTo>
                    <a:lnTo>
                      <a:pt x="6642" y="7559"/>
                    </a:lnTo>
                    <a:lnTo>
                      <a:pt x="6629" y="7559"/>
                    </a:lnTo>
                    <a:lnTo>
                      <a:pt x="705" y="7559"/>
                    </a:lnTo>
                    <a:lnTo>
                      <a:pt x="691" y="7559"/>
                    </a:lnTo>
                    <a:lnTo>
                      <a:pt x="678" y="7558"/>
                    </a:lnTo>
                    <a:lnTo>
                      <a:pt x="664" y="7556"/>
                    </a:lnTo>
                    <a:lnTo>
                      <a:pt x="651" y="7554"/>
                    </a:lnTo>
                    <a:lnTo>
                      <a:pt x="638" y="7552"/>
                    </a:lnTo>
                    <a:lnTo>
                      <a:pt x="626" y="7548"/>
                    </a:lnTo>
                    <a:lnTo>
                      <a:pt x="613" y="7544"/>
                    </a:lnTo>
                    <a:lnTo>
                      <a:pt x="601" y="7539"/>
                    </a:lnTo>
                    <a:lnTo>
                      <a:pt x="589" y="7535"/>
                    </a:lnTo>
                    <a:lnTo>
                      <a:pt x="578" y="7529"/>
                    </a:lnTo>
                    <a:lnTo>
                      <a:pt x="567" y="7524"/>
                    </a:lnTo>
                    <a:lnTo>
                      <a:pt x="556" y="7517"/>
                    </a:lnTo>
                    <a:lnTo>
                      <a:pt x="546" y="7510"/>
                    </a:lnTo>
                    <a:lnTo>
                      <a:pt x="536" y="7503"/>
                    </a:lnTo>
                    <a:lnTo>
                      <a:pt x="526" y="7495"/>
                    </a:lnTo>
                    <a:lnTo>
                      <a:pt x="516" y="7486"/>
                    </a:lnTo>
                    <a:lnTo>
                      <a:pt x="507" y="7478"/>
                    </a:lnTo>
                    <a:lnTo>
                      <a:pt x="499" y="7469"/>
                    </a:lnTo>
                    <a:lnTo>
                      <a:pt x="491" y="7459"/>
                    </a:lnTo>
                    <a:lnTo>
                      <a:pt x="484" y="7449"/>
                    </a:lnTo>
                    <a:lnTo>
                      <a:pt x="477" y="7439"/>
                    </a:lnTo>
                    <a:lnTo>
                      <a:pt x="470" y="7429"/>
                    </a:lnTo>
                    <a:lnTo>
                      <a:pt x="464" y="7418"/>
                    </a:lnTo>
                    <a:lnTo>
                      <a:pt x="459" y="7407"/>
                    </a:lnTo>
                    <a:lnTo>
                      <a:pt x="454" y="7396"/>
                    </a:lnTo>
                    <a:lnTo>
                      <a:pt x="450" y="7385"/>
                    </a:lnTo>
                    <a:lnTo>
                      <a:pt x="446" y="7373"/>
                    </a:lnTo>
                    <a:lnTo>
                      <a:pt x="444" y="7362"/>
                    </a:lnTo>
                    <a:lnTo>
                      <a:pt x="440" y="7350"/>
                    </a:lnTo>
                    <a:lnTo>
                      <a:pt x="439" y="7336"/>
                    </a:lnTo>
                    <a:lnTo>
                      <a:pt x="438" y="7324"/>
                    </a:lnTo>
                    <a:lnTo>
                      <a:pt x="438" y="7312"/>
                    </a:lnTo>
                    <a:lnTo>
                      <a:pt x="438" y="6725"/>
                    </a:lnTo>
                    <a:lnTo>
                      <a:pt x="438" y="6712"/>
                    </a:lnTo>
                    <a:lnTo>
                      <a:pt x="439" y="6700"/>
                    </a:lnTo>
                    <a:lnTo>
                      <a:pt x="440" y="6687"/>
                    </a:lnTo>
                    <a:lnTo>
                      <a:pt x="444" y="6675"/>
                    </a:lnTo>
                    <a:lnTo>
                      <a:pt x="446" y="6663"/>
                    </a:lnTo>
                    <a:lnTo>
                      <a:pt x="450" y="6651"/>
                    </a:lnTo>
                    <a:lnTo>
                      <a:pt x="454" y="6640"/>
                    </a:lnTo>
                    <a:lnTo>
                      <a:pt x="459" y="6629"/>
                    </a:lnTo>
                    <a:lnTo>
                      <a:pt x="464" y="6617"/>
                    </a:lnTo>
                    <a:lnTo>
                      <a:pt x="470" y="6606"/>
                    </a:lnTo>
                    <a:lnTo>
                      <a:pt x="477" y="6596"/>
                    </a:lnTo>
                    <a:lnTo>
                      <a:pt x="484" y="6586"/>
                    </a:lnTo>
                    <a:lnTo>
                      <a:pt x="491" y="6576"/>
                    </a:lnTo>
                    <a:lnTo>
                      <a:pt x="499" y="6568"/>
                    </a:lnTo>
                    <a:lnTo>
                      <a:pt x="507" y="6559"/>
                    </a:lnTo>
                    <a:lnTo>
                      <a:pt x="516" y="6550"/>
                    </a:lnTo>
                    <a:lnTo>
                      <a:pt x="526" y="6541"/>
                    </a:lnTo>
                    <a:lnTo>
                      <a:pt x="536" y="6533"/>
                    </a:lnTo>
                    <a:lnTo>
                      <a:pt x="546" y="6526"/>
                    </a:lnTo>
                    <a:lnTo>
                      <a:pt x="556" y="6519"/>
                    </a:lnTo>
                    <a:lnTo>
                      <a:pt x="567" y="6513"/>
                    </a:lnTo>
                    <a:lnTo>
                      <a:pt x="578" y="6506"/>
                    </a:lnTo>
                    <a:lnTo>
                      <a:pt x="589" y="6501"/>
                    </a:lnTo>
                    <a:lnTo>
                      <a:pt x="601" y="6497"/>
                    </a:lnTo>
                    <a:lnTo>
                      <a:pt x="613" y="6492"/>
                    </a:lnTo>
                    <a:lnTo>
                      <a:pt x="626" y="6488"/>
                    </a:lnTo>
                    <a:lnTo>
                      <a:pt x="638" y="6484"/>
                    </a:lnTo>
                    <a:lnTo>
                      <a:pt x="651" y="6482"/>
                    </a:lnTo>
                    <a:lnTo>
                      <a:pt x="664" y="6480"/>
                    </a:lnTo>
                    <a:lnTo>
                      <a:pt x="678" y="6478"/>
                    </a:lnTo>
                    <a:lnTo>
                      <a:pt x="691" y="6477"/>
                    </a:lnTo>
                    <a:lnTo>
                      <a:pt x="705" y="6477"/>
                    </a:lnTo>
                    <a:close/>
                    <a:moveTo>
                      <a:pt x="705" y="5294"/>
                    </a:moveTo>
                    <a:lnTo>
                      <a:pt x="6629" y="5294"/>
                    </a:lnTo>
                    <a:lnTo>
                      <a:pt x="6642" y="5295"/>
                    </a:lnTo>
                    <a:lnTo>
                      <a:pt x="6655" y="5295"/>
                    </a:lnTo>
                    <a:lnTo>
                      <a:pt x="6669" y="5297"/>
                    </a:lnTo>
                    <a:lnTo>
                      <a:pt x="6682" y="5299"/>
                    </a:lnTo>
                    <a:lnTo>
                      <a:pt x="6695" y="5302"/>
                    </a:lnTo>
                    <a:lnTo>
                      <a:pt x="6708" y="5305"/>
                    </a:lnTo>
                    <a:lnTo>
                      <a:pt x="6720" y="5309"/>
                    </a:lnTo>
                    <a:lnTo>
                      <a:pt x="6732" y="5314"/>
                    </a:lnTo>
                    <a:lnTo>
                      <a:pt x="6744" y="5318"/>
                    </a:lnTo>
                    <a:lnTo>
                      <a:pt x="6755" y="5324"/>
                    </a:lnTo>
                    <a:lnTo>
                      <a:pt x="6766" y="5331"/>
                    </a:lnTo>
                    <a:lnTo>
                      <a:pt x="6777" y="5337"/>
                    </a:lnTo>
                    <a:lnTo>
                      <a:pt x="6789" y="5344"/>
                    </a:lnTo>
                    <a:lnTo>
                      <a:pt x="6799" y="5351"/>
                    </a:lnTo>
                    <a:lnTo>
                      <a:pt x="6809" y="5358"/>
                    </a:lnTo>
                    <a:lnTo>
                      <a:pt x="6817" y="5367"/>
                    </a:lnTo>
                    <a:lnTo>
                      <a:pt x="6826" y="5376"/>
                    </a:lnTo>
                    <a:lnTo>
                      <a:pt x="6834" y="5385"/>
                    </a:lnTo>
                    <a:lnTo>
                      <a:pt x="6843" y="5394"/>
                    </a:lnTo>
                    <a:lnTo>
                      <a:pt x="6850" y="5404"/>
                    </a:lnTo>
                    <a:lnTo>
                      <a:pt x="6857" y="5414"/>
                    </a:lnTo>
                    <a:lnTo>
                      <a:pt x="6863" y="5424"/>
                    </a:lnTo>
                    <a:lnTo>
                      <a:pt x="6870" y="5435"/>
                    </a:lnTo>
                    <a:lnTo>
                      <a:pt x="6875" y="5446"/>
                    </a:lnTo>
                    <a:lnTo>
                      <a:pt x="6879" y="5457"/>
                    </a:lnTo>
                    <a:lnTo>
                      <a:pt x="6884" y="5468"/>
                    </a:lnTo>
                    <a:lnTo>
                      <a:pt x="6887" y="5480"/>
                    </a:lnTo>
                    <a:lnTo>
                      <a:pt x="6891" y="5493"/>
                    </a:lnTo>
                    <a:lnTo>
                      <a:pt x="6893" y="5505"/>
                    </a:lnTo>
                    <a:lnTo>
                      <a:pt x="6894" y="5517"/>
                    </a:lnTo>
                    <a:lnTo>
                      <a:pt x="6895" y="5529"/>
                    </a:lnTo>
                    <a:lnTo>
                      <a:pt x="6896" y="5542"/>
                    </a:lnTo>
                    <a:lnTo>
                      <a:pt x="6896" y="6129"/>
                    </a:lnTo>
                    <a:lnTo>
                      <a:pt x="6895" y="6142"/>
                    </a:lnTo>
                    <a:lnTo>
                      <a:pt x="6894" y="6155"/>
                    </a:lnTo>
                    <a:lnTo>
                      <a:pt x="6893" y="6167"/>
                    </a:lnTo>
                    <a:lnTo>
                      <a:pt x="6891" y="6179"/>
                    </a:lnTo>
                    <a:lnTo>
                      <a:pt x="6887" y="6190"/>
                    </a:lnTo>
                    <a:lnTo>
                      <a:pt x="6884" y="6203"/>
                    </a:lnTo>
                    <a:lnTo>
                      <a:pt x="6879" y="6214"/>
                    </a:lnTo>
                    <a:lnTo>
                      <a:pt x="6875" y="6226"/>
                    </a:lnTo>
                    <a:lnTo>
                      <a:pt x="6870" y="6236"/>
                    </a:lnTo>
                    <a:lnTo>
                      <a:pt x="6863" y="6247"/>
                    </a:lnTo>
                    <a:lnTo>
                      <a:pt x="6857" y="6257"/>
                    </a:lnTo>
                    <a:lnTo>
                      <a:pt x="6850" y="6267"/>
                    </a:lnTo>
                    <a:lnTo>
                      <a:pt x="6843" y="6277"/>
                    </a:lnTo>
                    <a:lnTo>
                      <a:pt x="6834" y="6287"/>
                    </a:lnTo>
                    <a:lnTo>
                      <a:pt x="6826" y="6296"/>
                    </a:lnTo>
                    <a:lnTo>
                      <a:pt x="6817" y="6305"/>
                    </a:lnTo>
                    <a:lnTo>
                      <a:pt x="6809" y="6312"/>
                    </a:lnTo>
                    <a:lnTo>
                      <a:pt x="6799" y="6320"/>
                    </a:lnTo>
                    <a:lnTo>
                      <a:pt x="6789" y="6328"/>
                    </a:lnTo>
                    <a:lnTo>
                      <a:pt x="6777" y="6335"/>
                    </a:lnTo>
                    <a:lnTo>
                      <a:pt x="6766" y="6341"/>
                    </a:lnTo>
                    <a:lnTo>
                      <a:pt x="6755" y="6347"/>
                    </a:lnTo>
                    <a:lnTo>
                      <a:pt x="6744" y="6352"/>
                    </a:lnTo>
                    <a:lnTo>
                      <a:pt x="6732" y="6358"/>
                    </a:lnTo>
                    <a:lnTo>
                      <a:pt x="6720" y="6362"/>
                    </a:lnTo>
                    <a:lnTo>
                      <a:pt x="6708" y="6366"/>
                    </a:lnTo>
                    <a:lnTo>
                      <a:pt x="6695" y="6369"/>
                    </a:lnTo>
                    <a:lnTo>
                      <a:pt x="6682" y="6372"/>
                    </a:lnTo>
                    <a:lnTo>
                      <a:pt x="6669" y="6374"/>
                    </a:lnTo>
                    <a:lnTo>
                      <a:pt x="6655" y="6376"/>
                    </a:lnTo>
                    <a:lnTo>
                      <a:pt x="6642" y="6377"/>
                    </a:lnTo>
                    <a:lnTo>
                      <a:pt x="6629" y="6377"/>
                    </a:lnTo>
                    <a:lnTo>
                      <a:pt x="705" y="6377"/>
                    </a:lnTo>
                    <a:lnTo>
                      <a:pt x="691" y="6377"/>
                    </a:lnTo>
                    <a:lnTo>
                      <a:pt x="678" y="6376"/>
                    </a:lnTo>
                    <a:lnTo>
                      <a:pt x="664" y="6374"/>
                    </a:lnTo>
                    <a:lnTo>
                      <a:pt x="651" y="6372"/>
                    </a:lnTo>
                    <a:lnTo>
                      <a:pt x="638" y="6369"/>
                    </a:lnTo>
                    <a:lnTo>
                      <a:pt x="626" y="6366"/>
                    </a:lnTo>
                    <a:lnTo>
                      <a:pt x="613" y="6362"/>
                    </a:lnTo>
                    <a:lnTo>
                      <a:pt x="601" y="6358"/>
                    </a:lnTo>
                    <a:lnTo>
                      <a:pt x="589" y="6352"/>
                    </a:lnTo>
                    <a:lnTo>
                      <a:pt x="578" y="6347"/>
                    </a:lnTo>
                    <a:lnTo>
                      <a:pt x="567" y="6341"/>
                    </a:lnTo>
                    <a:lnTo>
                      <a:pt x="556" y="6335"/>
                    </a:lnTo>
                    <a:lnTo>
                      <a:pt x="546" y="6328"/>
                    </a:lnTo>
                    <a:lnTo>
                      <a:pt x="536" y="6320"/>
                    </a:lnTo>
                    <a:lnTo>
                      <a:pt x="526" y="6312"/>
                    </a:lnTo>
                    <a:lnTo>
                      <a:pt x="516" y="6305"/>
                    </a:lnTo>
                    <a:lnTo>
                      <a:pt x="507" y="6296"/>
                    </a:lnTo>
                    <a:lnTo>
                      <a:pt x="499" y="6287"/>
                    </a:lnTo>
                    <a:lnTo>
                      <a:pt x="491" y="6277"/>
                    </a:lnTo>
                    <a:lnTo>
                      <a:pt x="484" y="6267"/>
                    </a:lnTo>
                    <a:lnTo>
                      <a:pt x="477" y="6257"/>
                    </a:lnTo>
                    <a:lnTo>
                      <a:pt x="470" y="6247"/>
                    </a:lnTo>
                    <a:lnTo>
                      <a:pt x="464" y="6236"/>
                    </a:lnTo>
                    <a:lnTo>
                      <a:pt x="459" y="6226"/>
                    </a:lnTo>
                    <a:lnTo>
                      <a:pt x="454" y="6214"/>
                    </a:lnTo>
                    <a:lnTo>
                      <a:pt x="450" y="6203"/>
                    </a:lnTo>
                    <a:lnTo>
                      <a:pt x="446" y="6190"/>
                    </a:lnTo>
                    <a:lnTo>
                      <a:pt x="444" y="6179"/>
                    </a:lnTo>
                    <a:lnTo>
                      <a:pt x="440" y="6167"/>
                    </a:lnTo>
                    <a:lnTo>
                      <a:pt x="439" y="6155"/>
                    </a:lnTo>
                    <a:lnTo>
                      <a:pt x="438" y="6142"/>
                    </a:lnTo>
                    <a:lnTo>
                      <a:pt x="438" y="6129"/>
                    </a:lnTo>
                    <a:lnTo>
                      <a:pt x="438" y="5542"/>
                    </a:lnTo>
                    <a:lnTo>
                      <a:pt x="438" y="5529"/>
                    </a:lnTo>
                    <a:lnTo>
                      <a:pt x="439" y="5517"/>
                    </a:lnTo>
                    <a:lnTo>
                      <a:pt x="440" y="5505"/>
                    </a:lnTo>
                    <a:lnTo>
                      <a:pt x="444" y="5493"/>
                    </a:lnTo>
                    <a:lnTo>
                      <a:pt x="446" y="5480"/>
                    </a:lnTo>
                    <a:lnTo>
                      <a:pt x="450" y="5468"/>
                    </a:lnTo>
                    <a:lnTo>
                      <a:pt x="454" y="5457"/>
                    </a:lnTo>
                    <a:lnTo>
                      <a:pt x="459" y="5446"/>
                    </a:lnTo>
                    <a:lnTo>
                      <a:pt x="464" y="5435"/>
                    </a:lnTo>
                    <a:lnTo>
                      <a:pt x="470" y="5424"/>
                    </a:lnTo>
                    <a:lnTo>
                      <a:pt x="477" y="5414"/>
                    </a:lnTo>
                    <a:lnTo>
                      <a:pt x="484" y="5404"/>
                    </a:lnTo>
                    <a:lnTo>
                      <a:pt x="491" y="5394"/>
                    </a:lnTo>
                    <a:lnTo>
                      <a:pt x="499" y="5385"/>
                    </a:lnTo>
                    <a:lnTo>
                      <a:pt x="507" y="5376"/>
                    </a:lnTo>
                    <a:lnTo>
                      <a:pt x="516" y="5367"/>
                    </a:lnTo>
                    <a:lnTo>
                      <a:pt x="526" y="5358"/>
                    </a:lnTo>
                    <a:lnTo>
                      <a:pt x="536" y="5351"/>
                    </a:lnTo>
                    <a:lnTo>
                      <a:pt x="546" y="5344"/>
                    </a:lnTo>
                    <a:lnTo>
                      <a:pt x="556" y="5337"/>
                    </a:lnTo>
                    <a:lnTo>
                      <a:pt x="567" y="5331"/>
                    </a:lnTo>
                    <a:lnTo>
                      <a:pt x="578" y="5324"/>
                    </a:lnTo>
                    <a:lnTo>
                      <a:pt x="589" y="5318"/>
                    </a:lnTo>
                    <a:lnTo>
                      <a:pt x="601" y="5314"/>
                    </a:lnTo>
                    <a:lnTo>
                      <a:pt x="613" y="5309"/>
                    </a:lnTo>
                    <a:lnTo>
                      <a:pt x="626" y="5305"/>
                    </a:lnTo>
                    <a:lnTo>
                      <a:pt x="638" y="5302"/>
                    </a:lnTo>
                    <a:lnTo>
                      <a:pt x="651" y="5299"/>
                    </a:lnTo>
                    <a:lnTo>
                      <a:pt x="664" y="5297"/>
                    </a:lnTo>
                    <a:lnTo>
                      <a:pt x="678" y="5295"/>
                    </a:lnTo>
                    <a:lnTo>
                      <a:pt x="691" y="5295"/>
                    </a:lnTo>
                    <a:lnTo>
                      <a:pt x="705" y="5294"/>
                    </a:lnTo>
                    <a:close/>
                    <a:moveTo>
                      <a:pt x="705" y="4111"/>
                    </a:moveTo>
                    <a:lnTo>
                      <a:pt x="6629" y="4111"/>
                    </a:lnTo>
                    <a:lnTo>
                      <a:pt x="6642" y="4112"/>
                    </a:lnTo>
                    <a:lnTo>
                      <a:pt x="6655" y="4112"/>
                    </a:lnTo>
                    <a:lnTo>
                      <a:pt x="6669" y="4115"/>
                    </a:lnTo>
                    <a:lnTo>
                      <a:pt x="6682" y="4117"/>
                    </a:lnTo>
                    <a:lnTo>
                      <a:pt x="6695" y="4119"/>
                    </a:lnTo>
                    <a:lnTo>
                      <a:pt x="6708" y="4122"/>
                    </a:lnTo>
                    <a:lnTo>
                      <a:pt x="6720" y="4127"/>
                    </a:lnTo>
                    <a:lnTo>
                      <a:pt x="6732" y="4131"/>
                    </a:lnTo>
                    <a:lnTo>
                      <a:pt x="6744" y="4136"/>
                    </a:lnTo>
                    <a:lnTo>
                      <a:pt x="6755" y="4141"/>
                    </a:lnTo>
                    <a:lnTo>
                      <a:pt x="6766" y="4148"/>
                    </a:lnTo>
                    <a:lnTo>
                      <a:pt x="6777" y="4155"/>
                    </a:lnTo>
                    <a:lnTo>
                      <a:pt x="6789" y="4161"/>
                    </a:lnTo>
                    <a:lnTo>
                      <a:pt x="6799" y="4169"/>
                    </a:lnTo>
                    <a:lnTo>
                      <a:pt x="6809" y="4177"/>
                    </a:lnTo>
                    <a:lnTo>
                      <a:pt x="6817" y="4185"/>
                    </a:lnTo>
                    <a:lnTo>
                      <a:pt x="6826" y="4193"/>
                    </a:lnTo>
                    <a:lnTo>
                      <a:pt x="6834" y="4202"/>
                    </a:lnTo>
                    <a:lnTo>
                      <a:pt x="6843" y="4211"/>
                    </a:lnTo>
                    <a:lnTo>
                      <a:pt x="6850" y="4221"/>
                    </a:lnTo>
                    <a:lnTo>
                      <a:pt x="6857" y="4231"/>
                    </a:lnTo>
                    <a:lnTo>
                      <a:pt x="6863" y="4241"/>
                    </a:lnTo>
                    <a:lnTo>
                      <a:pt x="6870" y="4252"/>
                    </a:lnTo>
                    <a:lnTo>
                      <a:pt x="6875" y="4263"/>
                    </a:lnTo>
                    <a:lnTo>
                      <a:pt x="6879" y="4274"/>
                    </a:lnTo>
                    <a:lnTo>
                      <a:pt x="6884" y="4287"/>
                    </a:lnTo>
                    <a:lnTo>
                      <a:pt x="6887" y="4298"/>
                    </a:lnTo>
                    <a:lnTo>
                      <a:pt x="6891" y="4310"/>
                    </a:lnTo>
                    <a:lnTo>
                      <a:pt x="6893" y="4322"/>
                    </a:lnTo>
                    <a:lnTo>
                      <a:pt x="6894" y="4334"/>
                    </a:lnTo>
                    <a:lnTo>
                      <a:pt x="6895" y="4347"/>
                    </a:lnTo>
                    <a:lnTo>
                      <a:pt x="6896" y="4360"/>
                    </a:lnTo>
                    <a:lnTo>
                      <a:pt x="6896" y="4947"/>
                    </a:lnTo>
                    <a:lnTo>
                      <a:pt x="6895" y="4959"/>
                    </a:lnTo>
                    <a:lnTo>
                      <a:pt x="6894" y="4972"/>
                    </a:lnTo>
                    <a:lnTo>
                      <a:pt x="6893" y="4984"/>
                    </a:lnTo>
                    <a:lnTo>
                      <a:pt x="6891" y="4997"/>
                    </a:lnTo>
                    <a:lnTo>
                      <a:pt x="6887" y="5009"/>
                    </a:lnTo>
                    <a:lnTo>
                      <a:pt x="6884" y="5020"/>
                    </a:lnTo>
                    <a:lnTo>
                      <a:pt x="6879" y="5031"/>
                    </a:lnTo>
                    <a:lnTo>
                      <a:pt x="6875" y="5043"/>
                    </a:lnTo>
                    <a:lnTo>
                      <a:pt x="6870" y="5054"/>
                    </a:lnTo>
                    <a:lnTo>
                      <a:pt x="6863" y="5064"/>
                    </a:lnTo>
                    <a:lnTo>
                      <a:pt x="6857" y="5074"/>
                    </a:lnTo>
                    <a:lnTo>
                      <a:pt x="6850" y="5085"/>
                    </a:lnTo>
                    <a:lnTo>
                      <a:pt x="6843" y="5094"/>
                    </a:lnTo>
                    <a:lnTo>
                      <a:pt x="6834" y="5104"/>
                    </a:lnTo>
                    <a:lnTo>
                      <a:pt x="6826" y="5113"/>
                    </a:lnTo>
                    <a:lnTo>
                      <a:pt x="6817" y="5122"/>
                    </a:lnTo>
                    <a:lnTo>
                      <a:pt x="6809" y="5130"/>
                    </a:lnTo>
                    <a:lnTo>
                      <a:pt x="6799" y="5138"/>
                    </a:lnTo>
                    <a:lnTo>
                      <a:pt x="6789" y="5145"/>
                    </a:lnTo>
                    <a:lnTo>
                      <a:pt x="6777" y="5152"/>
                    </a:lnTo>
                    <a:lnTo>
                      <a:pt x="6766" y="5159"/>
                    </a:lnTo>
                    <a:lnTo>
                      <a:pt x="6755" y="5164"/>
                    </a:lnTo>
                    <a:lnTo>
                      <a:pt x="6744" y="5170"/>
                    </a:lnTo>
                    <a:lnTo>
                      <a:pt x="6732" y="5175"/>
                    </a:lnTo>
                    <a:lnTo>
                      <a:pt x="6720" y="5180"/>
                    </a:lnTo>
                    <a:lnTo>
                      <a:pt x="6708" y="5183"/>
                    </a:lnTo>
                    <a:lnTo>
                      <a:pt x="6695" y="5186"/>
                    </a:lnTo>
                    <a:lnTo>
                      <a:pt x="6682" y="5190"/>
                    </a:lnTo>
                    <a:lnTo>
                      <a:pt x="6669" y="5192"/>
                    </a:lnTo>
                    <a:lnTo>
                      <a:pt x="6655" y="5193"/>
                    </a:lnTo>
                    <a:lnTo>
                      <a:pt x="6642" y="5194"/>
                    </a:lnTo>
                    <a:lnTo>
                      <a:pt x="6629" y="5194"/>
                    </a:lnTo>
                    <a:lnTo>
                      <a:pt x="705" y="5194"/>
                    </a:lnTo>
                    <a:lnTo>
                      <a:pt x="691" y="5194"/>
                    </a:lnTo>
                    <a:lnTo>
                      <a:pt x="678" y="5193"/>
                    </a:lnTo>
                    <a:lnTo>
                      <a:pt x="664" y="5192"/>
                    </a:lnTo>
                    <a:lnTo>
                      <a:pt x="651" y="5190"/>
                    </a:lnTo>
                    <a:lnTo>
                      <a:pt x="638" y="5186"/>
                    </a:lnTo>
                    <a:lnTo>
                      <a:pt x="626" y="5183"/>
                    </a:lnTo>
                    <a:lnTo>
                      <a:pt x="613" y="5180"/>
                    </a:lnTo>
                    <a:lnTo>
                      <a:pt x="601" y="5175"/>
                    </a:lnTo>
                    <a:lnTo>
                      <a:pt x="589" y="5170"/>
                    </a:lnTo>
                    <a:lnTo>
                      <a:pt x="578" y="5164"/>
                    </a:lnTo>
                    <a:lnTo>
                      <a:pt x="567" y="5159"/>
                    </a:lnTo>
                    <a:lnTo>
                      <a:pt x="556" y="5152"/>
                    </a:lnTo>
                    <a:lnTo>
                      <a:pt x="546" y="5145"/>
                    </a:lnTo>
                    <a:lnTo>
                      <a:pt x="536" y="5138"/>
                    </a:lnTo>
                    <a:lnTo>
                      <a:pt x="526" y="5130"/>
                    </a:lnTo>
                    <a:lnTo>
                      <a:pt x="516" y="5122"/>
                    </a:lnTo>
                    <a:lnTo>
                      <a:pt x="507" y="5113"/>
                    </a:lnTo>
                    <a:lnTo>
                      <a:pt x="499" y="5104"/>
                    </a:lnTo>
                    <a:lnTo>
                      <a:pt x="491" y="5094"/>
                    </a:lnTo>
                    <a:lnTo>
                      <a:pt x="484" y="5085"/>
                    </a:lnTo>
                    <a:lnTo>
                      <a:pt x="477" y="5074"/>
                    </a:lnTo>
                    <a:lnTo>
                      <a:pt x="470" y="5064"/>
                    </a:lnTo>
                    <a:lnTo>
                      <a:pt x="464" y="5054"/>
                    </a:lnTo>
                    <a:lnTo>
                      <a:pt x="459" y="5043"/>
                    </a:lnTo>
                    <a:lnTo>
                      <a:pt x="454" y="5031"/>
                    </a:lnTo>
                    <a:lnTo>
                      <a:pt x="450" y="5020"/>
                    </a:lnTo>
                    <a:lnTo>
                      <a:pt x="446" y="5009"/>
                    </a:lnTo>
                    <a:lnTo>
                      <a:pt x="444" y="4997"/>
                    </a:lnTo>
                    <a:lnTo>
                      <a:pt x="440" y="4984"/>
                    </a:lnTo>
                    <a:lnTo>
                      <a:pt x="439" y="4972"/>
                    </a:lnTo>
                    <a:lnTo>
                      <a:pt x="438" y="4959"/>
                    </a:lnTo>
                    <a:lnTo>
                      <a:pt x="438" y="4947"/>
                    </a:lnTo>
                    <a:lnTo>
                      <a:pt x="438" y="4360"/>
                    </a:lnTo>
                    <a:lnTo>
                      <a:pt x="438" y="4347"/>
                    </a:lnTo>
                    <a:lnTo>
                      <a:pt x="439" y="4334"/>
                    </a:lnTo>
                    <a:lnTo>
                      <a:pt x="440" y="4322"/>
                    </a:lnTo>
                    <a:lnTo>
                      <a:pt x="444" y="4310"/>
                    </a:lnTo>
                    <a:lnTo>
                      <a:pt x="446" y="4298"/>
                    </a:lnTo>
                    <a:lnTo>
                      <a:pt x="450" y="4287"/>
                    </a:lnTo>
                    <a:lnTo>
                      <a:pt x="454" y="4274"/>
                    </a:lnTo>
                    <a:lnTo>
                      <a:pt x="459" y="4263"/>
                    </a:lnTo>
                    <a:lnTo>
                      <a:pt x="464" y="4252"/>
                    </a:lnTo>
                    <a:lnTo>
                      <a:pt x="470" y="4241"/>
                    </a:lnTo>
                    <a:lnTo>
                      <a:pt x="477" y="4231"/>
                    </a:lnTo>
                    <a:lnTo>
                      <a:pt x="484" y="4221"/>
                    </a:lnTo>
                    <a:lnTo>
                      <a:pt x="491" y="4211"/>
                    </a:lnTo>
                    <a:lnTo>
                      <a:pt x="499" y="4202"/>
                    </a:lnTo>
                    <a:lnTo>
                      <a:pt x="507" y="4193"/>
                    </a:lnTo>
                    <a:lnTo>
                      <a:pt x="516" y="4185"/>
                    </a:lnTo>
                    <a:lnTo>
                      <a:pt x="526" y="4177"/>
                    </a:lnTo>
                    <a:lnTo>
                      <a:pt x="536" y="4169"/>
                    </a:lnTo>
                    <a:lnTo>
                      <a:pt x="546" y="4161"/>
                    </a:lnTo>
                    <a:lnTo>
                      <a:pt x="556" y="4155"/>
                    </a:lnTo>
                    <a:lnTo>
                      <a:pt x="567" y="4148"/>
                    </a:lnTo>
                    <a:lnTo>
                      <a:pt x="578" y="4141"/>
                    </a:lnTo>
                    <a:lnTo>
                      <a:pt x="589" y="4136"/>
                    </a:lnTo>
                    <a:lnTo>
                      <a:pt x="601" y="4131"/>
                    </a:lnTo>
                    <a:lnTo>
                      <a:pt x="613" y="4127"/>
                    </a:lnTo>
                    <a:lnTo>
                      <a:pt x="626" y="4122"/>
                    </a:lnTo>
                    <a:lnTo>
                      <a:pt x="638" y="4119"/>
                    </a:lnTo>
                    <a:lnTo>
                      <a:pt x="651" y="4117"/>
                    </a:lnTo>
                    <a:lnTo>
                      <a:pt x="664" y="4115"/>
                    </a:lnTo>
                    <a:lnTo>
                      <a:pt x="678" y="4112"/>
                    </a:lnTo>
                    <a:lnTo>
                      <a:pt x="691" y="4112"/>
                    </a:lnTo>
                    <a:lnTo>
                      <a:pt x="705" y="4111"/>
                    </a:lnTo>
                    <a:close/>
                    <a:moveTo>
                      <a:pt x="3677" y="13159"/>
                    </a:moveTo>
                    <a:lnTo>
                      <a:pt x="3706" y="13159"/>
                    </a:lnTo>
                    <a:lnTo>
                      <a:pt x="3735" y="13162"/>
                    </a:lnTo>
                    <a:lnTo>
                      <a:pt x="3763" y="13165"/>
                    </a:lnTo>
                    <a:lnTo>
                      <a:pt x="3789" y="13171"/>
                    </a:lnTo>
                    <a:lnTo>
                      <a:pt x="3816" y="13176"/>
                    </a:lnTo>
                    <a:lnTo>
                      <a:pt x="3842" y="13184"/>
                    </a:lnTo>
                    <a:lnTo>
                      <a:pt x="3868" y="13193"/>
                    </a:lnTo>
                    <a:lnTo>
                      <a:pt x="3893" y="13203"/>
                    </a:lnTo>
                    <a:lnTo>
                      <a:pt x="3918" y="13214"/>
                    </a:lnTo>
                    <a:lnTo>
                      <a:pt x="3942" y="13226"/>
                    </a:lnTo>
                    <a:lnTo>
                      <a:pt x="3965" y="13239"/>
                    </a:lnTo>
                    <a:lnTo>
                      <a:pt x="3988" y="13254"/>
                    </a:lnTo>
                    <a:lnTo>
                      <a:pt x="4010" y="13269"/>
                    </a:lnTo>
                    <a:lnTo>
                      <a:pt x="4031" y="13286"/>
                    </a:lnTo>
                    <a:lnTo>
                      <a:pt x="4051" y="13304"/>
                    </a:lnTo>
                    <a:lnTo>
                      <a:pt x="4070" y="13322"/>
                    </a:lnTo>
                    <a:lnTo>
                      <a:pt x="4089" y="13341"/>
                    </a:lnTo>
                    <a:lnTo>
                      <a:pt x="4106" y="13361"/>
                    </a:lnTo>
                    <a:lnTo>
                      <a:pt x="4123" y="13382"/>
                    </a:lnTo>
                    <a:lnTo>
                      <a:pt x="4138" y="13405"/>
                    </a:lnTo>
                    <a:lnTo>
                      <a:pt x="4153" y="13427"/>
                    </a:lnTo>
                    <a:lnTo>
                      <a:pt x="4166" y="13450"/>
                    </a:lnTo>
                    <a:lnTo>
                      <a:pt x="4178" y="13474"/>
                    </a:lnTo>
                    <a:lnTo>
                      <a:pt x="4189" y="13499"/>
                    </a:lnTo>
                    <a:lnTo>
                      <a:pt x="4199" y="13524"/>
                    </a:lnTo>
                    <a:lnTo>
                      <a:pt x="4208" y="13550"/>
                    </a:lnTo>
                    <a:lnTo>
                      <a:pt x="4216" y="13577"/>
                    </a:lnTo>
                    <a:lnTo>
                      <a:pt x="4222" y="13603"/>
                    </a:lnTo>
                    <a:lnTo>
                      <a:pt x="4227" y="13630"/>
                    </a:lnTo>
                    <a:lnTo>
                      <a:pt x="4230" y="13658"/>
                    </a:lnTo>
                    <a:lnTo>
                      <a:pt x="4233" y="13686"/>
                    </a:lnTo>
                    <a:lnTo>
                      <a:pt x="4233" y="13715"/>
                    </a:lnTo>
                    <a:lnTo>
                      <a:pt x="4233" y="13743"/>
                    </a:lnTo>
                    <a:lnTo>
                      <a:pt x="4230" y="13772"/>
                    </a:lnTo>
                    <a:lnTo>
                      <a:pt x="4227" y="13800"/>
                    </a:lnTo>
                    <a:lnTo>
                      <a:pt x="4222" y="13826"/>
                    </a:lnTo>
                    <a:lnTo>
                      <a:pt x="4216" y="13854"/>
                    </a:lnTo>
                    <a:lnTo>
                      <a:pt x="4208" y="13879"/>
                    </a:lnTo>
                    <a:lnTo>
                      <a:pt x="4199" y="13905"/>
                    </a:lnTo>
                    <a:lnTo>
                      <a:pt x="4189" y="13930"/>
                    </a:lnTo>
                    <a:lnTo>
                      <a:pt x="4178" y="13955"/>
                    </a:lnTo>
                    <a:lnTo>
                      <a:pt x="4166" y="13979"/>
                    </a:lnTo>
                    <a:lnTo>
                      <a:pt x="4153" y="14003"/>
                    </a:lnTo>
                    <a:lnTo>
                      <a:pt x="4138" y="14025"/>
                    </a:lnTo>
                    <a:lnTo>
                      <a:pt x="4123" y="14047"/>
                    </a:lnTo>
                    <a:lnTo>
                      <a:pt x="4106" y="14068"/>
                    </a:lnTo>
                    <a:lnTo>
                      <a:pt x="4089" y="14088"/>
                    </a:lnTo>
                    <a:lnTo>
                      <a:pt x="4070" y="14107"/>
                    </a:lnTo>
                    <a:lnTo>
                      <a:pt x="4051" y="14126"/>
                    </a:lnTo>
                    <a:lnTo>
                      <a:pt x="4031" y="14143"/>
                    </a:lnTo>
                    <a:lnTo>
                      <a:pt x="4010" y="14160"/>
                    </a:lnTo>
                    <a:lnTo>
                      <a:pt x="3988" y="14176"/>
                    </a:lnTo>
                    <a:lnTo>
                      <a:pt x="3965" y="14190"/>
                    </a:lnTo>
                    <a:lnTo>
                      <a:pt x="3942" y="14203"/>
                    </a:lnTo>
                    <a:lnTo>
                      <a:pt x="3918" y="14216"/>
                    </a:lnTo>
                    <a:lnTo>
                      <a:pt x="3893" y="14227"/>
                    </a:lnTo>
                    <a:lnTo>
                      <a:pt x="3868" y="14237"/>
                    </a:lnTo>
                    <a:lnTo>
                      <a:pt x="3842" y="14245"/>
                    </a:lnTo>
                    <a:lnTo>
                      <a:pt x="3816" y="14253"/>
                    </a:lnTo>
                    <a:lnTo>
                      <a:pt x="3789" y="14259"/>
                    </a:lnTo>
                    <a:lnTo>
                      <a:pt x="3763" y="14264"/>
                    </a:lnTo>
                    <a:lnTo>
                      <a:pt x="3735" y="14268"/>
                    </a:lnTo>
                    <a:lnTo>
                      <a:pt x="3706" y="14270"/>
                    </a:lnTo>
                    <a:lnTo>
                      <a:pt x="3677" y="14270"/>
                    </a:lnTo>
                    <a:lnTo>
                      <a:pt x="3649" y="14270"/>
                    </a:lnTo>
                    <a:lnTo>
                      <a:pt x="3621" y="14268"/>
                    </a:lnTo>
                    <a:lnTo>
                      <a:pt x="3593" y="14264"/>
                    </a:lnTo>
                    <a:lnTo>
                      <a:pt x="3566" y="14259"/>
                    </a:lnTo>
                    <a:lnTo>
                      <a:pt x="3539" y="14253"/>
                    </a:lnTo>
                    <a:lnTo>
                      <a:pt x="3513" y="14245"/>
                    </a:lnTo>
                    <a:lnTo>
                      <a:pt x="3488" y="14237"/>
                    </a:lnTo>
                    <a:lnTo>
                      <a:pt x="3462" y="14227"/>
                    </a:lnTo>
                    <a:lnTo>
                      <a:pt x="3438" y="14216"/>
                    </a:lnTo>
                    <a:lnTo>
                      <a:pt x="3413" y="14203"/>
                    </a:lnTo>
                    <a:lnTo>
                      <a:pt x="3390" y="14190"/>
                    </a:lnTo>
                    <a:lnTo>
                      <a:pt x="3368" y="14176"/>
                    </a:lnTo>
                    <a:lnTo>
                      <a:pt x="3346" y="14160"/>
                    </a:lnTo>
                    <a:lnTo>
                      <a:pt x="3325" y="14143"/>
                    </a:lnTo>
                    <a:lnTo>
                      <a:pt x="3305" y="14126"/>
                    </a:lnTo>
                    <a:lnTo>
                      <a:pt x="3286" y="14107"/>
                    </a:lnTo>
                    <a:lnTo>
                      <a:pt x="3267" y="14088"/>
                    </a:lnTo>
                    <a:lnTo>
                      <a:pt x="3249" y="14068"/>
                    </a:lnTo>
                    <a:lnTo>
                      <a:pt x="3233" y="14047"/>
                    </a:lnTo>
                    <a:lnTo>
                      <a:pt x="3217" y="14025"/>
                    </a:lnTo>
                    <a:lnTo>
                      <a:pt x="3203" y="14003"/>
                    </a:lnTo>
                    <a:lnTo>
                      <a:pt x="3189" y="13979"/>
                    </a:lnTo>
                    <a:lnTo>
                      <a:pt x="3177" y="13955"/>
                    </a:lnTo>
                    <a:lnTo>
                      <a:pt x="3166" y="13930"/>
                    </a:lnTo>
                    <a:lnTo>
                      <a:pt x="3156" y="13905"/>
                    </a:lnTo>
                    <a:lnTo>
                      <a:pt x="3147" y="13879"/>
                    </a:lnTo>
                    <a:lnTo>
                      <a:pt x="3139" y="13854"/>
                    </a:lnTo>
                    <a:lnTo>
                      <a:pt x="3134" y="13826"/>
                    </a:lnTo>
                    <a:lnTo>
                      <a:pt x="3128" y="13800"/>
                    </a:lnTo>
                    <a:lnTo>
                      <a:pt x="3125" y="13772"/>
                    </a:lnTo>
                    <a:lnTo>
                      <a:pt x="3123" y="13743"/>
                    </a:lnTo>
                    <a:lnTo>
                      <a:pt x="3123" y="13715"/>
                    </a:lnTo>
                    <a:lnTo>
                      <a:pt x="3123" y="13686"/>
                    </a:lnTo>
                    <a:lnTo>
                      <a:pt x="3125" y="13658"/>
                    </a:lnTo>
                    <a:lnTo>
                      <a:pt x="3128" y="13630"/>
                    </a:lnTo>
                    <a:lnTo>
                      <a:pt x="3134" y="13603"/>
                    </a:lnTo>
                    <a:lnTo>
                      <a:pt x="3139" y="13577"/>
                    </a:lnTo>
                    <a:lnTo>
                      <a:pt x="3147" y="13550"/>
                    </a:lnTo>
                    <a:lnTo>
                      <a:pt x="3156" y="13524"/>
                    </a:lnTo>
                    <a:lnTo>
                      <a:pt x="3166" y="13499"/>
                    </a:lnTo>
                    <a:lnTo>
                      <a:pt x="3177" y="13474"/>
                    </a:lnTo>
                    <a:lnTo>
                      <a:pt x="3189" y="13450"/>
                    </a:lnTo>
                    <a:lnTo>
                      <a:pt x="3203" y="13427"/>
                    </a:lnTo>
                    <a:lnTo>
                      <a:pt x="3217" y="13405"/>
                    </a:lnTo>
                    <a:lnTo>
                      <a:pt x="3233" y="13382"/>
                    </a:lnTo>
                    <a:lnTo>
                      <a:pt x="3249" y="13361"/>
                    </a:lnTo>
                    <a:lnTo>
                      <a:pt x="3267" y="13341"/>
                    </a:lnTo>
                    <a:lnTo>
                      <a:pt x="3286" y="13322"/>
                    </a:lnTo>
                    <a:lnTo>
                      <a:pt x="3305" y="13304"/>
                    </a:lnTo>
                    <a:lnTo>
                      <a:pt x="3325" y="13286"/>
                    </a:lnTo>
                    <a:lnTo>
                      <a:pt x="3346" y="13269"/>
                    </a:lnTo>
                    <a:lnTo>
                      <a:pt x="3368" y="13254"/>
                    </a:lnTo>
                    <a:lnTo>
                      <a:pt x="3390" y="13239"/>
                    </a:lnTo>
                    <a:lnTo>
                      <a:pt x="3413" y="13226"/>
                    </a:lnTo>
                    <a:lnTo>
                      <a:pt x="3438" y="13214"/>
                    </a:lnTo>
                    <a:lnTo>
                      <a:pt x="3462" y="13203"/>
                    </a:lnTo>
                    <a:lnTo>
                      <a:pt x="3488" y="13193"/>
                    </a:lnTo>
                    <a:lnTo>
                      <a:pt x="3513" y="13184"/>
                    </a:lnTo>
                    <a:lnTo>
                      <a:pt x="3539" y="13176"/>
                    </a:lnTo>
                    <a:lnTo>
                      <a:pt x="3566" y="13171"/>
                    </a:lnTo>
                    <a:lnTo>
                      <a:pt x="3593" y="13165"/>
                    </a:lnTo>
                    <a:lnTo>
                      <a:pt x="3621" y="13162"/>
                    </a:lnTo>
                    <a:lnTo>
                      <a:pt x="3649"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2" y="15014"/>
                    </a:lnTo>
                    <a:lnTo>
                      <a:pt x="5709" y="15025"/>
                    </a:lnTo>
                    <a:lnTo>
                      <a:pt x="5714" y="15038"/>
                    </a:lnTo>
                    <a:lnTo>
                      <a:pt x="5720" y="15050"/>
                    </a:lnTo>
                    <a:lnTo>
                      <a:pt x="5723" y="15062"/>
                    </a:lnTo>
                    <a:lnTo>
                      <a:pt x="5725" y="15075"/>
                    </a:lnTo>
                    <a:lnTo>
                      <a:pt x="5725" y="15090"/>
                    </a:lnTo>
                    <a:lnTo>
                      <a:pt x="5725" y="15090"/>
                    </a:lnTo>
                    <a:lnTo>
                      <a:pt x="5725" y="15103"/>
                    </a:lnTo>
                    <a:lnTo>
                      <a:pt x="5723" y="15116"/>
                    </a:lnTo>
                    <a:lnTo>
                      <a:pt x="5720" y="15130"/>
                    </a:lnTo>
                    <a:lnTo>
                      <a:pt x="5714" y="15142"/>
                    </a:lnTo>
                    <a:lnTo>
                      <a:pt x="5709" y="15153"/>
                    </a:lnTo>
                    <a:lnTo>
                      <a:pt x="5702"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7" y="15217"/>
                    </a:lnTo>
                    <a:lnTo>
                      <a:pt x="1693" y="15213"/>
                    </a:lnTo>
                    <a:lnTo>
                      <a:pt x="1681" y="15207"/>
                    </a:lnTo>
                    <a:lnTo>
                      <a:pt x="1670" y="15201"/>
                    </a:lnTo>
                    <a:lnTo>
                      <a:pt x="1659" y="15193"/>
                    </a:lnTo>
                    <a:lnTo>
                      <a:pt x="1649" y="15184"/>
                    </a:lnTo>
                    <a:lnTo>
                      <a:pt x="1640" y="15175"/>
                    </a:lnTo>
                    <a:lnTo>
                      <a:pt x="1632" y="15164"/>
                    </a:lnTo>
                    <a:lnTo>
                      <a:pt x="1625" y="15153"/>
                    </a:lnTo>
                    <a:lnTo>
                      <a:pt x="1619" y="15142"/>
                    </a:lnTo>
                    <a:lnTo>
                      <a:pt x="1615" y="15130"/>
                    </a:lnTo>
                    <a:lnTo>
                      <a:pt x="1611" y="15116"/>
                    </a:lnTo>
                    <a:lnTo>
                      <a:pt x="1609" y="15103"/>
                    </a:lnTo>
                    <a:lnTo>
                      <a:pt x="1608" y="15090"/>
                    </a:lnTo>
                    <a:lnTo>
                      <a:pt x="1608" y="15090"/>
                    </a:lnTo>
                    <a:lnTo>
                      <a:pt x="1609" y="15075"/>
                    </a:lnTo>
                    <a:lnTo>
                      <a:pt x="1611" y="15062"/>
                    </a:lnTo>
                    <a:lnTo>
                      <a:pt x="1615" y="15050"/>
                    </a:lnTo>
                    <a:lnTo>
                      <a:pt x="1619" y="15038"/>
                    </a:lnTo>
                    <a:lnTo>
                      <a:pt x="1625" y="15025"/>
                    </a:lnTo>
                    <a:lnTo>
                      <a:pt x="1632" y="15014"/>
                    </a:lnTo>
                    <a:lnTo>
                      <a:pt x="1640" y="15004"/>
                    </a:lnTo>
                    <a:lnTo>
                      <a:pt x="1649" y="14994"/>
                    </a:lnTo>
                    <a:lnTo>
                      <a:pt x="1659" y="14987"/>
                    </a:lnTo>
                    <a:lnTo>
                      <a:pt x="1670" y="14979"/>
                    </a:lnTo>
                    <a:lnTo>
                      <a:pt x="1681" y="14972"/>
                    </a:lnTo>
                    <a:lnTo>
                      <a:pt x="1693" y="14965"/>
                    </a:lnTo>
                    <a:lnTo>
                      <a:pt x="1707"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2" y="15497"/>
                    </a:lnTo>
                    <a:lnTo>
                      <a:pt x="5709" y="15508"/>
                    </a:lnTo>
                    <a:lnTo>
                      <a:pt x="5714" y="15520"/>
                    </a:lnTo>
                    <a:lnTo>
                      <a:pt x="5720" y="15532"/>
                    </a:lnTo>
                    <a:lnTo>
                      <a:pt x="5723" y="15546"/>
                    </a:lnTo>
                    <a:lnTo>
                      <a:pt x="5725" y="15559"/>
                    </a:lnTo>
                    <a:lnTo>
                      <a:pt x="5725" y="15572"/>
                    </a:lnTo>
                    <a:lnTo>
                      <a:pt x="5725" y="15572"/>
                    </a:lnTo>
                    <a:lnTo>
                      <a:pt x="5725" y="15586"/>
                    </a:lnTo>
                    <a:lnTo>
                      <a:pt x="5723" y="15599"/>
                    </a:lnTo>
                    <a:lnTo>
                      <a:pt x="5720" y="15612"/>
                    </a:lnTo>
                    <a:lnTo>
                      <a:pt x="5714" y="15624"/>
                    </a:lnTo>
                    <a:lnTo>
                      <a:pt x="5709" y="15636"/>
                    </a:lnTo>
                    <a:lnTo>
                      <a:pt x="5702"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7" y="15700"/>
                    </a:lnTo>
                    <a:lnTo>
                      <a:pt x="1693" y="15695"/>
                    </a:lnTo>
                    <a:lnTo>
                      <a:pt x="1681" y="15690"/>
                    </a:lnTo>
                    <a:lnTo>
                      <a:pt x="1670" y="15683"/>
                    </a:lnTo>
                    <a:lnTo>
                      <a:pt x="1659" y="15675"/>
                    </a:lnTo>
                    <a:lnTo>
                      <a:pt x="1649" y="15667"/>
                    </a:lnTo>
                    <a:lnTo>
                      <a:pt x="1640" y="15658"/>
                    </a:lnTo>
                    <a:lnTo>
                      <a:pt x="1632" y="15647"/>
                    </a:lnTo>
                    <a:lnTo>
                      <a:pt x="1625" y="15636"/>
                    </a:lnTo>
                    <a:lnTo>
                      <a:pt x="1619" y="15624"/>
                    </a:lnTo>
                    <a:lnTo>
                      <a:pt x="1615" y="15612"/>
                    </a:lnTo>
                    <a:lnTo>
                      <a:pt x="1611" y="15599"/>
                    </a:lnTo>
                    <a:lnTo>
                      <a:pt x="1609" y="15586"/>
                    </a:lnTo>
                    <a:lnTo>
                      <a:pt x="1608" y="15572"/>
                    </a:lnTo>
                    <a:lnTo>
                      <a:pt x="1608" y="15572"/>
                    </a:lnTo>
                    <a:lnTo>
                      <a:pt x="1609" y="15559"/>
                    </a:lnTo>
                    <a:lnTo>
                      <a:pt x="1611" y="15546"/>
                    </a:lnTo>
                    <a:lnTo>
                      <a:pt x="1615" y="15532"/>
                    </a:lnTo>
                    <a:lnTo>
                      <a:pt x="1619" y="15520"/>
                    </a:lnTo>
                    <a:lnTo>
                      <a:pt x="1625" y="15508"/>
                    </a:lnTo>
                    <a:lnTo>
                      <a:pt x="1632" y="15497"/>
                    </a:lnTo>
                    <a:lnTo>
                      <a:pt x="1640" y="15487"/>
                    </a:lnTo>
                    <a:lnTo>
                      <a:pt x="1649" y="15478"/>
                    </a:lnTo>
                    <a:lnTo>
                      <a:pt x="1659" y="15469"/>
                    </a:lnTo>
                    <a:lnTo>
                      <a:pt x="1670" y="15461"/>
                    </a:lnTo>
                    <a:lnTo>
                      <a:pt x="1681" y="15455"/>
                    </a:lnTo>
                    <a:lnTo>
                      <a:pt x="1693" y="15449"/>
                    </a:lnTo>
                    <a:lnTo>
                      <a:pt x="1707"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2" y="15981"/>
                    </a:lnTo>
                    <a:lnTo>
                      <a:pt x="5709" y="15992"/>
                    </a:lnTo>
                    <a:lnTo>
                      <a:pt x="5714" y="16003"/>
                    </a:lnTo>
                    <a:lnTo>
                      <a:pt x="5720" y="16015"/>
                    </a:lnTo>
                    <a:lnTo>
                      <a:pt x="5723" y="16028"/>
                    </a:lnTo>
                    <a:lnTo>
                      <a:pt x="5725" y="16042"/>
                    </a:lnTo>
                    <a:lnTo>
                      <a:pt x="5725" y="16055"/>
                    </a:lnTo>
                    <a:lnTo>
                      <a:pt x="5725" y="16055"/>
                    </a:lnTo>
                    <a:lnTo>
                      <a:pt x="5725" y="16068"/>
                    </a:lnTo>
                    <a:lnTo>
                      <a:pt x="5723" y="16082"/>
                    </a:lnTo>
                    <a:lnTo>
                      <a:pt x="5720" y="16095"/>
                    </a:lnTo>
                    <a:lnTo>
                      <a:pt x="5714" y="16107"/>
                    </a:lnTo>
                    <a:lnTo>
                      <a:pt x="5709" y="16119"/>
                    </a:lnTo>
                    <a:lnTo>
                      <a:pt x="5702"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7" y="16182"/>
                    </a:lnTo>
                    <a:lnTo>
                      <a:pt x="1693" y="16178"/>
                    </a:lnTo>
                    <a:lnTo>
                      <a:pt x="1681" y="16172"/>
                    </a:lnTo>
                    <a:lnTo>
                      <a:pt x="1670" y="16166"/>
                    </a:lnTo>
                    <a:lnTo>
                      <a:pt x="1659" y="16158"/>
                    </a:lnTo>
                    <a:lnTo>
                      <a:pt x="1649" y="16149"/>
                    </a:lnTo>
                    <a:lnTo>
                      <a:pt x="1640" y="16140"/>
                    </a:lnTo>
                    <a:lnTo>
                      <a:pt x="1632" y="16129"/>
                    </a:lnTo>
                    <a:lnTo>
                      <a:pt x="1625" y="16119"/>
                    </a:lnTo>
                    <a:lnTo>
                      <a:pt x="1619" y="16107"/>
                    </a:lnTo>
                    <a:lnTo>
                      <a:pt x="1615" y="16095"/>
                    </a:lnTo>
                    <a:lnTo>
                      <a:pt x="1611" y="16082"/>
                    </a:lnTo>
                    <a:lnTo>
                      <a:pt x="1609" y="16068"/>
                    </a:lnTo>
                    <a:lnTo>
                      <a:pt x="1608" y="16055"/>
                    </a:lnTo>
                    <a:lnTo>
                      <a:pt x="1608" y="16055"/>
                    </a:lnTo>
                    <a:lnTo>
                      <a:pt x="1609" y="16042"/>
                    </a:lnTo>
                    <a:lnTo>
                      <a:pt x="1611" y="16028"/>
                    </a:lnTo>
                    <a:lnTo>
                      <a:pt x="1615" y="16015"/>
                    </a:lnTo>
                    <a:lnTo>
                      <a:pt x="1619" y="16003"/>
                    </a:lnTo>
                    <a:lnTo>
                      <a:pt x="1625" y="15992"/>
                    </a:lnTo>
                    <a:lnTo>
                      <a:pt x="1632" y="15981"/>
                    </a:lnTo>
                    <a:lnTo>
                      <a:pt x="1640" y="15969"/>
                    </a:lnTo>
                    <a:lnTo>
                      <a:pt x="1649" y="15961"/>
                    </a:lnTo>
                    <a:lnTo>
                      <a:pt x="1659" y="15952"/>
                    </a:lnTo>
                    <a:lnTo>
                      <a:pt x="1670" y="15944"/>
                    </a:lnTo>
                    <a:lnTo>
                      <a:pt x="1681" y="15937"/>
                    </a:lnTo>
                    <a:lnTo>
                      <a:pt x="1693" y="15932"/>
                    </a:lnTo>
                    <a:lnTo>
                      <a:pt x="1707" y="15927"/>
                    </a:lnTo>
                    <a:lnTo>
                      <a:pt x="1720" y="15924"/>
                    </a:lnTo>
                    <a:lnTo>
                      <a:pt x="1733" y="15922"/>
                    </a:lnTo>
                    <a:lnTo>
                      <a:pt x="1748" y="15921"/>
                    </a:lnTo>
                    <a:close/>
                    <a:moveTo>
                      <a:pt x="705" y="2929"/>
                    </a:moveTo>
                    <a:lnTo>
                      <a:pt x="6629" y="2929"/>
                    </a:lnTo>
                    <a:lnTo>
                      <a:pt x="6642" y="2930"/>
                    </a:lnTo>
                    <a:lnTo>
                      <a:pt x="6655" y="2931"/>
                    </a:lnTo>
                    <a:lnTo>
                      <a:pt x="6669" y="2932"/>
                    </a:lnTo>
                    <a:lnTo>
                      <a:pt x="6682" y="2934"/>
                    </a:lnTo>
                    <a:lnTo>
                      <a:pt x="6695" y="2938"/>
                    </a:lnTo>
                    <a:lnTo>
                      <a:pt x="6708" y="2941"/>
                    </a:lnTo>
                    <a:lnTo>
                      <a:pt x="6720" y="2944"/>
                    </a:lnTo>
                    <a:lnTo>
                      <a:pt x="6732" y="2949"/>
                    </a:lnTo>
                    <a:lnTo>
                      <a:pt x="6744" y="2954"/>
                    </a:lnTo>
                    <a:lnTo>
                      <a:pt x="6755" y="2960"/>
                    </a:lnTo>
                    <a:lnTo>
                      <a:pt x="6766" y="2965"/>
                    </a:lnTo>
                    <a:lnTo>
                      <a:pt x="6777" y="2972"/>
                    </a:lnTo>
                    <a:lnTo>
                      <a:pt x="6789" y="2979"/>
                    </a:lnTo>
                    <a:lnTo>
                      <a:pt x="6799" y="2986"/>
                    </a:lnTo>
                    <a:lnTo>
                      <a:pt x="6809" y="2994"/>
                    </a:lnTo>
                    <a:lnTo>
                      <a:pt x="6817" y="3002"/>
                    </a:lnTo>
                    <a:lnTo>
                      <a:pt x="6826" y="3011"/>
                    </a:lnTo>
                    <a:lnTo>
                      <a:pt x="6834" y="3020"/>
                    </a:lnTo>
                    <a:lnTo>
                      <a:pt x="6843" y="3029"/>
                    </a:lnTo>
                    <a:lnTo>
                      <a:pt x="6850" y="3039"/>
                    </a:lnTo>
                    <a:lnTo>
                      <a:pt x="6857" y="3049"/>
                    </a:lnTo>
                    <a:lnTo>
                      <a:pt x="6863" y="3060"/>
                    </a:lnTo>
                    <a:lnTo>
                      <a:pt x="6870" y="3070"/>
                    </a:lnTo>
                    <a:lnTo>
                      <a:pt x="6875" y="3081"/>
                    </a:lnTo>
                    <a:lnTo>
                      <a:pt x="6879" y="3092"/>
                    </a:lnTo>
                    <a:lnTo>
                      <a:pt x="6884" y="3104"/>
                    </a:lnTo>
                    <a:lnTo>
                      <a:pt x="6887" y="3115"/>
                    </a:lnTo>
                    <a:lnTo>
                      <a:pt x="6891" y="3127"/>
                    </a:lnTo>
                    <a:lnTo>
                      <a:pt x="6893" y="3140"/>
                    </a:lnTo>
                    <a:lnTo>
                      <a:pt x="6894" y="3152"/>
                    </a:lnTo>
                    <a:lnTo>
                      <a:pt x="6895" y="3164"/>
                    </a:lnTo>
                    <a:lnTo>
                      <a:pt x="6896" y="3177"/>
                    </a:lnTo>
                    <a:lnTo>
                      <a:pt x="6896" y="3764"/>
                    </a:lnTo>
                    <a:lnTo>
                      <a:pt x="6895" y="3776"/>
                    </a:lnTo>
                    <a:lnTo>
                      <a:pt x="6894" y="3790"/>
                    </a:lnTo>
                    <a:lnTo>
                      <a:pt x="6893" y="3802"/>
                    </a:lnTo>
                    <a:lnTo>
                      <a:pt x="6891" y="3814"/>
                    </a:lnTo>
                    <a:lnTo>
                      <a:pt x="6887" y="3826"/>
                    </a:lnTo>
                    <a:lnTo>
                      <a:pt x="6884" y="3837"/>
                    </a:lnTo>
                    <a:lnTo>
                      <a:pt x="6879" y="3850"/>
                    </a:lnTo>
                    <a:lnTo>
                      <a:pt x="6875" y="3861"/>
                    </a:lnTo>
                    <a:lnTo>
                      <a:pt x="6870" y="3872"/>
                    </a:lnTo>
                    <a:lnTo>
                      <a:pt x="6863" y="3882"/>
                    </a:lnTo>
                    <a:lnTo>
                      <a:pt x="6857" y="3893"/>
                    </a:lnTo>
                    <a:lnTo>
                      <a:pt x="6850" y="3903"/>
                    </a:lnTo>
                    <a:lnTo>
                      <a:pt x="6843" y="3912"/>
                    </a:lnTo>
                    <a:lnTo>
                      <a:pt x="6834" y="3922"/>
                    </a:lnTo>
                    <a:lnTo>
                      <a:pt x="6826" y="3931"/>
                    </a:lnTo>
                    <a:lnTo>
                      <a:pt x="6817" y="3939"/>
                    </a:lnTo>
                    <a:lnTo>
                      <a:pt x="6809" y="3947"/>
                    </a:lnTo>
                    <a:lnTo>
                      <a:pt x="6799" y="3955"/>
                    </a:lnTo>
                    <a:lnTo>
                      <a:pt x="6789" y="3963"/>
                    </a:lnTo>
                    <a:lnTo>
                      <a:pt x="6777" y="3969"/>
                    </a:lnTo>
                    <a:lnTo>
                      <a:pt x="6766" y="3976"/>
                    </a:lnTo>
                    <a:lnTo>
                      <a:pt x="6755" y="3982"/>
                    </a:lnTo>
                    <a:lnTo>
                      <a:pt x="6744" y="3987"/>
                    </a:lnTo>
                    <a:lnTo>
                      <a:pt x="6732" y="3993"/>
                    </a:lnTo>
                    <a:lnTo>
                      <a:pt x="6720" y="3997"/>
                    </a:lnTo>
                    <a:lnTo>
                      <a:pt x="6708" y="4000"/>
                    </a:lnTo>
                    <a:lnTo>
                      <a:pt x="6695" y="4004"/>
                    </a:lnTo>
                    <a:lnTo>
                      <a:pt x="6682" y="4007"/>
                    </a:lnTo>
                    <a:lnTo>
                      <a:pt x="6669" y="4009"/>
                    </a:lnTo>
                    <a:lnTo>
                      <a:pt x="6655" y="4010"/>
                    </a:lnTo>
                    <a:lnTo>
                      <a:pt x="6642" y="4012"/>
                    </a:lnTo>
                    <a:lnTo>
                      <a:pt x="6629" y="4012"/>
                    </a:lnTo>
                    <a:lnTo>
                      <a:pt x="705" y="4012"/>
                    </a:lnTo>
                    <a:lnTo>
                      <a:pt x="691" y="4012"/>
                    </a:lnTo>
                    <a:lnTo>
                      <a:pt x="678" y="4010"/>
                    </a:lnTo>
                    <a:lnTo>
                      <a:pt x="664" y="4009"/>
                    </a:lnTo>
                    <a:lnTo>
                      <a:pt x="651" y="4007"/>
                    </a:lnTo>
                    <a:lnTo>
                      <a:pt x="638" y="4004"/>
                    </a:lnTo>
                    <a:lnTo>
                      <a:pt x="626" y="4000"/>
                    </a:lnTo>
                    <a:lnTo>
                      <a:pt x="613" y="3997"/>
                    </a:lnTo>
                    <a:lnTo>
                      <a:pt x="601" y="3993"/>
                    </a:lnTo>
                    <a:lnTo>
                      <a:pt x="589" y="3987"/>
                    </a:lnTo>
                    <a:lnTo>
                      <a:pt x="578" y="3982"/>
                    </a:lnTo>
                    <a:lnTo>
                      <a:pt x="567" y="3976"/>
                    </a:lnTo>
                    <a:lnTo>
                      <a:pt x="556" y="3969"/>
                    </a:lnTo>
                    <a:lnTo>
                      <a:pt x="546" y="3963"/>
                    </a:lnTo>
                    <a:lnTo>
                      <a:pt x="536" y="3955"/>
                    </a:lnTo>
                    <a:lnTo>
                      <a:pt x="526" y="3947"/>
                    </a:lnTo>
                    <a:lnTo>
                      <a:pt x="516" y="3939"/>
                    </a:lnTo>
                    <a:lnTo>
                      <a:pt x="507" y="3931"/>
                    </a:lnTo>
                    <a:lnTo>
                      <a:pt x="499" y="3922"/>
                    </a:lnTo>
                    <a:lnTo>
                      <a:pt x="491" y="3912"/>
                    </a:lnTo>
                    <a:lnTo>
                      <a:pt x="484" y="3903"/>
                    </a:lnTo>
                    <a:lnTo>
                      <a:pt x="477" y="3893"/>
                    </a:lnTo>
                    <a:lnTo>
                      <a:pt x="470" y="3882"/>
                    </a:lnTo>
                    <a:lnTo>
                      <a:pt x="464" y="3872"/>
                    </a:lnTo>
                    <a:lnTo>
                      <a:pt x="459" y="3861"/>
                    </a:lnTo>
                    <a:lnTo>
                      <a:pt x="454" y="3850"/>
                    </a:lnTo>
                    <a:lnTo>
                      <a:pt x="450" y="3837"/>
                    </a:lnTo>
                    <a:lnTo>
                      <a:pt x="446" y="3826"/>
                    </a:lnTo>
                    <a:lnTo>
                      <a:pt x="444" y="3814"/>
                    </a:lnTo>
                    <a:lnTo>
                      <a:pt x="440" y="3802"/>
                    </a:lnTo>
                    <a:lnTo>
                      <a:pt x="439" y="3790"/>
                    </a:lnTo>
                    <a:lnTo>
                      <a:pt x="438" y="3776"/>
                    </a:lnTo>
                    <a:lnTo>
                      <a:pt x="438" y="3764"/>
                    </a:lnTo>
                    <a:lnTo>
                      <a:pt x="438" y="3177"/>
                    </a:lnTo>
                    <a:lnTo>
                      <a:pt x="438" y="3164"/>
                    </a:lnTo>
                    <a:lnTo>
                      <a:pt x="439" y="3152"/>
                    </a:lnTo>
                    <a:lnTo>
                      <a:pt x="440" y="3140"/>
                    </a:lnTo>
                    <a:lnTo>
                      <a:pt x="444" y="3127"/>
                    </a:lnTo>
                    <a:lnTo>
                      <a:pt x="446" y="3115"/>
                    </a:lnTo>
                    <a:lnTo>
                      <a:pt x="450" y="3104"/>
                    </a:lnTo>
                    <a:lnTo>
                      <a:pt x="454" y="3092"/>
                    </a:lnTo>
                    <a:lnTo>
                      <a:pt x="459" y="3081"/>
                    </a:lnTo>
                    <a:lnTo>
                      <a:pt x="464" y="3070"/>
                    </a:lnTo>
                    <a:lnTo>
                      <a:pt x="470" y="3060"/>
                    </a:lnTo>
                    <a:lnTo>
                      <a:pt x="477" y="3049"/>
                    </a:lnTo>
                    <a:lnTo>
                      <a:pt x="484" y="3039"/>
                    </a:lnTo>
                    <a:lnTo>
                      <a:pt x="491" y="3029"/>
                    </a:lnTo>
                    <a:lnTo>
                      <a:pt x="499" y="3020"/>
                    </a:lnTo>
                    <a:lnTo>
                      <a:pt x="507" y="3011"/>
                    </a:lnTo>
                    <a:lnTo>
                      <a:pt x="516" y="3002"/>
                    </a:lnTo>
                    <a:lnTo>
                      <a:pt x="526" y="2994"/>
                    </a:lnTo>
                    <a:lnTo>
                      <a:pt x="536" y="2986"/>
                    </a:lnTo>
                    <a:lnTo>
                      <a:pt x="546" y="2979"/>
                    </a:lnTo>
                    <a:lnTo>
                      <a:pt x="556" y="2972"/>
                    </a:lnTo>
                    <a:lnTo>
                      <a:pt x="567" y="2965"/>
                    </a:lnTo>
                    <a:lnTo>
                      <a:pt x="578" y="2960"/>
                    </a:lnTo>
                    <a:lnTo>
                      <a:pt x="589" y="2954"/>
                    </a:lnTo>
                    <a:lnTo>
                      <a:pt x="601" y="2949"/>
                    </a:lnTo>
                    <a:lnTo>
                      <a:pt x="613" y="2944"/>
                    </a:lnTo>
                    <a:lnTo>
                      <a:pt x="626" y="2941"/>
                    </a:lnTo>
                    <a:lnTo>
                      <a:pt x="638" y="2938"/>
                    </a:lnTo>
                    <a:lnTo>
                      <a:pt x="651" y="2934"/>
                    </a:lnTo>
                    <a:lnTo>
                      <a:pt x="664" y="2932"/>
                    </a:lnTo>
                    <a:lnTo>
                      <a:pt x="678" y="2931"/>
                    </a:lnTo>
                    <a:lnTo>
                      <a:pt x="691" y="2930"/>
                    </a:lnTo>
                    <a:lnTo>
                      <a:pt x="705" y="2929"/>
                    </a:lnTo>
                    <a:close/>
                    <a:moveTo>
                      <a:pt x="705" y="1747"/>
                    </a:moveTo>
                    <a:lnTo>
                      <a:pt x="6629" y="1747"/>
                    </a:lnTo>
                    <a:lnTo>
                      <a:pt x="6642" y="1747"/>
                    </a:lnTo>
                    <a:lnTo>
                      <a:pt x="6655" y="1748"/>
                    </a:lnTo>
                    <a:lnTo>
                      <a:pt x="6669" y="1749"/>
                    </a:lnTo>
                    <a:lnTo>
                      <a:pt x="6682" y="1752"/>
                    </a:lnTo>
                    <a:lnTo>
                      <a:pt x="6695" y="1755"/>
                    </a:lnTo>
                    <a:lnTo>
                      <a:pt x="6708" y="1758"/>
                    </a:lnTo>
                    <a:lnTo>
                      <a:pt x="6720" y="1762"/>
                    </a:lnTo>
                    <a:lnTo>
                      <a:pt x="6732" y="1766"/>
                    </a:lnTo>
                    <a:lnTo>
                      <a:pt x="6744" y="1772"/>
                    </a:lnTo>
                    <a:lnTo>
                      <a:pt x="6755" y="1777"/>
                    </a:lnTo>
                    <a:lnTo>
                      <a:pt x="6766" y="1783"/>
                    </a:lnTo>
                    <a:lnTo>
                      <a:pt x="6777" y="1789"/>
                    </a:lnTo>
                    <a:lnTo>
                      <a:pt x="6789" y="1796"/>
                    </a:lnTo>
                    <a:lnTo>
                      <a:pt x="6799" y="1804"/>
                    </a:lnTo>
                    <a:lnTo>
                      <a:pt x="6809" y="1812"/>
                    </a:lnTo>
                    <a:lnTo>
                      <a:pt x="6817" y="1819"/>
                    </a:lnTo>
                    <a:lnTo>
                      <a:pt x="6826" y="1828"/>
                    </a:lnTo>
                    <a:lnTo>
                      <a:pt x="6834" y="1837"/>
                    </a:lnTo>
                    <a:lnTo>
                      <a:pt x="6843" y="1846"/>
                    </a:lnTo>
                    <a:lnTo>
                      <a:pt x="6850" y="1856"/>
                    </a:lnTo>
                    <a:lnTo>
                      <a:pt x="6857" y="1866"/>
                    </a:lnTo>
                    <a:lnTo>
                      <a:pt x="6863" y="1877"/>
                    </a:lnTo>
                    <a:lnTo>
                      <a:pt x="6870" y="1887"/>
                    </a:lnTo>
                    <a:lnTo>
                      <a:pt x="6875" y="1898"/>
                    </a:lnTo>
                    <a:lnTo>
                      <a:pt x="6879" y="1909"/>
                    </a:lnTo>
                    <a:lnTo>
                      <a:pt x="6884" y="1921"/>
                    </a:lnTo>
                    <a:lnTo>
                      <a:pt x="6887" y="1933"/>
                    </a:lnTo>
                    <a:lnTo>
                      <a:pt x="6891" y="1945"/>
                    </a:lnTo>
                    <a:lnTo>
                      <a:pt x="6893" y="1957"/>
                    </a:lnTo>
                    <a:lnTo>
                      <a:pt x="6894" y="1969"/>
                    </a:lnTo>
                    <a:lnTo>
                      <a:pt x="6895" y="1981"/>
                    </a:lnTo>
                    <a:lnTo>
                      <a:pt x="6896" y="1995"/>
                    </a:lnTo>
                    <a:lnTo>
                      <a:pt x="6896" y="2582"/>
                    </a:lnTo>
                    <a:lnTo>
                      <a:pt x="6895" y="2594"/>
                    </a:lnTo>
                    <a:lnTo>
                      <a:pt x="6894" y="2607"/>
                    </a:lnTo>
                    <a:lnTo>
                      <a:pt x="6893" y="2619"/>
                    </a:lnTo>
                    <a:lnTo>
                      <a:pt x="6891" y="2631"/>
                    </a:lnTo>
                    <a:lnTo>
                      <a:pt x="6887" y="2644"/>
                    </a:lnTo>
                    <a:lnTo>
                      <a:pt x="6884" y="2655"/>
                    </a:lnTo>
                    <a:lnTo>
                      <a:pt x="6879" y="2667"/>
                    </a:lnTo>
                    <a:lnTo>
                      <a:pt x="6875" y="2678"/>
                    </a:lnTo>
                    <a:lnTo>
                      <a:pt x="6870" y="2689"/>
                    </a:lnTo>
                    <a:lnTo>
                      <a:pt x="6863" y="2699"/>
                    </a:lnTo>
                    <a:lnTo>
                      <a:pt x="6857" y="2710"/>
                    </a:lnTo>
                    <a:lnTo>
                      <a:pt x="6850" y="2720"/>
                    </a:lnTo>
                    <a:lnTo>
                      <a:pt x="6843" y="2730"/>
                    </a:lnTo>
                    <a:lnTo>
                      <a:pt x="6834" y="2739"/>
                    </a:lnTo>
                    <a:lnTo>
                      <a:pt x="6826" y="2748"/>
                    </a:lnTo>
                    <a:lnTo>
                      <a:pt x="6817" y="2757"/>
                    </a:lnTo>
                    <a:lnTo>
                      <a:pt x="6809" y="2765"/>
                    </a:lnTo>
                    <a:lnTo>
                      <a:pt x="6799" y="2772"/>
                    </a:lnTo>
                    <a:lnTo>
                      <a:pt x="6789" y="2780"/>
                    </a:lnTo>
                    <a:lnTo>
                      <a:pt x="6777" y="2787"/>
                    </a:lnTo>
                    <a:lnTo>
                      <a:pt x="6766" y="2793"/>
                    </a:lnTo>
                    <a:lnTo>
                      <a:pt x="6755" y="2799"/>
                    </a:lnTo>
                    <a:lnTo>
                      <a:pt x="6744" y="2805"/>
                    </a:lnTo>
                    <a:lnTo>
                      <a:pt x="6732" y="2810"/>
                    </a:lnTo>
                    <a:lnTo>
                      <a:pt x="6720" y="2814"/>
                    </a:lnTo>
                    <a:lnTo>
                      <a:pt x="6708" y="2818"/>
                    </a:lnTo>
                    <a:lnTo>
                      <a:pt x="6695" y="2821"/>
                    </a:lnTo>
                    <a:lnTo>
                      <a:pt x="6682" y="2824"/>
                    </a:lnTo>
                    <a:lnTo>
                      <a:pt x="6669" y="2827"/>
                    </a:lnTo>
                    <a:lnTo>
                      <a:pt x="6655" y="2828"/>
                    </a:lnTo>
                    <a:lnTo>
                      <a:pt x="6642" y="2829"/>
                    </a:lnTo>
                    <a:lnTo>
                      <a:pt x="6629" y="2829"/>
                    </a:lnTo>
                    <a:lnTo>
                      <a:pt x="705" y="2829"/>
                    </a:lnTo>
                    <a:lnTo>
                      <a:pt x="691" y="2829"/>
                    </a:lnTo>
                    <a:lnTo>
                      <a:pt x="678" y="2828"/>
                    </a:lnTo>
                    <a:lnTo>
                      <a:pt x="664" y="2827"/>
                    </a:lnTo>
                    <a:lnTo>
                      <a:pt x="651" y="2824"/>
                    </a:lnTo>
                    <a:lnTo>
                      <a:pt x="638" y="2821"/>
                    </a:lnTo>
                    <a:lnTo>
                      <a:pt x="626" y="2818"/>
                    </a:lnTo>
                    <a:lnTo>
                      <a:pt x="613" y="2814"/>
                    </a:lnTo>
                    <a:lnTo>
                      <a:pt x="601" y="2810"/>
                    </a:lnTo>
                    <a:lnTo>
                      <a:pt x="589" y="2805"/>
                    </a:lnTo>
                    <a:lnTo>
                      <a:pt x="578" y="2799"/>
                    </a:lnTo>
                    <a:lnTo>
                      <a:pt x="567" y="2793"/>
                    </a:lnTo>
                    <a:lnTo>
                      <a:pt x="556" y="2787"/>
                    </a:lnTo>
                    <a:lnTo>
                      <a:pt x="546" y="2780"/>
                    </a:lnTo>
                    <a:lnTo>
                      <a:pt x="536" y="2772"/>
                    </a:lnTo>
                    <a:lnTo>
                      <a:pt x="526" y="2765"/>
                    </a:lnTo>
                    <a:lnTo>
                      <a:pt x="516" y="2757"/>
                    </a:lnTo>
                    <a:lnTo>
                      <a:pt x="507" y="2748"/>
                    </a:lnTo>
                    <a:lnTo>
                      <a:pt x="499" y="2739"/>
                    </a:lnTo>
                    <a:lnTo>
                      <a:pt x="491" y="2730"/>
                    </a:lnTo>
                    <a:lnTo>
                      <a:pt x="484" y="2720"/>
                    </a:lnTo>
                    <a:lnTo>
                      <a:pt x="477" y="2710"/>
                    </a:lnTo>
                    <a:lnTo>
                      <a:pt x="470" y="2699"/>
                    </a:lnTo>
                    <a:lnTo>
                      <a:pt x="464" y="2689"/>
                    </a:lnTo>
                    <a:lnTo>
                      <a:pt x="459" y="2678"/>
                    </a:lnTo>
                    <a:lnTo>
                      <a:pt x="454" y="2667"/>
                    </a:lnTo>
                    <a:lnTo>
                      <a:pt x="450" y="2655"/>
                    </a:lnTo>
                    <a:lnTo>
                      <a:pt x="446" y="2644"/>
                    </a:lnTo>
                    <a:lnTo>
                      <a:pt x="444" y="2631"/>
                    </a:lnTo>
                    <a:lnTo>
                      <a:pt x="440" y="2619"/>
                    </a:lnTo>
                    <a:lnTo>
                      <a:pt x="439" y="2607"/>
                    </a:lnTo>
                    <a:lnTo>
                      <a:pt x="438" y="2594"/>
                    </a:lnTo>
                    <a:lnTo>
                      <a:pt x="438" y="2582"/>
                    </a:lnTo>
                    <a:lnTo>
                      <a:pt x="438" y="1995"/>
                    </a:lnTo>
                    <a:lnTo>
                      <a:pt x="438" y="1981"/>
                    </a:lnTo>
                    <a:lnTo>
                      <a:pt x="439" y="1969"/>
                    </a:lnTo>
                    <a:lnTo>
                      <a:pt x="440" y="1957"/>
                    </a:lnTo>
                    <a:lnTo>
                      <a:pt x="444" y="1945"/>
                    </a:lnTo>
                    <a:lnTo>
                      <a:pt x="446" y="1933"/>
                    </a:lnTo>
                    <a:lnTo>
                      <a:pt x="450" y="1921"/>
                    </a:lnTo>
                    <a:lnTo>
                      <a:pt x="454" y="1909"/>
                    </a:lnTo>
                    <a:lnTo>
                      <a:pt x="459" y="1898"/>
                    </a:lnTo>
                    <a:lnTo>
                      <a:pt x="464" y="1887"/>
                    </a:lnTo>
                    <a:lnTo>
                      <a:pt x="470" y="1877"/>
                    </a:lnTo>
                    <a:lnTo>
                      <a:pt x="477" y="1866"/>
                    </a:lnTo>
                    <a:lnTo>
                      <a:pt x="484" y="1856"/>
                    </a:lnTo>
                    <a:lnTo>
                      <a:pt x="491" y="1846"/>
                    </a:lnTo>
                    <a:lnTo>
                      <a:pt x="499" y="1837"/>
                    </a:lnTo>
                    <a:lnTo>
                      <a:pt x="507" y="1828"/>
                    </a:lnTo>
                    <a:lnTo>
                      <a:pt x="516" y="1819"/>
                    </a:lnTo>
                    <a:lnTo>
                      <a:pt x="526" y="1812"/>
                    </a:lnTo>
                    <a:lnTo>
                      <a:pt x="536" y="1804"/>
                    </a:lnTo>
                    <a:lnTo>
                      <a:pt x="546" y="1796"/>
                    </a:lnTo>
                    <a:lnTo>
                      <a:pt x="556" y="1789"/>
                    </a:lnTo>
                    <a:lnTo>
                      <a:pt x="567" y="1783"/>
                    </a:lnTo>
                    <a:lnTo>
                      <a:pt x="578" y="1777"/>
                    </a:lnTo>
                    <a:lnTo>
                      <a:pt x="589" y="1772"/>
                    </a:lnTo>
                    <a:lnTo>
                      <a:pt x="601" y="1766"/>
                    </a:lnTo>
                    <a:lnTo>
                      <a:pt x="613" y="1762"/>
                    </a:lnTo>
                    <a:lnTo>
                      <a:pt x="626" y="1758"/>
                    </a:lnTo>
                    <a:lnTo>
                      <a:pt x="638" y="1755"/>
                    </a:lnTo>
                    <a:lnTo>
                      <a:pt x="651" y="1752"/>
                    </a:lnTo>
                    <a:lnTo>
                      <a:pt x="664" y="1749"/>
                    </a:lnTo>
                    <a:lnTo>
                      <a:pt x="678" y="1748"/>
                    </a:lnTo>
                    <a:lnTo>
                      <a:pt x="691" y="1747"/>
                    </a:lnTo>
                    <a:lnTo>
                      <a:pt x="705" y="1747"/>
                    </a:lnTo>
                    <a:close/>
                    <a:moveTo>
                      <a:pt x="705" y="565"/>
                    </a:moveTo>
                    <a:lnTo>
                      <a:pt x="6629" y="565"/>
                    </a:lnTo>
                    <a:lnTo>
                      <a:pt x="6642" y="565"/>
                    </a:lnTo>
                    <a:lnTo>
                      <a:pt x="6655" y="566"/>
                    </a:lnTo>
                    <a:lnTo>
                      <a:pt x="6669" y="567"/>
                    </a:lnTo>
                    <a:lnTo>
                      <a:pt x="6682" y="569"/>
                    </a:lnTo>
                    <a:lnTo>
                      <a:pt x="6695" y="572"/>
                    </a:lnTo>
                    <a:lnTo>
                      <a:pt x="6708" y="576"/>
                    </a:lnTo>
                    <a:lnTo>
                      <a:pt x="6720" y="579"/>
                    </a:lnTo>
                    <a:lnTo>
                      <a:pt x="6732" y="584"/>
                    </a:lnTo>
                    <a:lnTo>
                      <a:pt x="6744" y="589"/>
                    </a:lnTo>
                    <a:lnTo>
                      <a:pt x="6755" y="595"/>
                    </a:lnTo>
                    <a:lnTo>
                      <a:pt x="6766" y="600"/>
                    </a:lnTo>
                    <a:lnTo>
                      <a:pt x="6777" y="607"/>
                    </a:lnTo>
                    <a:lnTo>
                      <a:pt x="6789" y="613"/>
                    </a:lnTo>
                    <a:lnTo>
                      <a:pt x="6799" y="621"/>
                    </a:lnTo>
                    <a:lnTo>
                      <a:pt x="6809" y="629"/>
                    </a:lnTo>
                    <a:lnTo>
                      <a:pt x="6817" y="637"/>
                    </a:lnTo>
                    <a:lnTo>
                      <a:pt x="6826" y="646"/>
                    </a:lnTo>
                    <a:lnTo>
                      <a:pt x="6834" y="655"/>
                    </a:lnTo>
                    <a:lnTo>
                      <a:pt x="6843" y="665"/>
                    </a:lnTo>
                    <a:lnTo>
                      <a:pt x="6850" y="673"/>
                    </a:lnTo>
                    <a:lnTo>
                      <a:pt x="6857" y="683"/>
                    </a:lnTo>
                    <a:lnTo>
                      <a:pt x="6863" y="694"/>
                    </a:lnTo>
                    <a:lnTo>
                      <a:pt x="6870" y="704"/>
                    </a:lnTo>
                    <a:lnTo>
                      <a:pt x="6875" y="716"/>
                    </a:lnTo>
                    <a:lnTo>
                      <a:pt x="6879" y="727"/>
                    </a:lnTo>
                    <a:lnTo>
                      <a:pt x="6884" y="739"/>
                    </a:lnTo>
                    <a:lnTo>
                      <a:pt x="6887" y="750"/>
                    </a:lnTo>
                    <a:lnTo>
                      <a:pt x="6891" y="762"/>
                    </a:lnTo>
                    <a:lnTo>
                      <a:pt x="6893" y="774"/>
                    </a:lnTo>
                    <a:lnTo>
                      <a:pt x="6894" y="787"/>
                    </a:lnTo>
                    <a:lnTo>
                      <a:pt x="6895" y="800"/>
                    </a:lnTo>
                    <a:lnTo>
                      <a:pt x="6896" y="812"/>
                    </a:lnTo>
                    <a:lnTo>
                      <a:pt x="6896" y="1399"/>
                    </a:lnTo>
                    <a:lnTo>
                      <a:pt x="6895" y="1412"/>
                    </a:lnTo>
                    <a:lnTo>
                      <a:pt x="6894" y="1424"/>
                    </a:lnTo>
                    <a:lnTo>
                      <a:pt x="6893" y="1437"/>
                    </a:lnTo>
                    <a:lnTo>
                      <a:pt x="6891" y="1449"/>
                    </a:lnTo>
                    <a:lnTo>
                      <a:pt x="6887" y="1461"/>
                    </a:lnTo>
                    <a:lnTo>
                      <a:pt x="6884" y="1472"/>
                    </a:lnTo>
                    <a:lnTo>
                      <a:pt x="6879" y="1484"/>
                    </a:lnTo>
                    <a:lnTo>
                      <a:pt x="6875" y="1495"/>
                    </a:lnTo>
                    <a:lnTo>
                      <a:pt x="6870" y="1507"/>
                    </a:lnTo>
                    <a:lnTo>
                      <a:pt x="6863" y="1517"/>
                    </a:lnTo>
                    <a:lnTo>
                      <a:pt x="6857" y="1528"/>
                    </a:lnTo>
                    <a:lnTo>
                      <a:pt x="6850" y="1538"/>
                    </a:lnTo>
                    <a:lnTo>
                      <a:pt x="6843" y="1548"/>
                    </a:lnTo>
                    <a:lnTo>
                      <a:pt x="6834" y="1556"/>
                    </a:lnTo>
                    <a:lnTo>
                      <a:pt x="6826" y="1565"/>
                    </a:lnTo>
                    <a:lnTo>
                      <a:pt x="6817" y="1574"/>
                    </a:lnTo>
                    <a:lnTo>
                      <a:pt x="6809" y="1582"/>
                    </a:lnTo>
                    <a:lnTo>
                      <a:pt x="6799" y="1590"/>
                    </a:lnTo>
                    <a:lnTo>
                      <a:pt x="6789" y="1598"/>
                    </a:lnTo>
                    <a:lnTo>
                      <a:pt x="6777" y="1604"/>
                    </a:lnTo>
                    <a:lnTo>
                      <a:pt x="6766" y="1611"/>
                    </a:lnTo>
                    <a:lnTo>
                      <a:pt x="6755" y="1617"/>
                    </a:lnTo>
                    <a:lnTo>
                      <a:pt x="6744" y="1622"/>
                    </a:lnTo>
                    <a:lnTo>
                      <a:pt x="6732" y="1627"/>
                    </a:lnTo>
                    <a:lnTo>
                      <a:pt x="6720" y="1632"/>
                    </a:lnTo>
                    <a:lnTo>
                      <a:pt x="6708" y="1635"/>
                    </a:lnTo>
                    <a:lnTo>
                      <a:pt x="6695" y="1639"/>
                    </a:lnTo>
                    <a:lnTo>
                      <a:pt x="6682" y="1642"/>
                    </a:lnTo>
                    <a:lnTo>
                      <a:pt x="6669" y="1644"/>
                    </a:lnTo>
                    <a:lnTo>
                      <a:pt x="6655" y="1645"/>
                    </a:lnTo>
                    <a:lnTo>
                      <a:pt x="6642" y="1646"/>
                    </a:lnTo>
                    <a:lnTo>
                      <a:pt x="6629" y="1647"/>
                    </a:lnTo>
                    <a:lnTo>
                      <a:pt x="705" y="1647"/>
                    </a:lnTo>
                    <a:lnTo>
                      <a:pt x="691" y="1646"/>
                    </a:lnTo>
                    <a:lnTo>
                      <a:pt x="678" y="1645"/>
                    </a:lnTo>
                    <a:lnTo>
                      <a:pt x="664" y="1644"/>
                    </a:lnTo>
                    <a:lnTo>
                      <a:pt x="651" y="1642"/>
                    </a:lnTo>
                    <a:lnTo>
                      <a:pt x="638" y="1639"/>
                    </a:lnTo>
                    <a:lnTo>
                      <a:pt x="626" y="1635"/>
                    </a:lnTo>
                    <a:lnTo>
                      <a:pt x="613" y="1632"/>
                    </a:lnTo>
                    <a:lnTo>
                      <a:pt x="601" y="1627"/>
                    </a:lnTo>
                    <a:lnTo>
                      <a:pt x="589" y="1622"/>
                    </a:lnTo>
                    <a:lnTo>
                      <a:pt x="578" y="1617"/>
                    </a:lnTo>
                    <a:lnTo>
                      <a:pt x="567" y="1611"/>
                    </a:lnTo>
                    <a:lnTo>
                      <a:pt x="556" y="1604"/>
                    </a:lnTo>
                    <a:lnTo>
                      <a:pt x="546" y="1598"/>
                    </a:lnTo>
                    <a:lnTo>
                      <a:pt x="536" y="1590"/>
                    </a:lnTo>
                    <a:lnTo>
                      <a:pt x="526" y="1582"/>
                    </a:lnTo>
                    <a:lnTo>
                      <a:pt x="516" y="1574"/>
                    </a:lnTo>
                    <a:lnTo>
                      <a:pt x="507" y="1565"/>
                    </a:lnTo>
                    <a:lnTo>
                      <a:pt x="499" y="1556"/>
                    </a:lnTo>
                    <a:lnTo>
                      <a:pt x="491" y="1548"/>
                    </a:lnTo>
                    <a:lnTo>
                      <a:pt x="484" y="1538"/>
                    </a:lnTo>
                    <a:lnTo>
                      <a:pt x="477" y="1528"/>
                    </a:lnTo>
                    <a:lnTo>
                      <a:pt x="470" y="1517"/>
                    </a:lnTo>
                    <a:lnTo>
                      <a:pt x="464" y="1507"/>
                    </a:lnTo>
                    <a:lnTo>
                      <a:pt x="459" y="1495"/>
                    </a:lnTo>
                    <a:lnTo>
                      <a:pt x="454" y="1484"/>
                    </a:lnTo>
                    <a:lnTo>
                      <a:pt x="450" y="1472"/>
                    </a:lnTo>
                    <a:lnTo>
                      <a:pt x="446" y="1461"/>
                    </a:lnTo>
                    <a:lnTo>
                      <a:pt x="444" y="1449"/>
                    </a:lnTo>
                    <a:lnTo>
                      <a:pt x="440" y="1437"/>
                    </a:lnTo>
                    <a:lnTo>
                      <a:pt x="439" y="1424"/>
                    </a:lnTo>
                    <a:lnTo>
                      <a:pt x="438" y="1412"/>
                    </a:lnTo>
                    <a:lnTo>
                      <a:pt x="438" y="1399"/>
                    </a:lnTo>
                    <a:lnTo>
                      <a:pt x="438" y="812"/>
                    </a:lnTo>
                    <a:lnTo>
                      <a:pt x="438" y="800"/>
                    </a:lnTo>
                    <a:lnTo>
                      <a:pt x="439" y="787"/>
                    </a:lnTo>
                    <a:lnTo>
                      <a:pt x="440" y="774"/>
                    </a:lnTo>
                    <a:lnTo>
                      <a:pt x="444" y="762"/>
                    </a:lnTo>
                    <a:lnTo>
                      <a:pt x="446" y="750"/>
                    </a:lnTo>
                    <a:lnTo>
                      <a:pt x="450" y="739"/>
                    </a:lnTo>
                    <a:lnTo>
                      <a:pt x="454" y="727"/>
                    </a:lnTo>
                    <a:lnTo>
                      <a:pt x="459" y="716"/>
                    </a:lnTo>
                    <a:lnTo>
                      <a:pt x="464" y="704"/>
                    </a:lnTo>
                    <a:lnTo>
                      <a:pt x="470" y="694"/>
                    </a:lnTo>
                    <a:lnTo>
                      <a:pt x="477" y="683"/>
                    </a:lnTo>
                    <a:lnTo>
                      <a:pt x="484" y="673"/>
                    </a:lnTo>
                    <a:lnTo>
                      <a:pt x="491" y="665"/>
                    </a:lnTo>
                    <a:lnTo>
                      <a:pt x="499" y="655"/>
                    </a:lnTo>
                    <a:lnTo>
                      <a:pt x="507" y="646"/>
                    </a:lnTo>
                    <a:lnTo>
                      <a:pt x="516" y="637"/>
                    </a:lnTo>
                    <a:lnTo>
                      <a:pt x="526" y="629"/>
                    </a:lnTo>
                    <a:lnTo>
                      <a:pt x="536" y="621"/>
                    </a:lnTo>
                    <a:lnTo>
                      <a:pt x="546" y="613"/>
                    </a:lnTo>
                    <a:lnTo>
                      <a:pt x="556" y="607"/>
                    </a:lnTo>
                    <a:lnTo>
                      <a:pt x="567" y="600"/>
                    </a:lnTo>
                    <a:lnTo>
                      <a:pt x="578" y="595"/>
                    </a:lnTo>
                    <a:lnTo>
                      <a:pt x="589" y="589"/>
                    </a:lnTo>
                    <a:lnTo>
                      <a:pt x="601" y="584"/>
                    </a:lnTo>
                    <a:lnTo>
                      <a:pt x="613" y="579"/>
                    </a:lnTo>
                    <a:lnTo>
                      <a:pt x="626" y="576"/>
                    </a:lnTo>
                    <a:lnTo>
                      <a:pt x="638" y="572"/>
                    </a:lnTo>
                    <a:lnTo>
                      <a:pt x="651" y="569"/>
                    </a:lnTo>
                    <a:lnTo>
                      <a:pt x="664" y="567"/>
                    </a:lnTo>
                    <a:lnTo>
                      <a:pt x="678" y="566"/>
                    </a:lnTo>
                    <a:lnTo>
                      <a:pt x="691" y="565"/>
                    </a:lnTo>
                    <a:lnTo>
                      <a:pt x="705" y="5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9" name="组合 384"/>
            <p:cNvGrpSpPr/>
            <p:nvPr/>
          </p:nvGrpSpPr>
          <p:grpSpPr>
            <a:xfrm>
              <a:off x="3573797" y="2994650"/>
              <a:ext cx="513071" cy="195028"/>
              <a:chOff x="3298897" y="4095287"/>
              <a:chExt cx="1257750" cy="591162"/>
            </a:xfrm>
            <a:solidFill>
              <a:srgbClr val="666666">
                <a:lumMod val="50000"/>
              </a:srgbClr>
            </a:solidFill>
          </p:grpSpPr>
          <p:sp>
            <p:nvSpPr>
              <p:cNvPr id="130" name="Freeform 13"/>
              <p:cNvSpPr>
                <a:spLocks noEditPoints="1"/>
              </p:cNvSpPr>
              <p:nvPr/>
            </p:nvSpPr>
            <p:spPr bwMode="auto">
              <a:xfrm>
                <a:off x="3298897" y="40952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1" name="Freeform 13"/>
              <p:cNvSpPr>
                <a:spLocks noEditPoints="1"/>
              </p:cNvSpPr>
              <p:nvPr/>
            </p:nvSpPr>
            <p:spPr bwMode="auto">
              <a:xfrm>
                <a:off x="3298897" y="4387387"/>
                <a:ext cx="1257750" cy="299062"/>
              </a:xfrm>
              <a:custGeom>
                <a:avLst/>
                <a:gdLst/>
                <a:ahLst/>
                <a:cxnLst>
                  <a:cxn ang="0">
                    <a:pos x="16278" y="39"/>
                  </a:cxn>
                  <a:cxn ang="0">
                    <a:pos x="16504" y="184"/>
                  </a:cxn>
                  <a:cxn ang="0">
                    <a:pos x="16649" y="411"/>
                  </a:cxn>
                  <a:cxn ang="0">
                    <a:pos x="16687" y="3376"/>
                  </a:cxn>
                  <a:cxn ang="0">
                    <a:pos x="16612" y="3641"/>
                  </a:cxn>
                  <a:cxn ang="0">
                    <a:pos x="16437" y="3844"/>
                  </a:cxn>
                  <a:cxn ang="0">
                    <a:pos x="16189" y="3955"/>
                  </a:cxn>
                  <a:cxn ang="0">
                    <a:pos x="499" y="3955"/>
                  </a:cxn>
                  <a:cxn ang="0">
                    <a:pos x="251" y="3844"/>
                  </a:cxn>
                  <a:cxn ang="0">
                    <a:pos x="75" y="3641"/>
                  </a:cxn>
                  <a:cxn ang="0">
                    <a:pos x="1" y="3376"/>
                  </a:cxn>
                  <a:cxn ang="0">
                    <a:pos x="38" y="411"/>
                  </a:cxn>
                  <a:cxn ang="0">
                    <a:pos x="184" y="184"/>
                  </a:cxn>
                  <a:cxn ang="0">
                    <a:pos x="410" y="39"/>
                  </a:cxn>
                  <a:cxn ang="0">
                    <a:pos x="13820" y="2430"/>
                  </a:cxn>
                  <a:cxn ang="0">
                    <a:pos x="13953" y="2510"/>
                  </a:cxn>
                  <a:cxn ang="0">
                    <a:pos x="13976" y="2666"/>
                  </a:cxn>
                  <a:cxn ang="0">
                    <a:pos x="13873" y="2780"/>
                  </a:cxn>
                  <a:cxn ang="0">
                    <a:pos x="13714" y="2773"/>
                  </a:cxn>
                  <a:cxn ang="0">
                    <a:pos x="13623" y="2648"/>
                  </a:cxn>
                  <a:cxn ang="0">
                    <a:pos x="13661" y="2496"/>
                  </a:cxn>
                  <a:cxn ang="0">
                    <a:pos x="13802" y="2429"/>
                  </a:cxn>
                  <a:cxn ang="0">
                    <a:pos x="14470" y="2482"/>
                  </a:cxn>
                  <a:cxn ang="0">
                    <a:pos x="14522" y="2631"/>
                  </a:cxn>
                  <a:cxn ang="0">
                    <a:pos x="14442" y="2763"/>
                  </a:cxn>
                  <a:cxn ang="0">
                    <a:pos x="14286" y="2786"/>
                  </a:cxn>
                  <a:cxn ang="0">
                    <a:pos x="14172" y="2683"/>
                  </a:cxn>
                  <a:cxn ang="0">
                    <a:pos x="14180" y="2525"/>
                  </a:cxn>
                  <a:cxn ang="0">
                    <a:pos x="14304" y="2433"/>
                  </a:cxn>
                  <a:cxn ang="0">
                    <a:pos x="14981" y="2460"/>
                  </a:cxn>
                  <a:cxn ang="0">
                    <a:pos x="15061" y="2593"/>
                  </a:cxn>
                  <a:cxn ang="0">
                    <a:pos x="15008" y="2741"/>
                  </a:cxn>
                  <a:cxn ang="0">
                    <a:pos x="14861" y="2794"/>
                  </a:cxn>
                  <a:cxn ang="0">
                    <a:pos x="14728" y="2714"/>
                  </a:cxn>
                  <a:cxn ang="0">
                    <a:pos x="14705" y="2558"/>
                  </a:cxn>
                  <a:cxn ang="0">
                    <a:pos x="14809" y="2444"/>
                  </a:cxn>
                  <a:cxn ang="0">
                    <a:pos x="15489" y="2444"/>
                  </a:cxn>
                  <a:cxn ang="0">
                    <a:pos x="15592" y="2558"/>
                  </a:cxn>
                  <a:cxn ang="0">
                    <a:pos x="15569" y="2714"/>
                  </a:cxn>
                  <a:cxn ang="0">
                    <a:pos x="15436" y="2794"/>
                  </a:cxn>
                  <a:cxn ang="0">
                    <a:pos x="15289" y="2741"/>
                  </a:cxn>
                  <a:cxn ang="0">
                    <a:pos x="15236" y="2593"/>
                  </a:cxn>
                  <a:cxn ang="0">
                    <a:pos x="15315" y="2460"/>
                  </a:cxn>
                  <a:cxn ang="0">
                    <a:pos x="15712" y="1546"/>
                  </a:cxn>
                  <a:cxn ang="0">
                    <a:pos x="1822" y="1769"/>
                  </a:cxn>
                  <a:cxn ang="0">
                    <a:pos x="3288" y="1769"/>
                  </a:cxn>
                  <a:cxn ang="0">
                    <a:pos x="4754" y="1769"/>
                  </a:cxn>
                  <a:cxn ang="0">
                    <a:pos x="6219" y="1769"/>
                  </a:cxn>
                  <a:cxn ang="0">
                    <a:pos x="7685" y="1769"/>
                  </a:cxn>
                  <a:cxn ang="0">
                    <a:pos x="9151" y="1769"/>
                  </a:cxn>
                  <a:cxn ang="0">
                    <a:pos x="10617" y="1769"/>
                  </a:cxn>
                  <a:cxn ang="0">
                    <a:pos x="1822" y="2199"/>
                  </a:cxn>
                  <a:cxn ang="0">
                    <a:pos x="3288" y="2199"/>
                  </a:cxn>
                  <a:cxn ang="0">
                    <a:pos x="4754" y="2199"/>
                  </a:cxn>
                  <a:cxn ang="0">
                    <a:pos x="6219" y="2199"/>
                  </a:cxn>
                  <a:cxn ang="0">
                    <a:pos x="7685" y="2199"/>
                  </a:cxn>
                  <a:cxn ang="0">
                    <a:pos x="9151" y="2199"/>
                  </a:cxn>
                  <a:cxn ang="0">
                    <a:pos x="10617" y="2199"/>
                  </a:cxn>
                  <a:cxn ang="0">
                    <a:pos x="12128" y="1769"/>
                  </a:cxn>
                  <a:cxn ang="0">
                    <a:pos x="12128" y="2199"/>
                  </a:cxn>
                </a:cxnLst>
                <a:rect l="0" t="0" r="r" b="b"/>
                <a:pathLst>
                  <a:path w="16688" h="3968">
                    <a:moveTo>
                      <a:pt x="624" y="0"/>
                    </a:moveTo>
                    <a:lnTo>
                      <a:pt x="16064" y="0"/>
                    </a:lnTo>
                    <a:lnTo>
                      <a:pt x="16097" y="1"/>
                    </a:lnTo>
                    <a:lnTo>
                      <a:pt x="16128" y="3"/>
                    </a:lnTo>
                    <a:lnTo>
                      <a:pt x="16159" y="7"/>
                    </a:lnTo>
                    <a:lnTo>
                      <a:pt x="16189" y="13"/>
                    </a:lnTo>
                    <a:lnTo>
                      <a:pt x="16220" y="20"/>
                    </a:lnTo>
                    <a:lnTo>
                      <a:pt x="16249" y="28"/>
                    </a:lnTo>
                    <a:lnTo>
                      <a:pt x="16278" y="39"/>
                    </a:lnTo>
                    <a:lnTo>
                      <a:pt x="16306" y="49"/>
                    </a:lnTo>
                    <a:lnTo>
                      <a:pt x="16334" y="62"/>
                    </a:lnTo>
                    <a:lnTo>
                      <a:pt x="16360" y="76"/>
                    </a:lnTo>
                    <a:lnTo>
                      <a:pt x="16387" y="91"/>
                    </a:lnTo>
                    <a:lnTo>
                      <a:pt x="16413" y="108"/>
                    </a:lnTo>
                    <a:lnTo>
                      <a:pt x="16437" y="124"/>
                    </a:lnTo>
                    <a:lnTo>
                      <a:pt x="16461" y="143"/>
                    </a:lnTo>
                    <a:lnTo>
                      <a:pt x="16484" y="163"/>
                    </a:lnTo>
                    <a:lnTo>
                      <a:pt x="16504" y="184"/>
                    </a:lnTo>
                    <a:lnTo>
                      <a:pt x="16525" y="205"/>
                    </a:lnTo>
                    <a:lnTo>
                      <a:pt x="16545" y="228"/>
                    </a:lnTo>
                    <a:lnTo>
                      <a:pt x="16564" y="252"/>
                    </a:lnTo>
                    <a:lnTo>
                      <a:pt x="16581" y="276"/>
                    </a:lnTo>
                    <a:lnTo>
                      <a:pt x="16597" y="302"/>
                    </a:lnTo>
                    <a:lnTo>
                      <a:pt x="16612" y="328"/>
                    </a:lnTo>
                    <a:lnTo>
                      <a:pt x="16626" y="354"/>
                    </a:lnTo>
                    <a:lnTo>
                      <a:pt x="16639" y="382"/>
                    </a:lnTo>
                    <a:lnTo>
                      <a:pt x="16649" y="411"/>
                    </a:lnTo>
                    <a:lnTo>
                      <a:pt x="16660" y="440"/>
                    </a:lnTo>
                    <a:lnTo>
                      <a:pt x="16668" y="469"/>
                    </a:lnTo>
                    <a:lnTo>
                      <a:pt x="16675" y="499"/>
                    </a:lnTo>
                    <a:lnTo>
                      <a:pt x="16681" y="530"/>
                    </a:lnTo>
                    <a:lnTo>
                      <a:pt x="16685" y="561"/>
                    </a:lnTo>
                    <a:lnTo>
                      <a:pt x="16687" y="592"/>
                    </a:lnTo>
                    <a:lnTo>
                      <a:pt x="16688" y="625"/>
                    </a:lnTo>
                    <a:lnTo>
                      <a:pt x="16688" y="3343"/>
                    </a:lnTo>
                    <a:lnTo>
                      <a:pt x="16687" y="3376"/>
                    </a:lnTo>
                    <a:lnTo>
                      <a:pt x="16685" y="3407"/>
                    </a:lnTo>
                    <a:lnTo>
                      <a:pt x="16681" y="3438"/>
                    </a:lnTo>
                    <a:lnTo>
                      <a:pt x="16675" y="3469"/>
                    </a:lnTo>
                    <a:lnTo>
                      <a:pt x="16668" y="3499"/>
                    </a:lnTo>
                    <a:lnTo>
                      <a:pt x="16660" y="3529"/>
                    </a:lnTo>
                    <a:lnTo>
                      <a:pt x="16649" y="3557"/>
                    </a:lnTo>
                    <a:lnTo>
                      <a:pt x="16639" y="3586"/>
                    </a:lnTo>
                    <a:lnTo>
                      <a:pt x="16626" y="3614"/>
                    </a:lnTo>
                    <a:lnTo>
                      <a:pt x="16612" y="3641"/>
                    </a:lnTo>
                    <a:lnTo>
                      <a:pt x="16597" y="3667"/>
                    </a:lnTo>
                    <a:lnTo>
                      <a:pt x="16581" y="3692"/>
                    </a:lnTo>
                    <a:lnTo>
                      <a:pt x="16564" y="3716"/>
                    </a:lnTo>
                    <a:lnTo>
                      <a:pt x="16545" y="3740"/>
                    </a:lnTo>
                    <a:lnTo>
                      <a:pt x="16525" y="3763"/>
                    </a:lnTo>
                    <a:lnTo>
                      <a:pt x="16504" y="3784"/>
                    </a:lnTo>
                    <a:lnTo>
                      <a:pt x="16484" y="3805"/>
                    </a:lnTo>
                    <a:lnTo>
                      <a:pt x="16461" y="3825"/>
                    </a:lnTo>
                    <a:lnTo>
                      <a:pt x="16437" y="3844"/>
                    </a:lnTo>
                    <a:lnTo>
                      <a:pt x="16413" y="3861"/>
                    </a:lnTo>
                    <a:lnTo>
                      <a:pt x="16387" y="3877"/>
                    </a:lnTo>
                    <a:lnTo>
                      <a:pt x="16360" y="3893"/>
                    </a:lnTo>
                    <a:lnTo>
                      <a:pt x="16334" y="3906"/>
                    </a:lnTo>
                    <a:lnTo>
                      <a:pt x="16306" y="3919"/>
                    </a:lnTo>
                    <a:lnTo>
                      <a:pt x="16278" y="3930"/>
                    </a:lnTo>
                    <a:lnTo>
                      <a:pt x="16249" y="3940"/>
                    </a:lnTo>
                    <a:lnTo>
                      <a:pt x="16220" y="3948"/>
                    </a:lnTo>
                    <a:lnTo>
                      <a:pt x="16189" y="3955"/>
                    </a:lnTo>
                    <a:lnTo>
                      <a:pt x="16159" y="3961"/>
                    </a:lnTo>
                    <a:lnTo>
                      <a:pt x="16128" y="3965"/>
                    </a:lnTo>
                    <a:lnTo>
                      <a:pt x="16097" y="3967"/>
                    </a:lnTo>
                    <a:lnTo>
                      <a:pt x="16064" y="3968"/>
                    </a:lnTo>
                    <a:lnTo>
                      <a:pt x="624" y="3968"/>
                    </a:lnTo>
                    <a:lnTo>
                      <a:pt x="591" y="3967"/>
                    </a:lnTo>
                    <a:lnTo>
                      <a:pt x="560" y="3965"/>
                    </a:lnTo>
                    <a:lnTo>
                      <a:pt x="529" y="3961"/>
                    </a:lnTo>
                    <a:lnTo>
                      <a:pt x="499" y="3955"/>
                    </a:lnTo>
                    <a:lnTo>
                      <a:pt x="468" y="3948"/>
                    </a:lnTo>
                    <a:lnTo>
                      <a:pt x="438" y="3940"/>
                    </a:lnTo>
                    <a:lnTo>
                      <a:pt x="410" y="3930"/>
                    </a:lnTo>
                    <a:lnTo>
                      <a:pt x="382" y="3919"/>
                    </a:lnTo>
                    <a:lnTo>
                      <a:pt x="354" y="3906"/>
                    </a:lnTo>
                    <a:lnTo>
                      <a:pt x="326" y="3893"/>
                    </a:lnTo>
                    <a:lnTo>
                      <a:pt x="300" y="3877"/>
                    </a:lnTo>
                    <a:lnTo>
                      <a:pt x="275" y="3861"/>
                    </a:lnTo>
                    <a:lnTo>
                      <a:pt x="251" y="3844"/>
                    </a:lnTo>
                    <a:lnTo>
                      <a:pt x="227" y="3825"/>
                    </a:lnTo>
                    <a:lnTo>
                      <a:pt x="204" y="3805"/>
                    </a:lnTo>
                    <a:lnTo>
                      <a:pt x="184" y="3784"/>
                    </a:lnTo>
                    <a:lnTo>
                      <a:pt x="163" y="3763"/>
                    </a:lnTo>
                    <a:lnTo>
                      <a:pt x="143" y="3740"/>
                    </a:lnTo>
                    <a:lnTo>
                      <a:pt x="124" y="3716"/>
                    </a:lnTo>
                    <a:lnTo>
                      <a:pt x="106" y="3692"/>
                    </a:lnTo>
                    <a:lnTo>
                      <a:pt x="91" y="3667"/>
                    </a:lnTo>
                    <a:lnTo>
                      <a:pt x="75" y="3641"/>
                    </a:lnTo>
                    <a:lnTo>
                      <a:pt x="62" y="3614"/>
                    </a:lnTo>
                    <a:lnTo>
                      <a:pt x="49" y="3586"/>
                    </a:lnTo>
                    <a:lnTo>
                      <a:pt x="38" y="3557"/>
                    </a:lnTo>
                    <a:lnTo>
                      <a:pt x="28" y="3529"/>
                    </a:lnTo>
                    <a:lnTo>
                      <a:pt x="20" y="3499"/>
                    </a:lnTo>
                    <a:lnTo>
                      <a:pt x="13" y="3469"/>
                    </a:lnTo>
                    <a:lnTo>
                      <a:pt x="7" y="3438"/>
                    </a:lnTo>
                    <a:lnTo>
                      <a:pt x="3" y="3407"/>
                    </a:lnTo>
                    <a:lnTo>
                      <a:pt x="1" y="3376"/>
                    </a:lnTo>
                    <a:lnTo>
                      <a:pt x="0" y="3343"/>
                    </a:lnTo>
                    <a:lnTo>
                      <a:pt x="0" y="625"/>
                    </a:lnTo>
                    <a:lnTo>
                      <a:pt x="1" y="592"/>
                    </a:lnTo>
                    <a:lnTo>
                      <a:pt x="3" y="561"/>
                    </a:lnTo>
                    <a:lnTo>
                      <a:pt x="7" y="530"/>
                    </a:lnTo>
                    <a:lnTo>
                      <a:pt x="13" y="499"/>
                    </a:lnTo>
                    <a:lnTo>
                      <a:pt x="20" y="469"/>
                    </a:lnTo>
                    <a:lnTo>
                      <a:pt x="28" y="440"/>
                    </a:lnTo>
                    <a:lnTo>
                      <a:pt x="38" y="411"/>
                    </a:lnTo>
                    <a:lnTo>
                      <a:pt x="49" y="382"/>
                    </a:lnTo>
                    <a:lnTo>
                      <a:pt x="62" y="354"/>
                    </a:lnTo>
                    <a:lnTo>
                      <a:pt x="75" y="328"/>
                    </a:lnTo>
                    <a:lnTo>
                      <a:pt x="91" y="302"/>
                    </a:lnTo>
                    <a:lnTo>
                      <a:pt x="106" y="276"/>
                    </a:lnTo>
                    <a:lnTo>
                      <a:pt x="124" y="252"/>
                    </a:lnTo>
                    <a:lnTo>
                      <a:pt x="143" y="228"/>
                    </a:lnTo>
                    <a:lnTo>
                      <a:pt x="163" y="205"/>
                    </a:lnTo>
                    <a:lnTo>
                      <a:pt x="184" y="184"/>
                    </a:lnTo>
                    <a:lnTo>
                      <a:pt x="204" y="163"/>
                    </a:lnTo>
                    <a:lnTo>
                      <a:pt x="227" y="143"/>
                    </a:lnTo>
                    <a:lnTo>
                      <a:pt x="251" y="124"/>
                    </a:lnTo>
                    <a:lnTo>
                      <a:pt x="275" y="108"/>
                    </a:lnTo>
                    <a:lnTo>
                      <a:pt x="300" y="91"/>
                    </a:lnTo>
                    <a:lnTo>
                      <a:pt x="326" y="76"/>
                    </a:lnTo>
                    <a:lnTo>
                      <a:pt x="354" y="62"/>
                    </a:lnTo>
                    <a:lnTo>
                      <a:pt x="382" y="49"/>
                    </a:lnTo>
                    <a:lnTo>
                      <a:pt x="410" y="39"/>
                    </a:lnTo>
                    <a:lnTo>
                      <a:pt x="438" y="28"/>
                    </a:lnTo>
                    <a:lnTo>
                      <a:pt x="468" y="20"/>
                    </a:lnTo>
                    <a:lnTo>
                      <a:pt x="499" y="13"/>
                    </a:lnTo>
                    <a:lnTo>
                      <a:pt x="529" y="7"/>
                    </a:lnTo>
                    <a:lnTo>
                      <a:pt x="560" y="3"/>
                    </a:lnTo>
                    <a:lnTo>
                      <a:pt x="591" y="1"/>
                    </a:lnTo>
                    <a:lnTo>
                      <a:pt x="624" y="0"/>
                    </a:lnTo>
                    <a:close/>
                    <a:moveTo>
                      <a:pt x="13802" y="2429"/>
                    </a:moveTo>
                    <a:lnTo>
                      <a:pt x="13820" y="2430"/>
                    </a:lnTo>
                    <a:lnTo>
                      <a:pt x="13839" y="2433"/>
                    </a:lnTo>
                    <a:lnTo>
                      <a:pt x="13856" y="2437"/>
                    </a:lnTo>
                    <a:lnTo>
                      <a:pt x="13873" y="2444"/>
                    </a:lnTo>
                    <a:lnTo>
                      <a:pt x="13889" y="2451"/>
                    </a:lnTo>
                    <a:lnTo>
                      <a:pt x="13903" y="2460"/>
                    </a:lnTo>
                    <a:lnTo>
                      <a:pt x="13918" y="2471"/>
                    </a:lnTo>
                    <a:lnTo>
                      <a:pt x="13930" y="2482"/>
                    </a:lnTo>
                    <a:lnTo>
                      <a:pt x="13942" y="2496"/>
                    </a:lnTo>
                    <a:lnTo>
                      <a:pt x="13953" y="2510"/>
                    </a:lnTo>
                    <a:lnTo>
                      <a:pt x="13962" y="2525"/>
                    </a:lnTo>
                    <a:lnTo>
                      <a:pt x="13970" y="2541"/>
                    </a:lnTo>
                    <a:lnTo>
                      <a:pt x="13976" y="2558"/>
                    </a:lnTo>
                    <a:lnTo>
                      <a:pt x="13980" y="2575"/>
                    </a:lnTo>
                    <a:lnTo>
                      <a:pt x="13984" y="2593"/>
                    </a:lnTo>
                    <a:lnTo>
                      <a:pt x="13985" y="2612"/>
                    </a:lnTo>
                    <a:lnTo>
                      <a:pt x="13984" y="2631"/>
                    </a:lnTo>
                    <a:lnTo>
                      <a:pt x="13980" y="2648"/>
                    </a:lnTo>
                    <a:lnTo>
                      <a:pt x="13976" y="2666"/>
                    </a:lnTo>
                    <a:lnTo>
                      <a:pt x="13970" y="2683"/>
                    </a:lnTo>
                    <a:lnTo>
                      <a:pt x="13962" y="2699"/>
                    </a:lnTo>
                    <a:lnTo>
                      <a:pt x="13953" y="2714"/>
                    </a:lnTo>
                    <a:lnTo>
                      <a:pt x="13942" y="2728"/>
                    </a:lnTo>
                    <a:lnTo>
                      <a:pt x="13930" y="2741"/>
                    </a:lnTo>
                    <a:lnTo>
                      <a:pt x="13918" y="2753"/>
                    </a:lnTo>
                    <a:lnTo>
                      <a:pt x="13903" y="2763"/>
                    </a:lnTo>
                    <a:lnTo>
                      <a:pt x="13889" y="2773"/>
                    </a:lnTo>
                    <a:lnTo>
                      <a:pt x="13873" y="2780"/>
                    </a:lnTo>
                    <a:lnTo>
                      <a:pt x="13856" y="2786"/>
                    </a:lnTo>
                    <a:lnTo>
                      <a:pt x="13839" y="2791"/>
                    </a:lnTo>
                    <a:lnTo>
                      <a:pt x="13820" y="2794"/>
                    </a:lnTo>
                    <a:lnTo>
                      <a:pt x="13802" y="2795"/>
                    </a:lnTo>
                    <a:lnTo>
                      <a:pt x="13783" y="2794"/>
                    </a:lnTo>
                    <a:lnTo>
                      <a:pt x="13764" y="2791"/>
                    </a:lnTo>
                    <a:lnTo>
                      <a:pt x="13748" y="2786"/>
                    </a:lnTo>
                    <a:lnTo>
                      <a:pt x="13731" y="2780"/>
                    </a:lnTo>
                    <a:lnTo>
                      <a:pt x="13714" y="2773"/>
                    </a:lnTo>
                    <a:lnTo>
                      <a:pt x="13700" y="2763"/>
                    </a:lnTo>
                    <a:lnTo>
                      <a:pt x="13685" y="2753"/>
                    </a:lnTo>
                    <a:lnTo>
                      <a:pt x="13673" y="2741"/>
                    </a:lnTo>
                    <a:lnTo>
                      <a:pt x="13661" y="2728"/>
                    </a:lnTo>
                    <a:lnTo>
                      <a:pt x="13651" y="2714"/>
                    </a:lnTo>
                    <a:lnTo>
                      <a:pt x="13641" y="2699"/>
                    </a:lnTo>
                    <a:lnTo>
                      <a:pt x="13634" y="2683"/>
                    </a:lnTo>
                    <a:lnTo>
                      <a:pt x="13628" y="2666"/>
                    </a:lnTo>
                    <a:lnTo>
                      <a:pt x="13623" y="2648"/>
                    </a:lnTo>
                    <a:lnTo>
                      <a:pt x="13621" y="2631"/>
                    </a:lnTo>
                    <a:lnTo>
                      <a:pt x="13619" y="2612"/>
                    </a:lnTo>
                    <a:lnTo>
                      <a:pt x="13621" y="2593"/>
                    </a:lnTo>
                    <a:lnTo>
                      <a:pt x="13623" y="2575"/>
                    </a:lnTo>
                    <a:lnTo>
                      <a:pt x="13628" y="2558"/>
                    </a:lnTo>
                    <a:lnTo>
                      <a:pt x="13634" y="2541"/>
                    </a:lnTo>
                    <a:lnTo>
                      <a:pt x="13641" y="2525"/>
                    </a:lnTo>
                    <a:lnTo>
                      <a:pt x="13651" y="2510"/>
                    </a:lnTo>
                    <a:lnTo>
                      <a:pt x="13661" y="2496"/>
                    </a:lnTo>
                    <a:lnTo>
                      <a:pt x="13673" y="2482"/>
                    </a:lnTo>
                    <a:lnTo>
                      <a:pt x="13685" y="2471"/>
                    </a:lnTo>
                    <a:lnTo>
                      <a:pt x="13700" y="2460"/>
                    </a:lnTo>
                    <a:lnTo>
                      <a:pt x="13714" y="2451"/>
                    </a:lnTo>
                    <a:lnTo>
                      <a:pt x="13731" y="2444"/>
                    </a:lnTo>
                    <a:lnTo>
                      <a:pt x="13748" y="2437"/>
                    </a:lnTo>
                    <a:lnTo>
                      <a:pt x="13764" y="2433"/>
                    </a:lnTo>
                    <a:lnTo>
                      <a:pt x="13783" y="2430"/>
                    </a:lnTo>
                    <a:lnTo>
                      <a:pt x="13802" y="2429"/>
                    </a:lnTo>
                    <a:close/>
                    <a:moveTo>
                      <a:pt x="14340" y="2429"/>
                    </a:moveTo>
                    <a:lnTo>
                      <a:pt x="14359" y="2430"/>
                    </a:lnTo>
                    <a:lnTo>
                      <a:pt x="14377" y="2433"/>
                    </a:lnTo>
                    <a:lnTo>
                      <a:pt x="14394" y="2437"/>
                    </a:lnTo>
                    <a:lnTo>
                      <a:pt x="14411" y="2444"/>
                    </a:lnTo>
                    <a:lnTo>
                      <a:pt x="14427" y="2451"/>
                    </a:lnTo>
                    <a:lnTo>
                      <a:pt x="14442" y="2460"/>
                    </a:lnTo>
                    <a:lnTo>
                      <a:pt x="14456" y="2471"/>
                    </a:lnTo>
                    <a:lnTo>
                      <a:pt x="14470" y="2482"/>
                    </a:lnTo>
                    <a:lnTo>
                      <a:pt x="14481" y="2496"/>
                    </a:lnTo>
                    <a:lnTo>
                      <a:pt x="14491" y="2510"/>
                    </a:lnTo>
                    <a:lnTo>
                      <a:pt x="14501" y="2525"/>
                    </a:lnTo>
                    <a:lnTo>
                      <a:pt x="14508" y="2541"/>
                    </a:lnTo>
                    <a:lnTo>
                      <a:pt x="14514" y="2558"/>
                    </a:lnTo>
                    <a:lnTo>
                      <a:pt x="14519" y="2575"/>
                    </a:lnTo>
                    <a:lnTo>
                      <a:pt x="14522" y="2593"/>
                    </a:lnTo>
                    <a:lnTo>
                      <a:pt x="14523" y="2612"/>
                    </a:lnTo>
                    <a:lnTo>
                      <a:pt x="14522" y="2631"/>
                    </a:lnTo>
                    <a:lnTo>
                      <a:pt x="14519" y="2648"/>
                    </a:lnTo>
                    <a:lnTo>
                      <a:pt x="14514" y="2666"/>
                    </a:lnTo>
                    <a:lnTo>
                      <a:pt x="14508" y="2683"/>
                    </a:lnTo>
                    <a:lnTo>
                      <a:pt x="14501" y="2699"/>
                    </a:lnTo>
                    <a:lnTo>
                      <a:pt x="14491" y="2714"/>
                    </a:lnTo>
                    <a:lnTo>
                      <a:pt x="14481" y="2728"/>
                    </a:lnTo>
                    <a:lnTo>
                      <a:pt x="14470" y="2741"/>
                    </a:lnTo>
                    <a:lnTo>
                      <a:pt x="14456" y="2753"/>
                    </a:lnTo>
                    <a:lnTo>
                      <a:pt x="14442" y="2763"/>
                    </a:lnTo>
                    <a:lnTo>
                      <a:pt x="14427" y="2773"/>
                    </a:lnTo>
                    <a:lnTo>
                      <a:pt x="14411" y="2780"/>
                    </a:lnTo>
                    <a:lnTo>
                      <a:pt x="14394" y="2786"/>
                    </a:lnTo>
                    <a:lnTo>
                      <a:pt x="14377" y="2791"/>
                    </a:lnTo>
                    <a:lnTo>
                      <a:pt x="14359" y="2794"/>
                    </a:lnTo>
                    <a:lnTo>
                      <a:pt x="14340" y="2795"/>
                    </a:lnTo>
                    <a:lnTo>
                      <a:pt x="14321" y="2794"/>
                    </a:lnTo>
                    <a:lnTo>
                      <a:pt x="14304" y="2791"/>
                    </a:lnTo>
                    <a:lnTo>
                      <a:pt x="14286" y="2786"/>
                    </a:lnTo>
                    <a:lnTo>
                      <a:pt x="14269" y="2780"/>
                    </a:lnTo>
                    <a:lnTo>
                      <a:pt x="14254" y="2773"/>
                    </a:lnTo>
                    <a:lnTo>
                      <a:pt x="14238" y="2763"/>
                    </a:lnTo>
                    <a:lnTo>
                      <a:pt x="14224" y="2753"/>
                    </a:lnTo>
                    <a:lnTo>
                      <a:pt x="14212" y="2741"/>
                    </a:lnTo>
                    <a:lnTo>
                      <a:pt x="14199" y="2728"/>
                    </a:lnTo>
                    <a:lnTo>
                      <a:pt x="14189" y="2714"/>
                    </a:lnTo>
                    <a:lnTo>
                      <a:pt x="14180" y="2699"/>
                    </a:lnTo>
                    <a:lnTo>
                      <a:pt x="14172" y="2683"/>
                    </a:lnTo>
                    <a:lnTo>
                      <a:pt x="14166" y="2666"/>
                    </a:lnTo>
                    <a:lnTo>
                      <a:pt x="14162" y="2648"/>
                    </a:lnTo>
                    <a:lnTo>
                      <a:pt x="14159" y="2631"/>
                    </a:lnTo>
                    <a:lnTo>
                      <a:pt x="14158" y="2612"/>
                    </a:lnTo>
                    <a:lnTo>
                      <a:pt x="14159" y="2593"/>
                    </a:lnTo>
                    <a:lnTo>
                      <a:pt x="14162" y="2575"/>
                    </a:lnTo>
                    <a:lnTo>
                      <a:pt x="14166" y="2558"/>
                    </a:lnTo>
                    <a:lnTo>
                      <a:pt x="14172" y="2541"/>
                    </a:lnTo>
                    <a:lnTo>
                      <a:pt x="14180" y="2525"/>
                    </a:lnTo>
                    <a:lnTo>
                      <a:pt x="14189" y="2510"/>
                    </a:lnTo>
                    <a:lnTo>
                      <a:pt x="14199" y="2496"/>
                    </a:lnTo>
                    <a:lnTo>
                      <a:pt x="14212" y="2482"/>
                    </a:lnTo>
                    <a:lnTo>
                      <a:pt x="14224" y="2471"/>
                    </a:lnTo>
                    <a:lnTo>
                      <a:pt x="14238" y="2460"/>
                    </a:lnTo>
                    <a:lnTo>
                      <a:pt x="14254" y="2451"/>
                    </a:lnTo>
                    <a:lnTo>
                      <a:pt x="14269" y="2444"/>
                    </a:lnTo>
                    <a:lnTo>
                      <a:pt x="14286" y="2437"/>
                    </a:lnTo>
                    <a:lnTo>
                      <a:pt x="14304" y="2433"/>
                    </a:lnTo>
                    <a:lnTo>
                      <a:pt x="14321" y="2430"/>
                    </a:lnTo>
                    <a:lnTo>
                      <a:pt x="14340" y="2429"/>
                    </a:lnTo>
                    <a:close/>
                    <a:moveTo>
                      <a:pt x="14879" y="2429"/>
                    </a:moveTo>
                    <a:lnTo>
                      <a:pt x="14897" y="2430"/>
                    </a:lnTo>
                    <a:lnTo>
                      <a:pt x="14916" y="2433"/>
                    </a:lnTo>
                    <a:lnTo>
                      <a:pt x="14933" y="2437"/>
                    </a:lnTo>
                    <a:lnTo>
                      <a:pt x="14950" y="2444"/>
                    </a:lnTo>
                    <a:lnTo>
                      <a:pt x="14966" y="2451"/>
                    </a:lnTo>
                    <a:lnTo>
                      <a:pt x="14981" y="2460"/>
                    </a:lnTo>
                    <a:lnTo>
                      <a:pt x="14995" y="2471"/>
                    </a:lnTo>
                    <a:lnTo>
                      <a:pt x="15008" y="2482"/>
                    </a:lnTo>
                    <a:lnTo>
                      <a:pt x="15019" y="2496"/>
                    </a:lnTo>
                    <a:lnTo>
                      <a:pt x="15031" y="2510"/>
                    </a:lnTo>
                    <a:lnTo>
                      <a:pt x="15039" y="2525"/>
                    </a:lnTo>
                    <a:lnTo>
                      <a:pt x="15047" y="2541"/>
                    </a:lnTo>
                    <a:lnTo>
                      <a:pt x="15054" y="2558"/>
                    </a:lnTo>
                    <a:lnTo>
                      <a:pt x="15058" y="2575"/>
                    </a:lnTo>
                    <a:lnTo>
                      <a:pt x="15061" y="2593"/>
                    </a:lnTo>
                    <a:lnTo>
                      <a:pt x="15062" y="2612"/>
                    </a:lnTo>
                    <a:lnTo>
                      <a:pt x="15061" y="2631"/>
                    </a:lnTo>
                    <a:lnTo>
                      <a:pt x="15058" y="2648"/>
                    </a:lnTo>
                    <a:lnTo>
                      <a:pt x="15054" y="2666"/>
                    </a:lnTo>
                    <a:lnTo>
                      <a:pt x="15047" y="2683"/>
                    </a:lnTo>
                    <a:lnTo>
                      <a:pt x="15039" y="2699"/>
                    </a:lnTo>
                    <a:lnTo>
                      <a:pt x="15031" y="2714"/>
                    </a:lnTo>
                    <a:lnTo>
                      <a:pt x="15019" y="2728"/>
                    </a:lnTo>
                    <a:lnTo>
                      <a:pt x="15008" y="2741"/>
                    </a:lnTo>
                    <a:lnTo>
                      <a:pt x="14995" y="2753"/>
                    </a:lnTo>
                    <a:lnTo>
                      <a:pt x="14981" y="2763"/>
                    </a:lnTo>
                    <a:lnTo>
                      <a:pt x="14966" y="2773"/>
                    </a:lnTo>
                    <a:lnTo>
                      <a:pt x="14950" y="2780"/>
                    </a:lnTo>
                    <a:lnTo>
                      <a:pt x="14933" y="2786"/>
                    </a:lnTo>
                    <a:lnTo>
                      <a:pt x="14916" y="2791"/>
                    </a:lnTo>
                    <a:lnTo>
                      <a:pt x="14897" y="2794"/>
                    </a:lnTo>
                    <a:lnTo>
                      <a:pt x="14879" y="2795"/>
                    </a:lnTo>
                    <a:lnTo>
                      <a:pt x="14861" y="2794"/>
                    </a:lnTo>
                    <a:lnTo>
                      <a:pt x="14842" y="2791"/>
                    </a:lnTo>
                    <a:lnTo>
                      <a:pt x="14825" y="2786"/>
                    </a:lnTo>
                    <a:lnTo>
                      <a:pt x="14809" y="2780"/>
                    </a:lnTo>
                    <a:lnTo>
                      <a:pt x="14792" y="2773"/>
                    </a:lnTo>
                    <a:lnTo>
                      <a:pt x="14777" y="2763"/>
                    </a:lnTo>
                    <a:lnTo>
                      <a:pt x="14763" y="2753"/>
                    </a:lnTo>
                    <a:lnTo>
                      <a:pt x="14750" y="2741"/>
                    </a:lnTo>
                    <a:lnTo>
                      <a:pt x="14739" y="2728"/>
                    </a:lnTo>
                    <a:lnTo>
                      <a:pt x="14728" y="2714"/>
                    </a:lnTo>
                    <a:lnTo>
                      <a:pt x="14719" y="2699"/>
                    </a:lnTo>
                    <a:lnTo>
                      <a:pt x="14710" y="2683"/>
                    </a:lnTo>
                    <a:lnTo>
                      <a:pt x="14705" y="2666"/>
                    </a:lnTo>
                    <a:lnTo>
                      <a:pt x="14700" y="2648"/>
                    </a:lnTo>
                    <a:lnTo>
                      <a:pt x="14698" y="2631"/>
                    </a:lnTo>
                    <a:lnTo>
                      <a:pt x="14697" y="2612"/>
                    </a:lnTo>
                    <a:lnTo>
                      <a:pt x="14698" y="2593"/>
                    </a:lnTo>
                    <a:lnTo>
                      <a:pt x="14700" y="2575"/>
                    </a:lnTo>
                    <a:lnTo>
                      <a:pt x="14705" y="2558"/>
                    </a:lnTo>
                    <a:lnTo>
                      <a:pt x="14710" y="2541"/>
                    </a:lnTo>
                    <a:lnTo>
                      <a:pt x="14719" y="2525"/>
                    </a:lnTo>
                    <a:lnTo>
                      <a:pt x="14728" y="2510"/>
                    </a:lnTo>
                    <a:lnTo>
                      <a:pt x="14739" y="2496"/>
                    </a:lnTo>
                    <a:lnTo>
                      <a:pt x="14750" y="2482"/>
                    </a:lnTo>
                    <a:lnTo>
                      <a:pt x="14763" y="2471"/>
                    </a:lnTo>
                    <a:lnTo>
                      <a:pt x="14777" y="2460"/>
                    </a:lnTo>
                    <a:lnTo>
                      <a:pt x="14792" y="2451"/>
                    </a:lnTo>
                    <a:lnTo>
                      <a:pt x="14809" y="2444"/>
                    </a:lnTo>
                    <a:lnTo>
                      <a:pt x="14825" y="2437"/>
                    </a:lnTo>
                    <a:lnTo>
                      <a:pt x="14842" y="2433"/>
                    </a:lnTo>
                    <a:lnTo>
                      <a:pt x="14861" y="2430"/>
                    </a:lnTo>
                    <a:lnTo>
                      <a:pt x="14879" y="2429"/>
                    </a:lnTo>
                    <a:close/>
                    <a:moveTo>
                      <a:pt x="15418" y="2429"/>
                    </a:moveTo>
                    <a:lnTo>
                      <a:pt x="15436" y="2430"/>
                    </a:lnTo>
                    <a:lnTo>
                      <a:pt x="15454" y="2433"/>
                    </a:lnTo>
                    <a:lnTo>
                      <a:pt x="15472" y="2437"/>
                    </a:lnTo>
                    <a:lnTo>
                      <a:pt x="15489" y="2444"/>
                    </a:lnTo>
                    <a:lnTo>
                      <a:pt x="15504" y="2451"/>
                    </a:lnTo>
                    <a:lnTo>
                      <a:pt x="15520" y="2460"/>
                    </a:lnTo>
                    <a:lnTo>
                      <a:pt x="15533" y="2471"/>
                    </a:lnTo>
                    <a:lnTo>
                      <a:pt x="15547" y="2482"/>
                    </a:lnTo>
                    <a:lnTo>
                      <a:pt x="15558" y="2496"/>
                    </a:lnTo>
                    <a:lnTo>
                      <a:pt x="15569" y="2510"/>
                    </a:lnTo>
                    <a:lnTo>
                      <a:pt x="15578" y="2525"/>
                    </a:lnTo>
                    <a:lnTo>
                      <a:pt x="15586" y="2541"/>
                    </a:lnTo>
                    <a:lnTo>
                      <a:pt x="15592" y="2558"/>
                    </a:lnTo>
                    <a:lnTo>
                      <a:pt x="15596" y="2575"/>
                    </a:lnTo>
                    <a:lnTo>
                      <a:pt x="15599" y="2593"/>
                    </a:lnTo>
                    <a:lnTo>
                      <a:pt x="15600" y="2612"/>
                    </a:lnTo>
                    <a:lnTo>
                      <a:pt x="15599" y="2631"/>
                    </a:lnTo>
                    <a:lnTo>
                      <a:pt x="15596" y="2648"/>
                    </a:lnTo>
                    <a:lnTo>
                      <a:pt x="15592" y="2666"/>
                    </a:lnTo>
                    <a:lnTo>
                      <a:pt x="15586" y="2683"/>
                    </a:lnTo>
                    <a:lnTo>
                      <a:pt x="15578" y="2699"/>
                    </a:lnTo>
                    <a:lnTo>
                      <a:pt x="15569" y="2714"/>
                    </a:lnTo>
                    <a:lnTo>
                      <a:pt x="15558" y="2728"/>
                    </a:lnTo>
                    <a:lnTo>
                      <a:pt x="15547" y="2741"/>
                    </a:lnTo>
                    <a:lnTo>
                      <a:pt x="15533" y="2753"/>
                    </a:lnTo>
                    <a:lnTo>
                      <a:pt x="15520" y="2763"/>
                    </a:lnTo>
                    <a:lnTo>
                      <a:pt x="15504" y="2773"/>
                    </a:lnTo>
                    <a:lnTo>
                      <a:pt x="15489" y="2780"/>
                    </a:lnTo>
                    <a:lnTo>
                      <a:pt x="15472" y="2786"/>
                    </a:lnTo>
                    <a:lnTo>
                      <a:pt x="15454" y="2791"/>
                    </a:lnTo>
                    <a:lnTo>
                      <a:pt x="15436" y="2794"/>
                    </a:lnTo>
                    <a:lnTo>
                      <a:pt x="15418" y="2795"/>
                    </a:lnTo>
                    <a:lnTo>
                      <a:pt x="15399" y="2794"/>
                    </a:lnTo>
                    <a:lnTo>
                      <a:pt x="15381" y="2791"/>
                    </a:lnTo>
                    <a:lnTo>
                      <a:pt x="15363" y="2786"/>
                    </a:lnTo>
                    <a:lnTo>
                      <a:pt x="15347" y="2780"/>
                    </a:lnTo>
                    <a:lnTo>
                      <a:pt x="15331" y="2773"/>
                    </a:lnTo>
                    <a:lnTo>
                      <a:pt x="15315" y="2763"/>
                    </a:lnTo>
                    <a:lnTo>
                      <a:pt x="15302" y="2753"/>
                    </a:lnTo>
                    <a:lnTo>
                      <a:pt x="15289" y="2741"/>
                    </a:lnTo>
                    <a:lnTo>
                      <a:pt x="15277" y="2728"/>
                    </a:lnTo>
                    <a:lnTo>
                      <a:pt x="15266" y="2714"/>
                    </a:lnTo>
                    <a:lnTo>
                      <a:pt x="15257" y="2699"/>
                    </a:lnTo>
                    <a:lnTo>
                      <a:pt x="15250" y="2683"/>
                    </a:lnTo>
                    <a:lnTo>
                      <a:pt x="15243" y="2666"/>
                    </a:lnTo>
                    <a:lnTo>
                      <a:pt x="15239" y="2648"/>
                    </a:lnTo>
                    <a:lnTo>
                      <a:pt x="15236" y="2631"/>
                    </a:lnTo>
                    <a:lnTo>
                      <a:pt x="15235" y="2612"/>
                    </a:lnTo>
                    <a:lnTo>
                      <a:pt x="15236" y="2593"/>
                    </a:lnTo>
                    <a:lnTo>
                      <a:pt x="15239" y="2575"/>
                    </a:lnTo>
                    <a:lnTo>
                      <a:pt x="15243" y="2558"/>
                    </a:lnTo>
                    <a:lnTo>
                      <a:pt x="15250" y="2541"/>
                    </a:lnTo>
                    <a:lnTo>
                      <a:pt x="15257" y="2525"/>
                    </a:lnTo>
                    <a:lnTo>
                      <a:pt x="15266" y="2510"/>
                    </a:lnTo>
                    <a:lnTo>
                      <a:pt x="15277" y="2496"/>
                    </a:lnTo>
                    <a:lnTo>
                      <a:pt x="15289" y="2482"/>
                    </a:lnTo>
                    <a:lnTo>
                      <a:pt x="15302" y="2471"/>
                    </a:lnTo>
                    <a:lnTo>
                      <a:pt x="15315" y="2460"/>
                    </a:lnTo>
                    <a:lnTo>
                      <a:pt x="15331" y="2451"/>
                    </a:lnTo>
                    <a:lnTo>
                      <a:pt x="15347" y="2444"/>
                    </a:lnTo>
                    <a:lnTo>
                      <a:pt x="15363" y="2437"/>
                    </a:lnTo>
                    <a:lnTo>
                      <a:pt x="15381" y="2433"/>
                    </a:lnTo>
                    <a:lnTo>
                      <a:pt x="15399" y="2430"/>
                    </a:lnTo>
                    <a:lnTo>
                      <a:pt x="15418" y="2429"/>
                    </a:lnTo>
                    <a:close/>
                    <a:moveTo>
                      <a:pt x="13682" y="943"/>
                    </a:moveTo>
                    <a:lnTo>
                      <a:pt x="15712" y="943"/>
                    </a:lnTo>
                    <a:lnTo>
                      <a:pt x="15712" y="1546"/>
                    </a:lnTo>
                    <a:lnTo>
                      <a:pt x="13682" y="1546"/>
                    </a:lnTo>
                    <a:lnTo>
                      <a:pt x="13682" y="943"/>
                    </a:lnTo>
                    <a:close/>
                    <a:moveTo>
                      <a:pt x="1545" y="1123"/>
                    </a:moveTo>
                    <a:lnTo>
                      <a:pt x="1545" y="943"/>
                    </a:lnTo>
                    <a:lnTo>
                      <a:pt x="1089" y="943"/>
                    </a:lnTo>
                    <a:lnTo>
                      <a:pt x="1089" y="1123"/>
                    </a:lnTo>
                    <a:lnTo>
                      <a:pt x="811" y="1123"/>
                    </a:lnTo>
                    <a:lnTo>
                      <a:pt x="811" y="1769"/>
                    </a:lnTo>
                    <a:lnTo>
                      <a:pt x="1822" y="1769"/>
                    </a:lnTo>
                    <a:lnTo>
                      <a:pt x="1822" y="1123"/>
                    </a:lnTo>
                    <a:lnTo>
                      <a:pt x="1545" y="1123"/>
                    </a:lnTo>
                    <a:close/>
                    <a:moveTo>
                      <a:pt x="3010" y="1123"/>
                    </a:moveTo>
                    <a:lnTo>
                      <a:pt x="3010" y="943"/>
                    </a:lnTo>
                    <a:lnTo>
                      <a:pt x="2555" y="943"/>
                    </a:lnTo>
                    <a:lnTo>
                      <a:pt x="2555" y="1123"/>
                    </a:lnTo>
                    <a:lnTo>
                      <a:pt x="2278" y="1123"/>
                    </a:lnTo>
                    <a:lnTo>
                      <a:pt x="2278" y="1769"/>
                    </a:lnTo>
                    <a:lnTo>
                      <a:pt x="3288" y="1769"/>
                    </a:lnTo>
                    <a:lnTo>
                      <a:pt x="3288" y="1123"/>
                    </a:lnTo>
                    <a:lnTo>
                      <a:pt x="3010" y="1123"/>
                    </a:lnTo>
                    <a:close/>
                    <a:moveTo>
                      <a:pt x="4477" y="1123"/>
                    </a:moveTo>
                    <a:lnTo>
                      <a:pt x="4477" y="943"/>
                    </a:lnTo>
                    <a:lnTo>
                      <a:pt x="4021" y="943"/>
                    </a:lnTo>
                    <a:lnTo>
                      <a:pt x="4021" y="1123"/>
                    </a:lnTo>
                    <a:lnTo>
                      <a:pt x="3743" y="1123"/>
                    </a:lnTo>
                    <a:lnTo>
                      <a:pt x="3743" y="1769"/>
                    </a:lnTo>
                    <a:lnTo>
                      <a:pt x="4754" y="1769"/>
                    </a:lnTo>
                    <a:lnTo>
                      <a:pt x="4754" y="1123"/>
                    </a:lnTo>
                    <a:lnTo>
                      <a:pt x="4477" y="1123"/>
                    </a:lnTo>
                    <a:close/>
                    <a:moveTo>
                      <a:pt x="5942" y="1123"/>
                    </a:moveTo>
                    <a:lnTo>
                      <a:pt x="5942" y="943"/>
                    </a:lnTo>
                    <a:lnTo>
                      <a:pt x="5486" y="943"/>
                    </a:lnTo>
                    <a:lnTo>
                      <a:pt x="5486" y="1123"/>
                    </a:lnTo>
                    <a:lnTo>
                      <a:pt x="5209" y="1123"/>
                    </a:lnTo>
                    <a:lnTo>
                      <a:pt x="5209" y="1769"/>
                    </a:lnTo>
                    <a:lnTo>
                      <a:pt x="6219" y="1769"/>
                    </a:lnTo>
                    <a:lnTo>
                      <a:pt x="6219" y="1123"/>
                    </a:lnTo>
                    <a:lnTo>
                      <a:pt x="5942" y="1123"/>
                    </a:lnTo>
                    <a:close/>
                    <a:moveTo>
                      <a:pt x="7407" y="1123"/>
                    </a:moveTo>
                    <a:lnTo>
                      <a:pt x="7407" y="943"/>
                    </a:lnTo>
                    <a:lnTo>
                      <a:pt x="6953" y="943"/>
                    </a:lnTo>
                    <a:lnTo>
                      <a:pt x="6953" y="1123"/>
                    </a:lnTo>
                    <a:lnTo>
                      <a:pt x="6675" y="1123"/>
                    </a:lnTo>
                    <a:lnTo>
                      <a:pt x="6675" y="1769"/>
                    </a:lnTo>
                    <a:lnTo>
                      <a:pt x="7685" y="1769"/>
                    </a:lnTo>
                    <a:lnTo>
                      <a:pt x="7685" y="1123"/>
                    </a:lnTo>
                    <a:lnTo>
                      <a:pt x="7407" y="1123"/>
                    </a:lnTo>
                    <a:close/>
                    <a:moveTo>
                      <a:pt x="8874" y="1123"/>
                    </a:moveTo>
                    <a:lnTo>
                      <a:pt x="8874" y="943"/>
                    </a:lnTo>
                    <a:lnTo>
                      <a:pt x="8418" y="943"/>
                    </a:lnTo>
                    <a:lnTo>
                      <a:pt x="8418" y="1123"/>
                    </a:lnTo>
                    <a:lnTo>
                      <a:pt x="8141" y="1123"/>
                    </a:lnTo>
                    <a:lnTo>
                      <a:pt x="8141" y="1769"/>
                    </a:lnTo>
                    <a:lnTo>
                      <a:pt x="9151" y="1769"/>
                    </a:lnTo>
                    <a:lnTo>
                      <a:pt x="9151" y="1123"/>
                    </a:lnTo>
                    <a:lnTo>
                      <a:pt x="8874" y="1123"/>
                    </a:lnTo>
                    <a:close/>
                    <a:moveTo>
                      <a:pt x="10339" y="1123"/>
                    </a:moveTo>
                    <a:lnTo>
                      <a:pt x="10339" y="943"/>
                    </a:lnTo>
                    <a:lnTo>
                      <a:pt x="9883" y="943"/>
                    </a:lnTo>
                    <a:lnTo>
                      <a:pt x="9883" y="1123"/>
                    </a:lnTo>
                    <a:lnTo>
                      <a:pt x="9606" y="1123"/>
                    </a:lnTo>
                    <a:lnTo>
                      <a:pt x="9606" y="1769"/>
                    </a:lnTo>
                    <a:lnTo>
                      <a:pt x="10617" y="1769"/>
                    </a:lnTo>
                    <a:lnTo>
                      <a:pt x="10617" y="1123"/>
                    </a:lnTo>
                    <a:lnTo>
                      <a:pt x="10339" y="1123"/>
                    </a:lnTo>
                    <a:close/>
                    <a:moveTo>
                      <a:pt x="1545" y="2845"/>
                    </a:moveTo>
                    <a:lnTo>
                      <a:pt x="1545" y="3025"/>
                    </a:lnTo>
                    <a:lnTo>
                      <a:pt x="1089" y="3025"/>
                    </a:lnTo>
                    <a:lnTo>
                      <a:pt x="1089" y="2845"/>
                    </a:lnTo>
                    <a:lnTo>
                      <a:pt x="811" y="2845"/>
                    </a:lnTo>
                    <a:lnTo>
                      <a:pt x="811" y="2199"/>
                    </a:lnTo>
                    <a:lnTo>
                      <a:pt x="1822" y="2199"/>
                    </a:lnTo>
                    <a:lnTo>
                      <a:pt x="1822" y="2845"/>
                    </a:lnTo>
                    <a:lnTo>
                      <a:pt x="1545" y="2845"/>
                    </a:lnTo>
                    <a:close/>
                    <a:moveTo>
                      <a:pt x="3010" y="2845"/>
                    </a:moveTo>
                    <a:lnTo>
                      <a:pt x="3010" y="3025"/>
                    </a:lnTo>
                    <a:lnTo>
                      <a:pt x="2555" y="3025"/>
                    </a:lnTo>
                    <a:lnTo>
                      <a:pt x="2555" y="2845"/>
                    </a:lnTo>
                    <a:lnTo>
                      <a:pt x="2278" y="2845"/>
                    </a:lnTo>
                    <a:lnTo>
                      <a:pt x="2278" y="2199"/>
                    </a:lnTo>
                    <a:lnTo>
                      <a:pt x="3288" y="2199"/>
                    </a:lnTo>
                    <a:lnTo>
                      <a:pt x="3288" y="2845"/>
                    </a:lnTo>
                    <a:lnTo>
                      <a:pt x="3010" y="2845"/>
                    </a:lnTo>
                    <a:close/>
                    <a:moveTo>
                      <a:pt x="4477" y="2845"/>
                    </a:moveTo>
                    <a:lnTo>
                      <a:pt x="4477" y="3025"/>
                    </a:lnTo>
                    <a:lnTo>
                      <a:pt x="4021" y="3025"/>
                    </a:lnTo>
                    <a:lnTo>
                      <a:pt x="4021" y="2845"/>
                    </a:lnTo>
                    <a:lnTo>
                      <a:pt x="3743" y="2845"/>
                    </a:lnTo>
                    <a:lnTo>
                      <a:pt x="3743" y="2199"/>
                    </a:lnTo>
                    <a:lnTo>
                      <a:pt x="4754" y="2199"/>
                    </a:lnTo>
                    <a:lnTo>
                      <a:pt x="4754" y="2845"/>
                    </a:lnTo>
                    <a:lnTo>
                      <a:pt x="4477" y="2845"/>
                    </a:lnTo>
                    <a:close/>
                    <a:moveTo>
                      <a:pt x="5942" y="2845"/>
                    </a:moveTo>
                    <a:lnTo>
                      <a:pt x="5942" y="3025"/>
                    </a:lnTo>
                    <a:lnTo>
                      <a:pt x="5486" y="3025"/>
                    </a:lnTo>
                    <a:lnTo>
                      <a:pt x="5486" y="2845"/>
                    </a:lnTo>
                    <a:lnTo>
                      <a:pt x="5209" y="2845"/>
                    </a:lnTo>
                    <a:lnTo>
                      <a:pt x="5209" y="2199"/>
                    </a:lnTo>
                    <a:lnTo>
                      <a:pt x="6219" y="2199"/>
                    </a:lnTo>
                    <a:lnTo>
                      <a:pt x="6219" y="2845"/>
                    </a:lnTo>
                    <a:lnTo>
                      <a:pt x="5942" y="2845"/>
                    </a:lnTo>
                    <a:close/>
                    <a:moveTo>
                      <a:pt x="7407" y="2845"/>
                    </a:moveTo>
                    <a:lnTo>
                      <a:pt x="7407" y="3025"/>
                    </a:lnTo>
                    <a:lnTo>
                      <a:pt x="6953" y="3025"/>
                    </a:lnTo>
                    <a:lnTo>
                      <a:pt x="6953" y="2845"/>
                    </a:lnTo>
                    <a:lnTo>
                      <a:pt x="6675" y="2845"/>
                    </a:lnTo>
                    <a:lnTo>
                      <a:pt x="6675" y="2199"/>
                    </a:lnTo>
                    <a:lnTo>
                      <a:pt x="7685" y="2199"/>
                    </a:lnTo>
                    <a:lnTo>
                      <a:pt x="7685" y="2845"/>
                    </a:lnTo>
                    <a:lnTo>
                      <a:pt x="7407" y="2845"/>
                    </a:lnTo>
                    <a:close/>
                    <a:moveTo>
                      <a:pt x="8874" y="2845"/>
                    </a:moveTo>
                    <a:lnTo>
                      <a:pt x="8874" y="3025"/>
                    </a:lnTo>
                    <a:lnTo>
                      <a:pt x="8418" y="3025"/>
                    </a:lnTo>
                    <a:lnTo>
                      <a:pt x="8418" y="2845"/>
                    </a:lnTo>
                    <a:lnTo>
                      <a:pt x="8141" y="2845"/>
                    </a:lnTo>
                    <a:lnTo>
                      <a:pt x="8141" y="2199"/>
                    </a:lnTo>
                    <a:lnTo>
                      <a:pt x="9151" y="2199"/>
                    </a:lnTo>
                    <a:lnTo>
                      <a:pt x="9151" y="2845"/>
                    </a:lnTo>
                    <a:lnTo>
                      <a:pt x="8874" y="2845"/>
                    </a:lnTo>
                    <a:close/>
                    <a:moveTo>
                      <a:pt x="10339" y="2845"/>
                    </a:moveTo>
                    <a:lnTo>
                      <a:pt x="10339" y="3025"/>
                    </a:lnTo>
                    <a:lnTo>
                      <a:pt x="9883" y="3025"/>
                    </a:lnTo>
                    <a:lnTo>
                      <a:pt x="9883" y="2845"/>
                    </a:lnTo>
                    <a:lnTo>
                      <a:pt x="9606" y="2845"/>
                    </a:lnTo>
                    <a:lnTo>
                      <a:pt x="9606" y="2199"/>
                    </a:lnTo>
                    <a:lnTo>
                      <a:pt x="10617" y="2199"/>
                    </a:lnTo>
                    <a:lnTo>
                      <a:pt x="10617" y="2845"/>
                    </a:lnTo>
                    <a:lnTo>
                      <a:pt x="10339" y="2845"/>
                    </a:lnTo>
                    <a:close/>
                    <a:moveTo>
                      <a:pt x="11851" y="1123"/>
                    </a:moveTo>
                    <a:lnTo>
                      <a:pt x="11851" y="943"/>
                    </a:lnTo>
                    <a:lnTo>
                      <a:pt x="11395" y="943"/>
                    </a:lnTo>
                    <a:lnTo>
                      <a:pt x="11395" y="1123"/>
                    </a:lnTo>
                    <a:lnTo>
                      <a:pt x="11117" y="1123"/>
                    </a:lnTo>
                    <a:lnTo>
                      <a:pt x="11117" y="1769"/>
                    </a:lnTo>
                    <a:lnTo>
                      <a:pt x="12128" y="1769"/>
                    </a:lnTo>
                    <a:lnTo>
                      <a:pt x="12128" y="1123"/>
                    </a:lnTo>
                    <a:lnTo>
                      <a:pt x="11851" y="1123"/>
                    </a:lnTo>
                    <a:close/>
                    <a:moveTo>
                      <a:pt x="11851" y="2845"/>
                    </a:moveTo>
                    <a:lnTo>
                      <a:pt x="11851" y="3025"/>
                    </a:lnTo>
                    <a:lnTo>
                      <a:pt x="11395" y="3025"/>
                    </a:lnTo>
                    <a:lnTo>
                      <a:pt x="11395" y="2845"/>
                    </a:lnTo>
                    <a:lnTo>
                      <a:pt x="11117" y="2845"/>
                    </a:lnTo>
                    <a:lnTo>
                      <a:pt x="11117" y="2199"/>
                    </a:lnTo>
                    <a:lnTo>
                      <a:pt x="12128" y="2199"/>
                    </a:lnTo>
                    <a:lnTo>
                      <a:pt x="12128" y="2845"/>
                    </a:lnTo>
                    <a:lnTo>
                      <a:pt x="11851" y="284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32" name="TextBox 302"/>
            <p:cNvSpPr txBox="1"/>
            <p:nvPr/>
          </p:nvSpPr>
          <p:spPr>
            <a:xfrm>
              <a:off x="2448002" y="2444276"/>
              <a:ext cx="786553"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133" name="矩形 132"/>
            <p:cNvSpPr/>
            <p:nvPr/>
          </p:nvSpPr>
          <p:spPr>
            <a:xfrm>
              <a:off x="3584111" y="3296940"/>
              <a:ext cx="492443" cy="276999"/>
            </a:xfrm>
            <a:prstGeom prst="rect">
              <a:avLst/>
            </a:prstGeom>
          </p:spPr>
          <p:txBody>
            <a:bodyPr wrap="none">
              <a:noAutofit/>
            </a:bodyPr>
            <a:lstStyle/>
            <a:p>
              <a:pP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Network</a:t>
              </a:r>
            </a:p>
          </p:txBody>
        </p:sp>
        <p:sp>
          <p:nvSpPr>
            <p:cNvPr id="134" name="矩形 133"/>
            <p:cNvSpPr/>
            <p:nvPr/>
          </p:nvSpPr>
          <p:spPr>
            <a:xfrm>
              <a:off x="4380087" y="2459677"/>
              <a:ext cx="492444" cy="276999"/>
            </a:xfrm>
            <a:prstGeom prst="rect">
              <a:avLst/>
            </a:prstGeom>
          </p:spPr>
          <p:txBody>
            <a:bodyPr wrap="none">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Storage</a:t>
              </a:r>
            </a:p>
          </p:txBody>
        </p:sp>
        <p:sp>
          <p:nvSpPr>
            <p:cNvPr id="135" name="矩形 134"/>
            <p:cNvSpPr/>
            <p:nvPr/>
          </p:nvSpPr>
          <p:spPr>
            <a:xfrm>
              <a:off x="1542458" y="1822827"/>
              <a:ext cx="882318" cy="813600"/>
            </a:xfrm>
            <a:prstGeom prst="rect">
              <a:avLst/>
            </a:prstGeom>
            <a:solidFill>
              <a:srgbClr val="C7000B"/>
            </a:solidFill>
            <a:ln w="12700" cap="flat" cmpd="sng" algn="ctr">
              <a:noFill/>
              <a:prstDash val="solid"/>
              <a:miter lim="800000"/>
            </a:ln>
            <a:effectLst/>
          </p:spPr>
          <p:txBody>
            <a:bodyPr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Data</a:t>
              </a:r>
            </a:p>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center</a:t>
              </a:r>
            </a:p>
          </p:txBody>
        </p:sp>
        <p:sp>
          <p:nvSpPr>
            <p:cNvPr id="136" name="任意多边形 135"/>
            <p:cNvSpPr/>
            <p:nvPr/>
          </p:nvSpPr>
          <p:spPr>
            <a:xfrm>
              <a:off x="7207304" y="1762648"/>
              <a:ext cx="3713232" cy="1828245"/>
            </a:xfrm>
            <a:custGeom>
              <a:avLst/>
              <a:gdLst>
                <a:gd name="connsiteX0" fmla="*/ 0 w 7489897"/>
                <a:gd name="connsiteY0" fmla="*/ 143509 h 1435094"/>
                <a:gd name="connsiteX1" fmla="*/ 143509 w 7489897"/>
                <a:gd name="connsiteY1" fmla="*/ 0 h 1435094"/>
                <a:gd name="connsiteX2" fmla="*/ 7346388 w 7489897"/>
                <a:gd name="connsiteY2" fmla="*/ 0 h 1435094"/>
                <a:gd name="connsiteX3" fmla="*/ 7489897 w 7489897"/>
                <a:gd name="connsiteY3" fmla="*/ 143509 h 1435094"/>
                <a:gd name="connsiteX4" fmla="*/ 7489897 w 7489897"/>
                <a:gd name="connsiteY4" fmla="*/ 1291585 h 1435094"/>
                <a:gd name="connsiteX5" fmla="*/ 7346388 w 7489897"/>
                <a:gd name="connsiteY5" fmla="*/ 1435094 h 1435094"/>
                <a:gd name="connsiteX6" fmla="*/ 143509 w 7489897"/>
                <a:gd name="connsiteY6" fmla="*/ 1435094 h 1435094"/>
                <a:gd name="connsiteX7" fmla="*/ 0 w 7489897"/>
                <a:gd name="connsiteY7" fmla="*/ 1291585 h 1435094"/>
                <a:gd name="connsiteX8" fmla="*/ 0 w 7489897"/>
                <a:gd name="connsiteY8" fmla="*/ 143509 h 143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9897" h="1435094">
                  <a:moveTo>
                    <a:pt x="0" y="143509"/>
                  </a:moveTo>
                  <a:cubicBezTo>
                    <a:pt x="0" y="64251"/>
                    <a:pt x="64251" y="0"/>
                    <a:pt x="143509" y="0"/>
                  </a:cubicBezTo>
                  <a:lnTo>
                    <a:pt x="7346388" y="0"/>
                  </a:lnTo>
                  <a:cubicBezTo>
                    <a:pt x="7425646" y="0"/>
                    <a:pt x="7489897" y="64251"/>
                    <a:pt x="7489897" y="143509"/>
                  </a:cubicBezTo>
                  <a:lnTo>
                    <a:pt x="7489897" y="1291585"/>
                  </a:lnTo>
                  <a:cubicBezTo>
                    <a:pt x="7489897" y="1370843"/>
                    <a:pt x="7425646" y="1435094"/>
                    <a:pt x="7346388" y="1435094"/>
                  </a:cubicBezTo>
                  <a:lnTo>
                    <a:pt x="143509" y="1435094"/>
                  </a:lnTo>
                  <a:cubicBezTo>
                    <a:pt x="64251" y="1435094"/>
                    <a:pt x="0" y="1370843"/>
                    <a:pt x="0" y="1291585"/>
                  </a:cubicBezTo>
                  <a:lnTo>
                    <a:pt x="0" y="143509"/>
                  </a:lnTo>
                  <a:close/>
                </a:path>
              </a:pathLst>
            </a:custGeom>
            <a:noFill/>
            <a:ln w="12700" cap="flat" cmpd="sng" algn="ctr">
              <a:solidFill>
                <a:srgbClr val="00B0F0"/>
              </a:solidFill>
              <a:prstDash val="solid"/>
              <a:miter lim="800000"/>
            </a:ln>
            <a:effectLst/>
          </p:spPr>
          <p:txBody>
            <a:bodyPr spcFirstLastPara="0" vert="horz" wrap="square" lIns="1736738" tIns="95250" rIns="95251" bIns="95250" numCol="1" spcCol="1270" anchor="t" anchorCtr="0">
              <a:noAutofit/>
            </a:bodyPr>
            <a:lstStyle/>
            <a:p>
              <a:pPr marL="0" marR="0" lvl="1" indent="0" defTabSz="889000" eaLnBrk="1" fontAlgn="ctr" latinLnBrk="0" hangingPunct="1">
                <a:lnSpc>
                  <a:spcPct val="90000"/>
                </a:lnSpc>
                <a:spcBef>
                  <a:spcPts val="0"/>
                </a:spcBef>
                <a:spcAft>
                  <a:spcPct val="15000"/>
                </a:spcAft>
                <a:buClrTx/>
                <a:buSzTx/>
                <a:buFontTx/>
                <a:buNone/>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a:p>
              <a:pPr marL="228600" marR="0" lvl="1" indent="-228600" defTabSz="889000" eaLnBrk="1" fontAlgn="ctr" latinLnBrk="0" hangingPunct="1">
                <a:lnSpc>
                  <a:spcPct val="90000"/>
                </a:lnSpc>
                <a:spcBef>
                  <a:spcPts val="0"/>
                </a:spcBef>
                <a:spcAft>
                  <a:spcPct val="15000"/>
                </a:spcAft>
                <a:buClrTx/>
                <a:buSzTx/>
                <a:buFontTx/>
                <a:buChar char="••"/>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7" name="矩形 136"/>
            <p:cNvSpPr/>
            <p:nvPr/>
          </p:nvSpPr>
          <p:spPr>
            <a:xfrm>
              <a:off x="7295603" y="1822157"/>
              <a:ext cx="1191276" cy="814941"/>
            </a:xfrm>
            <a:prstGeom prst="rect">
              <a:avLst/>
            </a:prstGeom>
            <a:solidFill>
              <a:srgbClr val="415463"/>
            </a:solidFill>
            <a:ln w="12700" cap="flat" cmpd="sng" algn="ctr">
              <a:noFill/>
              <a:prstDash val="solid"/>
              <a:miter lim="800000"/>
            </a:ln>
            <a:effectLst/>
          </p:spPr>
          <p:txBody>
            <a:bodyPr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Campus</a:t>
              </a:r>
            </a:p>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network</a:t>
              </a:r>
            </a:p>
          </p:txBody>
        </p:sp>
        <p:grpSp>
          <p:nvGrpSpPr>
            <p:cNvPr id="138" name="组合 301"/>
            <p:cNvGrpSpPr/>
            <p:nvPr/>
          </p:nvGrpSpPr>
          <p:grpSpPr>
            <a:xfrm>
              <a:off x="9842519" y="2058793"/>
              <a:ext cx="699842" cy="250659"/>
              <a:chOff x="3930764" y="3906520"/>
              <a:chExt cx="952523" cy="561394"/>
            </a:xfrm>
            <a:solidFill>
              <a:srgbClr val="666666">
                <a:lumMod val="50000"/>
              </a:srgbClr>
            </a:solidFill>
          </p:grpSpPr>
          <p:grpSp>
            <p:nvGrpSpPr>
              <p:cNvPr id="139" name="组合 187"/>
              <p:cNvGrpSpPr/>
              <p:nvPr/>
            </p:nvGrpSpPr>
            <p:grpSpPr>
              <a:xfrm>
                <a:off x="3930764" y="3906520"/>
                <a:ext cx="952523" cy="287074"/>
                <a:chOff x="9419704" y="2777861"/>
                <a:chExt cx="1722438" cy="519113"/>
              </a:xfrm>
              <a:grpFill/>
            </p:grpSpPr>
            <p:grpSp>
              <p:nvGrpSpPr>
                <p:cNvPr id="153" name="组合 189"/>
                <p:cNvGrpSpPr/>
                <p:nvPr/>
              </p:nvGrpSpPr>
              <p:grpSpPr>
                <a:xfrm>
                  <a:off x="10669067" y="2893749"/>
                  <a:ext cx="196850" cy="36513"/>
                  <a:chOff x="10707167" y="1194489"/>
                  <a:chExt cx="196850" cy="36513"/>
                </a:xfrm>
                <a:grpFill/>
              </p:grpSpPr>
              <p:sp>
                <p:nvSpPr>
                  <p:cNvPr id="161"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2"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3"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4"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54" name="组合 188"/>
                <p:cNvGrpSpPr/>
                <p:nvPr/>
              </p:nvGrpSpPr>
              <p:grpSpPr>
                <a:xfrm>
                  <a:off x="10669067" y="3144574"/>
                  <a:ext cx="196850" cy="36513"/>
                  <a:chOff x="10707167" y="1445314"/>
                  <a:chExt cx="196850" cy="36513"/>
                </a:xfrm>
                <a:grpFill/>
              </p:grpSpPr>
              <p:sp>
                <p:nvSpPr>
                  <p:cNvPr id="157"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8"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9"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0"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55"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6"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40" name="组合 200"/>
              <p:cNvGrpSpPr/>
              <p:nvPr/>
            </p:nvGrpSpPr>
            <p:grpSpPr>
              <a:xfrm>
                <a:off x="3930764" y="4180840"/>
                <a:ext cx="952523" cy="287074"/>
                <a:chOff x="9419704" y="2777861"/>
                <a:chExt cx="1722438" cy="519113"/>
              </a:xfrm>
              <a:grpFill/>
            </p:grpSpPr>
            <p:grpSp>
              <p:nvGrpSpPr>
                <p:cNvPr id="141" name="组合 189"/>
                <p:cNvGrpSpPr/>
                <p:nvPr/>
              </p:nvGrpSpPr>
              <p:grpSpPr>
                <a:xfrm>
                  <a:off x="10669067" y="2893749"/>
                  <a:ext cx="196850" cy="36513"/>
                  <a:chOff x="10707167" y="1194489"/>
                  <a:chExt cx="196850" cy="36513"/>
                </a:xfrm>
                <a:grpFill/>
              </p:grpSpPr>
              <p:sp>
                <p:nvSpPr>
                  <p:cNvPr id="149"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42" name="组合 188"/>
                <p:cNvGrpSpPr/>
                <p:nvPr/>
              </p:nvGrpSpPr>
              <p:grpSpPr>
                <a:xfrm>
                  <a:off x="10669067" y="3144574"/>
                  <a:ext cx="196850" cy="36513"/>
                  <a:chOff x="10707167" y="1445314"/>
                  <a:chExt cx="196850" cy="36513"/>
                </a:xfrm>
                <a:grpFill/>
              </p:grpSpPr>
              <p:sp>
                <p:nvSpPr>
                  <p:cNvPr id="145"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43"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grpSp>
          <p:nvGrpSpPr>
            <p:cNvPr id="165" name="组合 460"/>
            <p:cNvGrpSpPr/>
            <p:nvPr/>
          </p:nvGrpSpPr>
          <p:grpSpPr>
            <a:xfrm>
              <a:off x="8676756" y="1993578"/>
              <a:ext cx="546954" cy="381088"/>
              <a:chOff x="344488" y="3454400"/>
              <a:chExt cx="912812" cy="820738"/>
            </a:xfrm>
            <a:solidFill>
              <a:srgbClr val="1D1D1A">
                <a:lumMod val="50000"/>
                <a:lumOff val="50000"/>
              </a:srgbClr>
            </a:solidFill>
          </p:grpSpPr>
          <p:sp>
            <p:nvSpPr>
              <p:cNvPr id="166" name="Freeform 7"/>
              <p:cNvSpPr>
                <a:spLocks/>
              </p:cNvSpPr>
              <p:nvPr/>
            </p:nvSpPr>
            <p:spPr bwMode="auto">
              <a:xfrm>
                <a:off x="361950" y="3994150"/>
                <a:ext cx="877887" cy="280988"/>
              </a:xfrm>
              <a:custGeom>
                <a:avLst/>
                <a:gdLst/>
                <a:ahLst/>
                <a:cxnLst>
                  <a:cxn ang="0">
                    <a:pos x="15272" y="526"/>
                  </a:cxn>
                  <a:cxn ang="0">
                    <a:pos x="14874" y="1276"/>
                  </a:cxn>
                  <a:cxn ang="0">
                    <a:pos x="14376" y="1977"/>
                  </a:cxn>
                  <a:cxn ang="0">
                    <a:pos x="13787" y="2620"/>
                  </a:cxn>
                  <a:cxn ang="0">
                    <a:pos x="13112" y="3198"/>
                  </a:cxn>
                  <a:cxn ang="0">
                    <a:pos x="12363" y="3706"/>
                  </a:cxn>
                  <a:cxn ang="0">
                    <a:pos x="11544" y="4137"/>
                  </a:cxn>
                  <a:cxn ang="0">
                    <a:pos x="10664" y="4483"/>
                  </a:cxn>
                  <a:cxn ang="0">
                    <a:pos x="9731" y="4739"/>
                  </a:cxn>
                  <a:cxn ang="0">
                    <a:pos x="8754" y="4897"/>
                  </a:cxn>
                  <a:cxn ang="0">
                    <a:pos x="7739" y="4951"/>
                  </a:cxn>
                  <a:cxn ang="0">
                    <a:pos x="6724" y="4897"/>
                  </a:cxn>
                  <a:cxn ang="0">
                    <a:pos x="5747" y="4739"/>
                  </a:cxn>
                  <a:cxn ang="0">
                    <a:pos x="4814" y="4483"/>
                  </a:cxn>
                  <a:cxn ang="0">
                    <a:pos x="3934" y="4137"/>
                  </a:cxn>
                  <a:cxn ang="0">
                    <a:pos x="3115" y="3706"/>
                  </a:cxn>
                  <a:cxn ang="0">
                    <a:pos x="2365" y="3198"/>
                  </a:cxn>
                  <a:cxn ang="0">
                    <a:pos x="1691" y="2620"/>
                  </a:cxn>
                  <a:cxn ang="0">
                    <a:pos x="1102" y="1977"/>
                  </a:cxn>
                  <a:cxn ang="0">
                    <a:pos x="604" y="1276"/>
                  </a:cxn>
                  <a:cxn ang="0">
                    <a:pos x="206" y="526"/>
                  </a:cxn>
                  <a:cxn ang="0">
                    <a:pos x="123" y="239"/>
                  </a:cxn>
                  <a:cxn ang="0">
                    <a:pos x="549" y="930"/>
                  </a:cxn>
                  <a:cxn ang="0">
                    <a:pos x="1061" y="1574"/>
                  </a:cxn>
                  <a:cxn ang="0">
                    <a:pos x="1648" y="2166"/>
                  </a:cxn>
                  <a:cxn ang="0">
                    <a:pos x="2308" y="2700"/>
                  </a:cxn>
                  <a:cxn ang="0">
                    <a:pos x="3033" y="3172"/>
                  </a:cxn>
                  <a:cxn ang="0">
                    <a:pos x="3816" y="3575"/>
                  </a:cxn>
                  <a:cxn ang="0">
                    <a:pos x="4652" y="3905"/>
                  </a:cxn>
                  <a:cxn ang="0">
                    <a:pos x="5534" y="4156"/>
                  </a:cxn>
                  <a:cxn ang="0">
                    <a:pos x="6457" y="4324"/>
                  </a:cxn>
                  <a:cxn ang="0">
                    <a:pos x="7414" y="4402"/>
                  </a:cxn>
                  <a:cxn ang="0">
                    <a:pos x="8387" y="4387"/>
                  </a:cxn>
                  <a:cxn ang="0">
                    <a:pos x="9333" y="4278"/>
                  </a:cxn>
                  <a:cxn ang="0">
                    <a:pos x="10243" y="4082"/>
                  </a:cxn>
                  <a:cxn ang="0">
                    <a:pos x="11110" y="3804"/>
                  </a:cxn>
                  <a:cxn ang="0">
                    <a:pos x="11929" y="3449"/>
                  </a:cxn>
                  <a:cxn ang="0">
                    <a:pos x="12694" y="3022"/>
                  </a:cxn>
                  <a:cxn ang="0">
                    <a:pos x="13397" y="2529"/>
                  </a:cxn>
                  <a:cxn ang="0">
                    <a:pos x="14033" y="1975"/>
                  </a:cxn>
                  <a:cxn ang="0">
                    <a:pos x="14597" y="1365"/>
                  </a:cxn>
                  <a:cxn ang="0">
                    <a:pos x="15080" y="705"/>
                  </a:cxn>
                  <a:cxn ang="0">
                    <a:pos x="15478" y="0"/>
                  </a:cxn>
                </a:cxnLst>
                <a:rect l="0" t="0" r="r" b="b"/>
                <a:pathLst>
                  <a:path w="15478" h="4951">
                    <a:moveTo>
                      <a:pt x="15478" y="0"/>
                    </a:moveTo>
                    <a:lnTo>
                      <a:pt x="15380" y="265"/>
                    </a:lnTo>
                    <a:lnTo>
                      <a:pt x="15272" y="526"/>
                    </a:lnTo>
                    <a:lnTo>
                      <a:pt x="15151" y="781"/>
                    </a:lnTo>
                    <a:lnTo>
                      <a:pt x="15018" y="1032"/>
                    </a:lnTo>
                    <a:lnTo>
                      <a:pt x="14874" y="1276"/>
                    </a:lnTo>
                    <a:lnTo>
                      <a:pt x="14718" y="1516"/>
                    </a:lnTo>
                    <a:lnTo>
                      <a:pt x="14552" y="1749"/>
                    </a:lnTo>
                    <a:lnTo>
                      <a:pt x="14376" y="1977"/>
                    </a:lnTo>
                    <a:lnTo>
                      <a:pt x="14189" y="2198"/>
                    </a:lnTo>
                    <a:lnTo>
                      <a:pt x="13993" y="2412"/>
                    </a:lnTo>
                    <a:lnTo>
                      <a:pt x="13787" y="2620"/>
                    </a:lnTo>
                    <a:lnTo>
                      <a:pt x="13571" y="2820"/>
                    </a:lnTo>
                    <a:lnTo>
                      <a:pt x="13346" y="3013"/>
                    </a:lnTo>
                    <a:lnTo>
                      <a:pt x="13112" y="3198"/>
                    </a:lnTo>
                    <a:lnTo>
                      <a:pt x="12871" y="3376"/>
                    </a:lnTo>
                    <a:lnTo>
                      <a:pt x="12620" y="3545"/>
                    </a:lnTo>
                    <a:lnTo>
                      <a:pt x="12363" y="3706"/>
                    </a:lnTo>
                    <a:lnTo>
                      <a:pt x="12097" y="3858"/>
                    </a:lnTo>
                    <a:lnTo>
                      <a:pt x="11823" y="4002"/>
                    </a:lnTo>
                    <a:lnTo>
                      <a:pt x="11544" y="4137"/>
                    </a:lnTo>
                    <a:lnTo>
                      <a:pt x="11257" y="4262"/>
                    </a:lnTo>
                    <a:lnTo>
                      <a:pt x="10963" y="4377"/>
                    </a:lnTo>
                    <a:lnTo>
                      <a:pt x="10664" y="4483"/>
                    </a:lnTo>
                    <a:lnTo>
                      <a:pt x="10358" y="4579"/>
                    </a:lnTo>
                    <a:lnTo>
                      <a:pt x="10047" y="4664"/>
                    </a:lnTo>
                    <a:lnTo>
                      <a:pt x="9731" y="4739"/>
                    </a:lnTo>
                    <a:lnTo>
                      <a:pt x="9410" y="4802"/>
                    </a:lnTo>
                    <a:lnTo>
                      <a:pt x="9084" y="4855"/>
                    </a:lnTo>
                    <a:lnTo>
                      <a:pt x="8754" y="4897"/>
                    </a:lnTo>
                    <a:lnTo>
                      <a:pt x="8419" y="4927"/>
                    </a:lnTo>
                    <a:lnTo>
                      <a:pt x="8081" y="4945"/>
                    </a:lnTo>
                    <a:lnTo>
                      <a:pt x="7739" y="4951"/>
                    </a:lnTo>
                    <a:lnTo>
                      <a:pt x="7397" y="4945"/>
                    </a:lnTo>
                    <a:lnTo>
                      <a:pt x="7059" y="4927"/>
                    </a:lnTo>
                    <a:lnTo>
                      <a:pt x="6724" y="4897"/>
                    </a:lnTo>
                    <a:lnTo>
                      <a:pt x="6394" y="4855"/>
                    </a:lnTo>
                    <a:lnTo>
                      <a:pt x="6068" y="4802"/>
                    </a:lnTo>
                    <a:lnTo>
                      <a:pt x="5747" y="4739"/>
                    </a:lnTo>
                    <a:lnTo>
                      <a:pt x="5430" y="4664"/>
                    </a:lnTo>
                    <a:lnTo>
                      <a:pt x="5119" y="4579"/>
                    </a:lnTo>
                    <a:lnTo>
                      <a:pt x="4814" y="4483"/>
                    </a:lnTo>
                    <a:lnTo>
                      <a:pt x="4514" y="4377"/>
                    </a:lnTo>
                    <a:lnTo>
                      <a:pt x="4221" y="4262"/>
                    </a:lnTo>
                    <a:lnTo>
                      <a:pt x="3934" y="4137"/>
                    </a:lnTo>
                    <a:lnTo>
                      <a:pt x="3655" y="4002"/>
                    </a:lnTo>
                    <a:lnTo>
                      <a:pt x="3381" y="3858"/>
                    </a:lnTo>
                    <a:lnTo>
                      <a:pt x="3115" y="3706"/>
                    </a:lnTo>
                    <a:lnTo>
                      <a:pt x="2858" y="3545"/>
                    </a:lnTo>
                    <a:lnTo>
                      <a:pt x="2607" y="3376"/>
                    </a:lnTo>
                    <a:lnTo>
                      <a:pt x="2365" y="3198"/>
                    </a:lnTo>
                    <a:lnTo>
                      <a:pt x="2131" y="3013"/>
                    </a:lnTo>
                    <a:lnTo>
                      <a:pt x="1907" y="2820"/>
                    </a:lnTo>
                    <a:lnTo>
                      <a:pt x="1691" y="2620"/>
                    </a:lnTo>
                    <a:lnTo>
                      <a:pt x="1485" y="2412"/>
                    </a:lnTo>
                    <a:lnTo>
                      <a:pt x="1288" y="2198"/>
                    </a:lnTo>
                    <a:lnTo>
                      <a:pt x="1102" y="1977"/>
                    </a:lnTo>
                    <a:lnTo>
                      <a:pt x="925" y="1749"/>
                    </a:lnTo>
                    <a:lnTo>
                      <a:pt x="759" y="1516"/>
                    </a:lnTo>
                    <a:lnTo>
                      <a:pt x="604" y="1276"/>
                    </a:lnTo>
                    <a:lnTo>
                      <a:pt x="460" y="1032"/>
                    </a:lnTo>
                    <a:lnTo>
                      <a:pt x="327" y="781"/>
                    </a:lnTo>
                    <a:lnTo>
                      <a:pt x="206" y="526"/>
                    </a:lnTo>
                    <a:lnTo>
                      <a:pt x="98" y="265"/>
                    </a:lnTo>
                    <a:lnTo>
                      <a:pt x="0" y="0"/>
                    </a:lnTo>
                    <a:lnTo>
                      <a:pt x="123" y="239"/>
                    </a:lnTo>
                    <a:lnTo>
                      <a:pt x="256" y="474"/>
                    </a:lnTo>
                    <a:lnTo>
                      <a:pt x="397" y="705"/>
                    </a:lnTo>
                    <a:lnTo>
                      <a:pt x="549" y="930"/>
                    </a:lnTo>
                    <a:lnTo>
                      <a:pt x="711" y="1151"/>
                    </a:lnTo>
                    <a:lnTo>
                      <a:pt x="881" y="1365"/>
                    </a:lnTo>
                    <a:lnTo>
                      <a:pt x="1061" y="1574"/>
                    </a:lnTo>
                    <a:lnTo>
                      <a:pt x="1249" y="1777"/>
                    </a:lnTo>
                    <a:lnTo>
                      <a:pt x="1444" y="1975"/>
                    </a:lnTo>
                    <a:lnTo>
                      <a:pt x="1648" y="2166"/>
                    </a:lnTo>
                    <a:lnTo>
                      <a:pt x="1860" y="2351"/>
                    </a:lnTo>
                    <a:lnTo>
                      <a:pt x="2081" y="2529"/>
                    </a:lnTo>
                    <a:lnTo>
                      <a:pt x="2308" y="2700"/>
                    </a:lnTo>
                    <a:lnTo>
                      <a:pt x="2543" y="2864"/>
                    </a:lnTo>
                    <a:lnTo>
                      <a:pt x="2784" y="3022"/>
                    </a:lnTo>
                    <a:lnTo>
                      <a:pt x="3033" y="3172"/>
                    </a:lnTo>
                    <a:lnTo>
                      <a:pt x="3287" y="3314"/>
                    </a:lnTo>
                    <a:lnTo>
                      <a:pt x="3549" y="3449"/>
                    </a:lnTo>
                    <a:lnTo>
                      <a:pt x="3816" y="3575"/>
                    </a:lnTo>
                    <a:lnTo>
                      <a:pt x="4089" y="3693"/>
                    </a:lnTo>
                    <a:lnTo>
                      <a:pt x="4368" y="3804"/>
                    </a:lnTo>
                    <a:lnTo>
                      <a:pt x="4652" y="3905"/>
                    </a:lnTo>
                    <a:lnTo>
                      <a:pt x="4942" y="3998"/>
                    </a:lnTo>
                    <a:lnTo>
                      <a:pt x="5235" y="4082"/>
                    </a:lnTo>
                    <a:lnTo>
                      <a:pt x="5534" y="4156"/>
                    </a:lnTo>
                    <a:lnTo>
                      <a:pt x="5838" y="4222"/>
                    </a:lnTo>
                    <a:lnTo>
                      <a:pt x="6145" y="4278"/>
                    </a:lnTo>
                    <a:lnTo>
                      <a:pt x="6457" y="4324"/>
                    </a:lnTo>
                    <a:lnTo>
                      <a:pt x="6772" y="4360"/>
                    </a:lnTo>
                    <a:lnTo>
                      <a:pt x="7091" y="4387"/>
                    </a:lnTo>
                    <a:lnTo>
                      <a:pt x="7414" y="4402"/>
                    </a:lnTo>
                    <a:lnTo>
                      <a:pt x="7739" y="4408"/>
                    </a:lnTo>
                    <a:lnTo>
                      <a:pt x="8064" y="4402"/>
                    </a:lnTo>
                    <a:lnTo>
                      <a:pt x="8387" y="4387"/>
                    </a:lnTo>
                    <a:lnTo>
                      <a:pt x="8705" y="4360"/>
                    </a:lnTo>
                    <a:lnTo>
                      <a:pt x="9021" y="4324"/>
                    </a:lnTo>
                    <a:lnTo>
                      <a:pt x="9333" y="4278"/>
                    </a:lnTo>
                    <a:lnTo>
                      <a:pt x="9640" y="4222"/>
                    </a:lnTo>
                    <a:lnTo>
                      <a:pt x="9944" y="4156"/>
                    </a:lnTo>
                    <a:lnTo>
                      <a:pt x="10243" y="4082"/>
                    </a:lnTo>
                    <a:lnTo>
                      <a:pt x="10536" y="3998"/>
                    </a:lnTo>
                    <a:lnTo>
                      <a:pt x="10826" y="3905"/>
                    </a:lnTo>
                    <a:lnTo>
                      <a:pt x="11110" y="3804"/>
                    </a:lnTo>
                    <a:lnTo>
                      <a:pt x="11389" y="3693"/>
                    </a:lnTo>
                    <a:lnTo>
                      <a:pt x="11661" y="3575"/>
                    </a:lnTo>
                    <a:lnTo>
                      <a:pt x="11929" y="3449"/>
                    </a:lnTo>
                    <a:lnTo>
                      <a:pt x="12191" y="3314"/>
                    </a:lnTo>
                    <a:lnTo>
                      <a:pt x="12445" y="3172"/>
                    </a:lnTo>
                    <a:lnTo>
                      <a:pt x="12694" y="3022"/>
                    </a:lnTo>
                    <a:lnTo>
                      <a:pt x="12935" y="2864"/>
                    </a:lnTo>
                    <a:lnTo>
                      <a:pt x="13170" y="2700"/>
                    </a:lnTo>
                    <a:lnTo>
                      <a:pt x="13397" y="2529"/>
                    </a:lnTo>
                    <a:lnTo>
                      <a:pt x="13617" y="2351"/>
                    </a:lnTo>
                    <a:lnTo>
                      <a:pt x="13829" y="2166"/>
                    </a:lnTo>
                    <a:lnTo>
                      <a:pt x="14033" y="1975"/>
                    </a:lnTo>
                    <a:lnTo>
                      <a:pt x="14229" y="1777"/>
                    </a:lnTo>
                    <a:lnTo>
                      <a:pt x="14417" y="1574"/>
                    </a:lnTo>
                    <a:lnTo>
                      <a:pt x="14597" y="1365"/>
                    </a:lnTo>
                    <a:lnTo>
                      <a:pt x="14767" y="1151"/>
                    </a:lnTo>
                    <a:lnTo>
                      <a:pt x="14928" y="930"/>
                    </a:lnTo>
                    <a:lnTo>
                      <a:pt x="15080" y="705"/>
                    </a:lnTo>
                    <a:lnTo>
                      <a:pt x="15222" y="474"/>
                    </a:lnTo>
                    <a:lnTo>
                      <a:pt x="15355" y="239"/>
                    </a:lnTo>
                    <a:lnTo>
                      <a:pt x="15478" y="0"/>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7" name="Freeform 8"/>
              <p:cNvSpPr>
                <a:spLocks noEditPoints="1"/>
              </p:cNvSpPr>
              <p:nvPr/>
            </p:nvSpPr>
            <p:spPr bwMode="auto">
              <a:xfrm>
                <a:off x="344488" y="3454400"/>
                <a:ext cx="912812" cy="774700"/>
              </a:xfrm>
              <a:custGeom>
                <a:avLst/>
                <a:gdLst/>
                <a:ahLst/>
                <a:cxnLst>
                  <a:cxn ang="0">
                    <a:pos x="8871" y="35"/>
                  </a:cxn>
                  <a:cxn ang="0">
                    <a:pos x="10057" y="216"/>
                  </a:cxn>
                  <a:cxn ang="0">
                    <a:pos x="11178" y="538"/>
                  </a:cxn>
                  <a:cxn ang="0">
                    <a:pos x="12219" y="992"/>
                  </a:cxn>
                  <a:cxn ang="0">
                    <a:pos x="13166" y="1564"/>
                  </a:cxn>
                  <a:cxn ang="0">
                    <a:pos x="14004" y="2243"/>
                  </a:cxn>
                  <a:cxn ang="0">
                    <a:pos x="14721" y="3017"/>
                  </a:cxn>
                  <a:cxn ang="0">
                    <a:pos x="15304" y="3875"/>
                  </a:cxn>
                  <a:cxn ang="0">
                    <a:pos x="15737" y="4805"/>
                  </a:cxn>
                  <a:cxn ang="0">
                    <a:pos x="16006" y="5795"/>
                  </a:cxn>
                  <a:cxn ang="0">
                    <a:pos x="16100" y="6832"/>
                  </a:cxn>
                  <a:cxn ang="0">
                    <a:pos x="16006" y="7870"/>
                  </a:cxn>
                  <a:cxn ang="0">
                    <a:pos x="15737" y="8860"/>
                  </a:cxn>
                  <a:cxn ang="0">
                    <a:pos x="15304" y="9790"/>
                  </a:cxn>
                  <a:cxn ang="0">
                    <a:pos x="14721" y="10647"/>
                  </a:cxn>
                  <a:cxn ang="0">
                    <a:pos x="14004" y="11422"/>
                  </a:cxn>
                  <a:cxn ang="0">
                    <a:pos x="13166" y="12101"/>
                  </a:cxn>
                  <a:cxn ang="0">
                    <a:pos x="12219" y="12673"/>
                  </a:cxn>
                  <a:cxn ang="0">
                    <a:pos x="11178" y="13126"/>
                  </a:cxn>
                  <a:cxn ang="0">
                    <a:pos x="10057" y="13449"/>
                  </a:cxn>
                  <a:cxn ang="0">
                    <a:pos x="8871" y="13629"/>
                  </a:cxn>
                  <a:cxn ang="0">
                    <a:pos x="7636" y="13655"/>
                  </a:cxn>
                  <a:cxn ang="0">
                    <a:pos x="6431" y="13525"/>
                  </a:cxn>
                  <a:cxn ang="0">
                    <a:pos x="5287" y="13248"/>
                  </a:cxn>
                  <a:cxn ang="0">
                    <a:pos x="4218" y="12838"/>
                  </a:cxn>
                  <a:cxn ang="0">
                    <a:pos x="3238" y="12304"/>
                  </a:cxn>
                  <a:cxn ang="0">
                    <a:pos x="2363" y="11660"/>
                  </a:cxn>
                  <a:cxn ang="0">
                    <a:pos x="1603" y="10916"/>
                  </a:cxn>
                  <a:cxn ang="0">
                    <a:pos x="974" y="10084"/>
                  </a:cxn>
                  <a:cxn ang="0">
                    <a:pos x="490" y="9177"/>
                  </a:cxn>
                  <a:cxn ang="0">
                    <a:pos x="164" y="8206"/>
                  </a:cxn>
                  <a:cxn ang="0">
                    <a:pos x="10" y="7183"/>
                  </a:cxn>
                  <a:cxn ang="0">
                    <a:pos x="41" y="6136"/>
                  </a:cxn>
                  <a:cxn ang="0">
                    <a:pos x="254" y="5129"/>
                  </a:cxn>
                  <a:cxn ang="0">
                    <a:pos x="634" y="4178"/>
                  </a:cxn>
                  <a:cxn ang="0">
                    <a:pos x="1168" y="3294"/>
                  </a:cxn>
                  <a:cxn ang="0">
                    <a:pos x="1842" y="2490"/>
                  </a:cxn>
                  <a:cxn ang="0">
                    <a:pos x="2642" y="1779"/>
                  </a:cxn>
                  <a:cxn ang="0">
                    <a:pos x="3554" y="1169"/>
                  </a:cxn>
                  <a:cxn ang="0">
                    <a:pos x="4565" y="675"/>
                  </a:cxn>
                  <a:cxn ang="0">
                    <a:pos x="5660" y="308"/>
                  </a:cxn>
                  <a:cxn ang="0">
                    <a:pos x="6826" y="79"/>
                  </a:cxn>
                  <a:cxn ang="0">
                    <a:pos x="8050" y="0"/>
                  </a:cxn>
                  <a:cxn ang="0">
                    <a:pos x="9888" y="3284"/>
                  </a:cxn>
                  <a:cxn ang="0">
                    <a:pos x="7171" y="698"/>
                  </a:cxn>
                  <a:cxn ang="0">
                    <a:pos x="7130" y="4461"/>
                  </a:cxn>
                  <a:cxn ang="0">
                    <a:pos x="8970" y="9203"/>
                  </a:cxn>
                  <a:cxn ang="0">
                    <a:pos x="8929" y="12966"/>
                  </a:cxn>
                  <a:cxn ang="0">
                    <a:pos x="6212" y="10381"/>
                  </a:cxn>
                  <a:cxn ang="0">
                    <a:pos x="1485" y="6832"/>
                  </a:cxn>
                  <a:cxn ang="0">
                    <a:pos x="3841" y="5953"/>
                  </a:cxn>
                  <a:cxn ang="0">
                    <a:pos x="3841" y="7711"/>
                  </a:cxn>
                  <a:cxn ang="0">
                    <a:pos x="1485" y="6832"/>
                  </a:cxn>
                  <a:cxn ang="0">
                    <a:pos x="12259" y="4994"/>
                  </a:cxn>
                  <a:cxn ang="0">
                    <a:pos x="9674" y="7711"/>
                  </a:cxn>
                  <a:cxn ang="0">
                    <a:pos x="13437" y="7752"/>
                  </a:cxn>
                </a:cxnLst>
                <a:rect l="0" t="0" r="r" b="b"/>
                <a:pathLst>
                  <a:path w="16100" h="13664">
                    <a:moveTo>
                      <a:pt x="8050" y="0"/>
                    </a:moveTo>
                    <a:lnTo>
                      <a:pt x="8464" y="9"/>
                    </a:lnTo>
                    <a:lnTo>
                      <a:pt x="8871" y="35"/>
                    </a:lnTo>
                    <a:lnTo>
                      <a:pt x="9273" y="79"/>
                    </a:lnTo>
                    <a:lnTo>
                      <a:pt x="9669" y="139"/>
                    </a:lnTo>
                    <a:lnTo>
                      <a:pt x="10057" y="216"/>
                    </a:lnTo>
                    <a:lnTo>
                      <a:pt x="10439" y="308"/>
                    </a:lnTo>
                    <a:lnTo>
                      <a:pt x="10813" y="416"/>
                    </a:lnTo>
                    <a:lnTo>
                      <a:pt x="11178" y="538"/>
                    </a:lnTo>
                    <a:lnTo>
                      <a:pt x="11535" y="675"/>
                    </a:lnTo>
                    <a:lnTo>
                      <a:pt x="11882" y="827"/>
                    </a:lnTo>
                    <a:lnTo>
                      <a:pt x="12219" y="992"/>
                    </a:lnTo>
                    <a:lnTo>
                      <a:pt x="12545" y="1169"/>
                    </a:lnTo>
                    <a:lnTo>
                      <a:pt x="12861" y="1360"/>
                    </a:lnTo>
                    <a:lnTo>
                      <a:pt x="13166" y="1564"/>
                    </a:lnTo>
                    <a:lnTo>
                      <a:pt x="13458" y="1779"/>
                    </a:lnTo>
                    <a:lnTo>
                      <a:pt x="13737" y="2005"/>
                    </a:lnTo>
                    <a:lnTo>
                      <a:pt x="14004" y="2243"/>
                    </a:lnTo>
                    <a:lnTo>
                      <a:pt x="14258" y="2490"/>
                    </a:lnTo>
                    <a:lnTo>
                      <a:pt x="14497" y="2749"/>
                    </a:lnTo>
                    <a:lnTo>
                      <a:pt x="14721" y="3017"/>
                    </a:lnTo>
                    <a:lnTo>
                      <a:pt x="14932" y="3294"/>
                    </a:lnTo>
                    <a:lnTo>
                      <a:pt x="15126" y="3580"/>
                    </a:lnTo>
                    <a:lnTo>
                      <a:pt x="15304" y="3875"/>
                    </a:lnTo>
                    <a:lnTo>
                      <a:pt x="15466" y="4178"/>
                    </a:lnTo>
                    <a:lnTo>
                      <a:pt x="15610" y="4488"/>
                    </a:lnTo>
                    <a:lnTo>
                      <a:pt x="15737" y="4805"/>
                    </a:lnTo>
                    <a:lnTo>
                      <a:pt x="15845" y="5129"/>
                    </a:lnTo>
                    <a:lnTo>
                      <a:pt x="15936" y="5459"/>
                    </a:lnTo>
                    <a:lnTo>
                      <a:pt x="16006" y="5795"/>
                    </a:lnTo>
                    <a:lnTo>
                      <a:pt x="16058" y="6136"/>
                    </a:lnTo>
                    <a:lnTo>
                      <a:pt x="16089" y="6482"/>
                    </a:lnTo>
                    <a:lnTo>
                      <a:pt x="16100" y="6832"/>
                    </a:lnTo>
                    <a:lnTo>
                      <a:pt x="16089" y="7183"/>
                    </a:lnTo>
                    <a:lnTo>
                      <a:pt x="16058" y="7529"/>
                    </a:lnTo>
                    <a:lnTo>
                      <a:pt x="16006" y="7870"/>
                    </a:lnTo>
                    <a:lnTo>
                      <a:pt x="15936" y="8206"/>
                    </a:lnTo>
                    <a:lnTo>
                      <a:pt x="15845" y="8536"/>
                    </a:lnTo>
                    <a:lnTo>
                      <a:pt x="15737" y="8860"/>
                    </a:lnTo>
                    <a:lnTo>
                      <a:pt x="15610" y="9177"/>
                    </a:lnTo>
                    <a:lnTo>
                      <a:pt x="15466" y="9487"/>
                    </a:lnTo>
                    <a:lnTo>
                      <a:pt x="15304" y="9790"/>
                    </a:lnTo>
                    <a:lnTo>
                      <a:pt x="15126" y="10084"/>
                    </a:lnTo>
                    <a:lnTo>
                      <a:pt x="14932" y="10371"/>
                    </a:lnTo>
                    <a:lnTo>
                      <a:pt x="14721" y="10647"/>
                    </a:lnTo>
                    <a:lnTo>
                      <a:pt x="14497" y="10916"/>
                    </a:lnTo>
                    <a:lnTo>
                      <a:pt x="14258" y="11174"/>
                    </a:lnTo>
                    <a:lnTo>
                      <a:pt x="14004" y="11422"/>
                    </a:lnTo>
                    <a:lnTo>
                      <a:pt x="13737" y="11660"/>
                    </a:lnTo>
                    <a:lnTo>
                      <a:pt x="13458" y="11886"/>
                    </a:lnTo>
                    <a:lnTo>
                      <a:pt x="13166" y="12101"/>
                    </a:lnTo>
                    <a:lnTo>
                      <a:pt x="12861" y="12304"/>
                    </a:lnTo>
                    <a:lnTo>
                      <a:pt x="12545" y="12495"/>
                    </a:lnTo>
                    <a:lnTo>
                      <a:pt x="12219" y="12673"/>
                    </a:lnTo>
                    <a:lnTo>
                      <a:pt x="11882" y="12838"/>
                    </a:lnTo>
                    <a:lnTo>
                      <a:pt x="11535" y="12989"/>
                    </a:lnTo>
                    <a:lnTo>
                      <a:pt x="11178" y="13126"/>
                    </a:lnTo>
                    <a:lnTo>
                      <a:pt x="10813" y="13248"/>
                    </a:lnTo>
                    <a:lnTo>
                      <a:pt x="10439" y="13356"/>
                    </a:lnTo>
                    <a:lnTo>
                      <a:pt x="10057" y="13449"/>
                    </a:lnTo>
                    <a:lnTo>
                      <a:pt x="9669" y="13525"/>
                    </a:lnTo>
                    <a:lnTo>
                      <a:pt x="9273" y="13586"/>
                    </a:lnTo>
                    <a:lnTo>
                      <a:pt x="8871" y="13629"/>
                    </a:lnTo>
                    <a:lnTo>
                      <a:pt x="8464" y="13655"/>
                    </a:lnTo>
                    <a:lnTo>
                      <a:pt x="8050" y="13664"/>
                    </a:lnTo>
                    <a:lnTo>
                      <a:pt x="7636" y="13655"/>
                    </a:lnTo>
                    <a:lnTo>
                      <a:pt x="7229" y="13629"/>
                    </a:lnTo>
                    <a:lnTo>
                      <a:pt x="6826" y="13586"/>
                    </a:lnTo>
                    <a:lnTo>
                      <a:pt x="6431" y="13525"/>
                    </a:lnTo>
                    <a:lnTo>
                      <a:pt x="6043" y="13449"/>
                    </a:lnTo>
                    <a:lnTo>
                      <a:pt x="5660" y="13356"/>
                    </a:lnTo>
                    <a:lnTo>
                      <a:pt x="5287" y="13248"/>
                    </a:lnTo>
                    <a:lnTo>
                      <a:pt x="4922" y="13126"/>
                    </a:lnTo>
                    <a:lnTo>
                      <a:pt x="4565" y="12989"/>
                    </a:lnTo>
                    <a:lnTo>
                      <a:pt x="4218" y="12838"/>
                    </a:lnTo>
                    <a:lnTo>
                      <a:pt x="3881" y="12673"/>
                    </a:lnTo>
                    <a:lnTo>
                      <a:pt x="3554" y="12495"/>
                    </a:lnTo>
                    <a:lnTo>
                      <a:pt x="3238" y="12304"/>
                    </a:lnTo>
                    <a:lnTo>
                      <a:pt x="2934" y="12101"/>
                    </a:lnTo>
                    <a:lnTo>
                      <a:pt x="2642" y="11886"/>
                    </a:lnTo>
                    <a:lnTo>
                      <a:pt x="2363" y="11660"/>
                    </a:lnTo>
                    <a:lnTo>
                      <a:pt x="2095" y="11422"/>
                    </a:lnTo>
                    <a:lnTo>
                      <a:pt x="1842" y="11174"/>
                    </a:lnTo>
                    <a:lnTo>
                      <a:pt x="1603" y="10916"/>
                    </a:lnTo>
                    <a:lnTo>
                      <a:pt x="1378" y="10647"/>
                    </a:lnTo>
                    <a:lnTo>
                      <a:pt x="1168" y="10371"/>
                    </a:lnTo>
                    <a:lnTo>
                      <a:pt x="974" y="10084"/>
                    </a:lnTo>
                    <a:lnTo>
                      <a:pt x="796" y="9790"/>
                    </a:lnTo>
                    <a:lnTo>
                      <a:pt x="634" y="9487"/>
                    </a:lnTo>
                    <a:lnTo>
                      <a:pt x="490" y="9177"/>
                    </a:lnTo>
                    <a:lnTo>
                      <a:pt x="363" y="8860"/>
                    </a:lnTo>
                    <a:lnTo>
                      <a:pt x="254" y="8536"/>
                    </a:lnTo>
                    <a:lnTo>
                      <a:pt x="164" y="8206"/>
                    </a:lnTo>
                    <a:lnTo>
                      <a:pt x="93" y="7870"/>
                    </a:lnTo>
                    <a:lnTo>
                      <a:pt x="41" y="7529"/>
                    </a:lnTo>
                    <a:lnTo>
                      <a:pt x="10" y="7183"/>
                    </a:lnTo>
                    <a:lnTo>
                      <a:pt x="0" y="6832"/>
                    </a:lnTo>
                    <a:lnTo>
                      <a:pt x="10" y="6482"/>
                    </a:lnTo>
                    <a:lnTo>
                      <a:pt x="41" y="6136"/>
                    </a:lnTo>
                    <a:lnTo>
                      <a:pt x="93" y="5795"/>
                    </a:lnTo>
                    <a:lnTo>
                      <a:pt x="164" y="5459"/>
                    </a:lnTo>
                    <a:lnTo>
                      <a:pt x="254" y="5129"/>
                    </a:lnTo>
                    <a:lnTo>
                      <a:pt x="363" y="4805"/>
                    </a:lnTo>
                    <a:lnTo>
                      <a:pt x="490" y="4488"/>
                    </a:lnTo>
                    <a:lnTo>
                      <a:pt x="634" y="4178"/>
                    </a:lnTo>
                    <a:lnTo>
                      <a:pt x="796" y="3875"/>
                    </a:lnTo>
                    <a:lnTo>
                      <a:pt x="974" y="3580"/>
                    </a:lnTo>
                    <a:lnTo>
                      <a:pt x="1168" y="3294"/>
                    </a:lnTo>
                    <a:lnTo>
                      <a:pt x="1378" y="3017"/>
                    </a:lnTo>
                    <a:lnTo>
                      <a:pt x="1603" y="2749"/>
                    </a:lnTo>
                    <a:lnTo>
                      <a:pt x="1842" y="2490"/>
                    </a:lnTo>
                    <a:lnTo>
                      <a:pt x="2095" y="2243"/>
                    </a:lnTo>
                    <a:lnTo>
                      <a:pt x="2363" y="2005"/>
                    </a:lnTo>
                    <a:lnTo>
                      <a:pt x="2642" y="1779"/>
                    </a:lnTo>
                    <a:lnTo>
                      <a:pt x="2934" y="1564"/>
                    </a:lnTo>
                    <a:lnTo>
                      <a:pt x="3238" y="1360"/>
                    </a:lnTo>
                    <a:lnTo>
                      <a:pt x="3554" y="1169"/>
                    </a:lnTo>
                    <a:lnTo>
                      <a:pt x="3881" y="992"/>
                    </a:lnTo>
                    <a:lnTo>
                      <a:pt x="4218" y="827"/>
                    </a:lnTo>
                    <a:lnTo>
                      <a:pt x="4565" y="675"/>
                    </a:lnTo>
                    <a:lnTo>
                      <a:pt x="4922" y="538"/>
                    </a:lnTo>
                    <a:lnTo>
                      <a:pt x="5287" y="416"/>
                    </a:lnTo>
                    <a:lnTo>
                      <a:pt x="5660" y="308"/>
                    </a:lnTo>
                    <a:lnTo>
                      <a:pt x="6043" y="216"/>
                    </a:lnTo>
                    <a:lnTo>
                      <a:pt x="6431" y="139"/>
                    </a:lnTo>
                    <a:lnTo>
                      <a:pt x="6826" y="79"/>
                    </a:lnTo>
                    <a:lnTo>
                      <a:pt x="7229" y="35"/>
                    </a:lnTo>
                    <a:lnTo>
                      <a:pt x="7636" y="9"/>
                    </a:lnTo>
                    <a:lnTo>
                      <a:pt x="8050" y="0"/>
                    </a:lnTo>
                    <a:close/>
                    <a:moveTo>
                      <a:pt x="8050" y="5640"/>
                    </a:moveTo>
                    <a:lnTo>
                      <a:pt x="8970" y="4461"/>
                    </a:lnTo>
                    <a:lnTo>
                      <a:pt x="9888" y="3284"/>
                    </a:lnTo>
                    <a:lnTo>
                      <a:pt x="8929" y="3284"/>
                    </a:lnTo>
                    <a:lnTo>
                      <a:pt x="8929" y="698"/>
                    </a:lnTo>
                    <a:lnTo>
                      <a:pt x="7171" y="698"/>
                    </a:lnTo>
                    <a:lnTo>
                      <a:pt x="7171" y="3284"/>
                    </a:lnTo>
                    <a:lnTo>
                      <a:pt x="6212" y="3284"/>
                    </a:lnTo>
                    <a:lnTo>
                      <a:pt x="7130" y="4461"/>
                    </a:lnTo>
                    <a:lnTo>
                      <a:pt x="8050" y="5640"/>
                    </a:lnTo>
                    <a:close/>
                    <a:moveTo>
                      <a:pt x="8050" y="8024"/>
                    </a:moveTo>
                    <a:lnTo>
                      <a:pt x="8970" y="9203"/>
                    </a:lnTo>
                    <a:lnTo>
                      <a:pt x="9888" y="10381"/>
                    </a:lnTo>
                    <a:lnTo>
                      <a:pt x="8929" y="10381"/>
                    </a:lnTo>
                    <a:lnTo>
                      <a:pt x="8929" y="12966"/>
                    </a:lnTo>
                    <a:lnTo>
                      <a:pt x="7171" y="12966"/>
                    </a:lnTo>
                    <a:lnTo>
                      <a:pt x="7171" y="10381"/>
                    </a:lnTo>
                    <a:lnTo>
                      <a:pt x="6212" y="10381"/>
                    </a:lnTo>
                    <a:lnTo>
                      <a:pt x="7130" y="9203"/>
                    </a:lnTo>
                    <a:lnTo>
                      <a:pt x="8050" y="8024"/>
                    </a:lnTo>
                    <a:close/>
                    <a:moveTo>
                      <a:pt x="1485" y="6832"/>
                    </a:moveTo>
                    <a:lnTo>
                      <a:pt x="2663" y="5912"/>
                    </a:lnTo>
                    <a:lnTo>
                      <a:pt x="3841" y="4994"/>
                    </a:lnTo>
                    <a:lnTo>
                      <a:pt x="3841" y="5953"/>
                    </a:lnTo>
                    <a:lnTo>
                      <a:pt x="6426" y="5953"/>
                    </a:lnTo>
                    <a:lnTo>
                      <a:pt x="6426" y="7711"/>
                    </a:lnTo>
                    <a:lnTo>
                      <a:pt x="3841" y="7711"/>
                    </a:lnTo>
                    <a:lnTo>
                      <a:pt x="3841" y="8670"/>
                    </a:lnTo>
                    <a:lnTo>
                      <a:pt x="2663" y="7752"/>
                    </a:lnTo>
                    <a:lnTo>
                      <a:pt x="1485" y="6832"/>
                    </a:lnTo>
                    <a:close/>
                    <a:moveTo>
                      <a:pt x="14615" y="6832"/>
                    </a:moveTo>
                    <a:lnTo>
                      <a:pt x="13437" y="5912"/>
                    </a:lnTo>
                    <a:lnTo>
                      <a:pt x="12259" y="4994"/>
                    </a:lnTo>
                    <a:lnTo>
                      <a:pt x="12259" y="5953"/>
                    </a:lnTo>
                    <a:lnTo>
                      <a:pt x="9674" y="5953"/>
                    </a:lnTo>
                    <a:lnTo>
                      <a:pt x="9674" y="7711"/>
                    </a:lnTo>
                    <a:lnTo>
                      <a:pt x="12259" y="7711"/>
                    </a:lnTo>
                    <a:lnTo>
                      <a:pt x="12259" y="8670"/>
                    </a:lnTo>
                    <a:lnTo>
                      <a:pt x="13437" y="7752"/>
                    </a:lnTo>
                    <a:lnTo>
                      <a:pt x="14615" y="6832"/>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68" name="组合 173"/>
            <p:cNvGrpSpPr/>
            <p:nvPr/>
          </p:nvGrpSpPr>
          <p:grpSpPr>
            <a:xfrm>
              <a:off x="8661755" y="2946320"/>
              <a:ext cx="576956" cy="291689"/>
              <a:chOff x="-4491447" y="3955225"/>
              <a:chExt cx="827789" cy="580263"/>
            </a:xfrm>
            <a:solidFill>
              <a:srgbClr val="1D1D1A">
                <a:lumMod val="50000"/>
                <a:lumOff val="50000"/>
              </a:srgbClr>
            </a:solidFill>
          </p:grpSpPr>
          <p:sp>
            <p:nvSpPr>
              <p:cNvPr id="169" name="Freeform 51"/>
              <p:cNvSpPr>
                <a:spLocks noEditPoints="1"/>
              </p:cNvSpPr>
              <p:nvPr/>
            </p:nvSpPr>
            <p:spPr bwMode="auto">
              <a:xfrm>
                <a:off x="-4491447" y="4369119"/>
                <a:ext cx="580264" cy="166369"/>
              </a:xfrm>
              <a:custGeom>
                <a:avLst/>
                <a:gdLst/>
                <a:ahLst/>
                <a:cxnLst>
                  <a:cxn ang="0">
                    <a:pos x="226" y="14"/>
                  </a:cxn>
                  <a:cxn ang="0">
                    <a:pos x="226" y="14"/>
                  </a:cxn>
                  <a:cxn ang="0">
                    <a:pos x="222" y="0"/>
                  </a:cxn>
                  <a:cxn ang="0">
                    <a:pos x="40" y="0"/>
                  </a:cxn>
                  <a:cxn ang="0">
                    <a:pos x="40" y="0"/>
                  </a:cxn>
                  <a:cxn ang="0">
                    <a:pos x="32" y="0"/>
                  </a:cxn>
                  <a:cxn ang="0">
                    <a:pos x="24" y="2"/>
                  </a:cxn>
                  <a:cxn ang="0">
                    <a:pos x="18" y="6"/>
                  </a:cxn>
                  <a:cxn ang="0">
                    <a:pos x="12" y="10"/>
                  </a:cxn>
                  <a:cxn ang="0">
                    <a:pos x="6" y="14"/>
                  </a:cxn>
                  <a:cxn ang="0">
                    <a:pos x="4" y="20"/>
                  </a:cxn>
                  <a:cxn ang="0">
                    <a:pos x="0" y="28"/>
                  </a:cxn>
                  <a:cxn ang="0">
                    <a:pos x="0" y="34"/>
                  </a:cxn>
                  <a:cxn ang="0">
                    <a:pos x="0" y="48"/>
                  </a:cxn>
                  <a:cxn ang="0">
                    <a:pos x="0" y="48"/>
                  </a:cxn>
                  <a:cxn ang="0">
                    <a:pos x="0" y="54"/>
                  </a:cxn>
                  <a:cxn ang="0">
                    <a:pos x="4" y="62"/>
                  </a:cxn>
                  <a:cxn ang="0">
                    <a:pos x="6" y="68"/>
                  </a:cxn>
                  <a:cxn ang="0">
                    <a:pos x="12" y="72"/>
                  </a:cxn>
                  <a:cxn ang="0">
                    <a:pos x="18" y="76"/>
                  </a:cxn>
                  <a:cxn ang="0">
                    <a:pos x="24" y="80"/>
                  </a:cxn>
                  <a:cxn ang="0">
                    <a:pos x="32" y="82"/>
                  </a:cxn>
                  <a:cxn ang="0">
                    <a:pos x="40" y="82"/>
                  </a:cxn>
                  <a:cxn ang="0">
                    <a:pos x="282" y="82"/>
                  </a:cxn>
                  <a:cxn ang="0">
                    <a:pos x="282" y="82"/>
                  </a:cxn>
                  <a:cxn ang="0">
                    <a:pos x="286" y="82"/>
                  </a:cxn>
                  <a:cxn ang="0">
                    <a:pos x="286" y="82"/>
                  </a:cxn>
                  <a:cxn ang="0">
                    <a:pos x="266" y="68"/>
                  </a:cxn>
                  <a:cxn ang="0">
                    <a:pos x="250" y="50"/>
                  </a:cxn>
                  <a:cxn ang="0">
                    <a:pos x="238" y="32"/>
                  </a:cxn>
                  <a:cxn ang="0">
                    <a:pos x="226" y="14"/>
                  </a:cxn>
                  <a:cxn ang="0">
                    <a:pos x="226" y="14"/>
                  </a:cxn>
                  <a:cxn ang="0">
                    <a:pos x="48" y="54"/>
                  </a:cxn>
                  <a:cxn ang="0">
                    <a:pos x="48" y="54"/>
                  </a:cxn>
                  <a:cxn ang="0">
                    <a:pos x="44" y="54"/>
                  </a:cxn>
                  <a:cxn ang="0">
                    <a:pos x="40" y="50"/>
                  </a:cxn>
                  <a:cxn ang="0">
                    <a:pos x="36" y="46"/>
                  </a:cxn>
                  <a:cxn ang="0">
                    <a:pos x="36" y="40"/>
                  </a:cxn>
                  <a:cxn ang="0">
                    <a:pos x="36" y="40"/>
                  </a:cxn>
                  <a:cxn ang="0">
                    <a:pos x="36" y="36"/>
                  </a:cxn>
                  <a:cxn ang="0">
                    <a:pos x="40" y="32"/>
                  </a:cxn>
                  <a:cxn ang="0">
                    <a:pos x="44" y="28"/>
                  </a:cxn>
                  <a:cxn ang="0">
                    <a:pos x="48" y="28"/>
                  </a:cxn>
                  <a:cxn ang="0">
                    <a:pos x="48" y="28"/>
                  </a:cxn>
                  <a:cxn ang="0">
                    <a:pos x="54" y="28"/>
                  </a:cxn>
                  <a:cxn ang="0">
                    <a:pos x="58" y="32"/>
                  </a:cxn>
                  <a:cxn ang="0">
                    <a:pos x="62" y="36"/>
                  </a:cxn>
                  <a:cxn ang="0">
                    <a:pos x="62" y="40"/>
                  </a:cxn>
                  <a:cxn ang="0">
                    <a:pos x="62" y="40"/>
                  </a:cxn>
                  <a:cxn ang="0">
                    <a:pos x="62" y="46"/>
                  </a:cxn>
                  <a:cxn ang="0">
                    <a:pos x="58" y="50"/>
                  </a:cxn>
                  <a:cxn ang="0">
                    <a:pos x="54" y="54"/>
                  </a:cxn>
                  <a:cxn ang="0">
                    <a:pos x="48" y="54"/>
                  </a:cxn>
                  <a:cxn ang="0">
                    <a:pos x="48" y="54"/>
                  </a:cxn>
                </a:cxnLst>
                <a:rect l="0" t="0" r="r" b="b"/>
                <a:pathLst>
                  <a:path w="286" h="82">
                    <a:moveTo>
                      <a:pt x="226" y="14"/>
                    </a:moveTo>
                    <a:lnTo>
                      <a:pt x="226" y="14"/>
                    </a:lnTo>
                    <a:lnTo>
                      <a:pt x="222" y="0"/>
                    </a:lnTo>
                    <a:lnTo>
                      <a:pt x="40" y="0"/>
                    </a:lnTo>
                    <a:lnTo>
                      <a:pt x="40" y="0"/>
                    </a:lnTo>
                    <a:lnTo>
                      <a:pt x="32" y="0"/>
                    </a:lnTo>
                    <a:lnTo>
                      <a:pt x="24" y="2"/>
                    </a:lnTo>
                    <a:lnTo>
                      <a:pt x="18" y="6"/>
                    </a:lnTo>
                    <a:lnTo>
                      <a:pt x="12" y="10"/>
                    </a:lnTo>
                    <a:lnTo>
                      <a:pt x="6" y="14"/>
                    </a:lnTo>
                    <a:lnTo>
                      <a:pt x="4" y="20"/>
                    </a:lnTo>
                    <a:lnTo>
                      <a:pt x="0" y="28"/>
                    </a:lnTo>
                    <a:lnTo>
                      <a:pt x="0" y="34"/>
                    </a:lnTo>
                    <a:lnTo>
                      <a:pt x="0" y="48"/>
                    </a:lnTo>
                    <a:lnTo>
                      <a:pt x="0" y="48"/>
                    </a:lnTo>
                    <a:lnTo>
                      <a:pt x="0" y="54"/>
                    </a:lnTo>
                    <a:lnTo>
                      <a:pt x="4" y="62"/>
                    </a:lnTo>
                    <a:lnTo>
                      <a:pt x="6" y="68"/>
                    </a:lnTo>
                    <a:lnTo>
                      <a:pt x="12" y="72"/>
                    </a:lnTo>
                    <a:lnTo>
                      <a:pt x="18" y="76"/>
                    </a:lnTo>
                    <a:lnTo>
                      <a:pt x="24" y="80"/>
                    </a:lnTo>
                    <a:lnTo>
                      <a:pt x="32" y="82"/>
                    </a:lnTo>
                    <a:lnTo>
                      <a:pt x="40" y="82"/>
                    </a:lnTo>
                    <a:lnTo>
                      <a:pt x="282" y="82"/>
                    </a:lnTo>
                    <a:lnTo>
                      <a:pt x="282" y="82"/>
                    </a:lnTo>
                    <a:lnTo>
                      <a:pt x="286" y="82"/>
                    </a:lnTo>
                    <a:lnTo>
                      <a:pt x="286" y="82"/>
                    </a:lnTo>
                    <a:lnTo>
                      <a:pt x="266" y="68"/>
                    </a:lnTo>
                    <a:lnTo>
                      <a:pt x="250" y="50"/>
                    </a:lnTo>
                    <a:lnTo>
                      <a:pt x="238" y="32"/>
                    </a:lnTo>
                    <a:lnTo>
                      <a:pt x="226" y="14"/>
                    </a:lnTo>
                    <a:lnTo>
                      <a:pt x="226" y="14"/>
                    </a:lnTo>
                    <a:close/>
                    <a:moveTo>
                      <a:pt x="48" y="54"/>
                    </a:moveTo>
                    <a:lnTo>
                      <a:pt x="48" y="54"/>
                    </a:lnTo>
                    <a:lnTo>
                      <a:pt x="44" y="54"/>
                    </a:lnTo>
                    <a:lnTo>
                      <a:pt x="40" y="50"/>
                    </a:lnTo>
                    <a:lnTo>
                      <a:pt x="36" y="46"/>
                    </a:lnTo>
                    <a:lnTo>
                      <a:pt x="36" y="40"/>
                    </a:lnTo>
                    <a:lnTo>
                      <a:pt x="36" y="40"/>
                    </a:lnTo>
                    <a:lnTo>
                      <a:pt x="36" y="36"/>
                    </a:lnTo>
                    <a:lnTo>
                      <a:pt x="40" y="32"/>
                    </a:lnTo>
                    <a:lnTo>
                      <a:pt x="44" y="28"/>
                    </a:lnTo>
                    <a:lnTo>
                      <a:pt x="48" y="28"/>
                    </a:lnTo>
                    <a:lnTo>
                      <a:pt x="48" y="28"/>
                    </a:lnTo>
                    <a:lnTo>
                      <a:pt x="54" y="28"/>
                    </a:lnTo>
                    <a:lnTo>
                      <a:pt x="58" y="32"/>
                    </a:lnTo>
                    <a:lnTo>
                      <a:pt x="62" y="36"/>
                    </a:lnTo>
                    <a:lnTo>
                      <a:pt x="62" y="40"/>
                    </a:lnTo>
                    <a:lnTo>
                      <a:pt x="62" y="40"/>
                    </a:lnTo>
                    <a:lnTo>
                      <a:pt x="62" y="46"/>
                    </a:lnTo>
                    <a:lnTo>
                      <a:pt x="58" y="50"/>
                    </a:lnTo>
                    <a:lnTo>
                      <a:pt x="54" y="54"/>
                    </a:lnTo>
                    <a:lnTo>
                      <a:pt x="48" y="54"/>
                    </a:lnTo>
                    <a:lnTo>
                      <a:pt x="48" y="54"/>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0" name="Freeform 52"/>
              <p:cNvSpPr>
                <a:spLocks noEditPoints="1"/>
              </p:cNvSpPr>
              <p:nvPr/>
            </p:nvSpPr>
            <p:spPr bwMode="auto">
              <a:xfrm>
                <a:off x="-4491447" y="4166230"/>
                <a:ext cx="442299" cy="170427"/>
              </a:xfrm>
              <a:custGeom>
                <a:avLst/>
                <a:gdLst/>
                <a:ahLst/>
                <a:cxnLst>
                  <a:cxn ang="0">
                    <a:pos x="212" y="0"/>
                  </a:cxn>
                  <a:cxn ang="0">
                    <a:pos x="40" y="0"/>
                  </a:cxn>
                  <a:cxn ang="0">
                    <a:pos x="40" y="0"/>
                  </a:cxn>
                  <a:cxn ang="0">
                    <a:pos x="32" y="0"/>
                  </a:cxn>
                  <a:cxn ang="0">
                    <a:pos x="24" y="2"/>
                  </a:cxn>
                  <a:cxn ang="0">
                    <a:pos x="18" y="6"/>
                  </a:cxn>
                  <a:cxn ang="0">
                    <a:pos x="12" y="10"/>
                  </a:cxn>
                  <a:cxn ang="0">
                    <a:pos x="6" y="16"/>
                  </a:cxn>
                  <a:cxn ang="0">
                    <a:pos x="4" y="22"/>
                  </a:cxn>
                  <a:cxn ang="0">
                    <a:pos x="0" y="28"/>
                  </a:cxn>
                  <a:cxn ang="0">
                    <a:pos x="0" y="36"/>
                  </a:cxn>
                  <a:cxn ang="0">
                    <a:pos x="0" y="48"/>
                  </a:cxn>
                  <a:cxn ang="0">
                    <a:pos x="0" y="48"/>
                  </a:cxn>
                  <a:cxn ang="0">
                    <a:pos x="0" y="56"/>
                  </a:cxn>
                  <a:cxn ang="0">
                    <a:pos x="4" y="62"/>
                  </a:cxn>
                  <a:cxn ang="0">
                    <a:pos x="6" y="68"/>
                  </a:cxn>
                  <a:cxn ang="0">
                    <a:pos x="12" y="74"/>
                  </a:cxn>
                  <a:cxn ang="0">
                    <a:pos x="18" y="78"/>
                  </a:cxn>
                  <a:cxn ang="0">
                    <a:pos x="24" y="80"/>
                  </a:cxn>
                  <a:cxn ang="0">
                    <a:pos x="32" y="82"/>
                  </a:cxn>
                  <a:cxn ang="0">
                    <a:pos x="40" y="84"/>
                  </a:cxn>
                  <a:cxn ang="0">
                    <a:pos x="218" y="84"/>
                  </a:cxn>
                  <a:cxn ang="0">
                    <a:pos x="218" y="84"/>
                  </a:cxn>
                  <a:cxn ang="0">
                    <a:pos x="214" y="60"/>
                  </a:cxn>
                  <a:cxn ang="0">
                    <a:pos x="212" y="38"/>
                  </a:cxn>
                  <a:cxn ang="0">
                    <a:pos x="212" y="0"/>
                  </a:cxn>
                  <a:cxn ang="0">
                    <a:pos x="212" y="0"/>
                  </a:cxn>
                  <a:cxn ang="0">
                    <a:pos x="48" y="56"/>
                  </a:cxn>
                  <a:cxn ang="0">
                    <a:pos x="48" y="56"/>
                  </a:cxn>
                  <a:cxn ang="0">
                    <a:pos x="44" y="54"/>
                  </a:cxn>
                  <a:cxn ang="0">
                    <a:pos x="40" y="52"/>
                  </a:cxn>
                  <a:cxn ang="0">
                    <a:pos x="36" y="48"/>
                  </a:cxn>
                  <a:cxn ang="0">
                    <a:pos x="36" y="42"/>
                  </a:cxn>
                  <a:cxn ang="0">
                    <a:pos x="36" y="42"/>
                  </a:cxn>
                  <a:cxn ang="0">
                    <a:pos x="36" y="36"/>
                  </a:cxn>
                  <a:cxn ang="0">
                    <a:pos x="40" y="32"/>
                  </a:cxn>
                  <a:cxn ang="0">
                    <a:pos x="44" y="30"/>
                  </a:cxn>
                  <a:cxn ang="0">
                    <a:pos x="48" y="28"/>
                  </a:cxn>
                  <a:cxn ang="0">
                    <a:pos x="48" y="28"/>
                  </a:cxn>
                  <a:cxn ang="0">
                    <a:pos x="54" y="30"/>
                  </a:cxn>
                  <a:cxn ang="0">
                    <a:pos x="58" y="32"/>
                  </a:cxn>
                  <a:cxn ang="0">
                    <a:pos x="62" y="36"/>
                  </a:cxn>
                  <a:cxn ang="0">
                    <a:pos x="62" y="42"/>
                  </a:cxn>
                  <a:cxn ang="0">
                    <a:pos x="62" y="42"/>
                  </a:cxn>
                  <a:cxn ang="0">
                    <a:pos x="62" y="48"/>
                  </a:cxn>
                  <a:cxn ang="0">
                    <a:pos x="58" y="52"/>
                  </a:cxn>
                  <a:cxn ang="0">
                    <a:pos x="54" y="54"/>
                  </a:cxn>
                  <a:cxn ang="0">
                    <a:pos x="48" y="56"/>
                  </a:cxn>
                  <a:cxn ang="0">
                    <a:pos x="48" y="56"/>
                  </a:cxn>
                </a:cxnLst>
                <a:rect l="0" t="0" r="r" b="b"/>
                <a:pathLst>
                  <a:path w="218" h="84">
                    <a:moveTo>
                      <a:pt x="212" y="0"/>
                    </a:moveTo>
                    <a:lnTo>
                      <a:pt x="40" y="0"/>
                    </a:lnTo>
                    <a:lnTo>
                      <a:pt x="40" y="0"/>
                    </a:lnTo>
                    <a:lnTo>
                      <a:pt x="32" y="0"/>
                    </a:lnTo>
                    <a:lnTo>
                      <a:pt x="24" y="2"/>
                    </a:lnTo>
                    <a:lnTo>
                      <a:pt x="18" y="6"/>
                    </a:lnTo>
                    <a:lnTo>
                      <a:pt x="12" y="10"/>
                    </a:lnTo>
                    <a:lnTo>
                      <a:pt x="6" y="16"/>
                    </a:lnTo>
                    <a:lnTo>
                      <a:pt x="4" y="22"/>
                    </a:lnTo>
                    <a:lnTo>
                      <a:pt x="0" y="28"/>
                    </a:lnTo>
                    <a:lnTo>
                      <a:pt x="0" y="36"/>
                    </a:lnTo>
                    <a:lnTo>
                      <a:pt x="0" y="48"/>
                    </a:lnTo>
                    <a:lnTo>
                      <a:pt x="0" y="48"/>
                    </a:lnTo>
                    <a:lnTo>
                      <a:pt x="0" y="56"/>
                    </a:lnTo>
                    <a:lnTo>
                      <a:pt x="4" y="62"/>
                    </a:lnTo>
                    <a:lnTo>
                      <a:pt x="6" y="68"/>
                    </a:lnTo>
                    <a:lnTo>
                      <a:pt x="12" y="74"/>
                    </a:lnTo>
                    <a:lnTo>
                      <a:pt x="18" y="78"/>
                    </a:lnTo>
                    <a:lnTo>
                      <a:pt x="24" y="80"/>
                    </a:lnTo>
                    <a:lnTo>
                      <a:pt x="32" y="82"/>
                    </a:lnTo>
                    <a:lnTo>
                      <a:pt x="40" y="84"/>
                    </a:lnTo>
                    <a:lnTo>
                      <a:pt x="218" y="84"/>
                    </a:lnTo>
                    <a:lnTo>
                      <a:pt x="218" y="84"/>
                    </a:lnTo>
                    <a:lnTo>
                      <a:pt x="214" y="60"/>
                    </a:lnTo>
                    <a:lnTo>
                      <a:pt x="212" y="38"/>
                    </a:lnTo>
                    <a:lnTo>
                      <a:pt x="212" y="0"/>
                    </a:lnTo>
                    <a:lnTo>
                      <a:pt x="212" y="0"/>
                    </a:lnTo>
                    <a:close/>
                    <a:moveTo>
                      <a:pt x="48" y="56"/>
                    </a:moveTo>
                    <a:lnTo>
                      <a:pt x="48" y="56"/>
                    </a:lnTo>
                    <a:lnTo>
                      <a:pt x="44" y="54"/>
                    </a:lnTo>
                    <a:lnTo>
                      <a:pt x="40" y="52"/>
                    </a:lnTo>
                    <a:lnTo>
                      <a:pt x="36" y="48"/>
                    </a:lnTo>
                    <a:lnTo>
                      <a:pt x="36" y="42"/>
                    </a:lnTo>
                    <a:lnTo>
                      <a:pt x="36" y="42"/>
                    </a:lnTo>
                    <a:lnTo>
                      <a:pt x="36" y="36"/>
                    </a:lnTo>
                    <a:lnTo>
                      <a:pt x="40" y="32"/>
                    </a:lnTo>
                    <a:lnTo>
                      <a:pt x="44" y="30"/>
                    </a:lnTo>
                    <a:lnTo>
                      <a:pt x="48" y="28"/>
                    </a:lnTo>
                    <a:lnTo>
                      <a:pt x="48" y="28"/>
                    </a:lnTo>
                    <a:lnTo>
                      <a:pt x="54" y="30"/>
                    </a:lnTo>
                    <a:lnTo>
                      <a:pt x="58" y="32"/>
                    </a:lnTo>
                    <a:lnTo>
                      <a:pt x="62" y="36"/>
                    </a:lnTo>
                    <a:lnTo>
                      <a:pt x="62" y="42"/>
                    </a:lnTo>
                    <a:lnTo>
                      <a:pt x="62" y="42"/>
                    </a:lnTo>
                    <a:lnTo>
                      <a:pt x="62" y="48"/>
                    </a:lnTo>
                    <a:lnTo>
                      <a:pt x="58" y="52"/>
                    </a:lnTo>
                    <a:lnTo>
                      <a:pt x="54" y="54"/>
                    </a:lnTo>
                    <a:lnTo>
                      <a:pt x="48" y="56"/>
                    </a:lnTo>
                    <a:lnTo>
                      <a:pt x="48" y="56"/>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1" name="Freeform 53"/>
              <p:cNvSpPr>
                <a:spLocks noEditPoints="1"/>
              </p:cNvSpPr>
              <p:nvPr/>
            </p:nvSpPr>
            <p:spPr bwMode="auto">
              <a:xfrm>
                <a:off x="-4491447" y="3955225"/>
                <a:ext cx="649246" cy="170427"/>
              </a:xfrm>
              <a:custGeom>
                <a:avLst/>
                <a:gdLst/>
                <a:ahLst/>
                <a:cxnLst>
                  <a:cxn ang="0">
                    <a:pos x="318" y="56"/>
                  </a:cxn>
                  <a:cxn ang="0">
                    <a:pos x="320" y="58"/>
                  </a:cxn>
                  <a:cxn ang="0">
                    <a:pos x="320" y="58"/>
                  </a:cxn>
                  <a:cxn ang="0">
                    <a:pos x="320" y="48"/>
                  </a:cxn>
                  <a:cxn ang="0">
                    <a:pos x="320" y="36"/>
                  </a:cxn>
                  <a:cxn ang="0">
                    <a:pos x="320" y="36"/>
                  </a:cxn>
                  <a:cxn ang="0">
                    <a:pos x="320" y="28"/>
                  </a:cxn>
                  <a:cxn ang="0">
                    <a:pos x="318" y="22"/>
                  </a:cxn>
                  <a:cxn ang="0">
                    <a:pos x="314" y="16"/>
                  </a:cxn>
                  <a:cxn ang="0">
                    <a:pos x="310" y="10"/>
                  </a:cxn>
                  <a:cxn ang="0">
                    <a:pos x="304" y="6"/>
                  </a:cxn>
                  <a:cxn ang="0">
                    <a:pos x="296" y="4"/>
                  </a:cxn>
                  <a:cxn ang="0">
                    <a:pos x="290" y="2"/>
                  </a:cxn>
                  <a:cxn ang="0">
                    <a:pos x="282" y="0"/>
                  </a:cxn>
                  <a:cxn ang="0">
                    <a:pos x="40" y="0"/>
                  </a:cxn>
                  <a:cxn ang="0">
                    <a:pos x="40" y="0"/>
                  </a:cxn>
                  <a:cxn ang="0">
                    <a:pos x="32" y="2"/>
                  </a:cxn>
                  <a:cxn ang="0">
                    <a:pos x="24" y="4"/>
                  </a:cxn>
                  <a:cxn ang="0">
                    <a:pos x="18" y="6"/>
                  </a:cxn>
                  <a:cxn ang="0">
                    <a:pos x="12" y="10"/>
                  </a:cxn>
                  <a:cxn ang="0">
                    <a:pos x="6" y="16"/>
                  </a:cxn>
                  <a:cxn ang="0">
                    <a:pos x="4" y="22"/>
                  </a:cxn>
                  <a:cxn ang="0">
                    <a:pos x="0" y="28"/>
                  </a:cxn>
                  <a:cxn ang="0">
                    <a:pos x="0" y="36"/>
                  </a:cxn>
                  <a:cxn ang="0">
                    <a:pos x="0" y="48"/>
                  </a:cxn>
                  <a:cxn ang="0">
                    <a:pos x="0" y="48"/>
                  </a:cxn>
                  <a:cxn ang="0">
                    <a:pos x="0" y="56"/>
                  </a:cxn>
                  <a:cxn ang="0">
                    <a:pos x="4" y="62"/>
                  </a:cxn>
                  <a:cxn ang="0">
                    <a:pos x="6" y="68"/>
                  </a:cxn>
                  <a:cxn ang="0">
                    <a:pos x="12" y="74"/>
                  </a:cxn>
                  <a:cxn ang="0">
                    <a:pos x="18" y="78"/>
                  </a:cxn>
                  <a:cxn ang="0">
                    <a:pos x="24" y="82"/>
                  </a:cxn>
                  <a:cxn ang="0">
                    <a:pos x="32" y="84"/>
                  </a:cxn>
                  <a:cxn ang="0">
                    <a:pos x="40" y="84"/>
                  </a:cxn>
                  <a:cxn ang="0">
                    <a:pos x="244" y="84"/>
                  </a:cxn>
                  <a:cxn ang="0">
                    <a:pos x="318" y="56"/>
                  </a:cxn>
                  <a:cxn ang="0">
                    <a:pos x="48" y="56"/>
                  </a:cxn>
                  <a:cxn ang="0">
                    <a:pos x="48" y="56"/>
                  </a:cxn>
                  <a:cxn ang="0">
                    <a:pos x="44" y="54"/>
                  </a:cxn>
                  <a:cxn ang="0">
                    <a:pos x="40" y="52"/>
                  </a:cxn>
                  <a:cxn ang="0">
                    <a:pos x="36" y="48"/>
                  </a:cxn>
                  <a:cxn ang="0">
                    <a:pos x="36" y="42"/>
                  </a:cxn>
                  <a:cxn ang="0">
                    <a:pos x="36" y="42"/>
                  </a:cxn>
                  <a:cxn ang="0">
                    <a:pos x="36" y="36"/>
                  </a:cxn>
                  <a:cxn ang="0">
                    <a:pos x="40" y="32"/>
                  </a:cxn>
                  <a:cxn ang="0">
                    <a:pos x="44" y="30"/>
                  </a:cxn>
                  <a:cxn ang="0">
                    <a:pos x="48" y="28"/>
                  </a:cxn>
                  <a:cxn ang="0">
                    <a:pos x="48" y="28"/>
                  </a:cxn>
                  <a:cxn ang="0">
                    <a:pos x="54" y="30"/>
                  </a:cxn>
                  <a:cxn ang="0">
                    <a:pos x="58" y="32"/>
                  </a:cxn>
                  <a:cxn ang="0">
                    <a:pos x="62" y="36"/>
                  </a:cxn>
                  <a:cxn ang="0">
                    <a:pos x="62" y="42"/>
                  </a:cxn>
                  <a:cxn ang="0">
                    <a:pos x="62" y="42"/>
                  </a:cxn>
                  <a:cxn ang="0">
                    <a:pos x="62" y="48"/>
                  </a:cxn>
                  <a:cxn ang="0">
                    <a:pos x="58" y="52"/>
                  </a:cxn>
                  <a:cxn ang="0">
                    <a:pos x="54" y="54"/>
                  </a:cxn>
                  <a:cxn ang="0">
                    <a:pos x="48" y="56"/>
                  </a:cxn>
                  <a:cxn ang="0">
                    <a:pos x="48" y="56"/>
                  </a:cxn>
                </a:cxnLst>
                <a:rect l="0" t="0" r="r" b="b"/>
                <a:pathLst>
                  <a:path w="320" h="84">
                    <a:moveTo>
                      <a:pt x="318" y="56"/>
                    </a:moveTo>
                    <a:lnTo>
                      <a:pt x="320" y="58"/>
                    </a:lnTo>
                    <a:lnTo>
                      <a:pt x="320" y="58"/>
                    </a:lnTo>
                    <a:lnTo>
                      <a:pt x="320" y="48"/>
                    </a:lnTo>
                    <a:lnTo>
                      <a:pt x="320" y="36"/>
                    </a:lnTo>
                    <a:lnTo>
                      <a:pt x="320" y="36"/>
                    </a:lnTo>
                    <a:lnTo>
                      <a:pt x="320" y="28"/>
                    </a:lnTo>
                    <a:lnTo>
                      <a:pt x="318" y="22"/>
                    </a:lnTo>
                    <a:lnTo>
                      <a:pt x="314" y="16"/>
                    </a:lnTo>
                    <a:lnTo>
                      <a:pt x="310" y="10"/>
                    </a:lnTo>
                    <a:lnTo>
                      <a:pt x="304" y="6"/>
                    </a:lnTo>
                    <a:lnTo>
                      <a:pt x="296" y="4"/>
                    </a:lnTo>
                    <a:lnTo>
                      <a:pt x="290" y="2"/>
                    </a:lnTo>
                    <a:lnTo>
                      <a:pt x="282" y="0"/>
                    </a:lnTo>
                    <a:lnTo>
                      <a:pt x="40" y="0"/>
                    </a:lnTo>
                    <a:lnTo>
                      <a:pt x="40" y="0"/>
                    </a:lnTo>
                    <a:lnTo>
                      <a:pt x="32" y="2"/>
                    </a:lnTo>
                    <a:lnTo>
                      <a:pt x="24" y="4"/>
                    </a:lnTo>
                    <a:lnTo>
                      <a:pt x="18" y="6"/>
                    </a:lnTo>
                    <a:lnTo>
                      <a:pt x="12" y="10"/>
                    </a:lnTo>
                    <a:lnTo>
                      <a:pt x="6" y="16"/>
                    </a:lnTo>
                    <a:lnTo>
                      <a:pt x="4" y="22"/>
                    </a:lnTo>
                    <a:lnTo>
                      <a:pt x="0" y="28"/>
                    </a:lnTo>
                    <a:lnTo>
                      <a:pt x="0" y="36"/>
                    </a:lnTo>
                    <a:lnTo>
                      <a:pt x="0" y="48"/>
                    </a:lnTo>
                    <a:lnTo>
                      <a:pt x="0" y="48"/>
                    </a:lnTo>
                    <a:lnTo>
                      <a:pt x="0" y="56"/>
                    </a:lnTo>
                    <a:lnTo>
                      <a:pt x="4" y="62"/>
                    </a:lnTo>
                    <a:lnTo>
                      <a:pt x="6" y="68"/>
                    </a:lnTo>
                    <a:lnTo>
                      <a:pt x="12" y="74"/>
                    </a:lnTo>
                    <a:lnTo>
                      <a:pt x="18" y="78"/>
                    </a:lnTo>
                    <a:lnTo>
                      <a:pt x="24" y="82"/>
                    </a:lnTo>
                    <a:lnTo>
                      <a:pt x="32" y="84"/>
                    </a:lnTo>
                    <a:lnTo>
                      <a:pt x="40" y="84"/>
                    </a:lnTo>
                    <a:lnTo>
                      <a:pt x="244" y="84"/>
                    </a:lnTo>
                    <a:lnTo>
                      <a:pt x="318" y="56"/>
                    </a:lnTo>
                    <a:close/>
                    <a:moveTo>
                      <a:pt x="48" y="56"/>
                    </a:moveTo>
                    <a:lnTo>
                      <a:pt x="48" y="56"/>
                    </a:lnTo>
                    <a:lnTo>
                      <a:pt x="44" y="54"/>
                    </a:lnTo>
                    <a:lnTo>
                      <a:pt x="40" y="52"/>
                    </a:lnTo>
                    <a:lnTo>
                      <a:pt x="36" y="48"/>
                    </a:lnTo>
                    <a:lnTo>
                      <a:pt x="36" y="42"/>
                    </a:lnTo>
                    <a:lnTo>
                      <a:pt x="36" y="42"/>
                    </a:lnTo>
                    <a:lnTo>
                      <a:pt x="36" y="36"/>
                    </a:lnTo>
                    <a:lnTo>
                      <a:pt x="40" y="32"/>
                    </a:lnTo>
                    <a:lnTo>
                      <a:pt x="44" y="30"/>
                    </a:lnTo>
                    <a:lnTo>
                      <a:pt x="48" y="28"/>
                    </a:lnTo>
                    <a:lnTo>
                      <a:pt x="48" y="28"/>
                    </a:lnTo>
                    <a:lnTo>
                      <a:pt x="54" y="30"/>
                    </a:lnTo>
                    <a:lnTo>
                      <a:pt x="58" y="32"/>
                    </a:lnTo>
                    <a:lnTo>
                      <a:pt x="62" y="36"/>
                    </a:lnTo>
                    <a:lnTo>
                      <a:pt x="62" y="42"/>
                    </a:lnTo>
                    <a:lnTo>
                      <a:pt x="62" y="42"/>
                    </a:lnTo>
                    <a:lnTo>
                      <a:pt x="62" y="48"/>
                    </a:lnTo>
                    <a:lnTo>
                      <a:pt x="58" y="52"/>
                    </a:lnTo>
                    <a:lnTo>
                      <a:pt x="54" y="54"/>
                    </a:lnTo>
                    <a:lnTo>
                      <a:pt x="48" y="56"/>
                    </a:lnTo>
                    <a:lnTo>
                      <a:pt x="48" y="56"/>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2" name="Freeform 54"/>
              <p:cNvSpPr>
                <a:spLocks noEditPoints="1"/>
              </p:cNvSpPr>
              <p:nvPr/>
            </p:nvSpPr>
            <p:spPr bwMode="auto">
              <a:xfrm>
                <a:off x="-4028859" y="4113478"/>
                <a:ext cx="365201" cy="422010"/>
              </a:xfrm>
              <a:custGeom>
                <a:avLst/>
                <a:gdLst/>
                <a:ahLst/>
                <a:cxnLst>
                  <a:cxn ang="0">
                    <a:pos x="180" y="34"/>
                  </a:cxn>
                  <a:cxn ang="0">
                    <a:pos x="180" y="34"/>
                  </a:cxn>
                  <a:cxn ang="0">
                    <a:pos x="90" y="0"/>
                  </a:cxn>
                  <a:cxn ang="0">
                    <a:pos x="0" y="34"/>
                  </a:cxn>
                  <a:cxn ang="0">
                    <a:pos x="0" y="34"/>
                  </a:cxn>
                  <a:cxn ang="0">
                    <a:pos x="0" y="54"/>
                  </a:cxn>
                  <a:cxn ang="0">
                    <a:pos x="0" y="82"/>
                  </a:cxn>
                  <a:cxn ang="0">
                    <a:pos x="4" y="110"/>
                  </a:cxn>
                  <a:cxn ang="0">
                    <a:pos x="8" y="122"/>
                  </a:cxn>
                  <a:cxn ang="0">
                    <a:pos x="12" y="134"/>
                  </a:cxn>
                  <a:cxn ang="0">
                    <a:pos x="12" y="134"/>
                  </a:cxn>
                  <a:cxn ang="0">
                    <a:pos x="24" y="156"/>
                  </a:cxn>
                  <a:cxn ang="0">
                    <a:pos x="32" y="168"/>
                  </a:cxn>
                  <a:cxn ang="0">
                    <a:pos x="42" y="178"/>
                  </a:cxn>
                  <a:cxn ang="0">
                    <a:pos x="52" y="186"/>
                  </a:cxn>
                  <a:cxn ang="0">
                    <a:pos x="62" y="194"/>
                  </a:cxn>
                  <a:cxn ang="0">
                    <a:pos x="76" y="202"/>
                  </a:cxn>
                  <a:cxn ang="0">
                    <a:pos x="90" y="208"/>
                  </a:cxn>
                  <a:cxn ang="0">
                    <a:pos x="90" y="208"/>
                  </a:cxn>
                  <a:cxn ang="0">
                    <a:pos x="104" y="202"/>
                  </a:cxn>
                  <a:cxn ang="0">
                    <a:pos x="116" y="194"/>
                  </a:cxn>
                  <a:cxn ang="0">
                    <a:pos x="128" y="186"/>
                  </a:cxn>
                  <a:cxn ang="0">
                    <a:pos x="138" y="178"/>
                  </a:cxn>
                  <a:cxn ang="0">
                    <a:pos x="146" y="168"/>
                  </a:cxn>
                  <a:cxn ang="0">
                    <a:pos x="154" y="156"/>
                  </a:cxn>
                  <a:cxn ang="0">
                    <a:pos x="166" y="134"/>
                  </a:cxn>
                  <a:cxn ang="0">
                    <a:pos x="166" y="134"/>
                  </a:cxn>
                  <a:cxn ang="0">
                    <a:pos x="170" y="122"/>
                  </a:cxn>
                  <a:cxn ang="0">
                    <a:pos x="174" y="110"/>
                  </a:cxn>
                  <a:cxn ang="0">
                    <a:pos x="178" y="82"/>
                  </a:cxn>
                  <a:cxn ang="0">
                    <a:pos x="180" y="54"/>
                  </a:cxn>
                  <a:cxn ang="0">
                    <a:pos x="180" y="34"/>
                  </a:cxn>
                  <a:cxn ang="0">
                    <a:pos x="180" y="34"/>
                  </a:cxn>
                  <a:cxn ang="0">
                    <a:pos x="160" y="48"/>
                  </a:cxn>
                  <a:cxn ang="0">
                    <a:pos x="160" y="48"/>
                  </a:cxn>
                  <a:cxn ang="0">
                    <a:pos x="158" y="88"/>
                  </a:cxn>
                  <a:cxn ang="0">
                    <a:pos x="154" y="110"/>
                  </a:cxn>
                  <a:cxn ang="0">
                    <a:pos x="150" y="126"/>
                  </a:cxn>
                  <a:cxn ang="0">
                    <a:pos x="150" y="126"/>
                  </a:cxn>
                  <a:cxn ang="0">
                    <a:pos x="138" y="146"/>
                  </a:cxn>
                  <a:cxn ang="0">
                    <a:pos x="126" y="162"/>
                  </a:cxn>
                  <a:cxn ang="0">
                    <a:pos x="108" y="178"/>
                  </a:cxn>
                  <a:cxn ang="0">
                    <a:pos x="100" y="184"/>
                  </a:cxn>
                  <a:cxn ang="0">
                    <a:pos x="90" y="188"/>
                  </a:cxn>
                  <a:cxn ang="0">
                    <a:pos x="90" y="188"/>
                  </a:cxn>
                  <a:cxn ang="0">
                    <a:pos x="80" y="184"/>
                  </a:cxn>
                  <a:cxn ang="0">
                    <a:pos x="70" y="178"/>
                  </a:cxn>
                  <a:cxn ang="0">
                    <a:pos x="54" y="162"/>
                  </a:cxn>
                  <a:cxn ang="0">
                    <a:pos x="40" y="146"/>
                  </a:cxn>
                  <a:cxn ang="0">
                    <a:pos x="30" y="126"/>
                  </a:cxn>
                  <a:cxn ang="0">
                    <a:pos x="30" y="126"/>
                  </a:cxn>
                  <a:cxn ang="0">
                    <a:pos x="24" y="110"/>
                  </a:cxn>
                  <a:cxn ang="0">
                    <a:pos x="20" y="88"/>
                  </a:cxn>
                  <a:cxn ang="0">
                    <a:pos x="18" y="48"/>
                  </a:cxn>
                  <a:cxn ang="0">
                    <a:pos x="90" y="20"/>
                  </a:cxn>
                  <a:cxn ang="0">
                    <a:pos x="162" y="48"/>
                  </a:cxn>
                  <a:cxn ang="0">
                    <a:pos x="160" y="48"/>
                  </a:cxn>
                </a:cxnLst>
                <a:rect l="0" t="0" r="r" b="b"/>
                <a:pathLst>
                  <a:path w="180" h="208">
                    <a:moveTo>
                      <a:pt x="180" y="34"/>
                    </a:moveTo>
                    <a:lnTo>
                      <a:pt x="180" y="34"/>
                    </a:lnTo>
                    <a:lnTo>
                      <a:pt x="90" y="0"/>
                    </a:lnTo>
                    <a:lnTo>
                      <a:pt x="0" y="34"/>
                    </a:lnTo>
                    <a:lnTo>
                      <a:pt x="0" y="34"/>
                    </a:lnTo>
                    <a:lnTo>
                      <a:pt x="0" y="54"/>
                    </a:lnTo>
                    <a:lnTo>
                      <a:pt x="0" y="82"/>
                    </a:lnTo>
                    <a:lnTo>
                      <a:pt x="4" y="110"/>
                    </a:lnTo>
                    <a:lnTo>
                      <a:pt x="8" y="122"/>
                    </a:lnTo>
                    <a:lnTo>
                      <a:pt x="12" y="134"/>
                    </a:lnTo>
                    <a:lnTo>
                      <a:pt x="12" y="134"/>
                    </a:lnTo>
                    <a:lnTo>
                      <a:pt x="24" y="156"/>
                    </a:lnTo>
                    <a:lnTo>
                      <a:pt x="32" y="168"/>
                    </a:lnTo>
                    <a:lnTo>
                      <a:pt x="42" y="178"/>
                    </a:lnTo>
                    <a:lnTo>
                      <a:pt x="52" y="186"/>
                    </a:lnTo>
                    <a:lnTo>
                      <a:pt x="62" y="194"/>
                    </a:lnTo>
                    <a:lnTo>
                      <a:pt x="76" y="202"/>
                    </a:lnTo>
                    <a:lnTo>
                      <a:pt x="90" y="208"/>
                    </a:lnTo>
                    <a:lnTo>
                      <a:pt x="90" y="208"/>
                    </a:lnTo>
                    <a:lnTo>
                      <a:pt x="104" y="202"/>
                    </a:lnTo>
                    <a:lnTo>
                      <a:pt x="116" y="194"/>
                    </a:lnTo>
                    <a:lnTo>
                      <a:pt x="128" y="186"/>
                    </a:lnTo>
                    <a:lnTo>
                      <a:pt x="138" y="178"/>
                    </a:lnTo>
                    <a:lnTo>
                      <a:pt x="146" y="168"/>
                    </a:lnTo>
                    <a:lnTo>
                      <a:pt x="154" y="156"/>
                    </a:lnTo>
                    <a:lnTo>
                      <a:pt x="166" y="134"/>
                    </a:lnTo>
                    <a:lnTo>
                      <a:pt x="166" y="134"/>
                    </a:lnTo>
                    <a:lnTo>
                      <a:pt x="170" y="122"/>
                    </a:lnTo>
                    <a:lnTo>
                      <a:pt x="174" y="110"/>
                    </a:lnTo>
                    <a:lnTo>
                      <a:pt x="178" y="82"/>
                    </a:lnTo>
                    <a:lnTo>
                      <a:pt x="180" y="54"/>
                    </a:lnTo>
                    <a:lnTo>
                      <a:pt x="180" y="34"/>
                    </a:lnTo>
                    <a:lnTo>
                      <a:pt x="180" y="34"/>
                    </a:lnTo>
                    <a:close/>
                    <a:moveTo>
                      <a:pt x="160" y="48"/>
                    </a:moveTo>
                    <a:lnTo>
                      <a:pt x="160" y="48"/>
                    </a:lnTo>
                    <a:lnTo>
                      <a:pt x="158" y="88"/>
                    </a:lnTo>
                    <a:lnTo>
                      <a:pt x="154" y="110"/>
                    </a:lnTo>
                    <a:lnTo>
                      <a:pt x="150" y="126"/>
                    </a:lnTo>
                    <a:lnTo>
                      <a:pt x="150" y="126"/>
                    </a:lnTo>
                    <a:lnTo>
                      <a:pt x="138" y="146"/>
                    </a:lnTo>
                    <a:lnTo>
                      <a:pt x="126" y="162"/>
                    </a:lnTo>
                    <a:lnTo>
                      <a:pt x="108" y="178"/>
                    </a:lnTo>
                    <a:lnTo>
                      <a:pt x="100" y="184"/>
                    </a:lnTo>
                    <a:lnTo>
                      <a:pt x="90" y="188"/>
                    </a:lnTo>
                    <a:lnTo>
                      <a:pt x="90" y="188"/>
                    </a:lnTo>
                    <a:lnTo>
                      <a:pt x="80" y="184"/>
                    </a:lnTo>
                    <a:lnTo>
                      <a:pt x="70" y="178"/>
                    </a:lnTo>
                    <a:lnTo>
                      <a:pt x="54" y="162"/>
                    </a:lnTo>
                    <a:lnTo>
                      <a:pt x="40" y="146"/>
                    </a:lnTo>
                    <a:lnTo>
                      <a:pt x="30" y="126"/>
                    </a:lnTo>
                    <a:lnTo>
                      <a:pt x="30" y="126"/>
                    </a:lnTo>
                    <a:lnTo>
                      <a:pt x="24" y="110"/>
                    </a:lnTo>
                    <a:lnTo>
                      <a:pt x="20" y="88"/>
                    </a:lnTo>
                    <a:lnTo>
                      <a:pt x="18" y="48"/>
                    </a:lnTo>
                    <a:lnTo>
                      <a:pt x="90" y="20"/>
                    </a:lnTo>
                    <a:lnTo>
                      <a:pt x="162" y="48"/>
                    </a:lnTo>
                    <a:lnTo>
                      <a:pt x="160" y="48"/>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3" name="Freeform 55"/>
              <p:cNvSpPr>
                <a:spLocks/>
              </p:cNvSpPr>
              <p:nvPr/>
            </p:nvSpPr>
            <p:spPr bwMode="auto">
              <a:xfrm>
                <a:off x="-3927415" y="4247385"/>
                <a:ext cx="198832" cy="223178"/>
              </a:xfrm>
              <a:custGeom>
                <a:avLst/>
                <a:gdLst/>
                <a:ahLst/>
                <a:cxnLst>
                  <a:cxn ang="0">
                    <a:pos x="0" y="74"/>
                  </a:cxn>
                  <a:cxn ang="0">
                    <a:pos x="0" y="74"/>
                  </a:cxn>
                  <a:cxn ang="0">
                    <a:pos x="8" y="86"/>
                  </a:cxn>
                  <a:cxn ang="0">
                    <a:pos x="16" y="94"/>
                  </a:cxn>
                  <a:cxn ang="0">
                    <a:pos x="28" y="102"/>
                  </a:cxn>
                  <a:cxn ang="0">
                    <a:pos x="40" y="110"/>
                  </a:cxn>
                  <a:cxn ang="0">
                    <a:pos x="40" y="110"/>
                  </a:cxn>
                  <a:cxn ang="0">
                    <a:pos x="56" y="100"/>
                  </a:cxn>
                  <a:cxn ang="0">
                    <a:pos x="70" y="88"/>
                  </a:cxn>
                  <a:cxn ang="0">
                    <a:pos x="80" y="72"/>
                  </a:cxn>
                  <a:cxn ang="0">
                    <a:pos x="90" y="56"/>
                  </a:cxn>
                  <a:cxn ang="0">
                    <a:pos x="90" y="56"/>
                  </a:cxn>
                  <a:cxn ang="0">
                    <a:pos x="94" y="44"/>
                  </a:cxn>
                  <a:cxn ang="0">
                    <a:pos x="96" y="30"/>
                  </a:cxn>
                  <a:cxn ang="0">
                    <a:pos x="98" y="0"/>
                  </a:cxn>
                  <a:cxn ang="0">
                    <a:pos x="0" y="74"/>
                  </a:cxn>
                </a:cxnLst>
                <a:rect l="0" t="0" r="r" b="b"/>
                <a:pathLst>
                  <a:path w="98" h="110">
                    <a:moveTo>
                      <a:pt x="0" y="74"/>
                    </a:moveTo>
                    <a:lnTo>
                      <a:pt x="0" y="74"/>
                    </a:lnTo>
                    <a:lnTo>
                      <a:pt x="8" y="86"/>
                    </a:lnTo>
                    <a:lnTo>
                      <a:pt x="16" y="94"/>
                    </a:lnTo>
                    <a:lnTo>
                      <a:pt x="28" y="102"/>
                    </a:lnTo>
                    <a:lnTo>
                      <a:pt x="40" y="110"/>
                    </a:lnTo>
                    <a:lnTo>
                      <a:pt x="40" y="110"/>
                    </a:lnTo>
                    <a:lnTo>
                      <a:pt x="56" y="100"/>
                    </a:lnTo>
                    <a:lnTo>
                      <a:pt x="70" y="88"/>
                    </a:lnTo>
                    <a:lnTo>
                      <a:pt x="80" y="72"/>
                    </a:lnTo>
                    <a:lnTo>
                      <a:pt x="90" y="56"/>
                    </a:lnTo>
                    <a:lnTo>
                      <a:pt x="90" y="56"/>
                    </a:lnTo>
                    <a:lnTo>
                      <a:pt x="94" y="44"/>
                    </a:lnTo>
                    <a:lnTo>
                      <a:pt x="96" y="30"/>
                    </a:lnTo>
                    <a:lnTo>
                      <a:pt x="98" y="0"/>
                    </a:lnTo>
                    <a:lnTo>
                      <a:pt x="0" y="74"/>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4" name="Freeform 56"/>
              <p:cNvSpPr>
                <a:spLocks/>
              </p:cNvSpPr>
              <p:nvPr/>
            </p:nvSpPr>
            <p:spPr bwMode="auto">
              <a:xfrm>
                <a:off x="-3967993" y="4178403"/>
                <a:ext cx="227236" cy="194774"/>
              </a:xfrm>
              <a:custGeom>
                <a:avLst/>
                <a:gdLst/>
                <a:ahLst/>
                <a:cxnLst>
                  <a:cxn ang="0">
                    <a:pos x="60" y="0"/>
                  </a:cxn>
                  <a:cxn ang="0">
                    <a:pos x="0" y="24"/>
                  </a:cxn>
                  <a:cxn ang="0">
                    <a:pos x="0" y="24"/>
                  </a:cxn>
                  <a:cxn ang="0">
                    <a:pos x="2" y="58"/>
                  </a:cxn>
                  <a:cxn ang="0">
                    <a:pos x="4" y="76"/>
                  </a:cxn>
                  <a:cxn ang="0">
                    <a:pos x="10" y="90"/>
                  </a:cxn>
                  <a:cxn ang="0">
                    <a:pos x="10" y="90"/>
                  </a:cxn>
                  <a:cxn ang="0">
                    <a:pos x="12" y="96"/>
                  </a:cxn>
                  <a:cxn ang="0">
                    <a:pos x="112" y="20"/>
                  </a:cxn>
                  <a:cxn ang="0">
                    <a:pos x="60" y="0"/>
                  </a:cxn>
                </a:cxnLst>
                <a:rect l="0" t="0" r="r" b="b"/>
                <a:pathLst>
                  <a:path w="112" h="96">
                    <a:moveTo>
                      <a:pt x="60" y="0"/>
                    </a:moveTo>
                    <a:lnTo>
                      <a:pt x="0" y="24"/>
                    </a:lnTo>
                    <a:lnTo>
                      <a:pt x="0" y="24"/>
                    </a:lnTo>
                    <a:lnTo>
                      <a:pt x="2" y="58"/>
                    </a:lnTo>
                    <a:lnTo>
                      <a:pt x="4" y="76"/>
                    </a:lnTo>
                    <a:lnTo>
                      <a:pt x="10" y="90"/>
                    </a:lnTo>
                    <a:lnTo>
                      <a:pt x="10" y="90"/>
                    </a:lnTo>
                    <a:lnTo>
                      <a:pt x="12" y="96"/>
                    </a:lnTo>
                    <a:lnTo>
                      <a:pt x="112" y="20"/>
                    </a:lnTo>
                    <a:lnTo>
                      <a:pt x="60" y="0"/>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75" name="组合 594"/>
            <p:cNvGrpSpPr/>
            <p:nvPr/>
          </p:nvGrpSpPr>
          <p:grpSpPr>
            <a:xfrm>
              <a:off x="9907954" y="2895260"/>
              <a:ext cx="568972" cy="393809"/>
              <a:chOff x="9912350" y="3467100"/>
              <a:chExt cx="422275" cy="415925"/>
            </a:xfrm>
            <a:solidFill>
              <a:srgbClr val="1D1D1A">
                <a:lumMod val="50000"/>
                <a:lumOff val="50000"/>
              </a:srgbClr>
            </a:solidFill>
          </p:grpSpPr>
          <p:sp>
            <p:nvSpPr>
              <p:cNvPr id="176" name="Freeform 510"/>
              <p:cNvSpPr>
                <a:spLocks noEditPoints="1"/>
              </p:cNvSpPr>
              <p:nvPr/>
            </p:nvSpPr>
            <p:spPr bwMode="auto">
              <a:xfrm>
                <a:off x="9912350" y="3740150"/>
                <a:ext cx="415925" cy="142875"/>
              </a:xfrm>
              <a:custGeom>
                <a:avLst/>
                <a:gdLst/>
                <a:ahLst/>
                <a:cxnLst>
                  <a:cxn ang="0">
                    <a:pos x="2" y="78"/>
                  </a:cxn>
                  <a:cxn ang="0">
                    <a:pos x="18" y="90"/>
                  </a:cxn>
                  <a:cxn ang="0">
                    <a:pos x="252" y="88"/>
                  </a:cxn>
                  <a:cxn ang="0">
                    <a:pos x="262" y="72"/>
                  </a:cxn>
                  <a:cxn ang="0">
                    <a:pos x="260" y="10"/>
                  </a:cxn>
                  <a:cxn ang="0">
                    <a:pos x="244" y="0"/>
                  </a:cxn>
                  <a:cxn ang="0">
                    <a:pos x="10" y="2"/>
                  </a:cxn>
                  <a:cxn ang="0">
                    <a:pos x="0" y="18"/>
                  </a:cxn>
                  <a:cxn ang="0">
                    <a:pos x="74" y="72"/>
                  </a:cxn>
                  <a:cxn ang="0">
                    <a:pos x="76" y="14"/>
                  </a:cxn>
                  <a:cxn ang="0">
                    <a:pos x="86" y="10"/>
                  </a:cxn>
                  <a:cxn ang="0">
                    <a:pos x="96" y="12"/>
                  </a:cxn>
                  <a:cxn ang="0">
                    <a:pos x="98" y="72"/>
                  </a:cxn>
                  <a:cxn ang="0">
                    <a:pos x="96" y="78"/>
                  </a:cxn>
                  <a:cxn ang="0">
                    <a:pos x="86" y="80"/>
                  </a:cxn>
                  <a:cxn ang="0">
                    <a:pos x="76" y="74"/>
                  </a:cxn>
                  <a:cxn ang="0">
                    <a:pos x="136" y="60"/>
                  </a:cxn>
                  <a:cxn ang="0">
                    <a:pos x="124" y="56"/>
                  </a:cxn>
                  <a:cxn ang="0">
                    <a:pos x="120" y="44"/>
                  </a:cxn>
                  <a:cxn ang="0">
                    <a:pos x="130" y="30"/>
                  </a:cxn>
                  <a:cxn ang="0">
                    <a:pos x="142" y="30"/>
                  </a:cxn>
                  <a:cxn ang="0">
                    <a:pos x="152" y="44"/>
                  </a:cxn>
                  <a:cxn ang="0">
                    <a:pos x="148" y="56"/>
                  </a:cxn>
                  <a:cxn ang="0">
                    <a:pos x="136" y="60"/>
                  </a:cxn>
                  <a:cxn ang="0">
                    <a:pos x="176" y="38"/>
                  </a:cxn>
                  <a:cxn ang="0">
                    <a:pos x="190" y="28"/>
                  </a:cxn>
                  <a:cxn ang="0">
                    <a:pos x="202" y="34"/>
                  </a:cxn>
                  <a:cxn ang="0">
                    <a:pos x="206" y="44"/>
                  </a:cxn>
                  <a:cxn ang="0">
                    <a:pos x="196" y="60"/>
                  </a:cxn>
                  <a:cxn ang="0">
                    <a:pos x="184" y="60"/>
                  </a:cxn>
                  <a:cxn ang="0">
                    <a:pos x="174" y="44"/>
                  </a:cxn>
                  <a:cxn ang="0">
                    <a:pos x="220" y="44"/>
                  </a:cxn>
                  <a:cxn ang="0">
                    <a:pos x="230" y="30"/>
                  </a:cxn>
                  <a:cxn ang="0">
                    <a:pos x="242" y="30"/>
                  </a:cxn>
                  <a:cxn ang="0">
                    <a:pos x="252" y="44"/>
                  </a:cxn>
                  <a:cxn ang="0">
                    <a:pos x="248" y="56"/>
                  </a:cxn>
                  <a:cxn ang="0">
                    <a:pos x="236" y="60"/>
                  </a:cxn>
                  <a:cxn ang="0">
                    <a:pos x="222" y="50"/>
                  </a:cxn>
                  <a:cxn ang="0">
                    <a:pos x="54" y="44"/>
                  </a:cxn>
                  <a:cxn ang="0">
                    <a:pos x="48" y="56"/>
                  </a:cxn>
                  <a:cxn ang="0">
                    <a:pos x="38" y="60"/>
                  </a:cxn>
                  <a:cxn ang="0">
                    <a:pos x="22" y="50"/>
                  </a:cxn>
                  <a:cxn ang="0">
                    <a:pos x="22" y="38"/>
                  </a:cxn>
                  <a:cxn ang="0">
                    <a:pos x="38" y="28"/>
                  </a:cxn>
                  <a:cxn ang="0">
                    <a:pos x="48" y="34"/>
                  </a:cxn>
                  <a:cxn ang="0">
                    <a:pos x="54" y="44"/>
                  </a:cxn>
                </a:cxnLst>
                <a:rect l="0" t="0" r="r" b="b"/>
                <a:pathLst>
                  <a:path w="262" h="90">
                    <a:moveTo>
                      <a:pt x="0" y="72"/>
                    </a:moveTo>
                    <a:lnTo>
                      <a:pt x="0" y="72"/>
                    </a:lnTo>
                    <a:lnTo>
                      <a:pt x="2" y="78"/>
                    </a:lnTo>
                    <a:lnTo>
                      <a:pt x="6" y="84"/>
                    </a:lnTo>
                    <a:lnTo>
                      <a:pt x="10" y="88"/>
                    </a:lnTo>
                    <a:lnTo>
                      <a:pt x="18" y="90"/>
                    </a:lnTo>
                    <a:lnTo>
                      <a:pt x="244" y="90"/>
                    </a:lnTo>
                    <a:lnTo>
                      <a:pt x="244" y="90"/>
                    </a:lnTo>
                    <a:lnTo>
                      <a:pt x="252" y="88"/>
                    </a:lnTo>
                    <a:lnTo>
                      <a:pt x="256" y="84"/>
                    </a:lnTo>
                    <a:lnTo>
                      <a:pt x="260" y="78"/>
                    </a:lnTo>
                    <a:lnTo>
                      <a:pt x="262" y="72"/>
                    </a:lnTo>
                    <a:lnTo>
                      <a:pt x="262" y="18"/>
                    </a:lnTo>
                    <a:lnTo>
                      <a:pt x="262" y="18"/>
                    </a:lnTo>
                    <a:lnTo>
                      <a:pt x="260" y="10"/>
                    </a:lnTo>
                    <a:lnTo>
                      <a:pt x="256" y="6"/>
                    </a:lnTo>
                    <a:lnTo>
                      <a:pt x="252" y="2"/>
                    </a:lnTo>
                    <a:lnTo>
                      <a:pt x="244" y="0"/>
                    </a:lnTo>
                    <a:lnTo>
                      <a:pt x="18" y="0"/>
                    </a:lnTo>
                    <a:lnTo>
                      <a:pt x="18" y="0"/>
                    </a:lnTo>
                    <a:lnTo>
                      <a:pt x="10" y="2"/>
                    </a:lnTo>
                    <a:lnTo>
                      <a:pt x="6" y="6"/>
                    </a:lnTo>
                    <a:lnTo>
                      <a:pt x="2" y="10"/>
                    </a:lnTo>
                    <a:lnTo>
                      <a:pt x="0" y="18"/>
                    </a:lnTo>
                    <a:lnTo>
                      <a:pt x="0" y="72"/>
                    </a:lnTo>
                    <a:lnTo>
                      <a:pt x="0" y="72"/>
                    </a:lnTo>
                    <a:close/>
                    <a:moveTo>
                      <a:pt x="74" y="72"/>
                    </a:moveTo>
                    <a:lnTo>
                      <a:pt x="74" y="18"/>
                    </a:lnTo>
                    <a:lnTo>
                      <a:pt x="74" y="18"/>
                    </a:lnTo>
                    <a:lnTo>
                      <a:pt x="76" y="14"/>
                    </a:lnTo>
                    <a:lnTo>
                      <a:pt x="78" y="12"/>
                    </a:lnTo>
                    <a:lnTo>
                      <a:pt x="82" y="10"/>
                    </a:lnTo>
                    <a:lnTo>
                      <a:pt x="86" y="10"/>
                    </a:lnTo>
                    <a:lnTo>
                      <a:pt x="86" y="10"/>
                    </a:lnTo>
                    <a:lnTo>
                      <a:pt x="92" y="10"/>
                    </a:lnTo>
                    <a:lnTo>
                      <a:pt x="96" y="12"/>
                    </a:lnTo>
                    <a:lnTo>
                      <a:pt x="98" y="14"/>
                    </a:lnTo>
                    <a:lnTo>
                      <a:pt x="98" y="18"/>
                    </a:lnTo>
                    <a:lnTo>
                      <a:pt x="98" y="72"/>
                    </a:lnTo>
                    <a:lnTo>
                      <a:pt x="98" y="72"/>
                    </a:lnTo>
                    <a:lnTo>
                      <a:pt x="98" y="74"/>
                    </a:lnTo>
                    <a:lnTo>
                      <a:pt x="96" y="78"/>
                    </a:lnTo>
                    <a:lnTo>
                      <a:pt x="92" y="78"/>
                    </a:lnTo>
                    <a:lnTo>
                      <a:pt x="86" y="80"/>
                    </a:lnTo>
                    <a:lnTo>
                      <a:pt x="86" y="80"/>
                    </a:lnTo>
                    <a:lnTo>
                      <a:pt x="82" y="78"/>
                    </a:lnTo>
                    <a:lnTo>
                      <a:pt x="78" y="78"/>
                    </a:lnTo>
                    <a:lnTo>
                      <a:pt x="76" y="74"/>
                    </a:lnTo>
                    <a:lnTo>
                      <a:pt x="74" y="72"/>
                    </a:lnTo>
                    <a:lnTo>
                      <a:pt x="74" y="72"/>
                    </a:lnTo>
                    <a:close/>
                    <a:moveTo>
                      <a:pt x="136" y="60"/>
                    </a:moveTo>
                    <a:lnTo>
                      <a:pt x="136" y="60"/>
                    </a:lnTo>
                    <a:lnTo>
                      <a:pt x="130" y="60"/>
                    </a:lnTo>
                    <a:lnTo>
                      <a:pt x="124" y="56"/>
                    </a:lnTo>
                    <a:lnTo>
                      <a:pt x="122" y="50"/>
                    </a:lnTo>
                    <a:lnTo>
                      <a:pt x="120" y="44"/>
                    </a:lnTo>
                    <a:lnTo>
                      <a:pt x="120" y="44"/>
                    </a:lnTo>
                    <a:lnTo>
                      <a:pt x="122" y="38"/>
                    </a:lnTo>
                    <a:lnTo>
                      <a:pt x="124" y="34"/>
                    </a:lnTo>
                    <a:lnTo>
                      <a:pt x="130" y="30"/>
                    </a:lnTo>
                    <a:lnTo>
                      <a:pt x="136" y="28"/>
                    </a:lnTo>
                    <a:lnTo>
                      <a:pt x="136" y="28"/>
                    </a:lnTo>
                    <a:lnTo>
                      <a:pt x="142" y="30"/>
                    </a:lnTo>
                    <a:lnTo>
                      <a:pt x="148" y="34"/>
                    </a:lnTo>
                    <a:lnTo>
                      <a:pt x="150" y="38"/>
                    </a:lnTo>
                    <a:lnTo>
                      <a:pt x="152" y="44"/>
                    </a:lnTo>
                    <a:lnTo>
                      <a:pt x="152" y="44"/>
                    </a:lnTo>
                    <a:lnTo>
                      <a:pt x="150" y="50"/>
                    </a:lnTo>
                    <a:lnTo>
                      <a:pt x="148" y="56"/>
                    </a:lnTo>
                    <a:lnTo>
                      <a:pt x="142" y="60"/>
                    </a:lnTo>
                    <a:lnTo>
                      <a:pt x="136" y="60"/>
                    </a:lnTo>
                    <a:lnTo>
                      <a:pt x="136" y="60"/>
                    </a:lnTo>
                    <a:close/>
                    <a:moveTo>
                      <a:pt x="174" y="44"/>
                    </a:moveTo>
                    <a:lnTo>
                      <a:pt x="174" y="44"/>
                    </a:lnTo>
                    <a:lnTo>
                      <a:pt x="176" y="38"/>
                    </a:lnTo>
                    <a:lnTo>
                      <a:pt x="178" y="34"/>
                    </a:lnTo>
                    <a:lnTo>
                      <a:pt x="184" y="30"/>
                    </a:lnTo>
                    <a:lnTo>
                      <a:pt x="190" y="28"/>
                    </a:lnTo>
                    <a:lnTo>
                      <a:pt x="190" y="28"/>
                    </a:lnTo>
                    <a:lnTo>
                      <a:pt x="196" y="30"/>
                    </a:lnTo>
                    <a:lnTo>
                      <a:pt x="202" y="34"/>
                    </a:lnTo>
                    <a:lnTo>
                      <a:pt x="204" y="38"/>
                    </a:lnTo>
                    <a:lnTo>
                      <a:pt x="206" y="44"/>
                    </a:lnTo>
                    <a:lnTo>
                      <a:pt x="206" y="44"/>
                    </a:lnTo>
                    <a:lnTo>
                      <a:pt x="204" y="50"/>
                    </a:lnTo>
                    <a:lnTo>
                      <a:pt x="202" y="56"/>
                    </a:lnTo>
                    <a:lnTo>
                      <a:pt x="196" y="60"/>
                    </a:lnTo>
                    <a:lnTo>
                      <a:pt x="190" y="60"/>
                    </a:lnTo>
                    <a:lnTo>
                      <a:pt x="190" y="60"/>
                    </a:lnTo>
                    <a:lnTo>
                      <a:pt x="184" y="60"/>
                    </a:lnTo>
                    <a:lnTo>
                      <a:pt x="178" y="56"/>
                    </a:lnTo>
                    <a:lnTo>
                      <a:pt x="176" y="50"/>
                    </a:lnTo>
                    <a:lnTo>
                      <a:pt x="174" y="44"/>
                    </a:lnTo>
                    <a:lnTo>
                      <a:pt x="174" y="44"/>
                    </a:lnTo>
                    <a:close/>
                    <a:moveTo>
                      <a:pt x="220" y="44"/>
                    </a:moveTo>
                    <a:lnTo>
                      <a:pt x="220" y="44"/>
                    </a:lnTo>
                    <a:lnTo>
                      <a:pt x="222" y="38"/>
                    </a:lnTo>
                    <a:lnTo>
                      <a:pt x="226" y="34"/>
                    </a:lnTo>
                    <a:lnTo>
                      <a:pt x="230" y="30"/>
                    </a:lnTo>
                    <a:lnTo>
                      <a:pt x="236" y="28"/>
                    </a:lnTo>
                    <a:lnTo>
                      <a:pt x="236" y="28"/>
                    </a:lnTo>
                    <a:lnTo>
                      <a:pt x="242" y="30"/>
                    </a:lnTo>
                    <a:lnTo>
                      <a:pt x="248" y="34"/>
                    </a:lnTo>
                    <a:lnTo>
                      <a:pt x="252" y="38"/>
                    </a:lnTo>
                    <a:lnTo>
                      <a:pt x="252" y="44"/>
                    </a:lnTo>
                    <a:lnTo>
                      <a:pt x="252" y="44"/>
                    </a:lnTo>
                    <a:lnTo>
                      <a:pt x="252" y="50"/>
                    </a:lnTo>
                    <a:lnTo>
                      <a:pt x="248" y="56"/>
                    </a:lnTo>
                    <a:lnTo>
                      <a:pt x="242" y="60"/>
                    </a:lnTo>
                    <a:lnTo>
                      <a:pt x="236" y="60"/>
                    </a:lnTo>
                    <a:lnTo>
                      <a:pt x="236" y="60"/>
                    </a:lnTo>
                    <a:lnTo>
                      <a:pt x="230" y="60"/>
                    </a:lnTo>
                    <a:lnTo>
                      <a:pt x="226" y="56"/>
                    </a:lnTo>
                    <a:lnTo>
                      <a:pt x="222" y="50"/>
                    </a:lnTo>
                    <a:lnTo>
                      <a:pt x="220" y="44"/>
                    </a:lnTo>
                    <a:lnTo>
                      <a:pt x="220" y="44"/>
                    </a:lnTo>
                    <a:close/>
                    <a:moveTo>
                      <a:pt x="54" y="44"/>
                    </a:moveTo>
                    <a:lnTo>
                      <a:pt x="54" y="44"/>
                    </a:lnTo>
                    <a:lnTo>
                      <a:pt x="52" y="50"/>
                    </a:lnTo>
                    <a:lnTo>
                      <a:pt x="48" y="56"/>
                    </a:lnTo>
                    <a:lnTo>
                      <a:pt x="44" y="60"/>
                    </a:lnTo>
                    <a:lnTo>
                      <a:pt x="38" y="60"/>
                    </a:lnTo>
                    <a:lnTo>
                      <a:pt x="38" y="60"/>
                    </a:lnTo>
                    <a:lnTo>
                      <a:pt x="32" y="60"/>
                    </a:lnTo>
                    <a:lnTo>
                      <a:pt x="26" y="56"/>
                    </a:lnTo>
                    <a:lnTo>
                      <a:pt x="22" y="50"/>
                    </a:lnTo>
                    <a:lnTo>
                      <a:pt x="22" y="44"/>
                    </a:lnTo>
                    <a:lnTo>
                      <a:pt x="22" y="44"/>
                    </a:lnTo>
                    <a:lnTo>
                      <a:pt x="22" y="38"/>
                    </a:lnTo>
                    <a:lnTo>
                      <a:pt x="26" y="34"/>
                    </a:lnTo>
                    <a:lnTo>
                      <a:pt x="32" y="30"/>
                    </a:lnTo>
                    <a:lnTo>
                      <a:pt x="38" y="28"/>
                    </a:lnTo>
                    <a:lnTo>
                      <a:pt x="38" y="28"/>
                    </a:lnTo>
                    <a:lnTo>
                      <a:pt x="44" y="30"/>
                    </a:lnTo>
                    <a:lnTo>
                      <a:pt x="48" y="34"/>
                    </a:lnTo>
                    <a:lnTo>
                      <a:pt x="52" y="38"/>
                    </a:lnTo>
                    <a:lnTo>
                      <a:pt x="54" y="44"/>
                    </a:lnTo>
                    <a:lnTo>
                      <a:pt x="54" y="44"/>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7" name="Freeform 511"/>
              <p:cNvSpPr>
                <a:spLocks/>
              </p:cNvSpPr>
              <p:nvPr/>
            </p:nvSpPr>
            <p:spPr bwMode="auto">
              <a:xfrm>
                <a:off x="10096500" y="3467100"/>
                <a:ext cx="238125" cy="60325"/>
              </a:xfrm>
              <a:custGeom>
                <a:avLst/>
                <a:gdLst/>
                <a:ahLst/>
                <a:cxnLst>
                  <a:cxn ang="0">
                    <a:pos x="6" y="38"/>
                  </a:cxn>
                  <a:cxn ang="0">
                    <a:pos x="6" y="38"/>
                  </a:cxn>
                  <a:cxn ang="0">
                    <a:pos x="22" y="26"/>
                  </a:cxn>
                  <a:cxn ang="0">
                    <a:pos x="40" y="18"/>
                  </a:cxn>
                  <a:cxn ang="0">
                    <a:pos x="58" y="14"/>
                  </a:cxn>
                  <a:cxn ang="0">
                    <a:pos x="76" y="12"/>
                  </a:cxn>
                  <a:cxn ang="0">
                    <a:pos x="94" y="14"/>
                  </a:cxn>
                  <a:cxn ang="0">
                    <a:pos x="112" y="18"/>
                  </a:cxn>
                  <a:cxn ang="0">
                    <a:pos x="128" y="26"/>
                  </a:cxn>
                  <a:cxn ang="0">
                    <a:pos x="144" y="36"/>
                  </a:cxn>
                  <a:cxn ang="0">
                    <a:pos x="150" y="26"/>
                  </a:cxn>
                  <a:cxn ang="0">
                    <a:pos x="150" y="26"/>
                  </a:cxn>
                  <a:cxn ang="0">
                    <a:pos x="132" y="16"/>
                  </a:cxn>
                  <a:cxn ang="0">
                    <a:pos x="114" y="6"/>
                  </a:cxn>
                  <a:cxn ang="0">
                    <a:pos x="96" y="2"/>
                  </a:cxn>
                  <a:cxn ang="0">
                    <a:pos x="76" y="0"/>
                  </a:cxn>
                  <a:cxn ang="0">
                    <a:pos x="56" y="2"/>
                  </a:cxn>
                  <a:cxn ang="0">
                    <a:pos x="36" y="8"/>
                  </a:cxn>
                  <a:cxn ang="0">
                    <a:pos x="18" y="16"/>
                  </a:cxn>
                  <a:cxn ang="0">
                    <a:pos x="0" y="26"/>
                  </a:cxn>
                  <a:cxn ang="0">
                    <a:pos x="6" y="38"/>
                  </a:cxn>
                </a:cxnLst>
                <a:rect l="0" t="0" r="r" b="b"/>
                <a:pathLst>
                  <a:path w="150" h="38">
                    <a:moveTo>
                      <a:pt x="6" y="38"/>
                    </a:moveTo>
                    <a:lnTo>
                      <a:pt x="6" y="38"/>
                    </a:lnTo>
                    <a:lnTo>
                      <a:pt x="22" y="26"/>
                    </a:lnTo>
                    <a:lnTo>
                      <a:pt x="40" y="18"/>
                    </a:lnTo>
                    <a:lnTo>
                      <a:pt x="58" y="14"/>
                    </a:lnTo>
                    <a:lnTo>
                      <a:pt x="76" y="12"/>
                    </a:lnTo>
                    <a:lnTo>
                      <a:pt x="94" y="14"/>
                    </a:lnTo>
                    <a:lnTo>
                      <a:pt x="112" y="18"/>
                    </a:lnTo>
                    <a:lnTo>
                      <a:pt x="128" y="26"/>
                    </a:lnTo>
                    <a:lnTo>
                      <a:pt x="144" y="36"/>
                    </a:lnTo>
                    <a:lnTo>
                      <a:pt x="150" y="26"/>
                    </a:lnTo>
                    <a:lnTo>
                      <a:pt x="150" y="26"/>
                    </a:lnTo>
                    <a:lnTo>
                      <a:pt x="132" y="16"/>
                    </a:lnTo>
                    <a:lnTo>
                      <a:pt x="114" y="6"/>
                    </a:lnTo>
                    <a:lnTo>
                      <a:pt x="96" y="2"/>
                    </a:lnTo>
                    <a:lnTo>
                      <a:pt x="76" y="0"/>
                    </a:lnTo>
                    <a:lnTo>
                      <a:pt x="56" y="2"/>
                    </a:lnTo>
                    <a:lnTo>
                      <a:pt x="36" y="8"/>
                    </a:lnTo>
                    <a:lnTo>
                      <a:pt x="18" y="16"/>
                    </a:lnTo>
                    <a:lnTo>
                      <a:pt x="0" y="26"/>
                    </a:lnTo>
                    <a:lnTo>
                      <a:pt x="6" y="38"/>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8" name="Freeform 512"/>
              <p:cNvSpPr>
                <a:spLocks/>
              </p:cNvSpPr>
              <p:nvPr/>
            </p:nvSpPr>
            <p:spPr bwMode="auto">
              <a:xfrm>
                <a:off x="10125075" y="3524250"/>
                <a:ext cx="180975" cy="50800"/>
              </a:xfrm>
              <a:custGeom>
                <a:avLst/>
                <a:gdLst/>
                <a:ahLst/>
                <a:cxnLst>
                  <a:cxn ang="0">
                    <a:pos x="114" y="22"/>
                  </a:cxn>
                  <a:cxn ang="0">
                    <a:pos x="114" y="22"/>
                  </a:cxn>
                  <a:cxn ang="0">
                    <a:pos x="102" y="12"/>
                  </a:cxn>
                  <a:cxn ang="0">
                    <a:pos x="88" y="6"/>
                  </a:cxn>
                  <a:cxn ang="0">
                    <a:pos x="72" y="2"/>
                  </a:cxn>
                  <a:cxn ang="0">
                    <a:pos x="58" y="0"/>
                  </a:cxn>
                  <a:cxn ang="0">
                    <a:pos x="42" y="2"/>
                  </a:cxn>
                  <a:cxn ang="0">
                    <a:pos x="28" y="6"/>
                  </a:cxn>
                  <a:cxn ang="0">
                    <a:pos x="14" y="12"/>
                  </a:cxn>
                  <a:cxn ang="0">
                    <a:pos x="0" y="22"/>
                  </a:cxn>
                  <a:cxn ang="0">
                    <a:pos x="8" y="32"/>
                  </a:cxn>
                  <a:cxn ang="0">
                    <a:pos x="8" y="32"/>
                  </a:cxn>
                  <a:cxn ang="0">
                    <a:pos x="8" y="32"/>
                  </a:cxn>
                  <a:cxn ang="0">
                    <a:pos x="8" y="32"/>
                  </a:cxn>
                  <a:cxn ang="0">
                    <a:pos x="18" y="24"/>
                  </a:cxn>
                  <a:cxn ang="0">
                    <a:pos x="30" y="18"/>
                  </a:cxn>
                  <a:cxn ang="0">
                    <a:pos x="44" y="14"/>
                  </a:cxn>
                  <a:cxn ang="0">
                    <a:pos x="58" y="12"/>
                  </a:cxn>
                  <a:cxn ang="0">
                    <a:pos x="72" y="14"/>
                  </a:cxn>
                  <a:cxn ang="0">
                    <a:pos x="84" y="16"/>
                  </a:cxn>
                  <a:cxn ang="0">
                    <a:pos x="96" y="24"/>
                  </a:cxn>
                  <a:cxn ang="0">
                    <a:pos x="108" y="32"/>
                  </a:cxn>
                  <a:cxn ang="0">
                    <a:pos x="114" y="22"/>
                  </a:cxn>
                </a:cxnLst>
                <a:rect l="0" t="0" r="r" b="b"/>
                <a:pathLst>
                  <a:path w="114" h="32">
                    <a:moveTo>
                      <a:pt x="114" y="22"/>
                    </a:moveTo>
                    <a:lnTo>
                      <a:pt x="114" y="22"/>
                    </a:lnTo>
                    <a:lnTo>
                      <a:pt x="102" y="12"/>
                    </a:lnTo>
                    <a:lnTo>
                      <a:pt x="88" y="6"/>
                    </a:lnTo>
                    <a:lnTo>
                      <a:pt x="72" y="2"/>
                    </a:lnTo>
                    <a:lnTo>
                      <a:pt x="58" y="0"/>
                    </a:lnTo>
                    <a:lnTo>
                      <a:pt x="42" y="2"/>
                    </a:lnTo>
                    <a:lnTo>
                      <a:pt x="28" y="6"/>
                    </a:lnTo>
                    <a:lnTo>
                      <a:pt x="14" y="12"/>
                    </a:lnTo>
                    <a:lnTo>
                      <a:pt x="0" y="22"/>
                    </a:lnTo>
                    <a:lnTo>
                      <a:pt x="8" y="32"/>
                    </a:lnTo>
                    <a:lnTo>
                      <a:pt x="8" y="32"/>
                    </a:lnTo>
                    <a:lnTo>
                      <a:pt x="8" y="32"/>
                    </a:lnTo>
                    <a:lnTo>
                      <a:pt x="8" y="32"/>
                    </a:lnTo>
                    <a:lnTo>
                      <a:pt x="18" y="24"/>
                    </a:lnTo>
                    <a:lnTo>
                      <a:pt x="30" y="18"/>
                    </a:lnTo>
                    <a:lnTo>
                      <a:pt x="44" y="14"/>
                    </a:lnTo>
                    <a:lnTo>
                      <a:pt x="58" y="12"/>
                    </a:lnTo>
                    <a:lnTo>
                      <a:pt x="72" y="14"/>
                    </a:lnTo>
                    <a:lnTo>
                      <a:pt x="84" y="16"/>
                    </a:lnTo>
                    <a:lnTo>
                      <a:pt x="96" y="24"/>
                    </a:lnTo>
                    <a:lnTo>
                      <a:pt x="108" y="32"/>
                    </a:lnTo>
                    <a:lnTo>
                      <a:pt x="114" y="22"/>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9" name="Freeform 513"/>
              <p:cNvSpPr>
                <a:spLocks/>
              </p:cNvSpPr>
              <p:nvPr/>
            </p:nvSpPr>
            <p:spPr bwMode="auto">
              <a:xfrm>
                <a:off x="10156825" y="3581400"/>
                <a:ext cx="120650" cy="47625"/>
              </a:xfrm>
              <a:custGeom>
                <a:avLst/>
                <a:gdLst/>
                <a:ahLst/>
                <a:cxnLst>
                  <a:cxn ang="0">
                    <a:pos x="72" y="14"/>
                  </a:cxn>
                  <a:cxn ang="0">
                    <a:pos x="72" y="14"/>
                  </a:cxn>
                  <a:cxn ang="0">
                    <a:pos x="64" y="8"/>
                  </a:cxn>
                  <a:cxn ang="0">
                    <a:pos x="56" y="2"/>
                  </a:cxn>
                  <a:cxn ang="0">
                    <a:pos x="46" y="0"/>
                  </a:cxn>
                  <a:cxn ang="0">
                    <a:pos x="38" y="0"/>
                  </a:cxn>
                  <a:cxn ang="0">
                    <a:pos x="28" y="0"/>
                  </a:cxn>
                  <a:cxn ang="0">
                    <a:pos x="20" y="2"/>
                  </a:cxn>
                  <a:cxn ang="0">
                    <a:pos x="12" y="8"/>
                  </a:cxn>
                  <a:cxn ang="0">
                    <a:pos x="4" y="14"/>
                  </a:cxn>
                  <a:cxn ang="0">
                    <a:pos x="4" y="14"/>
                  </a:cxn>
                  <a:cxn ang="0">
                    <a:pos x="0" y="18"/>
                  </a:cxn>
                  <a:cxn ang="0">
                    <a:pos x="6" y="30"/>
                  </a:cxn>
                  <a:cxn ang="0">
                    <a:pos x="6" y="30"/>
                  </a:cxn>
                  <a:cxn ang="0">
                    <a:pos x="12" y="22"/>
                  </a:cxn>
                  <a:cxn ang="0">
                    <a:pos x="12" y="22"/>
                  </a:cxn>
                  <a:cxn ang="0">
                    <a:pos x="18" y="18"/>
                  </a:cxn>
                  <a:cxn ang="0">
                    <a:pos x="24" y="14"/>
                  </a:cxn>
                  <a:cxn ang="0">
                    <a:pos x="30" y="12"/>
                  </a:cxn>
                  <a:cxn ang="0">
                    <a:pos x="38" y="12"/>
                  </a:cxn>
                  <a:cxn ang="0">
                    <a:pos x="44" y="12"/>
                  </a:cxn>
                  <a:cxn ang="0">
                    <a:pos x="52" y="14"/>
                  </a:cxn>
                  <a:cxn ang="0">
                    <a:pos x="58" y="18"/>
                  </a:cxn>
                  <a:cxn ang="0">
                    <a:pos x="62" y="22"/>
                  </a:cxn>
                  <a:cxn ang="0">
                    <a:pos x="62" y="22"/>
                  </a:cxn>
                  <a:cxn ang="0">
                    <a:pos x="68" y="30"/>
                  </a:cxn>
                  <a:cxn ang="0">
                    <a:pos x="76" y="18"/>
                  </a:cxn>
                  <a:cxn ang="0">
                    <a:pos x="76" y="18"/>
                  </a:cxn>
                  <a:cxn ang="0">
                    <a:pos x="72" y="14"/>
                  </a:cxn>
                  <a:cxn ang="0">
                    <a:pos x="72" y="14"/>
                  </a:cxn>
                </a:cxnLst>
                <a:rect l="0" t="0" r="r" b="b"/>
                <a:pathLst>
                  <a:path w="76" h="30">
                    <a:moveTo>
                      <a:pt x="72" y="14"/>
                    </a:moveTo>
                    <a:lnTo>
                      <a:pt x="72" y="14"/>
                    </a:lnTo>
                    <a:lnTo>
                      <a:pt x="64" y="8"/>
                    </a:lnTo>
                    <a:lnTo>
                      <a:pt x="56" y="2"/>
                    </a:lnTo>
                    <a:lnTo>
                      <a:pt x="46" y="0"/>
                    </a:lnTo>
                    <a:lnTo>
                      <a:pt x="38" y="0"/>
                    </a:lnTo>
                    <a:lnTo>
                      <a:pt x="28" y="0"/>
                    </a:lnTo>
                    <a:lnTo>
                      <a:pt x="20" y="2"/>
                    </a:lnTo>
                    <a:lnTo>
                      <a:pt x="12" y="8"/>
                    </a:lnTo>
                    <a:lnTo>
                      <a:pt x="4" y="14"/>
                    </a:lnTo>
                    <a:lnTo>
                      <a:pt x="4" y="14"/>
                    </a:lnTo>
                    <a:lnTo>
                      <a:pt x="0" y="18"/>
                    </a:lnTo>
                    <a:lnTo>
                      <a:pt x="6" y="30"/>
                    </a:lnTo>
                    <a:lnTo>
                      <a:pt x="6" y="30"/>
                    </a:lnTo>
                    <a:lnTo>
                      <a:pt x="12" y="22"/>
                    </a:lnTo>
                    <a:lnTo>
                      <a:pt x="12" y="22"/>
                    </a:lnTo>
                    <a:lnTo>
                      <a:pt x="18" y="18"/>
                    </a:lnTo>
                    <a:lnTo>
                      <a:pt x="24" y="14"/>
                    </a:lnTo>
                    <a:lnTo>
                      <a:pt x="30" y="12"/>
                    </a:lnTo>
                    <a:lnTo>
                      <a:pt x="38" y="12"/>
                    </a:lnTo>
                    <a:lnTo>
                      <a:pt x="44" y="12"/>
                    </a:lnTo>
                    <a:lnTo>
                      <a:pt x="52" y="14"/>
                    </a:lnTo>
                    <a:lnTo>
                      <a:pt x="58" y="18"/>
                    </a:lnTo>
                    <a:lnTo>
                      <a:pt x="62" y="22"/>
                    </a:lnTo>
                    <a:lnTo>
                      <a:pt x="62" y="22"/>
                    </a:lnTo>
                    <a:lnTo>
                      <a:pt x="68" y="30"/>
                    </a:lnTo>
                    <a:lnTo>
                      <a:pt x="76" y="18"/>
                    </a:lnTo>
                    <a:lnTo>
                      <a:pt x="76" y="18"/>
                    </a:lnTo>
                    <a:lnTo>
                      <a:pt x="72" y="14"/>
                    </a:lnTo>
                    <a:lnTo>
                      <a:pt x="72" y="14"/>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0" name="Rectangle 514"/>
              <p:cNvSpPr>
                <a:spLocks noChangeArrowheads="1"/>
              </p:cNvSpPr>
              <p:nvPr/>
            </p:nvSpPr>
            <p:spPr bwMode="auto">
              <a:xfrm>
                <a:off x="10210800" y="3673475"/>
                <a:ext cx="12700" cy="57150"/>
              </a:xfrm>
              <a:prstGeom prst="rect">
                <a:avLst/>
              </a:pr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1" name="Freeform 515"/>
              <p:cNvSpPr>
                <a:spLocks/>
              </p:cNvSpPr>
              <p:nvPr/>
            </p:nvSpPr>
            <p:spPr bwMode="auto">
              <a:xfrm>
                <a:off x="10194925" y="3635375"/>
                <a:ext cx="44450" cy="44450"/>
              </a:xfrm>
              <a:custGeom>
                <a:avLst/>
                <a:gdLst/>
                <a:ahLst/>
                <a:cxnLst>
                  <a:cxn ang="0">
                    <a:pos x="14" y="0"/>
                  </a:cxn>
                  <a:cxn ang="0">
                    <a:pos x="14" y="0"/>
                  </a:cxn>
                  <a:cxn ang="0">
                    <a:pos x="8" y="0"/>
                  </a:cxn>
                  <a:cxn ang="0">
                    <a:pos x="4" y="4"/>
                  </a:cxn>
                  <a:cxn ang="0">
                    <a:pos x="0" y="8"/>
                  </a:cxn>
                  <a:cxn ang="0">
                    <a:pos x="0" y="14"/>
                  </a:cxn>
                  <a:cxn ang="0">
                    <a:pos x="0" y="14"/>
                  </a:cxn>
                  <a:cxn ang="0">
                    <a:pos x="0" y="20"/>
                  </a:cxn>
                  <a:cxn ang="0">
                    <a:pos x="4" y="24"/>
                  </a:cxn>
                  <a:cxn ang="0">
                    <a:pos x="8" y="26"/>
                  </a:cxn>
                  <a:cxn ang="0">
                    <a:pos x="14" y="28"/>
                  </a:cxn>
                  <a:cxn ang="0">
                    <a:pos x="14" y="28"/>
                  </a:cxn>
                  <a:cxn ang="0">
                    <a:pos x="20" y="26"/>
                  </a:cxn>
                  <a:cxn ang="0">
                    <a:pos x="24" y="24"/>
                  </a:cxn>
                  <a:cxn ang="0">
                    <a:pos x="26" y="20"/>
                  </a:cxn>
                  <a:cxn ang="0">
                    <a:pos x="28" y="14"/>
                  </a:cxn>
                  <a:cxn ang="0">
                    <a:pos x="28" y="14"/>
                  </a:cxn>
                  <a:cxn ang="0">
                    <a:pos x="26" y="8"/>
                  </a:cxn>
                  <a:cxn ang="0">
                    <a:pos x="24" y="4"/>
                  </a:cxn>
                  <a:cxn ang="0">
                    <a:pos x="20" y="0"/>
                  </a:cxn>
                  <a:cxn ang="0">
                    <a:pos x="14" y="0"/>
                  </a:cxn>
                  <a:cxn ang="0">
                    <a:pos x="14" y="0"/>
                  </a:cxn>
                </a:cxnLst>
                <a:rect l="0" t="0" r="r" b="b"/>
                <a:pathLst>
                  <a:path w="28" h="28">
                    <a:moveTo>
                      <a:pt x="14" y="0"/>
                    </a:moveTo>
                    <a:lnTo>
                      <a:pt x="14" y="0"/>
                    </a:lnTo>
                    <a:lnTo>
                      <a:pt x="8" y="0"/>
                    </a:lnTo>
                    <a:lnTo>
                      <a:pt x="4" y="4"/>
                    </a:lnTo>
                    <a:lnTo>
                      <a:pt x="0" y="8"/>
                    </a:lnTo>
                    <a:lnTo>
                      <a:pt x="0" y="14"/>
                    </a:lnTo>
                    <a:lnTo>
                      <a:pt x="0" y="14"/>
                    </a:lnTo>
                    <a:lnTo>
                      <a:pt x="0" y="20"/>
                    </a:lnTo>
                    <a:lnTo>
                      <a:pt x="4" y="24"/>
                    </a:lnTo>
                    <a:lnTo>
                      <a:pt x="8" y="26"/>
                    </a:lnTo>
                    <a:lnTo>
                      <a:pt x="14" y="28"/>
                    </a:lnTo>
                    <a:lnTo>
                      <a:pt x="14" y="28"/>
                    </a:lnTo>
                    <a:lnTo>
                      <a:pt x="20" y="26"/>
                    </a:lnTo>
                    <a:lnTo>
                      <a:pt x="24" y="24"/>
                    </a:lnTo>
                    <a:lnTo>
                      <a:pt x="26" y="20"/>
                    </a:lnTo>
                    <a:lnTo>
                      <a:pt x="28" y="14"/>
                    </a:lnTo>
                    <a:lnTo>
                      <a:pt x="28" y="14"/>
                    </a:lnTo>
                    <a:lnTo>
                      <a:pt x="26" y="8"/>
                    </a:lnTo>
                    <a:lnTo>
                      <a:pt x="24" y="4"/>
                    </a:lnTo>
                    <a:lnTo>
                      <a:pt x="20" y="0"/>
                    </a:lnTo>
                    <a:lnTo>
                      <a:pt x="14" y="0"/>
                    </a:lnTo>
                    <a:lnTo>
                      <a:pt x="14" y="0"/>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82" name="TextBox 302"/>
            <p:cNvSpPr txBox="1"/>
            <p:nvPr/>
          </p:nvSpPr>
          <p:spPr>
            <a:xfrm>
              <a:off x="8486879" y="2444276"/>
              <a:ext cx="926708"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Router</a:t>
              </a:r>
            </a:p>
          </p:txBody>
        </p:sp>
        <p:sp>
          <p:nvSpPr>
            <p:cNvPr id="183" name="TextBox 302"/>
            <p:cNvSpPr txBox="1"/>
            <p:nvPr/>
          </p:nvSpPr>
          <p:spPr>
            <a:xfrm>
              <a:off x="9755818" y="2444276"/>
              <a:ext cx="873244"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Switch</a:t>
              </a:r>
            </a:p>
          </p:txBody>
        </p:sp>
        <p:sp>
          <p:nvSpPr>
            <p:cNvPr id="184" name="TextBox 302"/>
            <p:cNvSpPr txBox="1"/>
            <p:nvPr/>
          </p:nvSpPr>
          <p:spPr>
            <a:xfrm>
              <a:off x="8428184" y="3281539"/>
              <a:ext cx="1044098"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Firewall</a:t>
              </a:r>
            </a:p>
          </p:txBody>
        </p:sp>
        <p:sp>
          <p:nvSpPr>
            <p:cNvPr id="185" name="TextBox 302"/>
            <p:cNvSpPr txBox="1"/>
            <p:nvPr/>
          </p:nvSpPr>
          <p:spPr>
            <a:xfrm>
              <a:off x="9846410" y="3281539"/>
              <a:ext cx="692060"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WLAN</a:t>
              </a:r>
            </a:p>
          </p:txBody>
        </p:sp>
        <p:sp>
          <p:nvSpPr>
            <p:cNvPr id="186" name="矩形 185"/>
            <p:cNvSpPr/>
            <p:nvPr/>
          </p:nvSpPr>
          <p:spPr>
            <a:xfrm>
              <a:off x="1542234" y="4587540"/>
              <a:ext cx="882766" cy="814941"/>
            </a:xfrm>
            <a:prstGeom prst="rect">
              <a:avLst/>
            </a:prstGeom>
            <a:solidFill>
              <a:srgbClr val="006699"/>
            </a:solidFill>
            <a:ln w="12700" cap="flat" cmpd="sng" algn="ctr">
              <a:noFill/>
              <a:prstDash val="solid"/>
              <a:miter lim="800000"/>
              <a:headEnd type="none" w="med" len="med"/>
              <a:tailEnd type="none" w="med" len="med"/>
            </a:ln>
            <a:effectLst/>
          </p:spPr>
          <p:txBody>
            <a:bodyPr vert="horz" wrap="square" lIns="79195" tIns="39597" rIns="79195" bIns="39597" numCol="1" rtlCol="0" anchor="ctr" anchorCtr="0" compatLnSpc="1">
              <a:prstTxWarp prst="textNoShape">
                <a:avLst/>
              </a:prstTxWarp>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Safe</a:t>
              </a:r>
            </a:p>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city</a:t>
              </a:r>
            </a:p>
          </p:txBody>
        </p:sp>
        <p:grpSp>
          <p:nvGrpSpPr>
            <p:cNvPr id="187" name="组合 301"/>
            <p:cNvGrpSpPr/>
            <p:nvPr/>
          </p:nvGrpSpPr>
          <p:grpSpPr>
            <a:xfrm>
              <a:off x="4362434" y="5638706"/>
              <a:ext cx="527750" cy="205415"/>
              <a:chOff x="3930764" y="3906520"/>
              <a:chExt cx="952523" cy="561394"/>
            </a:xfrm>
            <a:solidFill>
              <a:srgbClr val="666666">
                <a:lumMod val="50000"/>
              </a:srgbClr>
            </a:solidFill>
          </p:grpSpPr>
          <p:grpSp>
            <p:nvGrpSpPr>
              <p:cNvPr id="188" name="组合 187"/>
              <p:cNvGrpSpPr/>
              <p:nvPr/>
            </p:nvGrpSpPr>
            <p:grpSpPr>
              <a:xfrm>
                <a:off x="3930764" y="3906520"/>
                <a:ext cx="952523" cy="287074"/>
                <a:chOff x="9419704" y="2777861"/>
                <a:chExt cx="1722438" cy="519113"/>
              </a:xfrm>
              <a:grpFill/>
            </p:grpSpPr>
            <p:grpSp>
              <p:nvGrpSpPr>
                <p:cNvPr id="202" name="组合 189"/>
                <p:cNvGrpSpPr/>
                <p:nvPr/>
              </p:nvGrpSpPr>
              <p:grpSpPr>
                <a:xfrm>
                  <a:off x="10669067" y="2893749"/>
                  <a:ext cx="196850" cy="36513"/>
                  <a:chOff x="10707167" y="1194489"/>
                  <a:chExt cx="196850" cy="36513"/>
                </a:xfrm>
                <a:grpFill/>
              </p:grpSpPr>
              <p:sp>
                <p:nvSpPr>
                  <p:cNvPr id="210"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1"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2"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3"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03" name="组合 188"/>
                <p:cNvGrpSpPr/>
                <p:nvPr/>
              </p:nvGrpSpPr>
              <p:grpSpPr>
                <a:xfrm>
                  <a:off x="10669067" y="3144574"/>
                  <a:ext cx="196850" cy="36513"/>
                  <a:chOff x="10707167" y="1445314"/>
                  <a:chExt cx="196850" cy="36513"/>
                </a:xfrm>
                <a:grpFill/>
              </p:grpSpPr>
              <p:sp>
                <p:nvSpPr>
                  <p:cNvPr id="206"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7"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8"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9"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04"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5"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9" name="组合 200"/>
              <p:cNvGrpSpPr/>
              <p:nvPr/>
            </p:nvGrpSpPr>
            <p:grpSpPr>
              <a:xfrm>
                <a:off x="3930764" y="4180840"/>
                <a:ext cx="952523" cy="287074"/>
                <a:chOff x="9419704" y="2777861"/>
                <a:chExt cx="1722438" cy="519113"/>
              </a:xfrm>
              <a:grpFill/>
            </p:grpSpPr>
            <p:grpSp>
              <p:nvGrpSpPr>
                <p:cNvPr id="190" name="组合 189"/>
                <p:cNvGrpSpPr/>
                <p:nvPr/>
              </p:nvGrpSpPr>
              <p:grpSpPr>
                <a:xfrm>
                  <a:off x="10669067" y="2893749"/>
                  <a:ext cx="196850" cy="36513"/>
                  <a:chOff x="10707167" y="1194489"/>
                  <a:chExt cx="196850" cy="36513"/>
                </a:xfrm>
                <a:grpFill/>
              </p:grpSpPr>
              <p:sp>
                <p:nvSpPr>
                  <p:cNvPr id="198"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9"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0"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1"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91" name="组合 188"/>
                <p:cNvGrpSpPr/>
                <p:nvPr/>
              </p:nvGrpSpPr>
              <p:grpSpPr>
                <a:xfrm>
                  <a:off x="10669067" y="3144574"/>
                  <a:ext cx="196850" cy="36513"/>
                  <a:chOff x="10707167" y="1445314"/>
                  <a:chExt cx="196850" cy="36513"/>
                </a:xfrm>
                <a:grpFill/>
              </p:grpSpPr>
              <p:sp>
                <p:nvSpPr>
                  <p:cNvPr id="194"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5"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6"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7"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2"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3"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214" name="TextBox 302"/>
            <p:cNvSpPr txBox="1"/>
            <p:nvPr/>
          </p:nvSpPr>
          <p:spPr>
            <a:xfrm>
              <a:off x="4200735" y="6015084"/>
              <a:ext cx="851149"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Switch</a:t>
              </a:r>
            </a:p>
          </p:txBody>
        </p:sp>
        <p:pic>
          <p:nvPicPr>
            <p:cNvPr id="215" name="图片 214"/>
            <p:cNvPicPr>
              <a:picLocks noChangeAspect="1"/>
            </p:cNvPicPr>
            <p:nvPr/>
          </p:nvPicPr>
          <p:blipFill>
            <a:blip r:embed="rId3" cstate="print">
              <a:biLevel thresh="75000"/>
            </a:blip>
            <a:stretch>
              <a:fillRect/>
            </a:stretch>
          </p:blipFill>
          <p:spPr>
            <a:xfrm>
              <a:off x="2693603" y="4625920"/>
              <a:ext cx="295351" cy="459504"/>
            </a:xfrm>
            <a:prstGeom prst="rect">
              <a:avLst/>
            </a:prstGeom>
          </p:spPr>
        </p:pic>
        <p:sp>
          <p:nvSpPr>
            <p:cNvPr id="216" name="TextBox 302"/>
            <p:cNvSpPr txBox="1"/>
            <p:nvPr/>
          </p:nvSpPr>
          <p:spPr>
            <a:xfrm>
              <a:off x="2250430" y="5061984"/>
              <a:ext cx="1181697"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err="1">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GPON</a:t>
              </a:r>
              <a:endPar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17" name="组合 321"/>
            <p:cNvGrpSpPr/>
            <p:nvPr/>
          </p:nvGrpSpPr>
          <p:grpSpPr>
            <a:xfrm>
              <a:off x="3662630" y="4641204"/>
              <a:ext cx="335405" cy="428937"/>
              <a:chOff x="5095875" y="3875799"/>
              <a:chExt cx="352425" cy="267576"/>
            </a:xfrm>
          </p:grpSpPr>
          <p:sp>
            <p:nvSpPr>
              <p:cNvPr id="218" name="Freeform 33"/>
              <p:cNvSpPr>
                <a:spLocks noEditPoints="1"/>
              </p:cNvSpPr>
              <p:nvPr/>
            </p:nvSpPr>
            <p:spPr bwMode="auto">
              <a:xfrm>
                <a:off x="5202758" y="3963629"/>
                <a:ext cx="158880" cy="179746"/>
              </a:xfrm>
              <a:custGeom>
                <a:avLst/>
                <a:gdLst/>
                <a:ahLst/>
                <a:cxnLst>
                  <a:cxn ang="0">
                    <a:pos x="68" y="54"/>
                  </a:cxn>
                  <a:cxn ang="0">
                    <a:pos x="68" y="48"/>
                  </a:cxn>
                  <a:cxn ang="0">
                    <a:pos x="70" y="44"/>
                  </a:cxn>
                  <a:cxn ang="0">
                    <a:pos x="78" y="32"/>
                  </a:cxn>
                  <a:cxn ang="0">
                    <a:pos x="80" y="24"/>
                  </a:cxn>
                  <a:cxn ang="0">
                    <a:pos x="74" y="6"/>
                  </a:cxn>
                  <a:cxn ang="0">
                    <a:pos x="56" y="0"/>
                  </a:cxn>
                  <a:cxn ang="0">
                    <a:pos x="46" y="2"/>
                  </a:cxn>
                  <a:cxn ang="0">
                    <a:pos x="32" y="16"/>
                  </a:cxn>
                  <a:cxn ang="0">
                    <a:pos x="30" y="24"/>
                  </a:cxn>
                  <a:cxn ang="0">
                    <a:pos x="34" y="38"/>
                  </a:cxn>
                  <a:cxn ang="0">
                    <a:pos x="40" y="44"/>
                  </a:cxn>
                  <a:cxn ang="0">
                    <a:pos x="42" y="54"/>
                  </a:cxn>
                  <a:cxn ang="0">
                    <a:pos x="0" y="174"/>
                  </a:cxn>
                  <a:cxn ang="0">
                    <a:pos x="2" y="176"/>
                  </a:cxn>
                  <a:cxn ang="0">
                    <a:pos x="22" y="170"/>
                  </a:cxn>
                  <a:cxn ang="0">
                    <a:pos x="56" y="164"/>
                  </a:cxn>
                  <a:cxn ang="0">
                    <a:pos x="72" y="166"/>
                  </a:cxn>
                  <a:cxn ang="0">
                    <a:pos x="108" y="176"/>
                  </a:cxn>
                  <a:cxn ang="0">
                    <a:pos x="110" y="176"/>
                  </a:cxn>
                  <a:cxn ang="0">
                    <a:pos x="110" y="174"/>
                  </a:cxn>
                  <a:cxn ang="0">
                    <a:pos x="56" y="72"/>
                  </a:cxn>
                  <a:cxn ang="0">
                    <a:pos x="64" y="76"/>
                  </a:cxn>
                  <a:cxn ang="0">
                    <a:pos x="68" y="84"/>
                  </a:cxn>
                  <a:cxn ang="0">
                    <a:pos x="66" y="90"/>
                  </a:cxn>
                  <a:cxn ang="0">
                    <a:pos x="60" y="96"/>
                  </a:cxn>
                  <a:cxn ang="0">
                    <a:pos x="56" y="98"/>
                  </a:cxn>
                  <a:cxn ang="0">
                    <a:pos x="46" y="94"/>
                  </a:cxn>
                  <a:cxn ang="0">
                    <a:pos x="42" y="84"/>
                  </a:cxn>
                  <a:cxn ang="0">
                    <a:pos x="44" y="80"/>
                  </a:cxn>
                  <a:cxn ang="0">
                    <a:pos x="50" y="74"/>
                  </a:cxn>
                  <a:cxn ang="0">
                    <a:pos x="56" y="72"/>
                  </a:cxn>
                  <a:cxn ang="0">
                    <a:pos x="56" y="144"/>
                  </a:cxn>
                  <a:cxn ang="0">
                    <a:pos x="42" y="138"/>
                  </a:cxn>
                  <a:cxn ang="0">
                    <a:pos x="36" y="124"/>
                  </a:cxn>
                  <a:cxn ang="0">
                    <a:pos x="38" y="118"/>
                  </a:cxn>
                  <a:cxn ang="0">
                    <a:pos x="48" y="108"/>
                  </a:cxn>
                  <a:cxn ang="0">
                    <a:pos x="56" y="106"/>
                  </a:cxn>
                  <a:cxn ang="0">
                    <a:pos x="68" y="112"/>
                  </a:cxn>
                  <a:cxn ang="0">
                    <a:pos x="74" y="124"/>
                  </a:cxn>
                  <a:cxn ang="0">
                    <a:pos x="72" y="132"/>
                  </a:cxn>
                  <a:cxn ang="0">
                    <a:pos x="62" y="142"/>
                  </a:cxn>
                  <a:cxn ang="0">
                    <a:pos x="56" y="144"/>
                  </a:cxn>
                </a:cxnLst>
                <a:rect l="0" t="0" r="r" b="b"/>
                <a:pathLst>
                  <a:path w="110" h="176">
                    <a:moveTo>
                      <a:pt x="110" y="174"/>
                    </a:moveTo>
                    <a:lnTo>
                      <a:pt x="68" y="54"/>
                    </a:lnTo>
                    <a:lnTo>
                      <a:pt x="68" y="54"/>
                    </a:lnTo>
                    <a:lnTo>
                      <a:pt x="68" y="48"/>
                    </a:lnTo>
                    <a:lnTo>
                      <a:pt x="70" y="44"/>
                    </a:lnTo>
                    <a:lnTo>
                      <a:pt x="70" y="44"/>
                    </a:lnTo>
                    <a:lnTo>
                      <a:pt x="76" y="38"/>
                    </a:lnTo>
                    <a:lnTo>
                      <a:pt x="78" y="32"/>
                    </a:lnTo>
                    <a:lnTo>
                      <a:pt x="80" y="24"/>
                    </a:lnTo>
                    <a:lnTo>
                      <a:pt x="80" y="24"/>
                    </a:lnTo>
                    <a:lnTo>
                      <a:pt x="78" y="16"/>
                    </a:lnTo>
                    <a:lnTo>
                      <a:pt x="74" y="6"/>
                    </a:lnTo>
                    <a:lnTo>
                      <a:pt x="64" y="2"/>
                    </a:lnTo>
                    <a:lnTo>
                      <a:pt x="56" y="0"/>
                    </a:lnTo>
                    <a:lnTo>
                      <a:pt x="56" y="0"/>
                    </a:lnTo>
                    <a:lnTo>
                      <a:pt x="46" y="2"/>
                    </a:lnTo>
                    <a:lnTo>
                      <a:pt x="38" y="6"/>
                    </a:lnTo>
                    <a:lnTo>
                      <a:pt x="32" y="16"/>
                    </a:lnTo>
                    <a:lnTo>
                      <a:pt x="30" y="24"/>
                    </a:lnTo>
                    <a:lnTo>
                      <a:pt x="30" y="24"/>
                    </a:lnTo>
                    <a:lnTo>
                      <a:pt x="32" y="32"/>
                    </a:lnTo>
                    <a:lnTo>
                      <a:pt x="34" y="38"/>
                    </a:lnTo>
                    <a:lnTo>
                      <a:pt x="40" y="44"/>
                    </a:lnTo>
                    <a:lnTo>
                      <a:pt x="40" y="44"/>
                    </a:lnTo>
                    <a:lnTo>
                      <a:pt x="42" y="48"/>
                    </a:lnTo>
                    <a:lnTo>
                      <a:pt x="42" y="54"/>
                    </a:lnTo>
                    <a:lnTo>
                      <a:pt x="0" y="174"/>
                    </a:lnTo>
                    <a:lnTo>
                      <a:pt x="0" y="174"/>
                    </a:lnTo>
                    <a:lnTo>
                      <a:pt x="0" y="176"/>
                    </a:lnTo>
                    <a:lnTo>
                      <a:pt x="2" y="176"/>
                    </a:lnTo>
                    <a:lnTo>
                      <a:pt x="2" y="176"/>
                    </a:lnTo>
                    <a:lnTo>
                      <a:pt x="22" y="170"/>
                    </a:lnTo>
                    <a:lnTo>
                      <a:pt x="38" y="166"/>
                    </a:lnTo>
                    <a:lnTo>
                      <a:pt x="56" y="164"/>
                    </a:lnTo>
                    <a:lnTo>
                      <a:pt x="56" y="164"/>
                    </a:lnTo>
                    <a:lnTo>
                      <a:pt x="72" y="166"/>
                    </a:lnTo>
                    <a:lnTo>
                      <a:pt x="88" y="170"/>
                    </a:lnTo>
                    <a:lnTo>
                      <a:pt x="108" y="176"/>
                    </a:lnTo>
                    <a:lnTo>
                      <a:pt x="108" y="176"/>
                    </a:lnTo>
                    <a:lnTo>
                      <a:pt x="110" y="176"/>
                    </a:lnTo>
                    <a:lnTo>
                      <a:pt x="110" y="174"/>
                    </a:lnTo>
                    <a:lnTo>
                      <a:pt x="110" y="174"/>
                    </a:lnTo>
                    <a:close/>
                    <a:moveTo>
                      <a:pt x="56" y="72"/>
                    </a:moveTo>
                    <a:lnTo>
                      <a:pt x="56" y="72"/>
                    </a:lnTo>
                    <a:lnTo>
                      <a:pt x="60" y="74"/>
                    </a:lnTo>
                    <a:lnTo>
                      <a:pt x="64" y="76"/>
                    </a:lnTo>
                    <a:lnTo>
                      <a:pt x="66" y="80"/>
                    </a:lnTo>
                    <a:lnTo>
                      <a:pt x="68" y="84"/>
                    </a:lnTo>
                    <a:lnTo>
                      <a:pt x="68" y="84"/>
                    </a:lnTo>
                    <a:lnTo>
                      <a:pt x="66" y="90"/>
                    </a:lnTo>
                    <a:lnTo>
                      <a:pt x="64" y="94"/>
                    </a:lnTo>
                    <a:lnTo>
                      <a:pt x="60" y="96"/>
                    </a:lnTo>
                    <a:lnTo>
                      <a:pt x="56" y="98"/>
                    </a:lnTo>
                    <a:lnTo>
                      <a:pt x="56" y="98"/>
                    </a:lnTo>
                    <a:lnTo>
                      <a:pt x="50" y="96"/>
                    </a:lnTo>
                    <a:lnTo>
                      <a:pt x="46" y="94"/>
                    </a:lnTo>
                    <a:lnTo>
                      <a:pt x="44" y="90"/>
                    </a:lnTo>
                    <a:lnTo>
                      <a:pt x="42" y="84"/>
                    </a:lnTo>
                    <a:lnTo>
                      <a:pt x="42" y="84"/>
                    </a:lnTo>
                    <a:lnTo>
                      <a:pt x="44" y="80"/>
                    </a:lnTo>
                    <a:lnTo>
                      <a:pt x="46" y="76"/>
                    </a:lnTo>
                    <a:lnTo>
                      <a:pt x="50" y="74"/>
                    </a:lnTo>
                    <a:lnTo>
                      <a:pt x="56" y="72"/>
                    </a:lnTo>
                    <a:lnTo>
                      <a:pt x="56" y="72"/>
                    </a:lnTo>
                    <a:close/>
                    <a:moveTo>
                      <a:pt x="56" y="144"/>
                    </a:moveTo>
                    <a:lnTo>
                      <a:pt x="56" y="144"/>
                    </a:lnTo>
                    <a:lnTo>
                      <a:pt x="48" y="142"/>
                    </a:lnTo>
                    <a:lnTo>
                      <a:pt x="42" y="138"/>
                    </a:lnTo>
                    <a:lnTo>
                      <a:pt x="38" y="132"/>
                    </a:lnTo>
                    <a:lnTo>
                      <a:pt x="36" y="124"/>
                    </a:lnTo>
                    <a:lnTo>
                      <a:pt x="36" y="124"/>
                    </a:lnTo>
                    <a:lnTo>
                      <a:pt x="38" y="118"/>
                    </a:lnTo>
                    <a:lnTo>
                      <a:pt x="42" y="112"/>
                    </a:lnTo>
                    <a:lnTo>
                      <a:pt x="48" y="108"/>
                    </a:lnTo>
                    <a:lnTo>
                      <a:pt x="56" y="106"/>
                    </a:lnTo>
                    <a:lnTo>
                      <a:pt x="56" y="106"/>
                    </a:lnTo>
                    <a:lnTo>
                      <a:pt x="62" y="108"/>
                    </a:lnTo>
                    <a:lnTo>
                      <a:pt x="68" y="112"/>
                    </a:lnTo>
                    <a:lnTo>
                      <a:pt x="72" y="118"/>
                    </a:lnTo>
                    <a:lnTo>
                      <a:pt x="74" y="124"/>
                    </a:lnTo>
                    <a:lnTo>
                      <a:pt x="74" y="124"/>
                    </a:lnTo>
                    <a:lnTo>
                      <a:pt x="72" y="132"/>
                    </a:lnTo>
                    <a:lnTo>
                      <a:pt x="68" y="138"/>
                    </a:lnTo>
                    <a:lnTo>
                      <a:pt x="62" y="142"/>
                    </a:lnTo>
                    <a:lnTo>
                      <a:pt x="56" y="144"/>
                    </a:lnTo>
                    <a:lnTo>
                      <a:pt x="56" y="144"/>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9" name="Freeform 34"/>
              <p:cNvSpPr>
                <a:spLocks/>
              </p:cNvSpPr>
              <p:nvPr/>
            </p:nvSpPr>
            <p:spPr bwMode="auto">
              <a:xfrm>
                <a:off x="5095875" y="3928906"/>
                <a:ext cx="46220" cy="114384"/>
              </a:xfrm>
              <a:custGeom>
                <a:avLst/>
                <a:gdLst/>
                <a:ahLst/>
                <a:cxnLst>
                  <a:cxn ang="0">
                    <a:pos x="20" y="2"/>
                  </a:cxn>
                  <a:cxn ang="0">
                    <a:pos x="20" y="2"/>
                  </a:cxn>
                  <a:cxn ang="0">
                    <a:pos x="12" y="12"/>
                  </a:cxn>
                  <a:cxn ang="0">
                    <a:pos x="6" y="26"/>
                  </a:cxn>
                  <a:cxn ang="0">
                    <a:pos x="2" y="40"/>
                  </a:cxn>
                  <a:cxn ang="0">
                    <a:pos x="0" y="54"/>
                  </a:cxn>
                  <a:cxn ang="0">
                    <a:pos x="0" y="54"/>
                  </a:cxn>
                  <a:cxn ang="0">
                    <a:pos x="2" y="68"/>
                  </a:cxn>
                  <a:cxn ang="0">
                    <a:pos x="6" y="84"/>
                  </a:cxn>
                  <a:cxn ang="0">
                    <a:pos x="14" y="98"/>
                  </a:cxn>
                  <a:cxn ang="0">
                    <a:pos x="24" y="112"/>
                  </a:cxn>
                  <a:cxn ang="0">
                    <a:pos x="24" y="112"/>
                  </a:cxn>
                  <a:cxn ang="0">
                    <a:pos x="28" y="112"/>
                  </a:cxn>
                  <a:cxn ang="0">
                    <a:pos x="30" y="112"/>
                  </a:cxn>
                  <a:cxn ang="0">
                    <a:pos x="30" y="112"/>
                  </a:cxn>
                  <a:cxn ang="0">
                    <a:pos x="32" y="108"/>
                  </a:cxn>
                  <a:cxn ang="0">
                    <a:pos x="30" y="106"/>
                  </a:cxn>
                  <a:cxn ang="0">
                    <a:pos x="30" y="106"/>
                  </a:cxn>
                  <a:cxn ang="0">
                    <a:pos x="20" y="94"/>
                  </a:cxn>
                  <a:cxn ang="0">
                    <a:pos x="14" y="80"/>
                  </a:cxn>
                  <a:cxn ang="0">
                    <a:pos x="10" y="68"/>
                  </a:cxn>
                  <a:cxn ang="0">
                    <a:pos x="8" y="54"/>
                  </a:cxn>
                  <a:cxn ang="0">
                    <a:pos x="8" y="54"/>
                  </a:cxn>
                  <a:cxn ang="0">
                    <a:pos x="10" y="40"/>
                  </a:cxn>
                  <a:cxn ang="0">
                    <a:pos x="12" y="28"/>
                  </a:cxn>
                  <a:cxn ang="0">
                    <a:pos x="18" y="18"/>
                  </a:cxn>
                  <a:cxn ang="0">
                    <a:pos x="26" y="8"/>
                  </a:cxn>
                  <a:cxn ang="0">
                    <a:pos x="26" y="8"/>
                  </a:cxn>
                  <a:cxn ang="0">
                    <a:pos x="28" y="4"/>
                  </a:cxn>
                  <a:cxn ang="0">
                    <a:pos x="26" y="2"/>
                  </a:cxn>
                  <a:cxn ang="0">
                    <a:pos x="26" y="2"/>
                  </a:cxn>
                  <a:cxn ang="0">
                    <a:pos x="24" y="0"/>
                  </a:cxn>
                  <a:cxn ang="0">
                    <a:pos x="20" y="2"/>
                  </a:cxn>
                  <a:cxn ang="0">
                    <a:pos x="20" y="2"/>
                  </a:cxn>
                </a:cxnLst>
                <a:rect l="0" t="0" r="r" b="b"/>
                <a:pathLst>
                  <a:path w="32" h="112">
                    <a:moveTo>
                      <a:pt x="20" y="2"/>
                    </a:moveTo>
                    <a:lnTo>
                      <a:pt x="20" y="2"/>
                    </a:lnTo>
                    <a:lnTo>
                      <a:pt x="12" y="12"/>
                    </a:lnTo>
                    <a:lnTo>
                      <a:pt x="6" y="26"/>
                    </a:lnTo>
                    <a:lnTo>
                      <a:pt x="2" y="40"/>
                    </a:lnTo>
                    <a:lnTo>
                      <a:pt x="0" y="54"/>
                    </a:lnTo>
                    <a:lnTo>
                      <a:pt x="0" y="54"/>
                    </a:lnTo>
                    <a:lnTo>
                      <a:pt x="2" y="68"/>
                    </a:lnTo>
                    <a:lnTo>
                      <a:pt x="6" y="84"/>
                    </a:lnTo>
                    <a:lnTo>
                      <a:pt x="14" y="98"/>
                    </a:lnTo>
                    <a:lnTo>
                      <a:pt x="24" y="112"/>
                    </a:lnTo>
                    <a:lnTo>
                      <a:pt x="24" y="112"/>
                    </a:lnTo>
                    <a:lnTo>
                      <a:pt x="28" y="112"/>
                    </a:lnTo>
                    <a:lnTo>
                      <a:pt x="30" y="112"/>
                    </a:lnTo>
                    <a:lnTo>
                      <a:pt x="30" y="112"/>
                    </a:lnTo>
                    <a:lnTo>
                      <a:pt x="32" y="108"/>
                    </a:lnTo>
                    <a:lnTo>
                      <a:pt x="30" y="106"/>
                    </a:lnTo>
                    <a:lnTo>
                      <a:pt x="30" y="106"/>
                    </a:lnTo>
                    <a:lnTo>
                      <a:pt x="20" y="94"/>
                    </a:lnTo>
                    <a:lnTo>
                      <a:pt x="14" y="80"/>
                    </a:lnTo>
                    <a:lnTo>
                      <a:pt x="10" y="68"/>
                    </a:lnTo>
                    <a:lnTo>
                      <a:pt x="8" y="54"/>
                    </a:lnTo>
                    <a:lnTo>
                      <a:pt x="8" y="54"/>
                    </a:lnTo>
                    <a:lnTo>
                      <a:pt x="10" y="40"/>
                    </a:lnTo>
                    <a:lnTo>
                      <a:pt x="12" y="28"/>
                    </a:lnTo>
                    <a:lnTo>
                      <a:pt x="18" y="18"/>
                    </a:lnTo>
                    <a:lnTo>
                      <a:pt x="26" y="8"/>
                    </a:lnTo>
                    <a:lnTo>
                      <a:pt x="26" y="8"/>
                    </a:lnTo>
                    <a:lnTo>
                      <a:pt x="28" y="4"/>
                    </a:lnTo>
                    <a:lnTo>
                      <a:pt x="26" y="2"/>
                    </a:lnTo>
                    <a:lnTo>
                      <a:pt x="26" y="2"/>
                    </a:lnTo>
                    <a:lnTo>
                      <a:pt x="24" y="0"/>
                    </a:lnTo>
                    <a:lnTo>
                      <a:pt x="20" y="2"/>
                    </a:lnTo>
                    <a:lnTo>
                      <a:pt x="20" y="2"/>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0" name="Freeform 35"/>
              <p:cNvSpPr>
                <a:spLocks/>
              </p:cNvSpPr>
              <p:nvPr/>
            </p:nvSpPr>
            <p:spPr bwMode="auto">
              <a:xfrm>
                <a:off x="5133429" y="3937076"/>
                <a:ext cx="40442" cy="100086"/>
              </a:xfrm>
              <a:custGeom>
                <a:avLst/>
                <a:gdLst/>
                <a:ahLst/>
                <a:cxnLst>
                  <a:cxn ang="0">
                    <a:pos x="18" y="0"/>
                  </a:cxn>
                  <a:cxn ang="0">
                    <a:pos x="18" y="0"/>
                  </a:cxn>
                  <a:cxn ang="0">
                    <a:pos x="10" y="10"/>
                  </a:cxn>
                  <a:cxn ang="0">
                    <a:pos x="4" y="22"/>
                  </a:cxn>
                  <a:cxn ang="0">
                    <a:pos x="0" y="34"/>
                  </a:cxn>
                  <a:cxn ang="0">
                    <a:pos x="0" y="46"/>
                  </a:cxn>
                  <a:cxn ang="0">
                    <a:pos x="0" y="46"/>
                  </a:cxn>
                  <a:cxn ang="0">
                    <a:pos x="0" y="60"/>
                  </a:cxn>
                  <a:cxn ang="0">
                    <a:pos x="4" y="72"/>
                  </a:cxn>
                  <a:cxn ang="0">
                    <a:pos x="12" y="84"/>
                  </a:cxn>
                  <a:cxn ang="0">
                    <a:pos x="20" y="96"/>
                  </a:cxn>
                  <a:cxn ang="0">
                    <a:pos x="20" y="96"/>
                  </a:cxn>
                  <a:cxn ang="0">
                    <a:pos x="24" y="98"/>
                  </a:cxn>
                  <a:cxn ang="0">
                    <a:pos x="26" y="96"/>
                  </a:cxn>
                  <a:cxn ang="0">
                    <a:pos x="26" y="96"/>
                  </a:cxn>
                  <a:cxn ang="0">
                    <a:pos x="28" y="94"/>
                  </a:cxn>
                  <a:cxn ang="0">
                    <a:pos x="26" y="90"/>
                  </a:cxn>
                  <a:cxn ang="0">
                    <a:pos x="26" y="90"/>
                  </a:cxn>
                  <a:cxn ang="0">
                    <a:pos x="18" y="80"/>
                  </a:cxn>
                  <a:cxn ang="0">
                    <a:pos x="12" y="70"/>
                  </a:cxn>
                  <a:cxn ang="0">
                    <a:pos x="8" y="58"/>
                  </a:cxn>
                  <a:cxn ang="0">
                    <a:pos x="8" y="46"/>
                  </a:cxn>
                  <a:cxn ang="0">
                    <a:pos x="8" y="46"/>
                  </a:cxn>
                  <a:cxn ang="0">
                    <a:pos x="8" y="36"/>
                  </a:cxn>
                  <a:cxn ang="0">
                    <a:pos x="12" y="24"/>
                  </a:cxn>
                  <a:cxn ang="0">
                    <a:pos x="16" y="16"/>
                  </a:cxn>
                  <a:cxn ang="0">
                    <a:pos x="24" y="6"/>
                  </a:cxn>
                  <a:cxn ang="0">
                    <a:pos x="24" y="6"/>
                  </a:cxn>
                  <a:cxn ang="0">
                    <a:pos x="24" y="4"/>
                  </a:cxn>
                  <a:cxn ang="0">
                    <a:pos x="24" y="0"/>
                  </a:cxn>
                  <a:cxn ang="0">
                    <a:pos x="24" y="0"/>
                  </a:cxn>
                  <a:cxn ang="0">
                    <a:pos x="20" y="0"/>
                  </a:cxn>
                  <a:cxn ang="0">
                    <a:pos x="18" y="0"/>
                  </a:cxn>
                  <a:cxn ang="0">
                    <a:pos x="18" y="0"/>
                  </a:cxn>
                </a:cxnLst>
                <a:rect l="0" t="0" r="r" b="b"/>
                <a:pathLst>
                  <a:path w="28" h="98">
                    <a:moveTo>
                      <a:pt x="18" y="0"/>
                    </a:moveTo>
                    <a:lnTo>
                      <a:pt x="18" y="0"/>
                    </a:lnTo>
                    <a:lnTo>
                      <a:pt x="10" y="10"/>
                    </a:lnTo>
                    <a:lnTo>
                      <a:pt x="4" y="22"/>
                    </a:lnTo>
                    <a:lnTo>
                      <a:pt x="0" y="34"/>
                    </a:lnTo>
                    <a:lnTo>
                      <a:pt x="0" y="46"/>
                    </a:lnTo>
                    <a:lnTo>
                      <a:pt x="0" y="46"/>
                    </a:lnTo>
                    <a:lnTo>
                      <a:pt x="0" y="60"/>
                    </a:lnTo>
                    <a:lnTo>
                      <a:pt x="4" y="72"/>
                    </a:lnTo>
                    <a:lnTo>
                      <a:pt x="12" y="84"/>
                    </a:lnTo>
                    <a:lnTo>
                      <a:pt x="20" y="96"/>
                    </a:lnTo>
                    <a:lnTo>
                      <a:pt x="20" y="96"/>
                    </a:lnTo>
                    <a:lnTo>
                      <a:pt x="24" y="98"/>
                    </a:lnTo>
                    <a:lnTo>
                      <a:pt x="26" y="96"/>
                    </a:lnTo>
                    <a:lnTo>
                      <a:pt x="26" y="96"/>
                    </a:lnTo>
                    <a:lnTo>
                      <a:pt x="28" y="94"/>
                    </a:lnTo>
                    <a:lnTo>
                      <a:pt x="26" y="90"/>
                    </a:lnTo>
                    <a:lnTo>
                      <a:pt x="26" y="90"/>
                    </a:lnTo>
                    <a:lnTo>
                      <a:pt x="18" y="80"/>
                    </a:lnTo>
                    <a:lnTo>
                      <a:pt x="12" y="70"/>
                    </a:lnTo>
                    <a:lnTo>
                      <a:pt x="8" y="58"/>
                    </a:lnTo>
                    <a:lnTo>
                      <a:pt x="8" y="46"/>
                    </a:lnTo>
                    <a:lnTo>
                      <a:pt x="8" y="46"/>
                    </a:lnTo>
                    <a:lnTo>
                      <a:pt x="8" y="36"/>
                    </a:lnTo>
                    <a:lnTo>
                      <a:pt x="12" y="24"/>
                    </a:lnTo>
                    <a:lnTo>
                      <a:pt x="16" y="16"/>
                    </a:lnTo>
                    <a:lnTo>
                      <a:pt x="24" y="6"/>
                    </a:lnTo>
                    <a:lnTo>
                      <a:pt x="24" y="6"/>
                    </a:lnTo>
                    <a:lnTo>
                      <a:pt x="24" y="4"/>
                    </a:lnTo>
                    <a:lnTo>
                      <a:pt x="24" y="0"/>
                    </a:lnTo>
                    <a:lnTo>
                      <a:pt x="24" y="0"/>
                    </a:lnTo>
                    <a:lnTo>
                      <a:pt x="20" y="0"/>
                    </a:lnTo>
                    <a:lnTo>
                      <a:pt x="18" y="0"/>
                    </a:lnTo>
                    <a:lnTo>
                      <a:pt x="18" y="0"/>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1" name="Freeform 36"/>
              <p:cNvSpPr>
                <a:spLocks/>
              </p:cNvSpPr>
              <p:nvPr/>
            </p:nvSpPr>
            <p:spPr bwMode="auto">
              <a:xfrm>
                <a:off x="5168093" y="3945246"/>
                <a:ext cx="37553" cy="83745"/>
              </a:xfrm>
              <a:custGeom>
                <a:avLst/>
                <a:gdLst/>
                <a:ahLst/>
                <a:cxnLst>
                  <a:cxn ang="0">
                    <a:pos x="16" y="0"/>
                  </a:cxn>
                  <a:cxn ang="0">
                    <a:pos x="16" y="0"/>
                  </a:cxn>
                  <a:cxn ang="0">
                    <a:pos x="8" y="8"/>
                  </a:cxn>
                  <a:cxn ang="0">
                    <a:pos x="4" y="18"/>
                  </a:cxn>
                  <a:cxn ang="0">
                    <a:pos x="2" y="28"/>
                  </a:cxn>
                  <a:cxn ang="0">
                    <a:pos x="0" y="38"/>
                  </a:cxn>
                  <a:cxn ang="0">
                    <a:pos x="0" y="38"/>
                  </a:cxn>
                  <a:cxn ang="0">
                    <a:pos x="2" y="50"/>
                  </a:cxn>
                  <a:cxn ang="0">
                    <a:pos x="4" y="60"/>
                  </a:cxn>
                  <a:cxn ang="0">
                    <a:pos x="10" y="72"/>
                  </a:cxn>
                  <a:cxn ang="0">
                    <a:pos x="18" y="80"/>
                  </a:cxn>
                  <a:cxn ang="0">
                    <a:pos x="18" y="80"/>
                  </a:cxn>
                  <a:cxn ang="0">
                    <a:pos x="22" y="82"/>
                  </a:cxn>
                  <a:cxn ang="0">
                    <a:pos x="24" y="80"/>
                  </a:cxn>
                  <a:cxn ang="0">
                    <a:pos x="24" y="80"/>
                  </a:cxn>
                  <a:cxn ang="0">
                    <a:pos x="26" y="78"/>
                  </a:cxn>
                  <a:cxn ang="0">
                    <a:pos x="24" y="74"/>
                  </a:cxn>
                  <a:cxn ang="0">
                    <a:pos x="24" y="74"/>
                  </a:cxn>
                  <a:cxn ang="0">
                    <a:pos x="18" y="66"/>
                  </a:cxn>
                  <a:cxn ang="0">
                    <a:pos x="12" y="58"/>
                  </a:cxn>
                  <a:cxn ang="0">
                    <a:pos x="10" y="48"/>
                  </a:cxn>
                  <a:cxn ang="0">
                    <a:pos x="8" y="38"/>
                  </a:cxn>
                  <a:cxn ang="0">
                    <a:pos x="8" y="38"/>
                  </a:cxn>
                  <a:cxn ang="0">
                    <a:pos x="10" y="30"/>
                  </a:cxn>
                  <a:cxn ang="0">
                    <a:pos x="12" y="22"/>
                  </a:cxn>
                  <a:cxn ang="0">
                    <a:pos x="16" y="14"/>
                  </a:cxn>
                  <a:cxn ang="0">
                    <a:pos x="22" y="6"/>
                  </a:cxn>
                  <a:cxn ang="0">
                    <a:pos x="22" y="6"/>
                  </a:cxn>
                  <a:cxn ang="0">
                    <a:pos x="22" y="4"/>
                  </a:cxn>
                  <a:cxn ang="0">
                    <a:pos x="22" y="0"/>
                  </a:cxn>
                  <a:cxn ang="0">
                    <a:pos x="22" y="0"/>
                  </a:cxn>
                  <a:cxn ang="0">
                    <a:pos x="18" y="0"/>
                  </a:cxn>
                  <a:cxn ang="0">
                    <a:pos x="16" y="0"/>
                  </a:cxn>
                  <a:cxn ang="0">
                    <a:pos x="16" y="0"/>
                  </a:cxn>
                </a:cxnLst>
                <a:rect l="0" t="0" r="r" b="b"/>
                <a:pathLst>
                  <a:path w="26" h="82">
                    <a:moveTo>
                      <a:pt x="16" y="0"/>
                    </a:moveTo>
                    <a:lnTo>
                      <a:pt x="16" y="0"/>
                    </a:lnTo>
                    <a:lnTo>
                      <a:pt x="8" y="8"/>
                    </a:lnTo>
                    <a:lnTo>
                      <a:pt x="4" y="18"/>
                    </a:lnTo>
                    <a:lnTo>
                      <a:pt x="2" y="28"/>
                    </a:lnTo>
                    <a:lnTo>
                      <a:pt x="0" y="38"/>
                    </a:lnTo>
                    <a:lnTo>
                      <a:pt x="0" y="38"/>
                    </a:lnTo>
                    <a:lnTo>
                      <a:pt x="2" y="50"/>
                    </a:lnTo>
                    <a:lnTo>
                      <a:pt x="4" y="60"/>
                    </a:lnTo>
                    <a:lnTo>
                      <a:pt x="10" y="72"/>
                    </a:lnTo>
                    <a:lnTo>
                      <a:pt x="18" y="80"/>
                    </a:lnTo>
                    <a:lnTo>
                      <a:pt x="18" y="80"/>
                    </a:lnTo>
                    <a:lnTo>
                      <a:pt x="22" y="82"/>
                    </a:lnTo>
                    <a:lnTo>
                      <a:pt x="24" y="80"/>
                    </a:lnTo>
                    <a:lnTo>
                      <a:pt x="24" y="80"/>
                    </a:lnTo>
                    <a:lnTo>
                      <a:pt x="26" y="78"/>
                    </a:lnTo>
                    <a:lnTo>
                      <a:pt x="24" y="74"/>
                    </a:lnTo>
                    <a:lnTo>
                      <a:pt x="24" y="74"/>
                    </a:lnTo>
                    <a:lnTo>
                      <a:pt x="18" y="66"/>
                    </a:lnTo>
                    <a:lnTo>
                      <a:pt x="12" y="58"/>
                    </a:lnTo>
                    <a:lnTo>
                      <a:pt x="10" y="48"/>
                    </a:lnTo>
                    <a:lnTo>
                      <a:pt x="8" y="38"/>
                    </a:lnTo>
                    <a:lnTo>
                      <a:pt x="8" y="38"/>
                    </a:lnTo>
                    <a:lnTo>
                      <a:pt x="10" y="30"/>
                    </a:lnTo>
                    <a:lnTo>
                      <a:pt x="12" y="22"/>
                    </a:lnTo>
                    <a:lnTo>
                      <a:pt x="16" y="14"/>
                    </a:lnTo>
                    <a:lnTo>
                      <a:pt x="22" y="6"/>
                    </a:lnTo>
                    <a:lnTo>
                      <a:pt x="22" y="6"/>
                    </a:lnTo>
                    <a:lnTo>
                      <a:pt x="22" y="4"/>
                    </a:lnTo>
                    <a:lnTo>
                      <a:pt x="22" y="0"/>
                    </a:lnTo>
                    <a:lnTo>
                      <a:pt x="22" y="0"/>
                    </a:lnTo>
                    <a:lnTo>
                      <a:pt x="18" y="0"/>
                    </a:lnTo>
                    <a:lnTo>
                      <a:pt x="16" y="0"/>
                    </a:lnTo>
                    <a:lnTo>
                      <a:pt x="16" y="0"/>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2" name="Freeform 37"/>
              <p:cNvSpPr>
                <a:spLocks/>
              </p:cNvSpPr>
              <p:nvPr/>
            </p:nvSpPr>
            <p:spPr bwMode="auto">
              <a:xfrm>
                <a:off x="5205647" y="3951374"/>
                <a:ext cx="31776" cy="69447"/>
              </a:xfrm>
              <a:custGeom>
                <a:avLst/>
                <a:gdLst/>
                <a:ahLst/>
                <a:cxnLst>
                  <a:cxn ang="0">
                    <a:pos x="12" y="2"/>
                  </a:cxn>
                  <a:cxn ang="0">
                    <a:pos x="12" y="2"/>
                  </a:cxn>
                  <a:cxn ang="0">
                    <a:pos x="6" y="8"/>
                  </a:cxn>
                  <a:cxn ang="0">
                    <a:pos x="2" y="16"/>
                  </a:cxn>
                  <a:cxn ang="0">
                    <a:pos x="0" y="24"/>
                  </a:cxn>
                  <a:cxn ang="0">
                    <a:pos x="0" y="32"/>
                  </a:cxn>
                  <a:cxn ang="0">
                    <a:pos x="0" y="32"/>
                  </a:cxn>
                  <a:cxn ang="0">
                    <a:pos x="0" y="42"/>
                  </a:cxn>
                  <a:cxn ang="0">
                    <a:pos x="4" y="50"/>
                  </a:cxn>
                  <a:cxn ang="0">
                    <a:pos x="8" y="60"/>
                  </a:cxn>
                  <a:cxn ang="0">
                    <a:pos x="14" y="68"/>
                  </a:cxn>
                  <a:cxn ang="0">
                    <a:pos x="14" y="68"/>
                  </a:cxn>
                  <a:cxn ang="0">
                    <a:pos x="18" y="68"/>
                  </a:cxn>
                  <a:cxn ang="0">
                    <a:pos x="20" y="68"/>
                  </a:cxn>
                  <a:cxn ang="0">
                    <a:pos x="20" y="68"/>
                  </a:cxn>
                  <a:cxn ang="0">
                    <a:pos x="22" y="64"/>
                  </a:cxn>
                  <a:cxn ang="0">
                    <a:pos x="20" y="62"/>
                  </a:cxn>
                  <a:cxn ang="0">
                    <a:pos x="20" y="62"/>
                  </a:cxn>
                  <a:cxn ang="0">
                    <a:pos x="14" y="54"/>
                  </a:cxn>
                  <a:cxn ang="0">
                    <a:pos x="12" y="48"/>
                  </a:cxn>
                  <a:cxn ang="0">
                    <a:pos x="8" y="40"/>
                  </a:cxn>
                  <a:cxn ang="0">
                    <a:pos x="8" y="32"/>
                  </a:cxn>
                  <a:cxn ang="0">
                    <a:pos x="8" y="32"/>
                  </a:cxn>
                  <a:cxn ang="0">
                    <a:pos x="8" y="26"/>
                  </a:cxn>
                  <a:cxn ang="0">
                    <a:pos x="10" y="20"/>
                  </a:cxn>
                  <a:cxn ang="0">
                    <a:pos x="14" y="14"/>
                  </a:cxn>
                  <a:cxn ang="0">
                    <a:pos x="18" y="8"/>
                  </a:cxn>
                  <a:cxn ang="0">
                    <a:pos x="18" y="8"/>
                  </a:cxn>
                  <a:cxn ang="0">
                    <a:pos x="20" y="4"/>
                  </a:cxn>
                  <a:cxn ang="0">
                    <a:pos x="18" y="2"/>
                  </a:cxn>
                  <a:cxn ang="0">
                    <a:pos x="18" y="2"/>
                  </a:cxn>
                  <a:cxn ang="0">
                    <a:pos x="16" y="0"/>
                  </a:cxn>
                  <a:cxn ang="0">
                    <a:pos x="12" y="2"/>
                  </a:cxn>
                  <a:cxn ang="0">
                    <a:pos x="12" y="2"/>
                  </a:cxn>
                </a:cxnLst>
                <a:rect l="0" t="0" r="r" b="b"/>
                <a:pathLst>
                  <a:path w="22" h="68">
                    <a:moveTo>
                      <a:pt x="12" y="2"/>
                    </a:moveTo>
                    <a:lnTo>
                      <a:pt x="12" y="2"/>
                    </a:lnTo>
                    <a:lnTo>
                      <a:pt x="6" y="8"/>
                    </a:lnTo>
                    <a:lnTo>
                      <a:pt x="2" y="16"/>
                    </a:lnTo>
                    <a:lnTo>
                      <a:pt x="0" y="24"/>
                    </a:lnTo>
                    <a:lnTo>
                      <a:pt x="0" y="32"/>
                    </a:lnTo>
                    <a:lnTo>
                      <a:pt x="0" y="32"/>
                    </a:lnTo>
                    <a:lnTo>
                      <a:pt x="0" y="42"/>
                    </a:lnTo>
                    <a:lnTo>
                      <a:pt x="4" y="50"/>
                    </a:lnTo>
                    <a:lnTo>
                      <a:pt x="8" y="60"/>
                    </a:lnTo>
                    <a:lnTo>
                      <a:pt x="14" y="68"/>
                    </a:lnTo>
                    <a:lnTo>
                      <a:pt x="14" y="68"/>
                    </a:lnTo>
                    <a:lnTo>
                      <a:pt x="18" y="68"/>
                    </a:lnTo>
                    <a:lnTo>
                      <a:pt x="20" y="68"/>
                    </a:lnTo>
                    <a:lnTo>
                      <a:pt x="20" y="68"/>
                    </a:lnTo>
                    <a:lnTo>
                      <a:pt x="22" y="64"/>
                    </a:lnTo>
                    <a:lnTo>
                      <a:pt x="20" y="62"/>
                    </a:lnTo>
                    <a:lnTo>
                      <a:pt x="20" y="62"/>
                    </a:lnTo>
                    <a:lnTo>
                      <a:pt x="14" y="54"/>
                    </a:lnTo>
                    <a:lnTo>
                      <a:pt x="12" y="48"/>
                    </a:lnTo>
                    <a:lnTo>
                      <a:pt x="8" y="40"/>
                    </a:lnTo>
                    <a:lnTo>
                      <a:pt x="8" y="32"/>
                    </a:lnTo>
                    <a:lnTo>
                      <a:pt x="8" y="32"/>
                    </a:lnTo>
                    <a:lnTo>
                      <a:pt x="8" y="26"/>
                    </a:lnTo>
                    <a:lnTo>
                      <a:pt x="10" y="20"/>
                    </a:lnTo>
                    <a:lnTo>
                      <a:pt x="14" y="14"/>
                    </a:lnTo>
                    <a:lnTo>
                      <a:pt x="18" y="8"/>
                    </a:lnTo>
                    <a:lnTo>
                      <a:pt x="18" y="8"/>
                    </a:lnTo>
                    <a:lnTo>
                      <a:pt x="20" y="4"/>
                    </a:lnTo>
                    <a:lnTo>
                      <a:pt x="18" y="2"/>
                    </a:lnTo>
                    <a:lnTo>
                      <a:pt x="18" y="2"/>
                    </a:lnTo>
                    <a:lnTo>
                      <a:pt x="16" y="0"/>
                    </a:lnTo>
                    <a:lnTo>
                      <a:pt x="12" y="2"/>
                    </a:lnTo>
                    <a:lnTo>
                      <a:pt x="12" y="2"/>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3" name="Freeform 38"/>
              <p:cNvSpPr>
                <a:spLocks/>
              </p:cNvSpPr>
              <p:nvPr/>
            </p:nvSpPr>
            <p:spPr bwMode="auto">
              <a:xfrm>
                <a:off x="5326973" y="3875799"/>
                <a:ext cx="121327" cy="81702"/>
              </a:xfrm>
              <a:custGeom>
                <a:avLst/>
                <a:gdLst/>
                <a:ahLst/>
                <a:cxnLst>
                  <a:cxn ang="0">
                    <a:pos x="84" y="76"/>
                  </a:cxn>
                  <a:cxn ang="0">
                    <a:pos x="84" y="76"/>
                  </a:cxn>
                  <a:cxn ang="0">
                    <a:pos x="84" y="60"/>
                  </a:cxn>
                  <a:cxn ang="0">
                    <a:pos x="78" y="46"/>
                  </a:cxn>
                  <a:cxn ang="0">
                    <a:pos x="72" y="34"/>
                  </a:cxn>
                  <a:cxn ang="0">
                    <a:pos x="62" y="24"/>
                  </a:cxn>
                  <a:cxn ang="0">
                    <a:pos x="62" y="24"/>
                  </a:cxn>
                  <a:cxn ang="0">
                    <a:pos x="50" y="14"/>
                  </a:cxn>
                  <a:cxn ang="0">
                    <a:pos x="36" y="6"/>
                  </a:cxn>
                  <a:cxn ang="0">
                    <a:pos x="22" y="2"/>
                  </a:cxn>
                  <a:cxn ang="0">
                    <a:pos x="4" y="0"/>
                  </a:cxn>
                  <a:cxn ang="0">
                    <a:pos x="4" y="0"/>
                  </a:cxn>
                  <a:cxn ang="0">
                    <a:pos x="2" y="0"/>
                  </a:cxn>
                  <a:cxn ang="0">
                    <a:pos x="0" y="4"/>
                  </a:cxn>
                  <a:cxn ang="0">
                    <a:pos x="0" y="4"/>
                  </a:cxn>
                  <a:cxn ang="0">
                    <a:pos x="2" y="6"/>
                  </a:cxn>
                  <a:cxn ang="0">
                    <a:pos x="4" y="8"/>
                  </a:cxn>
                  <a:cxn ang="0">
                    <a:pos x="4" y="8"/>
                  </a:cxn>
                  <a:cxn ang="0">
                    <a:pos x="20" y="10"/>
                  </a:cxn>
                  <a:cxn ang="0">
                    <a:pos x="34" y="14"/>
                  </a:cxn>
                  <a:cxn ang="0">
                    <a:pos x="46" y="20"/>
                  </a:cxn>
                  <a:cxn ang="0">
                    <a:pos x="58" y="30"/>
                  </a:cxn>
                  <a:cxn ang="0">
                    <a:pos x="58" y="30"/>
                  </a:cxn>
                  <a:cxn ang="0">
                    <a:pos x="66" y="40"/>
                  </a:cxn>
                  <a:cxn ang="0">
                    <a:pos x="72" y="50"/>
                  </a:cxn>
                  <a:cxn ang="0">
                    <a:pos x="74" y="62"/>
                  </a:cxn>
                  <a:cxn ang="0">
                    <a:pos x="76" y="76"/>
                  </a:cxn>
                  <a:cxn ang="0">
                    <a:pos x="76" y="76"/>
                  </a:cxn>
                  <a:cxn ang="0">
                    <a:pos x="78" y="78"/>
                  </a:cxn>
                  <a:cxn ang="0">
                    <a:pos x="80" y="80"/>
                  </a:cxn>
                  <a:cxn ang="0">
                    <a:pos x="80" y="80"/>
                  </a:cxn>
                  <a:cxn ang="0">
                    <a:pos x="84" y="78"/>
                  </a:cxn>
                  <a:cxn ang="0">
                    <a:pos x="84" y="76"/>
                  </a:cxn>
                  <a:cxn ang="0">
                    <a:pos x="84" y="76"/>
                  </a:cxn>
                </a:cxnLst>
                <a:rect l="0" t="0" r="r" b="b"/>
                <a:pathLst>
                  <a:path w="84" h="80">
                    <a:moveTo>
                      <a:pt x="84" y="76"/>
                    </a:moveTo>
                    <a:lnTo>
                      <a:pt x="84" y="76"/>
                    </a:lnTo>
                    <a:lnTo>
                      <a:pt x="84" y="60"/>
                    </a:lnTo>
                    <a:lnTo>
                      <a:pt x="78" y="46"/>
                    </a:lnTo>
                    <a:lnTo>
                      <a:pt x="72" y="34"/>
                    </a:lnTo>
                    <a:lnTo>
                      <a:pt x="62" y="24"/>
                    </a:lnTo>
                    <a:lnTo>
                      <a:pt x="62" y="24"/>
                    </a:lnTo>
                    <a:lnTo>
                      <a:pt x="50" y="14"/>
                    </a:lnTo>
                    <a:lnTo>
                      <a:pt x="36" y="6"/>
                    </a:lnTo>
                    <a:lnTo>
                      <a:pt x="22" y="2"/>
                    </a:lnTo>
                    <a:lnTo>
                      <a:pt x="4" y="0"/>
                    </a:lnTo>
                    <a:lnTo>
                      <a:pt x="4" y="0"/>
                    </a:lnTo>
                    <a:lnTo>
                      <a:pt x="2" y="0"/>
                    </a:lnTo>
                    <a:lnTo>
                      <a:pt x="0" y="4"/>
                    </a:lnTo>
                    <a:lnTo>
                      <a:pt x="0" y="4"/>
                    </a:lnTo>
                    <a:lnTo>
                      <a:pt x="2" y="6"/>
                    </a:lnTo>
                    <a:lnTo>
                      <a:pt x="4" y="8"/>
                    </a:lnTo>
                    <a:lnTo>
                      <a:pt x="4" y="8"/>
                    </a:lnTo>
                    <a:lnTo>
                      <a:pt x="20" y="10"/>
                    </a:lnTo>
                    <a:lnTo>
                      <a:pt x="34" y="14"/>
                    </a:lnTo>
                    <a:lnTo>
                      <a:pt x="46" y="20"/>
                    </a:lnTo>
                    <a:lnTo>
                      <a:pt x="58" y="30"/>
                    </a:lnTo>
                    <a:lnTo>
                      <a:pt x="58" y="30"/>
                    </a:lnTo>
                    <a:lnTo>
                      <a:pt x="66" y="40"/>
                    </a:lnTo>
                    <a:lnTo>
                      <a:pt x="72" y="50"/>
                    </a:lnTo>
                    <a:lnTo>
                      <a:pt x="74" y="62"/>
                    </a:lnTo>
                    <a:lnTo>
                      <a:pt x="76" y="76"/>
                    </a:lnTo>
                    <a:lnTo>
                      <a:pt x="76" y="76"/>
                    </a:lnTo>
                    <a:lnTo>
                      <a:pt x="78" y="78"/>
                    </a:lnTo>
                    <a:lnTo>
                      <a:pt x="80" y="80"/>
                    </a:lnTo>
                    <a:lnTo>
                      <a:pt x="80" y="80"/>
                    </a:lnTo>
                    <a:lnTo>
                      <a:pt x="84" y="78"/>
                    </a:lnTo>
                    <a:lnTo>
                      <a:pt x="84" y="76"/>
                    </a:lnTo>
                    <a:lnTo>
                      <a:pt x="84" y="76"/>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4" name="Freeform 39"/>
              <p:cNvSpPr>
                <a:spLocks/>
              </p:cNvSpPr>
              <p:nvPr/>
            </p:nvSpPr>
            <p:spPr bwMode="auto">
              <a:xfrm>
                <a:off x="5312530" y="3896225"/>
                <a:ext cx="106883" cy="71490"/>
              </a:xfrm>
              <a:custGeom>
                <a:avLst/>
                <a:gdLst/>
                <a:ahLst/>
                <a:cxnLst>
                  <a:cxn ang="0">
                    <a:pos x="74" y="66"/>
                  </a:cxn>
                  <a:cxn ang="0">
                    <a:pos x="74" y="66"/>
                  </a:cxn>
                  <a:cxn ang="0">
                    <a:pos x="72" y="52"/>
                  </a:cxn>
                  <a:cxn ang="0">
                    <a:pos x="68" y="42"/>
                  </a:cxn>
                  <a:cxn ang="0">
                    <a:pos x="62" y="30"/>
                  </a:cxn>
                  <a:cxn ang="0">
                    <a:pos x="54" y="20"/>
                  </a:cxn>
                  <a:cxn ang="0">
                    <a:pos x="54" y="20"/>
                  </a:cxn>
                  <a:cxn ang="0">
                    <a:pos x="44" y="12"/>
                  </a:cxn>
                  <a:cxn ang="0">
                    <a:pos x="32" y="6"/>
                  </a:cxn>
                  <a:cxn ang="0">
                    <a:pos x="18" y="2"/>
                  </a:cxn>
                  <a:cxn ang="0">
                    <a:pos x="4" y="0"/>
                  </a:cxn>
                  <a:cxn ang="0">
                    <a:pos x="4" y="0"/>
                  </a:cxn>
                  <a:cxn ang="0">
                    <a:pos x="2" y="2"/>
                  </a:cxn>
                  <a:cxn ang="0">
                    <a:pos x="0" y="4"/>
                  </a:cxn>
                  <a:cxn ang="0">
                    <a:pos x="0" y="4"/>
                  </a:cxn>
                  <a:cxn ang="0">
                    <a:pos x="2" y="8"/>
                  </a:cxn>
                  <a:cxn ang="0">
                    <a:pos x="4" y="8"/>
                  </a:cxn>
                  <a:cxn ang="0">
                    <a:pos x="4" y="8"/>
                  </a:cxn>
                  <a:cxn ang="0">
                    <a:pos x="16" y="10"/>
                  </a:cxn>
                  <a:cxn ang="0">
                    <a:pos x="28" y="14"/>
                  </a:cxn>
                  <a:cxn ang="0">
                    <a:pos x="40" y="20"/>
                  </a:cxn>
                  <a:cxn ang="0">
                    <a:pos x="48" y="26"/>
                  </a:cxn>
                  <a:cxn ang="0">
                    <a:pos x="48" y="26"/>
                  </a:cxn>
                  <a:cxn ang="0">
                    <a:pos x="56" y="36"/>
                  </a:cxn>
                  <a:cxn ang="0">
                    <a:pos x="60" y="44"/>
                  </a:cxn>
                  <a:cxn ang="0">
                    <a:pos x="64" y="54"/>
                  </a:cxn>
                  <a:cxn ang="0">
                    <a:pos x="66" y="66"/>
                  </a:cxn>
                  <a:cxn ang="0">
                    <a:pos x="66" y="66"/>
                  </a:cxn>
                  <a:cxn ang="0">
                    <a:pos x="66" y="68"/>
                  </a:cxn>
                  <a:cxn ang="0">
                    <a:pos x="70" y="70"/>
                  </a:cxn>
                  <a:cxn ang="0">
                    <a:pos x="70" y="70"/>
                  </a:cxn>
                  <a:cxn ang="0">
                    <a:pos x="72" y="68"/>
                  </a:cxn>
                  <a:cxn ang="0">
                    <a:pos x="74" y="66"/>
                  </a:cxn>
                  <a:cxn ang="0">
                    <a:pos x="74" y="66"/>
                  </a:cxn>
                </a:cxnLst>
                <a:rect l="0" t="0" r="r" b="b"/>
                <a:pathLst>
                  <a:path w="74" h="70">
                    <a:moveTo>
                      <a:pt x="74" y="66"/>
                    </a:moveTo>
                    <a:lnTo>
                      <a:pt x="74" y="66"/>
                    </a:lnTo>
                    <a:lnTo>
                      <a:pt x="72" y="52"/>
                    </a:lnTo>
                    <a:lnTo>
                      <a:pt x="68" y="42"/>
                    </a:lnTo>
                    <a:lnTo>
                      <a:pt x="62" y="30"/>
                    </a:lnTo>
                    <a:lnTo>
                      <a:pt x="54" y="20"/>
                    </a:lnTo>
                    <a:lnTo>
                      <a:pt x="54" y="20"/>
                    </a:lnTo>
                    <a:lnTo>
                      <a:pt x="44" y="12"/>
                    </a:lnTo>
                    <a:lnTo>
                      <a:pt x="32" y="6"/>
                    </a:lnTo>
                    <a:lnTo>
                      <a:pt x="18" y="2"/>
                    </a:lnTo>
                    <a:lnTo>
                      <a:pt x="4" y="0"/>
                    </a:lnTo>
                    <a:lnTo>
                      <a:pt x="4" y="0"/>
                    </a:lnTo>
                    <a:lnTo>
                      <a:pt x="2" y="2"/>
                    </a:lnTo>
                    <a:lnTo>
                      <a:pt x="0" y="4"/>
                    </a:lnTo>
                    <a:lnTo>
                      <a:pt x="0" y="4"/>
                    </a:lnTo>
                    <a:lnTo>
                      <a:pt x="2" y="8"/>
                    </a:lnTo>
                    <a:lnTo>
                      <a:pt x="4" y="8"/>
                    </a:lnTo>
                    <a:lnTo>
                      <a:pt x="4" y="8"/>
                    </a:lnTo>
                    <a:lnTo>
                      <a:pt x="16" y="10"/>
                    </a:lnTo>
                    <a:lnTo>
                      <a:pt x="28" y="14"/>
                    </a:lnTo>
                    <a:lnTo>
                      <a:pt x="40" y="20"/>
                    </a:lnTo>
                    <a:lnTo>
                      <a:pt x="48" y="26"/>
                    </a:lnTo>
                    <a:lnTo>
                      <a:pt x="48" y="26"/>
                    </a:lnTo>
                    <a:lnTo>
                      <a:pt x="56" y="36"/>
                    </a:lnTo>
                    <a:lnTo>
                      <a:pt x="60" y="44"/>
                    </a:lnTo>
                    <a:lnTo>
                      <a:pt x="64" y="54"/>
                    </a:lnTo>
                    <a:lnTo>
                      <a:pt x="66" y="66"/>
                    </a:lnTo>
                    <a:lnTo>
                      <a:pt x="66" y="66"/>
                    </a:lnTo>
                    <a:lnTo>
                      <a:pt x="66" y="68"/>
                    </a:lnTo>
                    <a:lnTo>
                      <a:pt x="70" y="70"/>
                    </a:lnTo>
                    <a:lnTo>
                      <a:pt x="70" y="70"/>
                    </a:lnTo>
                    <a:lnTo>
                      <a:pt x="72" y="68"/>
                    </a:lnTo>
                    <a:lnTo>
                      <a:pt x="74" y="66"/>
                    </a:lnTo>
                    <a:lnTo>
                      <a:pt x="74" y="66"/>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5" name="Freeform 40"/>
              <p:cNvSpPr>
                <a:spLocks/>
              </p:cNvSpPr>
              <p:nvPr/>
            </p:nvSpPr>
            <p:spPr bwMode="auto">
              <a:xfrm>
                <a:off x="5298086" y="3918693"/>
                <a:ext cx="89551" cy="59234"/>
              </a:xfrm>
              <a:custGeom>
                <a:avLst/>
                <a:gdLst/>
                <a:ahLst/>
                <a:cxnLst>
                  <a:cxn ang="0">
                    <a:pos x="62" y="54"/>
                  </a:cxn>
                  <a:cxn ang="0">
                    <a:pos x="62" y="54"/>
                  </a:cxn>
                  <a:cxn ang="0">
                    <a:pos x="62" y="44"/>
                  </a:cxn>
                  <a:cxn ang="0">
                    <a:pos x="58" y="34"/>
                  </a:cxn>
                  <a:cxn ang="0">
                    <a:pos x="54" y="24"/>
                  </a:cxn>
                  <a:cxn ang="0">
                    <a:pos x="46" y="16"/>
                  </a:cxn>
                  <a:cxn ang="0">
                    <a:pos x="46" y="16"/>
                  </a:cxn>
                  <a:cxn ang="0">
                    <a:pos x="38" y="10"/>
                  </a:cxn>
                  <a:cxn ang="0">
                    <a:pos x="28" y="4"/>
                  </a:cxn>
                  <a:cxn ang="0">
                    <a:pos x="16" y="0"/>
                  </a:cxn>
                  <a:cxn ang="0">
                    <a:pos x="4" y="0"/>
                  </a:cxn>
                  <a:cxn ang="0">
                    <a:pos x="4" y="0"/>
                  </a:cxn>
                  <a:cxn ang="0">
                    <a:pos x="0" y="0"/>
                  </a:cxn>
                  <a:cxn ang="0">
                    <a:pos x="0" y="4"/>
                  </a:cxn>
                  <a:cxn ang="0">
                    <a:pos x="0" y="4"/>
                  </a:cxn>
                  <a:cxn ang="0">
                    <a:pos x="0" y="6"/>
                  </a:cxn>
                  <a:cxn ang="0">
                    <a:pos x="4" y="8"/>
                  </a:cxn>
                  <a:cxn ang="0">
                    <a:pos x="4" y="8"/>
                  </a:cxn>
                  <a:cxn ang="0">
                    <a:pos x="14" y="8"/>
                  </a:cxn>
                  <a:cxn ang="0">
                    <a:pos x="24" y="12"/>
                  </a:cxn>
                  <a:cxn ang="0">
                    <a:pos x="34" y="16"/>
                  </a:cxn>
                  <a:cxn ang="0">
                    <a:pos x="40" y="22"/>
                  </a:cxn>
                  <a:cxn ang="0">
                    <a:pos x="40" y="22"/>
                  </a:cxn>
                  <a:cxn ang="0">
                    <a:pos x="46" y="30"/>
                  </a:cxn>
                  <a:cxn ang="0">
                    <a:pos x="50" y="36"/>
                  </a:cxn>
                  <a:cxn ang="0">
                    <a:pos x="54" y="46"/>
                  </a:cxn>
                  <a:cxn ang="0">
                    <a:pos x="54" y="54"/>
                  </a:cxn>
                  <a:cxn ang="0">
                    <a:pos x="54" y="54"/>
                  </a:cxn>
                  <a:cxn ang="0">
                    <a:pos x="56" y="58"/>
                  </a:cxn>
                  <a:cxn ang="0">
                    <a:pos x="58" y="58"/>
                  </a:cxn>
                  <a:cxn ang="0">
                    <a:pos x="58" y="58"/>
                  </a:cxn>
                  <a:cxn ang="0">
                    <a:pos x="62" y="58"/>
                  </a:cxn>
                  <a:cxn ang="0">
                    <a:pos x="62" y="54"/>
                  </a:cxn>
                  <a:cxn ang="0">
                    <a:pos x="62" y="54"/>
                  </a:cxn>
                </a:cxnLst>
                <a:rect l="0" t="0" r="r" b="b"/>
                <a:pathLst>
                  <a:path w="62" h="58">
                    <a:moveTo>
                      <a:pt x="62" y="54"/>
                    </a:moveTo>
                    <a:lnTo>
                      <a:pt x="62" y="54"/>
                    </a:lnTo>
                    <a:lnTo>
                      <a:pt x="62" y="44"/>
                    </a:lnTo>
                    <a:lnTo>
                      <a:pt x="58" y="34"/>
                    </a:lnTo>
                    <a:lnTo>
                      <a:pt x="54" y="24"/>
                    </a:lnTo>
                    <a:lnTo>
                      <a:pt x="46" y="16"/>
                    </a:lnTo>
                    <a:lnTo>
                      <a:pt x="46" y="16"/>
                    </a:lnTo>
                    <a:lnTo>
                      <a:pt x="38" y="10"/>
                    </a:lnTo>
                    <a:lnTo>
                      <a:pt x="28" y="4"/>
                    </a:lnTo>
                    <a:lnTo>
                      <a:pt x="16" y="0"/>
                    </a:lnTo>
                    <a:lnTo>
                      <a:pt x="4" y="0"/>
                    </a:lnTo>
                    <a:lnTo>
                      <a:pt x="4" y="0"/>
                    </a:lnTo>
                    <a:lnTo>
                      <a:pt x="0" y="0"/>
                    </a:lnTo>
                    <a:lnTo>
                      <a:pt x="0" y="4"/>
                    </a:lnTo>
                    <a:lnTo>
                      <a:pt x="0" y="4"/>
                    </a:lnTo>
                    <a:lnTo>
                      <a:pt x="0" y="6"/>
                    </a:lnTo>
                    <a:lnTo>
                      <a:pt x="4" y="8"/>
                    </a:lnTo>
                    <a:lnTo>
                      <a:pt x="4" y="8"/>
                    </a:lnTo>
                    <a:lnTo>
                      <a:pt x="14" y="8"/>
                    </a:lnTo>
                    <a:lnTo>
                      <a:pt x="24" y="12"/>
                    </a:lnTo>
                    <a:lnTo>
                      <a:pt x="34" y="16"/>
                    </a:lnTo>
                    <a:lnTo>
                      <a:pt x="40" y="22"/>
                    </a:lnTo>
                    <a:lnTo>
                      <a:pt x="40" y="22"/>
                    </a:lnTo>
                    <a:lnTo>
                      <a:pt x="46" y="30"/>
                    </a:lnTo>
                    <a:lnTo>
                      <a:pt x="50" y="36"/>
                    </a:lnTo>
                    <a:lnTo>
                      <a:pt x="54" y="46"/>
                    </a:lnTo>
                    <a:lnTo>
                      <a:pt x="54" y="54"/>
                    </a:lnTo>
                    <a:lnTo>
                      <a:pt x="54" y="54"/>
                    </a:lnTo>
                    <a:lnTo>
                      <a:pt x="56" y="58"/>
                    </a:lnTo>
                    <a:lnTo>
                      <a:pt x="58" y="58"/>
                    </a:lnTo>
                    <a:lnTo>
                      <a:pt x="58" y="58"/>
                    </a:lnTo>
                    <a:lnTo>
                      <a:pt x="62" y="58"/>
                    </a:lnTo>
                    <a:lnTo>
                      <a:pt x="62" y="54"/>
                    </a:lnTo>
                    <a:lnTo>
                      <a:pt x="62" y="54"/>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6" name="Freeform 41"/>
              <p:cNvSpPr>
                <a:spLocks/>
              </p:cNvSpPr>
              <p:nvPr/>
            </p:nvSpPr>
            <p:spPr bwMode="auto">
              <a:xfrm>
                <a:off x="5283643" y="3939118"/>
                <a:ext cx="75107" cy="49021"/>
              </a:xfrm>
              <a:custGeom>
                <a:avLst/>
                <a:gdLst/>
                <a:ahLst/>
                <a:cxnLst>
                  <a:cxn ang="0">
                    <a:pos x="52" y="44"/>
                  </a:cxn>
                  <a:cxn ang="0">
                    <a:pos x="52" y="44"/>
                  </a:cxn>
                  <a:cxn ang="0">
                    <a:pos x="50" y="36"/>
                  </a:cxn>
                  <a:cxn ang="0">
                    <a:pos x="48" y="28"/>
                  </a:cxn>
                  <a:cxn ang="0">
                    <a:pos x="44" y="20"/>
                  </a:cxn>
                  <a:cxn ang="0">
                    <a:pos x="38" y="14"/>
                  </a:cxn>
                  <a:cxn ang="0">
                    <a:pos x="38" y="14"/>
                  </a:cxn>
                  <a:cxn ang="0">
                    <a:pos x="32" y="8"/>
                  </a:cxn>
                  <a:cxn ang="0">
                    <a:pos x="22" y="4"/>
                  </a:cxn>
                  <a:cxn ang="0">
                    <a:pos x="14" y="0"/>
                  </a:cxn>
                  <a:cxn ang="0">
                    <a:pos x="4" y="0"/>
                  </a:cxn>
                  <a:cxn ang="0">
                    <a:pos x="4" y="0"/>
                  </a:cxn>
                  <a:cxn ang="0">
                    <a:pos x="0" y="2"/>
                  </a:cxn>
                  <a:cxn ang="0">
                    <a:pos x="0" y="4"/>
                  </a:cxn>
                  <a:cxn ang="0">
                    <a:pos x="0" y="4"/>
                  </a:cxn>
                  <a:cxn ang="0">
                    <a:pos x="0" y="8"/>
                  </a:cxn>
                  <a:cxn ang="0">
                    <a:pos x="4" y="8"/>
                  </a:cxn>
                  <a:cxn ang="0">
                    <a:pos x="4" y="8"/>
                  </a:cxn>
                  <a:cxn ang="0">
                    <a:pos x="12" y="10"/>
                  </a:cxn>
                  <a:cxn ang="0">
                    <a:pos x="20" y="12"/>
                  </a:cxn>
                  <a:cxn ang="0">
                    <a:pos x="26" y="16"/>
                  </a:cxn>
                  <a:cxn ang="0">
                    <a:pos x="32" y="20"/>
                  </a:cxn>
                  <a:cxn ang="0">
                    <a:pos x="32" y="20"/>
                  </a:cxn>
                  <a:cxn ang="0">
                    <a:pos x="36" y="26"/>
                  </a:cxn>
                  <a:cxn ang="0">
                    <a:pos x="40" y="32"/>
                  </a:cxn>
                  <a:cxn ang="0">
                    <a:pos x="42" y="38"/>
                  </a:cxn>
                  <a:cxn ang="0">
                    <a:pos x="42" y="44"/>
                  </a:cxn>
                  <a:cxn ang="0">
                    <a:pos x="42" y="44"/>
                  </a:cxn>
                  <a:cxn ang="0">
                    <a:pos x="44" y="48"/>
                  </a:cxn>
                  <a:cxn ang="0">
                    <a:pos x="48" y="48"/>
                  </a:cxn>
                  <a:cxn ang="0">
                    <a:pos x="48" y="48"/>
                  </a:cxn>
                  <a:cxn ang="0">
                    <a:pos x="50" y="48"/>
                  </a:cxn>
                  <a:cxn ang="0">
                    <a:pos x="52" y="44"/>
                  </a:cxn>
                  <a:cxn ang="0">
                    <a:pos x="52" y="44"/>
                  </a:cxn>
                </a:cxnLst>
                <a:rect l="0" t="0" r="r" b="b"/>
                <a:pathLst>
                  <a:path w="52" h="48">
                    <a:moveTo>
                      <a:pt x="52" y="44"/>
                    </a:moveTo>
                    <a:lnTo>
                      <a:pt x="52" y="44"/>
                    </a:lnTo>
                    <a:lnTo>
                      <a:pt x="50" y="36"/>
                    </a:lnTo>
                    <a:lnTo>
                      <a:pt x="48" y="28"/>
                    </a:lnTo>
                    <a:lnTo>
                      <a:pt x="44" y="20"/>
                    </a:lnTo>
                    <a:lnTo>
                      <a:pt x="38" y="14"/>
                    </a:lnTo>
                    <a:lnTo>
                      <a:pt x="38" y="14"/>
                    </a:lnTo>
                    <a:lnTo>
                      <a:pt x="32" y="8"/>
                    </a:lnTo>
                    <a:lnTo>
                      <a:pt x="22" y="4"/>
                    </a:lnTo>
                    <a:lnTo>
                      <a:pt x="14" y="0"/>
                    </a:lnTo>
                    <a:lnTo>
                      <a:pt x="4" y="0"/>
                    </a:lnTo>
                    <a:lnTo>
                      <a:pt x="4" y="0"/>
                    </a:lnTo>
                    <a:lnTo>
                      <a:pt x="0" y="2"/>
                    </a:lnTo>
                    <a:lnTo>
                      <a:pt x="0" y="4"/>
                    </a:lnTo>
                    <a:lnTo>
                      <a:pt x="0" y="4"/>
                    </a:lnTo>
                    <a:lnTo>
                      <a:pt x="0" y="8"/>
                    </a:lnTo>
                    <a:lnTo>
                      <a:pt x="4" y="8"/>
                    </a:lnTo>
                    <a:lnTo>
                      <a:pt x="4" y="8"/>
                    </a:lnTo>
                    <a:lnTo>
                      <a:pt x="12" y="10"/>
                    </a:lnTo>
                    <a:lnTo>
                      <a:pt x="20" y="12"/>
                    </a:lnTo>
                    <a:lnTo>
                      <a:pt x="26" y="16"/>
                    </a:lnTo>
                    <a:lnTo>
                      <a:pt x="32" y="20"/>
                    </a:lnTo>
                    <a:lnTo>
                      <a:pt x="32" y="20"/>
                    </a:lnTo>
                    <a:lnTo>
                      <a:pt x="36" y="26"/>
                    </a:lnTo>
                    <a:lnTo>
                      <a:pt x="40" y="32"/>
                    </a:lnTo>
                    <a:lnTo>
                      <a:pt x="42" y="38"/>
                    </a:lnTo>
                    <a:lnTo>
                      <a:pt x="42" y="44"/>
                    </a:lnTo>
                    <a:lnTo>
                      <a:pt x="42" y="44"/>
                    </a:lnTo>
                    <a:lnTo>
                      <a:pt x="44" y="48"/>
                    </a:lnTo>
                    <a:lnTo>
                      <a:pt x="48" y="48"/>
                    </a:lnTo>
                    <a:lnTo>
                      <a:pt x="48" y="48"/>
                    </a:lnTo>
                    <a:lnTo>
                      <a:pt x="50" y="48"/>
                    </a:lnTo>
                    <a:lnTo>
                      <a:pt x="52" y="44"/>
                    </a:lnTo>
                    <a:lnTo>
                      <a:pt x="52" y="44"/>
                    </a:lnTo>
                    <a:close/>
                  </a:path>
                </a:pathLst>
              </a:custGeom>
              <a:solidFill>
                <a:srgbClr val="666666">
                  <a:lumMod val="50000"/>
                </a:srgbClr>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27" name="TextBox 302"/>
            <p:cNvSpPr txBox="1"/>
            <p:nvPr/>
          </p:nvSpPr>
          <p:spPr>
            <a:xfrm>
              <a:off x="3215680" y="5114070"/>
              <a:ext cx="1229305"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err="1">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eLTE</a:t>
              </a: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 access</a:t>
              </a:r>
            </a:p>
          </p:txBody>
        </p:sp>
        <p:sp>
          <p:nvSpPr>
            <p:cNvPr id="228" name="Freeform 5"/>
            <p:cNvSpPr>
              <a:spLocks noEditPoints="1"/>
            </p:cNvSpPr>
            <p:nvPr/>
          </p:nvSpPr>
          <p:spPr bwMode="auto">
            <a:xfrm flipH="1">
              <a:off x="4358518" y="4688571"/>
              <a:ext cx="535583" cy="334203"/>
            </a:xfrm>
            <a:custGeom>
              <a:avLst/>
              <a:gdLst/>
              <a:ahLst/>
              <a:cxnLst>
                <a:cxn ang="0">
                  <a:pos x="13474" y="5453"/>
                </a:cxn>
                <a:cxn ang="0">
                  <a:pos x="12317" y="4601"/>
                </a:cxn>
                <a:cxn ang="0">
                  <a:pos x="11412" y="4426"/>
                </a:cxn>
                <a:cxn ang="0">
                  <a:pos x="4848" y="9576"/>
                </a:cxn>
                <a:cxn ang="0">
                  <a:pos x="5783" y="10159"/>
                </a:cxn>
                <a:cxn ang="0">
                  <a:pos x="6029" y="10586"/>
                </a:cxn>
                <a:cxn ang="0">
                  <a:pos x="5871" y="11449"/>
                </a:cxn>
                <a:cxn ang="0">
                  <a:pos x="5269" y="11440"/>
                </a:cxn>
                <a:cxn ang="0">
                  <a:pos x="4824" y="10607"/>
                </a:cxn>
                <a:cxn ang="0">
                  <a:pos x="4838" y="9638"/>
                </a:cxn>
                <a:cxn ang="0">
                  <a:pos x="3536" y="8751"/>
                </a:cxn>
                <a:cxn ang="0">
                  <a:pos x="4283" y="9174"/>
                </a:cxn>
                <a:cxn ang="0">
                  <a:pos x="4127" y="9883"/>
                </a:cxn>
                <a:cxn ang="0">
                  <a:pos x="4481" y="11467"/>
                </a:cxn>
                <a:cxn ang="0">
                  <a:pos x="5571" y="12255"/>
                </a:cxn>
                <a:cxn ang="0">
                  <a:pos x="6393" y="11776"/>
                </a:cxn>
                <a:cxn ang="0">
                  <a:pos x="6623" y="11327"/>
                </a:cxn>
                <a:cxn ang="0">
                  <a:pos x="6593" y="10954"/>
                </a:cxn>
                <a:cxn ang="0">
                  <a:pos x="7001" y="12029"/>
                </a:cxn>
                <a:cxn ang="0">
                  <a:pos x="6605" y="13157"/>
                </a:cxn>
                <a:cxn ang="0">
                  <a:pos x="5384" y="13849"/>
                </a:cxn>
                <a:cxn ang="0">
                  <a:pos x="4005" y="13316"/>
                </a:cxn>
                <a:cxn ang="0">
                  <a:pos x="2966" y="11875"/>
                </a:cxn>
                <a:cxn ang="0">
                  <a:pos x="2611" y="10263"/>
                </a:cxn>
                <a:cxn ang="0">
                  <a:pos x="2657" y="9067"/>
                </a:cxn>
                <a:cxn ang="0">
                  <a:pos x="2906" y="8446"/>
                </a:cxn>
                <a:cxn ang="0">
                  <a:pos x="2108" y="8756"/>
                </a:cxn>
                <a:cxn ang="0">
                  <a:pos x="1951" y="10042"/>
                </a:cxn>
                <a:cxn ang="0">
                  <a:pos x="2244" y="11405"/>
                </a:cxn>
                <a:cxn ang="0">
                  <a:pos x="1800" y="11462"/>
                </a:cxn>
                <a:cxn ang="0">
                  <a:pos x="514" y="10430"/>
                </a:cxn>
                <a:cxn ang="0">
                  <a:pos x="0" y="8981"/>
                </a:cxn>
                <a:cxn ang="0">
                  <a:pos x="814" y="8147"/>
                </a:cxn>
                <a:cxn ang="0">
                  <a:pos x="2055" y="8130"/>
                </a:cxn>
                <a:cxn ang="0">
                  <a:pos x="13652" y="11178"/>
                </a:cxn>
                <a:cxn ang="0">
                  <a:pos x="13281" y="11893"/>
                </a:cxn>
                <a:cxn ang="0">
                  <a:pos x="12680" y="12371"/>
                </a:cxn>
                <a:cxn ang="0">
                  <a:pos x="11525" y="12547"/>
                </a:cxn>
                <a:cxn ang="0">
                  <a:pos x="11812" y="11849"/>
                </a:cxn>
                <a:cxn ang="0">
                  <a:pos x="7899" y="11652"/>
                </a:cxn>
                <a:cxn ang="0">
                  <a:pos x="8996" y="12019"/>
                </a:cxn>
                <a:cxn ang="0">
                  <a:pos x="10612" y="11876"/>
                </a:cxn>
                <a:cxn ang="0">
                  <a:pos x="10925" y="12290"/>
                </a:cxn>
                <a:cxn ang="0">
                  <a:pos x="10585" y="12853"/>
                </a:cxn>
                <a:cxn ang="0">
                  <a:pos x="9821" y="13182"/>
                </a:cxn>
                <a:cxn ang="0">
                  <a:pos x="6649" y="14004"/>
                </a:cxn>
                <a:cxn ang="0">
                  <a:pos x="7422" y="12934"/>
                </a:cxn>
                <a:cxn ang="0">
                  <a:pos x="7677" y="12066"/>
                </a:cxn>
                <a:cxn ang="0">
                  <a:pos x="14396" y="10218"/>
                </a:cxn>
                <a:cxn ang="0">
                  <a:pos x="14321" y="8192"/>
                </a:cxn>
                <a:cxn ang="0">
                  <a:pos x="12918" y="5928"/>
                </a:cxn>
                <a:cxn ang="0">
                  <a:pos x="11740" y="5209"/>
                </a:cxn>
                <a:cxn ang="0">
                  <a:pos x="10623" y="5077"/>
                </a:cxn>
                <a:cxn ang="0">
                  <a:pos x="9280" y="5224"/>
                </a:cxn>
                <a:cxn ang="0">
                  <a:pos x="1229" y="7366"/>
                </a:cxn>
                <a:cxn ang="0">
                  <a:pos x="2849" y="7799"/>
                </a:cxn>
                <a:cxn ang="0">
                  <a:pos x="5581" y="9338"/>
                </a:cxn>
                <a:cxn ang="0">
                  <a:pos x="7851" y="10919"/>
                </a:cxn>
                <a:cxn ang="0">
                  <a:pos x="9572" y="11341"/>
                </a:cxn>
                <a:cxn ang="0">
                  <a:pos x="10600" y="11241"/>
                </a:cxn>
                <a:cxn ang="0">
                  <a:pos x="13760" y="10423"/>
                </a:cxn>
              </a:cxnLst>
              <a:rect l="0" t="0" r="r" b="b"/>
              <a:pathLst>
                <a:path w="16170" h="14014">
                  <a:moveTo>
                    <a:pt x="11178" y="2724"/>
                  </a:moveTo>
                  <a:lnTo>
                    <a:pt x="14087" y="2724"/>
                  </a:lnTo>
                  <a:lnTo>
                    <a:pt x="14087" y="6276"/>
                  </a:lnTo>
                  <a:lnTo>
                    <a:pt x="14080" y="6265"/>
                  </a:lnTo>
                  <a:lnTo>
                    <a:pt x="14060" y="6231"/>
                  </a:lnTo>
                  <a:lnTo>
                    <a:pt x="14025" y="6177"/>
                  </a:lnTo>
                  <a:lnTo>
                    <a:pt x="13979" y="6106"/>
                  </a:lnTo>
                  <a:lnTo>
                    <a:pt x="13920" y="6022"/>
                  </a:lnTo>
                  <a:lnTo>
                    <a:pt x="13852" y="5923"/>
                  </a:lnTo>
                  <a:lnTo>
                    <a:pt x="13812" y="5870"/>
                  </a:lnTo>
                  <a:lnTo>
                    <a:pt x="13771" y="5815"/>
                  </a:lnTo>
                  <a:lnTo>
                    <a:pt x="13727" y="5758"/>
                  </a:lnTo>
                  <a:lnTo>
                    <a:pt x="13682" y="5698"/>
                  </a:lnTo>
                  <a:lnTo>
                    <a:pt x="13632" y="5639"/>
                  </a:lnTo>
                  <a:lnTo>
                    <a:pt x="13582" y="5577"/>
                  </a:lnTo>
                  <a:lnTo>
                    <a:pt x="13529" y="5515"/>
                  </a:lnTo>
                  <a:lnTo>
                    <a:pt x="13474" y="5453"/>
                  </a:lnTo>
                  <a:lnTo>
                    <a:pt x="13417" y="5390"/>
                  </a:lnTo>
                  <a:lnTo>
                    <a:pt x="13357" y="5328"/>
                  </a:lnTo>
                  <a:lnTo>
                    <a:pt x="13297" y="5266"/>
                  </a:lnTo>
                  <a:lnTo>
                    <a:pt x="13234" y="5204"/>
                  </a:lnTo>
                  <a:lnTo>
                    <a:pt x="13169" y="5145"/>
                  </a:lnTo>
                  <a:lnTo>
                    <a:pt x="13104" y="5085"/>
                  </a:lnTo>
                  <a:lnTo>
                    <a:pt x="13036" y="5029"/>
                  </a:lnTo>
                  <a:lnTo>
                    <a:pt x="12967" y="4973"/>
                  </a:lnTo>
                  <a:lnTo>
                    <a:pt x="12897" y="4919"/>
                  </a:lnTo>
                  <a:lnTo>
                    <a:pt x="12825" y="4869"/>
                  </a:lnTo>
                  <a:lnTo>
                    <a:pt x="12752" y="4822"/>
                  </a:lnTo>
                  <a:lnTo>
                    <a:pt x="12678" y="4776"/>
                  </a:lnTo>
                  <a:lnTo>
                    <a:pt x="12604" y="4735"/>
                  </a:lnTo>
                  <a:lnTo>
                    <a:pt x="12531" y="4697"/>
                  </a:lnTo>
                  <a:lnTo>
                    <a:pt x="12458" y="4662"/>
                  </a:lnTo>
                  <a:lnTo>
                    <a:pt x="12387" y="4630"/>
                  </a:lnTo>
                  <a:lnTo>
                    <a:pt x="12317" y="4601"/>
                  </a:lnTo>
                  <a:lnTo>
                    <a:pt x="12250" y="4575"/>
                  </a:lnTo>
                  <a:lnTo>
                    <a:pt x="12182" y="4551"/>
                  </a:lnTo>
                  <a:lnTo>
                    <a:pt x="12117" y="4530"/>
                  </a:lnTo>
                  <a:lnTo>
                    <a:pt x="12054" y="4511"/>
                  </a:lnTo>
                  <a:lnTo>
                    <a:pt x="11991" y="4495"/>
                  </a:lnTo>
                  <a:lnTo>
                    <a:pt x="11930" y="4480"/>
                  </a:lnTo>
                  <a:lnTo>
                    <a:pt x="11873" y="4468"/>
                  </a:lnTo>
                  <a:lnTo>
                    <a:pt x="11816" y="4458"/>
                  </a:lnTo>
                  <a:lnTo>
                    <a:pt x="11762" y="4449"/>
                  </a:lnTo>
                  <a:lnTo>
                    <a:pt x="11709" y="4442"/>
                  </a:lnTo>
                  <a:lnTo>
                    <a:pt x="11660" y="4436"/>
                  </a:lnTo>
                  <a:lnTo>
                    <a:pt x="11612" y="4432"/>
                  </a:lnTo>
                  <a:lnTo>
                    <a:pt x="11567" y="4429"/>
                  </a:lnTo>
                  <a:lnTo>
                    <a:pt x="11524" y="4427"/>
                  </a:lnTo>
                  <a:lnTo>
                    <a:pt x="11484" y="4425"/>
                  </a:lnTo>
                  <a:lnTo>
                    <a:pt x="11446" y="4425"/>
                  </a:lnTo>
                  <a:lnTo>
                    <a:pt x="11412" y="4426"/>
                  </a:lnTo>
                  <a:lnTo>
                    <a:pt x="11380" y="4427"/>
                  </a:lnTo>
                  <a:lnTo>
                    <a:pt x="11351" y="4428"/>
                  </a:lnTo>
                  <a:lnTo>
                    <a:pt x="11303" y="4432"/>
                  </a:lnTo>
                  <a:lnTo>
                    <a:pt x="11267" y="4435"/>
                  </a:lnTo>
                  <a:lnTo>
                    <a:pt x="11246" y="4439"/>
                  </a:lnTo>
                  <a:lnTo>
                    <a:pt x="11239" y="4440"/>
                  </a:lnTo>
                  <a:lnTo>
                    <a:pt x="11178" y="2724"/>
                  </a:lnTo>
                  <a:close/>
                  <a:moveTo>
                    <a:pt x="9156" y="0"/>
                  </a:moveTo>
                  <a:lnTo>
                    <a:pt x="16170" y="0"/>
                  </a:lnTo>
                  <a:lnTo>
                    <a:pt x="16170" y="1256"/>
                  </a:lnTo>
                  <a:lnTo>
                    <a:pt x="13383" y="1256"/>
                  </a:lnTo>
                  <a:lnTo>
                    <a:pt x="13383" y="2174"/>
                  </a:lnTo>
                  <a:lnTo>
                    <a:pt x="11820" y="2174"/>
                  </a:lnTo>
                  <a:lnTo>
                    <a:pt x="11820" y="1256"/>
                  </a:lnTo>
                  <a:lnTo>
                    <a:pt x="9156" y="1256"/>
                  </a:lnTo>
                  <a:lnTo>
                    <a:pt x="9156" y="0"/>
                  </a:lnTo>
                  <a:close/>
                  <a:moveTo>
                    <a:pt x="4848" y="9576"/>
                  </a:moveTo>
                  <a:lnTo>
                    <a:pt x="4855" y="9581"/>
                  </a:lnTo>
                  <a:lnTo>
                    <a:pt x="4877" y="9595"/>
                  </a:lnTo>
                  <a:lnTo>
                    <a:pt x="4912" y="9615"/>
                  </a:lnTo>
                  <a:lnTo>
                    <a:pt x="4958" y="9642"/>
                  </a:lnTo>
                  <a:lnTo>
                    <a:pt x="5013" y="9675"/>
                  </a:lnTo>
                  <a:lnTo>
                    <a:pt x="5075" y="9713"/>
                  </a:lnTo>
                  <a:lnTo>
                    <a:pt x="5143" y="9754"/>
                  </a:lnTo>
                  <a:lnTo>
                    <a:pt x="5216" y="9798"/>
                  </a:lnTo>
                  <a:lnTo>
                    <a:pt x="5291" y="9843"/>
                  </a:lnTo>
                  <a:lnTo>
                    <a:pt x="5366" y="9890"/>
                  </a:lnTo>
                  <a:lnTo>
                    <a:pt x="5441" y="9936"/>
                  </a:lnTo>
                  <a:lnTo>
                    <a:pt x="5514" y="9981"/>
                  </a:lnTo>
                  <a:lnTo>
                    <a:pt x="5583" y="10025"/>
                  </a:lnTo>
                  <a:lnTo>
                    <a:pt x="5644" y="10064"/>
                  </a:lnTo>
                  <a:lnTo>
                    <a:pt x="5699" y="10101"/>
                  </a:lnTo>
                  <a:lnTo>
                    <a:pt x="5744" y="10131"/>
                  </a:lnTo>
                  <a:lnTo>
                    <a:pt x="5783" y="10159"/>
                  </a:lnTo>
                  <a:lnTo>
                    <a:pt x="5817" y="10186"/>
                  </a:lnTo>
                  <a:lnTo>
                    <a:pt x="5849" y="10214"/>
                  </a:lnTo>
                  <a:lnTo>
                    <a:pt x="5878" y="10241"/>
                  </a:lnTo>
                  <a:lnTo>
                    <a:pt x="5903" y="10266"/>
                  </a:lnTo>
                  <a:lnTo>
                    <a:pt x="5926" y="10292"/>
                  </a:lnTo>
                  <a:lnTo>
                    <a:pt x="5946" y="10315"/>
                  </a:lnTo>
                  <a:lnTo>
                    <a:pt x="5963" y="10336"/>
                  </a:lnTo>
                  <a:lnTo>
                    <a:pt x="5978" y="10356"/>
                  </a:lnTo>
                  <a:lnTo>
                    <a:pt x="5990" y="10374"/>
                  </a:lnTo>
                  <a:lnTo>
                    <a:pt x="6000" y="10391"/>
                  </a:lnTo>
                  <a:lnTo>
                    <a:pt x="6008" y="10404"/>
                  </a:lnTo>
                  <a:lnTo>
                    <a:pt x="6018" y="10423"/>
                  </a:lnTo>
                  <a:lnTo>
                    <a:pt x="6021" y="10430"/>
                  </a:lnTo>
                  <a:lnTo>
                    <a:pt x="6022" y="10441"/>
                  </a:lnTo>
                  <a:lnTo>
                    <a:pt x="6024" y="10472"/>
                  </a:lnTo>
                  <a:lnTo>
                    <a:pt x="6027" y="10522"/>
                  </a:lnTo>
                  <a:lnTo>
                    <a:pt x="6029" y="10586"/>
                  </a:lnTo>
                  <a:lnTo>
                    <a:pt x="6029" y="10662"/>
                  </a:lnTo>
                  <a:lnTo>
                    <a:pt x="6028" y="10749"/>
                  </a:lnTo>
                  <a:lnTo>
                    <a:pt x="6026" y="10796"/>
                  </a:lnTo>
                  <a:lnTo>
                    <a:pt x="6024" y="10843"/>
                  </a:lnTo>
                  <a:lnTo>
                    <a:pt x="6021" y="10893"/>
                  </a:lnTo>
                  <a:lnTo>
                    <a:pt x="6016" y="10942"/>
                  </a:lnTo>
                  <a:lnTo>
                    <a:pt x="6011" y="10992"/>
                  </a:lnTo>
                  <a:lnTo>
                    <a:pt x="6004" y="11042"/>
                  </a:lnTo>
                  <a:lnTo>
                    <a:pt x="5996" y="11093"/>
                  </a:lnTo>
                  <a:lnTo>
                    <a:pt x="5986" y="11142"/>
                  </a:lnTo>
                  <a:lnTo>
                    <a:pt x="5975" y="11192"/>
                  </a:lnTo>
                  <a:lnTo>
                    <a:pt x="5963" y="11239"/>
                  </a:lnTo>
                  <a:lnTo>
                    <a:pt x="5948" y="11286"/>
                  </a:lnTo>
                  <a:lnTo>
                    <a:pt x="5931" y="11330"/>
                  </a:lnTo>
                  <a:lnTo>
                    <a:pt x="5913" y="11372"/>
                  </a:lnTo>
                  <a:lnTo>
                    <a:pt x="5893" y="11412"/>
                  </a:lnTo>
                  <a:lnTo>
                    <a:pt x="5871" y="11449"/>
                  </a:lnTo>
                  <a:lnTo>
                    <a:pt x="5846" y="11484"/>
                  </a:lnTo>
                  <a:lnTo>
                    <a:pt x="5819" y="11514"/>
                  </a:lnTo>
                  <a:lnTo>
                    <a:pt x="5790" y="11541"/>
                  </a:lnTo>
                  <a:lnTo>
                    <a:pt x="5758" y="11563"/>
                  </a:lnTo>
                  <a:lnTo>
                    <a:pt x="5723" y="11582"/>
                  </a:lnTo>
                  <a:lnTo>
                    <a:pt x="5687" y="11596"/>
                  </a:lnTo>
                  <a:lnTo>
                    <a:pt x="5649" y="11603"/>
                  </a:lnTo>
                  <a:lnTo>
                    <a:pt x="5612" y="11606"/>
                  </a:lnTo>
                  <a:lnTo>
                    <a:pt x="5574" y="11604"/>
                  </a:lnTo>
                  <a:lnTo>
                    <a:pt x="5535" y="11598"/>
                  </a:lnTo>
                  <a:lnTo>
                    <a:pt x="5497" y="11587"/>
                  </a:lnTo>
                  <a:lnTo>
                    <a:pt x="5458" y="11571"/>
                  </a:lnTo>
                  <a:lnTo>
                    <a:pt x="5420" y="11552"/>
                  </a:lnTo>
                  <a:lnTo>
                    <a:pt x="5382" y="11529"/>
                  </a:lnTo>
                  <a:lnTo>
                    <a:pt x="5344" y="11503"/>
                  </a:lnTo>
                  <a:lnTo>
                    <a:pt x="5306" y="11473"/>
                  </a:lnTo>
                  <a:lnTo>
                    <a:pt x="5269" y="11440"/>
                  </a:lnTo>
                  <a:lnTo>
                    <a:pt x="5233" y="11404"/>
                  </a:lnTo>
                  <a:lnTo>
                    <a:pt x="5197" y="11365"/>
                  </a:lnTo>
                  <a:lnTo>
                    <a:pt x="5162" y="11324"/>
                  </a:lnTo>
                  <a:lnTo>
                    <a:pt x="5128" y="11280"/>
                  </a:lnTo>
                  <a:lnTo>
                    <a:pt x="5095" y="11235"/>
                  </a:lnTo>
                  <a:lnTo>
                    <a:pt x="5063" y="11188"/>
                  </a:lnTo>
                  <a:lnTo>
                    <a:pt x="5033" y="11139"/>
                  </a:lnTo>
                  <a:lnTo>
                    <a:pt x="5004" y="11089"/>
                  </a:lnTo>
                  <a:lnTo>
                    <a:pt x="4975" y="11037"/>
                  </a:lnTo>
                  <a:lnTo>
                    <a:pt x="4950" y="10985"/>
                  </a:lnTo>
                  <a:lnTo>
                    <a:pt x="4926" y="10931"/>
                  </a:lnTo>
                  <a:lnTo>
                    <a:pt x="4904" y="10876"/>
                  </a:lnTo>
                  <a:lnTo>
                    <a:pt x="4883" y="10823"/>
                  </a:lnTo>
                  <a:lnTo>
                    <a:pt x="4865" y="10768"/>
                  </a:lnTo>
                  <a:lnTo>
                    <a:pt x="4849" y="10714"/>
                  </a:lnTo>
                  <a:lnTo>
                    <a:pt x="4835" y="10660"/>
                  </a:lnTo>
                  <a:lnTo>
                    <a:pt x="4824" y="10607"/>
                  </a:lnTo>
                  <a:lnTo>
                    <a:pt x="4815" y="10553"/>
                  </a:lnTo>
                  <a:lnTo>
                    <a:pt x="4809" y="10502"/>
                  </a:lnTo>
                  <a:lnTo>
                    <a:pt x="4806" y="10451"/>
                  </a:lnTo>
                  <a:lnTo>
                    <a:pt x="4804" y="10402"/>
                  </a:lnTo>
                  <a:lnTo>
                    <a:pt x="4801" y="10353"/>
                  </a:lnTo>
                  <a:lnTo>
                    <a:pt x="4801" y="10307"/>
                  </a:lnTo>
                  <a:lnTo>
                    <a:pt x="4800" y="10260"/>
                  </a:lnTo>
                  <a:lnTo>
                    <a:pt x="4801" y="10172"/>
                  </a:lnTo>
                  <a:lnTo>
                    <a:pt x="4802" y="10090"/>
                  </a:lnTo>
                  <a:lnTo>
                    <a:pt x="4806" y="10012"/>
                  </a:lnTo>
                  <a:lnTo>
                    <a:pt x="4810" y="9940"/>
                  </a:lnTo>
                  <a:lnTo>
                    <a:pt x="4814" y="9874"/>
                  </a:lnTo>
                  <a:lnTo>
                    <a:pt x="4819" y="9814"/>
                  </a:lnTo>
                  <a:lnTo>
                    <a:pt x="4824" y="9760"/>
                  </a:lnTo>
                  <a:lnTo>
                    <a:pt x="4829" y="9713"/>
                  </a:lnTo>
                  <a:lnTo>
                    <a:pt x="4834" y="9672"/>
                  </a:lnTo>
                  <a:lnTo>
                    <a:pt x="4838" y="9638"/>
                  </a:lnTo>
                  <a:lnTo>
                    <a:pt x="4842" y="9612"/>
                  </a:lnTo>
                  <a:lnTo>
                    <a:pt x="4845" y="9593"/>
                  </a:lnTo>
                  <a:lnTo>
                    <a:pt x="4847" y="9580"/>
                  </a:lnTo>
                  <a:lnTo>
                    <a:pt x="4848" y="9576"/>
                  </a:lnTo>
                  <a:close/>
                  <a:moveTo>
                    <a:pt x="2906" y="8446"/>
                  </a:moveTo>
                  <a:lnTo>
                    <a:pt x="2912" y="8449"/>
                  </a:lnTo>
                  <a:lnTo>
                    <a:pt x="2930" y="8458"/>
                  </a:lnTo>
                  <a:lnTo>
                    <a:pt x="2959" y="8472"/>
                  </a:lnTo>
                  <a:lnTo>
                    <a:pt x="2999" y="8491"/>
                  </a:lnTo>
                  <a:lnTo>
                    <a:pt x="3046" y="8515"/>
                  </a:lnTo>
                  <a:lnTo>
                    <a:pt x="3102" y="8542"/>
                  </a:lnTo>
                  <a:lnTo>
                    <a:pt x="3163" y="8572"/>
                  </a:lnTo>
                  <a:lnTo>
                    <a:pt x="3231" y="8606"/>
                  </a:lnTo>
                  <a:lnTo>
                    <a:pt x="3303" y="8641"/>
                  </a:lnTo>
                  <a:lnTo>
                    <a:pt x="3379" y="8677"/>
                  </a:lnTo>
                  <a:lnTo>
                    <a:pt x="3456" y="8714"/>
                  </a:lnTo>
                  <a:lnTo>
                    <a:pt x="3536" y="8751"/>
                  </a:lnTo>
                  <a:lnTo>
                    <a:pt x="3615" y="8789"/>
                  </a:lnTo>
                  <a:lnTo>
                    <a:pt x="3694" y="8826"/>
                  </a:lnTo>
                  <a:lnTo>
                    <a:pt x="3771" y="8860"/>
                  </a:lnTo>
                  <a:lnTo>
                    <a:pt x="3844" y="8893"/>
                  </a:lnTo>
                  <a:lnTo>
                    <a:pt x="3880" y="8910"/>
                  </a:lnTo>
                  <a:lnTo>
                    <a:pt x="3913" y="8926"/>
                  </a:lnTo>
                  <a:lnTo>
                    <a:pt x="3944" y="8941"/>
                  </a:lnTo>
                  <a:lnTo>
                    <a:pt x="3975" y="8956"/>
                  </a:lnTo>
                  <a:lnTo>
                    <a:pt x="4030" y="8986"/>
                  </a:lnTo>
                  <a:lnTo>
                    <a:pt x="4080" y="9016"/>
                  </a:lnTo>
                  <a:lnTo>
                    <a:pt x="4123" y="9044"/>
                  </a:lnTo>
                  <a:lnTo>
                    <a:pt x="4162" y="9070"/>
                  </a:lnTo>
                  <a:lnTo>
                    <a:pt x="4195" y="9095"/>
                  </a:lnTo>
                  <a:lnTo>
                    <a:pt x="4223" y="9118"/>
                  </a:lnTo>
                  <a:lnTo>
                    <a:pt x="4248" y="9139"/>
                  </a:lnTo>
                  <a:lnTo>
                    <a:pt x="4267" y="9157"/>
                  </a:lnTo>
                  <a:lnTo>
                    <a:pt x="4283" y="9174"/>
                  </a:lnTo>
                  <a:lnTo>
                    <a:pt x="4295" y="9187"/>
                  </a:lnTo>
                  <a:lnTo>
                    <a:pt x="4309" y="9207"/>
                  </a:lnTo>
                  <a:lnTo>
                    <a:pt x="4314" y="9214"/>
                  </a:lnTo>
                  <a:lnTo>
                    <a:pt x="4308" y="9226"/>
                  </a:lnTo>
                  <a:lnTo>
                    <a:pt x="4292" y="9261"/>
                  </a:lnTo>
                  <a:lnTo>
                    <a:pt x="4281" y="9288"/>
                  </a:lnTo>
                  <a:lnTo>
                    <a:pt x="4269" y="9320"/>
                  </a:lnTo>
                  <a:lnTo>
                    <a:pt x="4256" y="9356"/>
                  </a:lnTo>
                  <a:lnTo>
                    <a:pt x="4241" y="9398"/>
                  </a:lnTo>
                  <a:lnTo>
                    <a:pt x="4225" y="9444"/>
                  </a:lnTo>
                  <a:lnTo>
                    <a:pt x="4210" y="9495"/>
                  </a:lnTo>
                  <a:lnTo>
                    <a:pt x="4194" y="9549"/>
                  </a:lnTo>
                  <a:lnTo>
                    <a:pt x="4179" y="9609"/>
                  </a:lnTo>
                  <a:lnTo>
                    <a:pt x="4165" y="9672"/>
                  </a:lnTo>
                  <a:lnTo>
                    <a:pt x="4151" y="9739"/>
                  </a:lnTo>
                  <a:lnTo>
                    <a:pt x="4139" y="9810"/>
                  </a:lnTo>
                  <a:lnTo>
                    <a:pt x="4127" y="9883"/>
                  </a:lnTo>
                  <a:lnTo>
                    <a:pt x="4118" y="9960"/>
                  </a:lnTo>
                  <a:lnTo>
                    <a:pt x="4111" y="10040"/>
                  </a:lnTo>
                  <a:lnTo>
                    <a:pt x="4107" y="10123"/>
                  </a:lnTo>
                  <a:lnTo>
                    <a:pt x="4106" y="10209"/>
                  </a:lnTo>
                  <a:lnTo>
                    <a:pt x="4107" y="10297"/>
                  </a:lnTo>
                  <a:lnTo>
                    <a:pt x="4112" y="10387"/>
                  </a:lnTo>
                  <a:lnTo>
                    <a:pt x="4121" y="10478"/>
                  </a:lnTo>
                  <a:lnTo>
                    <a:pt x="4134" y="10572"/>
                  </a:lnTo>
                  <a:lnTo>
                    <a:pt x="4152" y="10668"/>
                  </a:lnTo>
                  <a:lnTo>
                    <a:pt x="4173" y="10765"/>
                  </a:lnTo>
                  <a:lnTo>
                    <a:pt x="4200" y="10864"/>
                  </a:lnTo>
                  <a:lnTo>
                    <a:pt x="4232" y="10963"/>
                  </a:lnTo>
                  <a:lnTo>
                    <a:pt x="4270" y="11064"/>
                  </a:lnTo>
                  <a:lnTo>
                    <a:pt x="4314" y="11165"/>
                  </a:lnTo>
                  <a:lnTo>
                    <a:pt x="4364" y="11266"/>
                  </a:lnTo>
                  <a:lnTo>
                    <a:pt x="4420" y="11368"/>
                  </a:lnTo>
                  <a:lnTo>
                    <a:pt x="4481" y="11467"/>
                  </a:lnTo>
                  <a:lnTo>
                    <a:pt x="4544" y="11559"/>
                  </a:lnTo>
                  <a:lnTo>
                    <a:pt x="4605" y="11645"/>
                  </a:lnTo>
                  <a:lnTo>
                    <a:pt x="4669" y="11724"/>
                  </a:lnTo>
                  <a:lnTo>
                    <a:pt x="4734" y="11798"/>
                  </a:lnTo>
                  <a:lnTo>
                    <a:pt x="4798" y="11864"/>
                  </a:lnTo>
                  <a:lnTo>
                    <a:pt x="4864" y="11926"/>
                  </a:lnTo>
                  <a:lnTo>
                    <a:pt x="4930" y="11982"/>
                  </a:lnTo>
                  <a:lnTo>
                    <a:pt x="4996" y="12031"/>
                  </a:lnTo>
                  <a:lnTo>
                    <a:pt x="5061" y="12075"/>
                  </a:lnTo>
                  <a:lnTo>
                    <a:pt x="5127" y="12115"/>
                  </a:lnTo>
                  <a:lnTo>
                    <a:pt x="5192" y="12149"/>
                  </a:lnTo>
                  <a:lnTo>
                    <a:pt x="5256" y="12179"/>
                  </a:lnTo>
                  <a:lnTo>
                    <a:pt x="5321" y="12203"/>
                  </a:lnTo>
                  <a:lnTo>
                    <a:pt x="5385" y="12223"/>
                  </a:lnTo>
                  <a:lnTo>
                    <a:pt x="5448" y="12238"/>
                  </a:lnTo>
                  <a:lnTo>
                    <a:pt x="5510" y="12249"/>
                  </a:lnTo>
                  <a:lnTo>
                    <a:pt x="5571" y="12255"/>
                  </a:lnTo>
                  <a:lnTo>
                    <a:pt x="5630" y="12258"/>
                  </a:lnTo>
                  <a:lnTo>
                    <a:pt x="5689" y="12256"/>
                  </a:lnTo>
                  <a:lnTo>
                    <a:pt x="5746" y="12251"/>
                  </a:lnTo>
                  <a:lnTo>
                    <a:pt x="5801" y="12242"/>
                  </a:lnTo>
                  <a:lnTo>
                    <a:pt x="5855" y="12230"/>
                  </a:lnTo>
                  <a:lnTo>
                    <a:pt x="5907" y="12215"/>
                  </a:lnTo>
                  <a:lnTo>
                    <a:pt x="5957" y="12196"/>
                  </a:lnTo>
                  <a:lnTo>
                    <a:pt x="6004" y="12173"/>
                  </a:lnTo>
                  <a:lnTo>
                    <a:pt x="6049" y="12149"/>
                  </a:lnTo>
                  <a:lnTo>
                    <a:pt x="6091" y="12122"/>
                  </a:lnTo>
                  <a:lnTo>
                    <a:pt x="6131" y="12092"/>
                  </a:lnTo>
                  <a:lnTo>
                    <a:pt x="6169" y="12059"/>
                  </a:lnTo>
                  <a:lnTo>
                    <a:pt x="6203" y="12024"/>
                  </a:lnTo>
                  <a:lnTo>
                    <a:pt x="6236" y="11988"/>
                  </a:lnTo>
                  <a:lnTo>
                    <a:pt x="6292" y="11913"/>
                  </a:lnTo>
                  <a:lnTo>
                    <a:pt x="6346" y="11843"/>
                  </a:lnTo>
                  <a:lnTo>
                    <a:pt x="6393" y="11776"/>
                  </a:lnTo>
                  <a:lnTo>
                    <a:pt x="6437" y="11714"/>
                  </a:lnTo>
                  <a:lnTo>
                    <a:pt x="6456" y="11684"/>
                  </a:lnTo>
                  <a:lnTo>
                    <a:pt x="6475" y="11654"/>
                  </a:lnTo>
                  <a:lnTo>
                    <a:pt x="6492" y="11626"/>
                  </a:lnTo>
                  <a:lnTo>
                    <a:pt x="6508" y="11599"/>
                  </a:lnTo>
                  <a:lnTo>
                    <a:pt x="6524" y="11572"/>
                  </a:lnTo>
                  <a:lnTo>
                    <a:pt x="6538" y="11546"/>
                  </a:lnTo>
                  <a:lnTo>
                    <a:pt x="6551" y="11521"/>
                  </a:lnTo>
                  <a:lnTo>
                    <a:pt x="6563" y="11497"/>
                  </a:lnTo>
                  <a:lnTo>
                    <a:pt x="6574" y="11473"/>
                  </a:lnTo>
                  <a:lnTo>
                    <a:pt x="6584" y="11450"/>
                  </a:lnTo>
                  <a:lnTo>
                    <a:pt x="6593" y="11428"/>
                  </a:lnTo>
                  <a:lnTo>
                    <a:pt x="6600" y="11407"/>
                  </a:lnTo>
                  <a:lnTo>
                    <a:pt x="6607" y="11386"/>
                  </a:lnTo>
                  <a:lnTo>
                    <a:pt x="6614" y="11365"/>
                  </a:lnTo>
                  <a:lnTo>
                    <a:pt x="6619" y="11346"/>
                  </a:lnTo>
                  <a:lnTo>
                    <a:pt x="6623" y="11327"/>
                  </a:lnTo>
                  <a:lnTo>
                    <a:pt x="6625" y="11309"/>
                  </a:lnTo>
                  <a:lnTo>
                    <a:pt x="6627" y="11292"/>
                  </a:lnTo>
                  <a:lnTo>
                    <a:pt x="6628" y="11274"/>
                  </a:lnTo>
                  <a:lnTo>
                    <a:pt x="6629" y="11258"/>
                  </a:lnTo>
                  <a:lnTo>
                    <a:pt x="6628" y="11242"/>
                  </a:lnTo>
                  <a:lnTo>
                    <a:pt x="6626" y="11227"/>
                  </a:lnTo>
                  <a:lnTo>
                    <a:pt x="6623" y="11212"/>
                  </a:lnTo>
                  <a:lnTo>
                    <a:pt x="6620" y="11198"/>
                  </a:lnTo>
                  <a:lnTo>
                    <a:pt x="6613" y="11170"/>
                  </a:lnTo>
                  <a:lnTo>
                    <a:pt x="6606" y="11142"/>
                  </a:lnTo>
                  <a:lnTo>
                    <a:pt x="6601" y="11115"/>
                  </a:lnTo>
                  <a:lnTo>
                    <a:pt x="6598" y="11089"/>
                  </a:lnTo>
                  <a:lnTo>
                    <a:pt x="6595" y="11062"/>
                  </a:lnTo>
                  <a:lnTo>
                    <a:pt x="6594" y="11038"/>
                  </a:lnTo>
                  <a:lnTo>
                    <a:pt x="6593" y="11015"/>
                  </a:lnTo>
                  <a:lnTo>
                    <a:pt x="6592" y="10993"/>
                  </a:lnTo>
                  <a:lnTo>
                    <a:pt x="6593" y="10954"/>
                  </a:lnTo>
                  <a:lnTo>
                    <a:pt x="6595" y="10925"/>
                  </a:lnTo>
                  <a:lnTo>
                    <a:pt x="6597" y="10906"/>
                  </a:lnTo>
                  <a:lnTo>
                    <a:pt x="6598" y="10899"/>
                  </a:lnTo>
                  <a:lnTo>
                    <a:pt x="7004" y="11176"/>
                  </a:lnTo>
                  <a:lnTo>
                    <a:pt x="7005" y="11190"/>
                  </a:lnTo>
                  <a:lnTo>
                    <a:pt x="7008" y="11226"/>
                  </a:lnTo>
                  <a:lnTo>
                    <a:pt x="7011" y="11286"/>
                  </a:lnTo>
                  <a:lnTo>
                    <a:pt x="7015" y="11363"/>
                  </a:lnTo>
                  <a:lnTo>
                    <a:pt x="7018" y="11457"/>
                  </a:lnTo>
                  <a:lnTo>
                    <a:pt x="7020" y="11567"/>
                  </a:lnTo>
                  <a:lnTo>
                    <a:pt x="7019" y="11626"/>
                  </a:lnTo>
                  <a:lnTo>
                    <a:pt x="7018" y="11689"/>
                  </a:lnTo>
                  <a:lnTo>
                    <a:pt x="7017" y="11753"/>
                  </a:lnTo>
                  <a:lnTo>
                    <a:pt x="7015" y="11819"/>
                  </a:lnTo>
                  <a:lnTo>
                    <a:pt x="7011" y="11888"/>
                  </a:lnTo>
                  <a:lnTo>
                    <a:pt x="7006" y="11957"/>
                  </a:lnTo>
                  <a:lnTo>
                    <a:pt x="7001" y="12029"/>
                  </a:lnTo>
                  <a:lnTo>
                    <a:pt x="6994" y="12101"/>
                  </a:lnTo>
                  <a:lnTo>
                    <a:pt x="6984" y="12173"/>
                  </a:lnTo>
                  <a:lnTo>
                    <a:pt x="6974" y="12246"/>
                  </a:lnTo>
                  <a:lnTo>
                    <a:pt x="6963" y="12319"/>
                  </a:lnTo>
                  <a:lnTo>
                    <a:pt x="6949" y="12392"/>
                  </a:lnTo>
                  <a:lnTo>
                    <a:pt x="6934" y="12463"/>
                  </a:lnTo>
                  <a:lnTo>
                    <a:pt x="6917" y="12535"/>
                  </a:lnTo>
                  <a:lnTo>
                    <a:pt x="6898" y="12605"/>
                  </a:lnTo>
                  <a:lnTo>
                    <a:pt x="6877" y="12674"/>
                  </a:lnTo>
                  <a:lnTo>
                    <a:pt x="6853" y="12740"/>
                  </a:lnTo>
                  <a:lnTo>
                    <a:pt x="6828" y="12805"/>
                  </a:lnTo>
                  <a:lnTo>
                    <a:pt x="6799" y="12866"/>
                  </a:lnTo>
                  <a:lnTo>
                    <a:pt x="6769" y="12926"/>
                  </a:lnTo>
                  <a:lnTo>
                    <a:pt x="6735" y="12985"/>
                  </a:lnTo>
                  <a:lnTo>
                    <a:pt x="6695" y="13042"/>
                  </a:lnTo>
                  <a:lnTo>
                    <a:pt x="6653" y="13100"/>
                  </a:lnTo>
                  <a:lnTo>
                    <a:pt x="6605" y="13157"/>
                  </a:lnTo>
                  <a:lnTo>
                    <a:pt x="6555" y="13215"/>
                  </a:lnTo>
                  <a:lnTo>
                    <a:pt x="6500" y="13271"/>
                  </a:lnTo>
                  <a:lnTo>
                    <a:pt x="6443" y="13325"/>
                  </a:lnTo>
                  <a:lnTo>
                    <a:pt x="6381" y="13379"/>
                  </a:lnTo>
                  <a:lnTo>
                    <a:pt x="6317" y="13431"/>
                  </a:lnTo>
                  <a:lnTo>
                    <a:pt x="6251" y="13481"/>
                  </a:lnTo>
                  <a:lnTo>
                    <a:pt x="6181" y="13529"/>
                  </a:lnTo>
                  <a:lnTo>
                    <a:pt x="6109" y="13575"/>
                  </a:lnTo>
                  <a:lnTo>
                    <a:pt x="6034" y="13618"/>
                  </a:lnTo>
                  <a:lnTo>
                    <a:pt x="5959" y="13659"/>
                  </a:lnTo>
                  <a:lnTo>
                    <a:pt x="5880" y="13697"/>
                  </a:lnTo>
                  <a:lnTo>
                    <a:pt x="5800" y="13731"/>
                  </a:lnTo>
                  <a:lnTo>
                    <a:pt x="5719" y="13762"/>
                  </a:lnTo>
                  <a:lnTo>
                    <a:pt x="5636" y="13791"/>
                  </a:lnTo>
                  <a:lnTo>
                    <a:pt x="5552" y="13814"/>
                  </a:lnTo>
                  <a:lnTo>
                    <a:pt x="5468" y="13834"/>
                  </a:lnTo>
                  <a:lnTo>
                    <a:pt x="5384" y="13849"/>
                  </a:lnTo>
                  <a:lnTo>
                    <a:pt x="5299" y="13860"/>
                  </a:lnTo>
                  <a:lnTo>
                    <a:pt x="5213" y="13867"/>
                  </a:lnTo>
                  <a:lnTo>
                    <a:pt x="5127" y="13869"/>
                  </a:lnTo>
                  <a:lnTo>
                    <a:pt x="5041" y="13864"/>
                  </a:lnTo>
                  <a:lnTo>
                    <a:pt x="4956" y="13855"/>
                  </a:lnTo>
                  <a:lnTo>
                    <a:pt x="4871" y="13840"/>
                  </a:lnTo>
                  <a:lnTo>
                    <a:pt x="4787" y="13819"/>
                  </a:lnTo>
                  <a:lnTo>
                    <a:pt x="4704" y="13793"/>
                  </a:lnTo>
                  <a:lnTo>
                    <a:pt x="4623" y="13759"/>
                  </a:lnTo>
                  <a:lnTo>
                    <a:pt x="4543" y="13719"/>
                  </a:lnTo>
                  <a:lnTo>
                    <a:pt x="4464" y="13673"/>
                  </a:lnTo>
                  <a:lnTo>
                    <a:pt x="4386" y="13621"/>
                  </a:lnTo>
                  <a:lnTo>
                    <a:pt x="4308" y="13566"/>
                  </a:lnTo>
                  <a:lnTo>
                    <a:pt x="4231" y="13508"/>
                  </a:lnTo>
                  <a:lnTo>
                    <a:pt x="4156" y="13447"/>
                  </a:lnTo>
                  <a:lnTo>
                    <a:pt x="4080" y="13383"/>
                  </a:lnTo>
                  <a:lnTo>
                    <a:pt x="4005" y="13316"/>
                  </a:lnTo>
                  <a:lnTo>
                    <a:pt x="3932" y="13247"/>
                  </a:lnTo>
                  <a:lnTo>
                    <a:pt x="3860" y="13175"/>
                  </a:lnTo>
                  <a:lnTo>
                    <a:pt x="3788" y="13101"/>
                  </a:lnTo>
                  <a:lnTo>
                    <a:pt x="3718" y="13024"/>
                  </a:lnTo>
                  <a:lnTo>
                    <a:pt x="3649" y="12945"/>
                  </a:lnTo>
                  <a:lnTo>
                    <a:pt x="3582" y="12864"/>
                  </a:lnTo>
                  <a:lnTo>
                    <a:pt x="3516" y="12782"/>
                  </a:lnTo>
                  <a:lnTo>
                    <a:pt x="3452" y="12698"/>
                  </a:lnTo>
                  <a:lnTo>
                    <a:pt x="3390" y="12611"/>
                  </a:lnTo>
                  <a:lnTo>
                    <a:pt x="3330" y="12523"/>
                  </a:lnTo>
                  <a:lnTo>
                    <a:pt x="3271" y="12434"/>
                  </a:lnTo>
                  <a:lnTo>
                    <a:pt x="3215" y="12343"/>
                  </a:lnTo>
                  <a:lnTo>
                    <a:pt x="3160" y="12252"/>
                  </a:lnTo>
                  <a:lnTo>
                    <a:pt x="3108" y="12159"/>
                  </a:lnTo>
                  <a:lnTo>
                    <a:pt x="3058" y="12065"/>
                  </a:lnTo>
                  <a:lnTo>
                    <a:pt x="3011" y="11970"/>
                  </a:lnTo>
                  <a:lnTo>
                    <a:pt x="2966" y="11875"/>
                  </a:lnTo>
                  <a:lnTo>
                    <a:pt x="2924" y="11780"/>
                  </a:lnTo>
                  <a:lnTo>
                    <a:pt x="2884" y="11684"/>
                  </a:lnTo>
                  <a:lnTo>
                    <a:pt x="2848" y="11587"/>
                  </a:lnTo>
                  <a:lnTo>
                    <a:pt x="2814" y="11490"/>
                  </a:lnTo>
                  <a:lnTo>
                    <a:pt x="2783" y="11393"/>
                  </a:lnTo>
                  <a:lnTo>
                    <a:pt x="2755" y="11296"/>
                  </a:lnTo>
                  <a:lnTo>
                    <a:pt x="2731" y="11199"/>
                  </a:lnTo>
                  <a:lnTo>
                    <a:pt x="2709" y="11102"/>
                  </a:lnTo>
                  <a:lnTo>
                    <a:pt x="2692" y="11006"/>
                  </a:lnTo>
                  <a:lnTo>
                    <a:pt x="2677" y="10910"/>
                  </a:lnTo>
                  <a:lnTo>
                    <a:pt x="2663" y="10815"/>
                  </a:lnTo>
                  <a:lnTo>
                    <a:pt x="2651" y="10721"/>
                  </a:lnTo>
                  <a:lnTo>
                    <a:pt x="2641" y="10627"/>
                  </a:lnTo>
                  <a:lnTo>
                    <a:pt x="2631" y="10535"/>
                  </a:lnTo>
                  <a:lnTo>
                    <a:pt x="2624" y="10443"/>
                  </a:lnTo>
                  <a:lnTo>
                    <a:pt x="2617" y="10353"/>
                  </a:lnTo>
                  <a:lnTo>
                    <a:pt x="2611" y="10263"/>
                  </a:lnTo>
                  <a:lnTo>
                    <a:pt x="2607" y="10176"/>
                  </a:lnTo>
                  <a:lnTo>
                    <a:pt x="2604" y="10091"/>
                  </a:lnTo>
                  <a:lnTo>
                    <a:pt x="2602" y="10006"/>
                  </a:lnTo>
                  <a:lnTo>
                    <a:pt x="2601" y="9924"/>
                  </a:lnTo>
                  <a:lnTo>
                    <a:pt x="2601" y="9843"/>
                  </a:lnTo>
                  <a:lnTo>
                    <a:pt x="2602" y="9764"/>
                  </a:lnTo>
                  <a:lnTo>
                    <a:pt x="2604" y="9687"/>
                  </a:lnTo>
                  <a:lnTo>
                    <a:pt x="2606" y="9614"/>
                  </a:lnTo>
                  <a:lnTo>
                    <a:pt x="2609" y="9542"/>
                  </a:lnTo>
                  <a:lnTo>
                    <a:pt x="2613" y="9472"/>
                  </a:lnTo>
                  <a:lnTo>
                    <a:pt x="2619" y="9406"/>
                  </a:lnTo>
                  <a:lnTo>
                    <a:pt x="2624" y="9342"/>
                  </a:lnTo>
                  <a:lnTo>
                    <a:pt x="2630" y="9280"/>
                  </a:lnTo>
                  <a:lnTo>
                    <a:pt x="2636" y="9223"/>
                  </a:lnTo>
                  <a:lnTo>
                    <a:pt x="2643" y="9167"/>
                  </a:lnTo>
                  <a:lnTo>
                    <a:pt x="2650" y="9116"/>
                  </a:lnTo>
                  <a:lnTo>
                    <a:pt x="2657" y="9067"/>
                  </a:lnTo>
                  <a:lnTo>
                    <a:pt x="2665" y="9022"/>
                  </a:lnTo>
                  <a:lnTo>
                    <a:pt x="2673" y="8980"/>
                  </a:lnTo>
                  <a:lnTo>
                    <a:pt x="2681" y="8942"/>
                  </a:lnTo>
                  <a:lnTo>
                    <a:pt x="2689" y="8909"/>
                  </a:lnTo>
                  <a:lnTo>
                    <a:pt x="2697" y="8878"/>
                  </a:lnTo>
                  <a:lnTo>
                    <a:pt x="2705" y="8852"/>
                  </a:lnTo>
                  <a:lnTo>
                    <a:pt x="2714" y="8830"/>
                  </a:lnTo>
                  <a:lnTo>
                    <a:pt x="2730" y="8790"/>
                  </a:lnTo>
                  <a:lnTo>
                    <a:pt x="2746" y="8752"/>
                  </a:lnTo>
                  <a:lnTo>
                    <a:pt x="2763" y="8715"/>
                  </a:lnTo>
                  <a:lnTo>
                    <a:pt x="2779" y="8679"/>
                  </a:lnTo>
                  <a:lnTo>
                    <a:pt x="2812" y="8615"/>
                  </a:lnTo>
                  <a:lnTo>
                    <a:pt x="2842" y="8557"/>
                  </a:lnTo>
                  <a:lnTo>
                    <a:pt x="2867" y="8511"/>
                  </a:lnTo>
                  <a:lnTo>
                    <a:pt x="2887" y="8475"/>
                  </a:lnTo>
                  <a:lnTo>
                    <a:pt x="2900" y="8453"/>
                  </a:lnTo>
                  <a:lnTo>
                    <a:pt x="2906" y="8446"/>
                  </a:lnTo>
                  <a:close/>
                  <a:moveTo>
                    <a:pt x="2372" y="8211"/>
                  </a:moveTo>
                  <a:lnTo>
                    <a:pt x="2368" y="8217"/>
                  </a:lnTo>
                  <a:lnTo>
                    <a:pt x="2356" y="8233"/>
                  </a:lnTo>
                  <a:lnTo>
                    <a:pt x="2338" y="8260"/>
                  </a:lnTo>
                  <a:lnTo>
                    <a:pt x="2314" y="8298"/>
                  </a:lnTo>
                  <a:lnTo>
                    <a:pt x="2300" y="8322"/>
                  </a:lnTo>
                  <a:lnTo>
                    <a:pt x="2286" y="8348"/>
                  </a:lnTo>
                  <a:lnTo>
                    <a:pt x="2270" y="8376"/>
                  </a:lnTo>
                  <a:lnTo>
                    <a:pt x="2254" y="8408"/>
                  </a:lnTo>
                  <a:lnTo>
                    <a:pt x="2237" y="8442"/>
                  </a:lnTo>
                  <a:lnTo>
                    <a:pt x="2219" y="8478"/>
                  </a:lnTo>
                  <a:lnTo>
                    <a:pt x="2201" y="8519"/>
                  </a:lnTo>
                  <a:lnTo>
                    <a:pt x="2183" y="8560"/>
                  </a:lnTo>
                  <a:lnTo>
                    <a:pt x="2164" y="8606"/>
                  </a:lnTo>
                  <a:lnTo>
                    <a:pt x="2146" y="8653"/>
                  </a:lnTo>
                  <a:lnTo>
                    <a:pt x="2126" y="8703"/>
                  </a:lnTo>
                  <a:lnTo>
                    <a:pt x="2108" y="8756"/>
                  </a:lnTo>
                  <a:lnTo>
                    <a:pt x="2090" y="8812"/>
                  </a:lnTo>
                  <a:lnTo>
                    <a:pt x="2072" y="8869"/>
                  </a:lnTo>
                  <a:lnTo>
                    <a:pt x="2055" y="8931"/>
                  </a:lnTo>
                  <a:lnTo>
                    <a:pt x="2038" y="8993"/>
                  </a:lnTo>
                  <a:lnTo>
                    <a:pt x="2023" y="9060"/>
                  </a:lnTo>
                  <a:lnTo>
                    <a:pt x="2008" y="9129"/>
                  </a:lnTo>
                  <a:lnTo>
                    <a:pt x="1994" y="9201"/>
                  </a:lnTo>
                  <a:lnTo>
                    <a:pt x="1982" y="9274"/>
                  </a:lnTo>
                  <a:lnTo>
                    <a:pt x="1970" y="9352"/>
                  </a:lnTo>
                  <a:lnTo>
                    <a:pt x="1961" y="9431"/>
                  </a:lnTo>
                  <a:lnTo>
                    <a:pt x="1952" y="9513"/>
                  </a:lnTo>
                  <a:lnTo>
                    <a:pt x="1945" y="9598"/>
                  </a:lnTo>
                  <a:lnTo>
                    <a:pt x="1940" y="9684"/>
                  </a:lnTo>
                  <a:lnTo>
                    <a:pt x="1939" y="9772"/>
                  </a:lnTo>
                  <a:lnTo>
                    <a:pt x="1940" y="9862"/>
                  </a:lnTo>
                  <a:lnTo>
                    <a:pt x="1944" y="9952"/>
                  </a:lnTo>
                  <a:lnTo>
                    <a:pt x="1951" y="10042"/>
                  </a:lnTo>
                  <a:lnTo>
                    <a:pt x="1959" y="10133"/>
                  </a:lnTo>
                  <a:lnTo>
                    <a:pt x="1969" y="10224"/>
                  </a:lnTo>
                  <a:lnTo>
                    <a:pt x="1981" y="10315"/>
                  </a:lnTo>
                  <a:lnTo>
                    <a:pt x="1995" y="10405"/>
                  </a:lnTo>
                  <a:lnTo>
                    <a:pt x="2010" y="10495"/>
                  </a:lnTo>
                  <a:lnTo>
                    <a:pt x="2027" y="10582"/>
                  </a:lnTo>
                  <a:lnTo>
                    <a:pt x="2046" y="10669"/>
                  </a:lnTo>
                  <a:lnTo>
                    <a:pt x="2064" y="10754"/>
                  </a:lnTo>
                  <a:lnTo>
                    <a:pt x="2083" y="10838"/>
                  </a:lnTo>
                  <a:lnTo>
                    <a:pt x="2103" y="10919"/>
                  </a:lnTo>
                  <a:lnTo>
                    <a:pt x="2123" y="10998"/>
                  </a:lnTo>
                  <a:lnTo>
                    <a:pt x="2145" y="11074"/>
                  </a:lnTo>
                  <a:lnTo>
                    <a:pt x="2165" y="11147"/>
                  </a:lnTo>
                  <a:lnTo>
                    <a:pt x="2185" y="11217"/>
                  </a:lnTo>
                  <a:lnTo>
                    <a:pt x="2205" y="11284"/>
                  </a:lnTo>
                  <a:lnTo>
                    <a:pt x="2224" y="11346"/>
                  </a:lnTo>
                  <a:lnTo>
                    <a:pt x="2244" y="11405"/>
                  </a:lnTo>
                  <a:lnTo>
                    <a:pt x="2261" y="11459"/>
                  </a:lnTo>
                  <a:lnTo>
                    <a:pt x="2278" y="11509"/>
                  </a:lnTo>
                  <a:lnTo>
                    <a:pt x="2307" y="11594"/>
                  </a:lnTo>
                  <a:lnTo>
                    <a:pt x="2331" y="11656"/>
                  </a:lnTo>
                  <a:lnTo>
                    <a:pt x="2346" y="11697"/>
                  </a:lnTo>
                  <a:lnTo>
                    <a:pt x="2351" y="11710"/>
                  </a:lnTo>
                  <a:lnTo>
                    <a:pt x="2335" y="11704"/>
                  </a:lnTo>
                  <a:lnTo>
                    <a:pt x="2288" y="11686"/>
                  </a:lnTo>
                  <a:lnTo>
                    <a:pt x="2255" y="11672"/>
                  </a:lnTo>
                  <a:lnTo>
                    <a:pt x="2215" y="11656"/>
                  </a:lnTo>
                  <a:lnTo>
                    <a:pt x="2170" y="11637"/>
                  </a:lnTo>
                  <a:lnTo>
                    <a:pt x="2119" y="11615"/>
                  </a:lnTo>
                  <a:lnTo>
                    <a:pt x="2064" y="11591"/>
                  </a:lnTo>
                  <a:lnTo>
                    <a:pt x="2003" y="11562"/>
                  </a:lnTo>
                  <a:lnTo>
                    <a:pt x="1938" y="11532"/>
                  </a:lnTo>
                  <a:lnTo>
                    <a:pt x="1871" y="11499"/>
                  </a:lnTo>
                  <a:lnTo>
                    <a:pt x="1800" y="11462"/>
                  </a:lnTo>
                  <a:lnTo>
                    <a:pt x="1726" y="11423"/>
                  </a:lnTo>
                  <a:lnTo>
                    <a:pt x="1649" y="11382"/>
                  </a:lnTo>
                  <a:lnTo>
                    <a:pt x="1572" y="11336"/>
                  </a:lnTo>
                  <a:lnTo>
                    <a:pt x="1492" y="11290"/>
                  </a:lnTo>
                  <a:lnTo>
                    <a:pt x="1411" y="11239"/>
                  </a:lnTo>
                  <a:lnTo>
                    <a:pt x="1329" y="11187"/>
                  </a:lnTo>
                  <a:lnTo>
                    <a:pt x="1248" y="11131"/>
                  </a:lnTo>
                  <a:lnTo>
                    <a:pt x="1166" y="11072"/>
                  </a:lnTo>
                  <a:lnTo>
                    <a:pt x="1085" y="11012"/>
                  </a:lnTo>
                  <a:lnTo>
                    <a:pt x="1006" y="10948"/>
                  </a:lnTo>
                  <a:lnTo>
                    <a:pt x="928" y="10881"/>
                  </a:lnTo>
                  <a:lnTo>
                    <a:pt x="851" y="10813"/>
                  </a:lnTo>
                  <a:lnTo>
                    <a:pt x="777" y="10742"/>
                  </a:lnTo>
                  <a:lnTo>
                    <a:pt x="706" y="10667"/>
                  </a:lnTo>
                  <a:lnTo>
                    <a:pt x="639" y="10591"/>
                  </a:lnTo>
                  <a:lnTo>
                    <a:pt x="574" y="10512"/>
                  </a:lnTo>
                  <a:lnTo>
                    <a:pt x="514" y="10430"/>
                  </a:lnTo>
                  <a:lnTo>
                    <a:pt x="459" y="10346"/>
                  </a:lnTo>
                  <a:lnTo>
                    <a:pt x="408" y="10259"/>
                  </a:lnTo>
                  <a:lnTo>
                    <a:pt x="361" y="10171"/>
                  </a:lnTo>
                  <a:lnTo>
                    <a:pt x="316" y="10082"/>
                  </a:lnTo>
                  <a:lnTo>
                    <a:pt x="273" y="9994"/>
                  </a:lnTo>
                  <a:lnTo>
                    <a:pt x="232" y="9905"/>
                  </a:lnTo>
                  <a:lnTo>
                    <a:pt x="195" y="9817"/>
                  </a:lnTo>
                  <a:lnTo>
                    <a:pt x="160" y="9728"/>
                  </a:lnTo>
                  <a:lnTo>
                    <a:pt x="128" y="9641"/>
                  </a:lnTo>
                  <a:lnTo>
                    <a:pt x="99" y="9554"/>
                  </a:lnTo>
                  <a:lnTo>
                    <a:pt x="74" y="9468"/>
                  </a:lnTo>
                  <a:lnTo>
                    <a:pt x="52" y="9383"/>
                  </a:lnTo>
                  <a:lnTo>
                    <a:pt x="33" y="9300"/>
                  </a:lnTo>
                  <a:lnTo>
                    <a:pt x="18" y="9218"/>
                  </a:lnTo>
                  <a:lnTo>
                    <a:pt x="8" y="9137"/>
                  </a:lnTo>
                  <a:lnTo>
                    <a:pt x="2" y="9058"/>
                  </a:lnTo>
                  <a:lnTo>
                    <a:pt x="0" y="8981"/>
                  </a:lnTo>
                  <a:lnTo>
                    <a:pt x="3" y="8907"/>
                  </a:lnTo>
                  <a:lnTo>
                    <a:pt x="10" y="8835"/>
                  </a:lnTo>
                  <a:lnTo>
                    <a:pt x="22" y="8765"/>
                  </a:lnTo>
                  <a:lnTo>
                    <a:pt x="39" y="8698"/>
                  </a:lnTo>
                  <a:lnTo>
                    <a:pt x="63" y="8633"/>
                  </a:lnTo>
                  <a:lnTo>
                    <a:pt x="91" y="8572"/>
                  </a:lnTo>
                  <a:lnTo>
                    <a:pt x="124" y="8514"/>
                  </a:lnTo>
                  <a:lnTo>
                    <a:pt x="165" y="8459"/>
                  </a:lnTo>
                  <a:lnTo>
                    <a:pt x="210" y="8408"/>
                  </a:lnTo>
                  <a:lnTo>
                    <a:pt x="262" y="8360"/>
                  </a:lnTo>
                  <a:lnTo>
                    <a:pt x="320" y="8317"/>
                  </a:lnTo>
                  <a:lnTo>
                    <a:pt x="385" y="8277"/>
                  </a:lnTo>
                  <a:lnTo>
                    <a:pt x="457" y="8242"/>
                  </a:lnTo>
                  <a:lnTo>
                    <a:pt x="535" y="8212"/>
                  </a:lnTo>
                  <a:lnTo>
                    <a:pt x="621" y="8185"/>
                  </a:lnTo>
                  <a:lnTo>
                    <a:pt x="714" y="8163"/>
                  </a:lnTo>
                  <a:lnTo>
                    <a:pt x="814" y="8147"/>
                  </a:lnTo>
                  <a:lnTo>
                    <a:pt x="916" y="8134"/>
                  </a:lnTo>
                  <a:lnTo>
                    <a:pt x="1014" y="8123"/>
                  </a:lnTo>
                  <a:lnTo>
                    <a:pt x="1109" y="8114"/>
                  </a:lnTo>
                  <a:lnTo>
                    <a:pt x="1200" y="8107"/>
                  </a:lnTo>
                  <a:lnTo>
                    <a:pt x="1287" y="8102"/>
                  </a:lnTo>
                  <a:lnTo>
                    <a:pt x="1369" y="8097"/>
                  </a:lnTo>
                  <a:lnTo>
                    <a:pt x="1449" y="8095"/>
                  </a:lnTo>
                  <a:lnTo>
                    <a:pt x="1525" y="8093"/>
                  </a:lnTo>
                  <a:lnTo>
                    <a:pt x="1598" y="8094"/>
                  </a:lnTo>
                  <a:lnTo>
                    <a:pt x="1667" y="8095"/>
                  </a:lnTo>
                  <a:lnTo>
                    <a:pt x="1732" y="8098"/>
                  </a:lnTo>
                  <a:lnTo>
                    <a:pt x="1795" y="8102"/>
                  </a:lnTo>
                  <a:lnTo>
                    <a:pt x="1852" y="8106"/>
                  </a:lnTo>
                  <a:lnTo>
                    <a:pt x="1908" y="8111"/>
                  </a:lnTo>
                  <a:lnTo>
                    <a:pt x="1961" y="8117"/>
                  </a:lnTo>
                  <a:lnTo>
                    <a:pt x="2009" y="8123"/>
                  </a:lnTo>
                  <a:lnTo>
                    <a:pt x="2055" y="8130"/>
                  </a:lnTo>
                  <a:lnTo>
                    <a:pt x="2096" y="8137"/>
                  </a:lnTo>
                  <a:lnTo>
                    <a:pt x="2135" y="8144"/>
                  </a:lnTo>
                  <a:lnTo>
                    <a:pt x="2172" y="8151"/>
                  </a:lnTo>
                  <a:lnTo>
                    <a:pt x="2204" y="8159"/>
                  </a:lnTo>
                  <a:lnTo>
                    <a:pt x="2233" y="8166"/>
                  </a:lnTo>
                  <a:lnTo>
                    <a:pt x="2261" y="8173"/>
                  </a:lnTo>
                  <a:lnTo>
                    <a:pt x="2284" y="8180"/>
                  </a:lnTo>
                  <a:lnTo>
                    <a:pt x="2323" y="8192"/>
                  </a:lnTo>
                  <a:lnTo>
                    <a:pt x="2351" y="8203"/>
                  </a:lnTo>
                  <a:lnTo>
                    <a:pt x="2367" y="8209"/>
                  </a:lnTo>
                  <a:lnTo>
                    <a:pt x="2372" y="8211"/>
                  </a:lnTo>
                  <a:close/>
                  <a:moveTo>
                    <a:pt x="11913" y="11560"/>
                  </a:moveTo>
                  <a:lnTo>
                    <a:pt x="13685" y="11069"/>
                  </a:lnTo>
                  <a:lnTo>
                    <a:pt x="13682" y="11077"/>
                  </a:lnTo>
                  <a:lnTo>
                    <a:pt x="13676" y="11099"/>
                  </a:lnTo>
                  <a:lnTo>
                    <a:pt x="13666" y="11133"/>
                  </a:lnTo>
                  <a:lnTo>
                    <a:pt x="13652" y="11178"/>
                  </a:lnTo>
                  <a:lnTo>
                    <a:pt x="13632" y="11234"/>
                  </a:lnTo>
                  <a:lnTo>
                    <a:pt x="13609" y="11297"/>
                  </a:lnTo>
                  <a:lnTo>
                    <a:pt x="13596" y="11332"/>
                  </a:lnTo>
                  <a:lnTo>
                    <a:pt x="13581" y="11367"/>
                  </a:lnTo>
                  <a:lnTo>
                    <a:pt x="13566" y="11405"/>
                  </a:lnTo>
                  <a:lnTo>
                    <a:pt x="13548" y="11443"/>
                  </a:lnTo>
                  <a:lnTo>
                    <a:pt x="13530" y="11483"/>
                  </a:lnTo>
                  <a:lnTo>
                    <a:pt x="13511" y="11523"/>
                  </a:lnTo>
                  <a:lnTo>
                    <a:pt x="13490" y="11564"/>
                  </a:lnTo>
                  <a:lnTo>
                    <a:pt x="13469" y="11606"/>
                  </a:lnTo>
                  <a:lnTo>
                    <a:pt x="13445" y="11647"/>
                  </a:lnTo>
                  <a:lnTo>
                    <a:pt x="13421" y="11689"/>
                  </a:lnTo>
                  <a:lnTo>
                    <a:pt x="13396" y="11730"/>
                  </a:lnTo>
                  <a:lnTo>
                    <a:pt x="13370" y="11771"/>
                  </a:lnTo>
                  <a:lnTo>
                    <a:pt x="13341" y="11813"/>
                  </a:lnTo>
                  <a:lnTo>
                    <a:pt x="13312" y="11853"/>
                  </a:lnTo>
                  <a:lnTo>
                    <a:pt x="13281" y="11893"/>
                  </a:lnTo>
                  <a:lnTo>
                    <a:pt x="13249" y="11932"/>
                  </a:lnTo>
                  <a:lnTo>
                    <a:pt x="13216" y="11969"/>
                  </a:lnTo>
                  <a:lnTo>
                    <a:pt x="13182" y="12005"/>
                  </a:lnTo>
                  <a:lnTo>
                    <a:pt x="13145" y="12040"/>
                  </a:lnTo>
                  <a:lnTo>
                    <a:pt x="13108" y="12072"/>
                  </a:lnTo>
                  <a:lnTo>
                    <a:pt x="13070" y="12104"/>
                  </a:lnTo>
                  <a:lnTo>
                    <a:pt x="13032" y="12134"/>
                  </a:lnTo>
                  <a:lnTo>
                    <a:pt x="12995" y="12163"/>
                  </a:lnTo>
                  <a:lnTo>
                    <a:pt x="12957" y="12191"/>
                  </a:lnTo>
                  <a:lnTo>
                    <a:pt x="12921" y="12218"/>
                  </a:lnTo>
                  <a:lnTo>
                    <a:pt x="12884" y="12243"/>
                  </a:lnTo>
                  <a:lnTo>
                    <a:pt x="12849" y="12267"/>
                  </a:lnTo>
                  <a:lnTo>
                    <a:pt x="12814" y="12290"/>
                  </a:lnTo>
                  <a:lnTo>
                    <a:pt x="12779" y="12312"/>
                  </a:lnTo>
                  <a:lnTo>
                    <a:pt x="12745" y="12333"/>
                  </a:lnTo>
                  <a:lnTo>
                    <a:pt x="12712" y="12352"/>
                  </a:lnTo>
                  <a:lnTo>
                    <a:pt x="12680" y="12371"/>
                  </a:lnTo>
                  <a:lnTo>
                    <a:pt x="12619" y="12405"/>
                  </a:lnTo>
                  <a:lnTo>
                    <a:pt x="12561" y="12435"/>
                  </a:lnTo>
                  <a:lnTo>
                    <a:pt x="12509" y="12461"/>
                  </a:lnTo>
                  <a:lnTo>
                    <a:pt x="12461" y="12484"/>
                  </a:lnTo>
                  <a:lnTo>
                    <a:pt x="12420" y="12502"/>
                  </a:lnTo>
                  <a:lnTo>
                    <a:pt x="12384" y="12517"/>
                  </a:lnTo>
                  <a:lnTo>
                    <a:pt x="12356" y="12528"/>
                  </a:lnTo>
                  <a:lnTo>
                    <a:pt x="12336" y="12536"/>
                  </a:lnTo>
                  <a:lnTo>
                    <a:pt x="12323" y="12540"/>
                  </a:lnTo>
                  <a:lnTo>
                    <a:pt x="12319" y="12542"/>
                  </a:lnTo>
                  <a:lnTo>
                    <a:pt x="11422" y="12734"/>
                  </a:lnTo>
                  <a:lnTo>
                    <a:pt x="11425" y="12728"/>
                  </a:lnTo>
                  <a:lnTo>
                    <a:pt x="11435" y="12710"/>
                  </a:lnTo>
                  <a:lnTo>
                    <a:pt x="11451" y="12682"/>
                  </a:lnTo>
                  <a:lnTo>
                    <a:pt x="11473" y="12644"/>
                  </a:lnTo>
                  <a:lnTo>
                    <a:pt x="11498" y="12599"/>
                  </a:lnTo>
                  <a:lnTo>
                    <a:pt x="11525" y="12547"/>
                  </a:lnTo>
                  <a:lnTo>
                    <a:pt x="11555" y="12491"/>
                  </a:lnTo>
                  <a:lnTo>
                    <a:pt x="11588" y="12430"/>
                  </a:lnTo>
                  <a:lnTo>
                    <a:pt x="11619" y="12367"/>
                  </a:lnTo>
                  <a:lnTo>
                    <a:pt x="11651" y="12303"/>
                  </a:lnTo>
                  <a:lnTo>
                    <a:pt x="11682" y="12239"/>
                  </a:lnTo>
                  <a:lnTo>
                    <a:pt x="11710" y="12176"/>
                  </a:lnTo>
                  <a:lnTo>
                    <a:pt x="11723" y="12145"/>
                  </a:lnTo>
                  <a:lnTo>
                    <a:pt x="11735" y="12116"/>
                  </a:lnTo>
                  <a:lnTo>
                    <a:pt x="11746" y="12088"/>
                  </a:lnTo>
                  <a:lnTo>
                    <a:pt x="11757" y="12060"/>
                  </a:lnTo>
                  <a:lnTo>
                    <a:pt x="11766" y="12034"/>
                  </a:lnTo>
                  <a:lnTo>
                    <a:pt x="11774" y="12010"/>
                  </a:lnTo>
                  <a:lnTo>
                    <a:pt x="11780" y="11987"/>
                  </a:lnTo>
                  <a:lnTo>
                    <a:pt x="11785" y="11965"/>
                  </a:lnTo>
                  <a:lnTo>
                    <a:pt x="11793" y="11926"/>
                  </a:lnTo>
                  <a:lnTo>
                    <a:pt x="11802" y="11888"/>
                  </a:lnTo>
                  <a:lnTo>
                    <a:pt x="11812" y="11849"/>
                  </a:lnTo>
                  <a:lnTo>
                    <a:pt x="11822" y="11813"/>
                  </a:lnTo>
                  <a:lnTo>
                    <a:pt x="11833" y="11777"/>
                  </a:lnTo>
                  <a:lnTo>
                    <a:pt x="11844" y="11744"/>
                  </a:lnTo>
                  <a:lnTo>
                    <a:pt x="11855" y="11713"/>
                  </a:lnTo>
                  <a:lnTo>
                    <a:pt x="11865" y="11684"/>
                  </a:lnTo>
                  <a:lnTo>
                    <a:pt x="11884" y="11633"/>
                  </a:lnTo>
                  <a:lnTo>
                    <a:pt x="11899" y="11594"/>
                  </a:lnTo>
                  <a:lnTo>
                    <a:pt x="11909" y="11569"/>
                  </a:lnTo>
                  <a:lnTo>
                    <a:pt x="11913" y="11560"/>
                  </a:lnTo>
                  <a:close/>
                  <a:moveTo>
                    <a:pt x="7622" y="11497"/>
                  </a:moveTo>
                  <a:lnTo>
                    <a:pt x="7633" y="11503"/>
                  </a:lnTo>
                  <a:lnTo>
                    <a:pt x="7663" y="11521"/>
                  </a:lnTo>
                  <a:lnTo>
                    <a:pt x="7710" y="11549"/>
                  </a:lnTo>
                  <a:lnTo>
                    <a:pt x="7775" y="11586"/>
                  </a:lnTo>
                  <a:lnTo>
                    <a:pt x="7812" y="11607"/>
                  </a:lnTo>
                  <a:lnTo>
                    <a:pt x="7854" y="11629"/>
                  </a:lnTo>
                  <a:lnTo>
                    <a:pt x="7899" y="11652"/>
                  </a:lnTo>
                  <a:lnTo>
                    <a:pt x="7947" y="11676"/>
                  </a:lnTo>
                  <a:lnTo>
                    <a:pt x="7998" y="11702"/>
                  </a:lnTo>
                  <a:lnTo>
                    <a:pt x="8052" y="11727"/>
                  </a:lnTo>
                  <a:lnTo>
                    <a:pt x="8108" y="11753"/>
                  </a:lnTo>
                  <a:lnTo>
                    <a:pt x="8167" y="11780"/>
                  </a:lnTo>
                  <a:lnTo>
                    <a:pt x="8227" y="11805"/>
                  </a:lnTo>
                  <a:lnTo>
                    <a:pt x="8291" y="11831"/>
                  </a:lnTo>
                  <a:lnTo>
                    <a:pt x="8356" y="11855"/>
                  </a:lnTo>
                  <a:lnTo>
                    <a:pt x="8423" y="11880"/>
                  </a:lnTo>
                  <a:lnTo>
                    <a:pt x="8491" y="11903"/>
                  </a:lnTo>
                  <a:lnTo>
                    <a:pt x="8561" y="11925"/>
                  </a:lnTo>
                  <a:lnTo>
                    <a:pt x="8632" y="11946"/>
                  </a:lnTo>
                  <a:lnTo>
                    <a:pt x="8704" y="11964"/>
                  </a:lnTo>
                  <a:lnTo>
                    <a:pt x="8775" y="11982"/>
                  </a:lnTo>
                  <a:lnTo>
                    <a:pt x="8848" y="11997"/>
                  </a:lnTo>
                  <a:lnTo>
                    <a:pt x="8922" y="12009"/>
                  </a:lnTo>
                  <a:lnTo>
                    <a:pt x="8996" y="12019"/>
                  </a:lnTo>
                  <a:lnTo>
                    <a:pt x="9068" y="12027"/>
                  </a:lnTo>
                  <a:lnTo>
                    <a:pt x="9142" y="12031"/>
                  </a:lnTo>
                  <a:lnTo>
                    <a:pt x="9215" y="12032"/>
                  </a:lnTo>
                  <a:lnTo>
                    <a:pt x="9288" y="12030"/>
                  </a:lnTo>
                  <a:lnTo>
                    <a:pt x="9360" y="12025"/>
                  </a:lnTo>
                  <a:lnTo>
                    <a:pt x="9434" y="12020"/>
                  </a:lnTo>
                  <a:lnTo>
                    <a:pt x="9510" y="12014"/>
                  </a:lnTo>
                  <a:lnTo>
                    <a:pt x="9586" y="12008"/>
                  </a:lnTo>
                  <a:lnTo>
                    <a:pt x="9663" y="12001"/>
                  </a:lnTo>
                  <a:lnTo>
                    <a:pt x="9740" y="11993"/>
                  </a:lnTo>
                  <a:lnTo>
                    <a:pt x="9817" y="11985"/>
                  </a:lnTo>
                  <a:lnTo>
                    <a:pt x="9895" y="11975"/>
                  </a:lnTo>
                  <a:lnTo>
                    <a:pt x="10049" y="11956"/>
                  </a:lnTo>
                  <a:lnTo>
                    <a:pt x="10199" y="11937"/>
                  </a:lnTo>
                  <a:lnTo>
                    <a:pt x="10345" y="11917"/>
                  </a:lnTo>
                  <a:lnTo>
                    <a:pt x="10483" y="11897"/>
                  </a:lnTo>
                  <a:lnTo>
                    <a:pt x="10612" y="11876"/>
                  </a:lnTo>
                  <a:lnTo>
                    <a:pt x="10730" y="11858"/>
                  </a:lnTo>
                  <a:lnTo>
                    <a:pt x="10836" y="11841"/>
                  </a:lnTo>
                  <a:lnTo>
                    <a:pt x="10926" y="11826"/>
                  </a:lnTo>
                  <a:lnTo>
                    <a:pt x="11000" y="11813"/>
                  </a:lnTo>
                  <a:lnTo>
                    <a:pt x="11055" y="11804"/>
                  </a:lnTo>
                  <a:lnTo>
                    <a:pt x="11090" y="11798"/>
                  </a:lnTo>
                  <a:lnTo>
                    <a:pt x="11102" y="11795"/>
                  </a:lnTo>
                  <a:lnTo>
                    <a:pt x="11100" y="11803"/>
                  </a:lnTo>
                  <a:lnTo>
                    <a:pt x="11093" y="11823"/>
                  </a:lnTo>
                  <a:lnTo>
                    <a:pt x="11082" y="11856"/>
                  </a:lnTo>
                  <a:lnTo>
                    <a:pt x="11066" y="11899"/>
                  </a:lnTo>
                  <a:lnTo>
                    <a:pt x="11048" y="11951"/>
                  </a:lnTo>
                  <a:lnTo>
                    <a:pt x="11027" y="12010"/>
                  </a:lnTo>
                  <a:lnTo>
                    <a:pt x="11004" y="12075"/>
                  </a:lnTo>
                  <a:lnTo>
                    <a:pt x="10979" y="12144"/>
                  </a:lnTo>
                  <a:lnTo>
                    <a:pt x="10952" y="12217"/>
                  </a:lnTo>
                  <a:lnTo>
                    <a:pt x="10925" y="12290"/>
                  </a:lnTo>
                  <a:lnTo>
                    <a:pt x="10897" y="12363"/>
                  </a:lnTo>
                  <a:lnTo>
                    <a:pt x="10867" y="12434"/>
                  </a:lnTo>
                  <a:lnTo>
                    <a:pt x="10839" y="12502"/>
                  </a:lnTo>
                  <a:lnTo>
                    <a:pt x="10812" y="12565"/>
                  </a:lnTo>
                  <a:lnTo>
                    <a:pt x="10799" y="12595"/>
                  </a:lnTo>
                  <a:lnTo>
                    <a:pt x="10785" y="12621"/>
                  </a:lnTo>
                  <a:lnTo>
                    <a:pt x="10772" y="12647"/>
                  </a:lnTo>
                  <a:lnTo>
                    <a:pt x="10760" y="12669"/>
                  </a:lnTo>
                  <a:lnTo>
                    <a:pt x="10747" y="12692"/>
                  </a:lnTo>
                  <a:lnTo>
                    <a:pt x="10733" y="12713"/>
                  </a:lnTo>
                  <a:lnTo>
                    <a:pt x="10716" y="12734"/>
                  </a:lnTo>
                  <a:lnTo>
                    <a:pt x="10697" y="12755"/>
                  </a:lnTo>
                  <a:lnTo>
                    <a:pt x="10678" y="12776"/>
                  </a:lnTo>
                  <a:lnTo>
                    <a:pt x="10657" y="12796"/>
                  </a:lnTo>
                  <a:lnTo>
                    <a:pt x="10635" y="12815"/>
                  </a:lnTo>
                  <a:lnTo>
                    <a:pt x="10611" y="12834"/>
                  </a:lnTo>
                  <a:lnTo>
                    <a:pt x="10585" y="12853"/>
                  </a:lnTo>
                  <a:lnTo>
                    <a:pt x="10559" y="12872"/>
                  </a:lnTo>
                  <a:lnTo>
                    <a:pt x="10531" y="12890"/>
                  </a:lnTo>
                  <a:lnTo>
                    <a:pt x="10502" y="12907"/>
                  </a:lnTo>
                  <a:lnTo>
                    <a:pt x="10473" y="12924"/>
                  </a:lnTo>
                  <a:lnTo>
                    <a:pt x="10442" y="12941"/>
                  </a:lnTo>
                  <a:lnTo>
                    <a:pt x="10410" y="12957"/>
                  </a:lnTo>
                  <a:lnTo>
                    <a:pt x="10379" y="12974"/>
                  </a:lnTo>
                  <a:lnTo>
                    <a:pt x="10346" y="12990"/>
                  </a:lnTo>
                  <a:lnTo>
                    <a:pt x="10312" y="13005"/>
                  </a:lnTo>
                  <a:lnTo>
                    <a:pt x="10278" y="13020"/>
                  </a:lnTo>
                  <a:lnTo>
                    <a:pt x="10244" y="13035"/>
                  </a:lnTo>
                  <a:lnTo>
                    <a:pt x="10174" y="13063"/>
                  </a:lnTo>
                  <a:lnTo>
                    <a:pt x="10103" y="13090"/>
                  </a:lnTo>
                  <a:lnTo>
                    <a:pt x="10031" y="13115"/>
                  </a:lnTo>
                  <a:lnTo>
                    <a:pt x="9961" y="13139"/>
                  </a:lnTo>
                  <a:lnTo>
                    <a:pt x="9890" y="13161"/>
                  </a:lnTo>
                  <a:lnTo>
                    <a:pt x="9821" y="13182"/>
                  </a:lnTo>
                  <a:lnTo>
                    <a:pt x="9725" y="13209"/>
                  </a:lnTo>
                  <a:lnTo>
                    <a:pt x="9580" y="13248"/>
                  </a:lnTo>
                  <a:lnTo>
                    <a:pt x="9393" y="13299"/>
                  </a:lnTo>
                  <a:lnTo>
                    <a:pt x="9171" y="13357"/>
                  </a:lnTo>
                  <a:lnTo>
                    <a:pt x="8923" y="13422"/>
                  </a:lnTo>
                  <a:lnTo>
                    <a:pt x="8655" y="13492"/>
                  </a:lnTo>
                  <a:lnTo>
                    <a:pt x="8377" y="13564"/>
                  </a:lnTo>
                  <a:lnTo>
                    <a:pt x="8095" y="13638"/>
                  </a:lnTo>
                  <a:lnTo>
                    <a:pt x="7817" y="13710"/>
                  </a:lnTo>
                  <a:lnTo>
                    <a:pt x="7551" y="13779"/>
                  </a:lnTo>
                  <a:lnTo>
                    <a:pt x="7305" y="13842"/>
                  </a:lnTo>
                  <a:lnTo>
                    <a:pt x="7087" y="13899"/>
                  </a:lnTo>
                  <a:lnTo>
                    <a:pt x="6903" y="13946"/>
                  </a:lnTo>
                  <a:lnTo>
                    <a:pt x="6762" y="13983"/>
                  </a:lnTo>
                  <a:lnTo>
                    <a:pt x="6672" y="14006"/>
                  </a:lnTo>
                  <a:lnTo>
                    <a:pt x="6641" y="14014"/>
                  </a:lnTo>
                  <a:lnTo>
                    <a:pt x="6649" y="14004"/>
                  </a:lnTo>
                  <a:lnTo>
                    <a:pt x="6673" y="13976"/>
                  </a:lnTo>
                  <a:lnTo>
                    <a:pt x="6711" y="13930"/>
                  </a:lnTo>
                  <a:lnTo>
                    <a:pt x="6760" y="13869"/>
                  </a:lnTo>
                  <a:lnTo>
                    <a:pt x="6820" y="13795"/>
                  </a:lnTo>
                  <a:lnTo>
                    <a:pt x="6887" y="13709"/>
                  </a:lnTo>
                  <a:lnTo>
                    <a:pt x="6960" y="13614"/>
                  </a:lnTo>
                  <a:lnTo>
                    <a:pt x="7038" y="13510"/>
                  </a:lnTo>
                  <a:lnTo>
                    <a:pt x="7078" y="13455"/>
                  </a:lnTo>
                  <a:lnTo>
                    <a:pt x="7118" y="13400"/>
                  </a:lnTo>
                  <a:lnTo>
                    <a:pt x="7158" y="13343"/>
                  </a:lnTo>
                  <a:lnTo>
                    <a:pt x="7199" y="13286"/>
                  </a:lnTo>
                  <a:lnTo>
                    <a:pt x="7238" y="13228"/>
                  </a:lnTo>
                  <a:lnTo>
                    <a:pt x="7277" y="13168"/>
                  </a:lnTo>
                  <a:lnTo>
                    <a:pt x="7315" y="13110"/>
                  </a:lnTo>
                  <a:lnTo>
                    <a:pt x="7352" y="13051"/>
                  </a:lnTo>
                  <a:lnTo>
                    <a:pt x="7388" y="12993"/>
                  </a:lnTo>
                  <a:lnTo>
                    <a:pt x="7422" y="12934"/>
                  </a:lnTo>
                  <a:lnTo>
                    <a:pt x="7454" y="12877"/>
                  </a:lnTo>
                  <a:lnTo>
                    <a:pt x="7485" y="12820"/>
                  </a:lnTo>
                  <a:lnTo>
                    <a:pt x="7512" y="12764"/>
                  </a:lnTo>
                  <a:lnTo>
                    <a:pt x="7537" y="12710"/>
                  </a:lnTo>
                  <a:lnTo>
                    <a:pt x="7560" y="12657"/>
                  </a:lnTo>
                  <a:lnTo>
                    <a:pt x="7580" y="12606"/>
                  </a:lnTo>
                  <a:lnTo>
                    <a:pt x="7597" y="12556"/>
                  </a:lnTo>
                  <a:lnTo>
                    <a:pt x="7612" y="12506"/>
                  </a:lnTo>
                  <a:lnTo>
                    <a:pt x="7625" y="12455"/>
                  </a:lnTo>
                  <a:lnTo>
                    <a:pt x="7637" y="12405"/>
                  </a:lnTo>
                  <a:lnTo>
                    <a:pt x="7646" y="12355"/>
                  </a:lnTo>
                  <a:lnTo>
                    <a:pt x="7654" y="12306"/>
                  </a:lnTo>
                  <a:lnTo>
                    <a:pt x="7662" y="12256"/>
                  </a:lnTo>
                  <a:lnTo>
                    <a:pt x="7668" y="12208"/>
                  </a:lnTo>
                  <a:lnTo>
                    <a:pt x="7672" y="12159"/>
                  </a:lnTo>
                  <a:lnTo>
                    <a:pt x="7675" y="12113"/>
                  </a:lnTo>
                  <a:lnTo>
                    <a:pt x="7677" y="12066"/>
                  </a:lnTo>
                  <a:lnTo>
                    <a:pt x="7678" y="12021"/>
                  </a:lnTo>
                  <a:lnTo>
                    <a:pt x="7678" y="11976"/>
                  </a:lnTo>
                  <a:lnTo>
                    <a:pt x="7677" y="11933"/>
                  </a:lnTo>
                  <a:lnTo>
                    <a:pt x="7676" y="11892"/>
                  </a:lnTo>
                  <a:lnTo>
                    <a:pt x="7674" y="11851"/>
                  </a:lnTo>
                  <a:lnTo>
                    <a:pt x="7671" y="11813"/>
                  </a:lnTo>
                  <a:lnTo>
                    <a:pt x="7668" y="11775"/>
                  </a:lnTo>
                  <a:lnTo>
                    <a:pt x="7664" y="11740"/>
                  </a:lnTo>
                  <a:lnTo>
                    <a:pt x="7660" y="11707"/>
                  </a:lnTo>
                  <a:lnTo>
                    <a:pt x="7651" y="11646"/>
                  </a:lnTo>
                  <a:lnTo>
                    <a:pt x="7643" y="11595"/>
                  </a:lnTo>
                  <a:lnTo>
                    <a:pt x="7635" y="11553"/>
                  </a:lnTo>
                  <a:lnTo>
                    <a:pt x="7628" y="11522"/>
                  </a:lnTo>
                  <a:lnTo>
                    <a:pt x="7624" y="11503"/>
                  </a:lnTo>
                  <a:lnTo>
                    <a:pt x="7622" y="11497"/>
                  </a:lnTo>
                  <a:close/>
                  <a:moveTo>
                    <a:pt x="14393" y="10247"/>
                  </a:moveTo>
                  <a:lnTo>
                    <a:pt x="14396" y="10218"/>
                  </a:lnTo>
                  <a:lnTo>
                    <a:pt x="14405" y="10135"/>
                  </a:lnTo>
                  <a:lnTo>
                    <a:pt x="14412" y="10074"/>
                  </a:lnTo>
                  <a:lnTo>
                    <a:pt x="14418" y="10003"/>
                  </a:lnTo>
                  <a:lnTo>
                    <a:pt x="14423" y="9921"/>
                  </a:lnTo>
                  <a:lnTo>
                    <a:pt x="14429" y="9828"/>
                  </a:lnTo>
                  <a:lnTo>
                    <a:pt x="14433" y="9727"/>
                  </a:lnTo>
                  <a:lnTo>
                    <a:pt x="14436" y="9616"/>
                  </a:lnTo>
                  <a:lnTo>
                    <a:pt x="14438" y="9498"/>
                  </a:lnTo>
                  <a:lnTo>
                    <a:pt x="14437" y="9372"/>
                  </a:lnTo>
                  <a:lnTo>
                    <a:pt x="14435" y="9240"/>
                  </a:lnTo>
                  <a:lnTo>
                    <a:pt x="14429" y="9103"/>
                  </a:lnTo>
                  <a:lnTo>
                    <a:pt x="14421" y="8960"/>
                  </a:lnTo>
                  <a:lnTo>
                    <a:pt x="14408" y="8812"/>
                  </a:lnTo>
                  <a:lnTo>
                    <a:pt x="14393" y="8661"/>
                  </a:lnTo>
                  <a:lnTo>
                    <a:pt x="14373" y="8508"/>
                  </a:lnTo>
                  <a:lnTo>
                    <a:pt x="14349" y="8351"/>
                  </a:lnTo>
                  <a:lnTo>
                    <a:pt x="14321" y="8192"/>
                  </a:lnTo>
                  <a:lnTo>
                    <a:pt x="14286" y="8034"/>
                  </a:lnTo>
                  <a:lnTo>
                    <a:pt x="14246" y="7875"/>
                  </a:lnTo>
                  <a:lnTo>
                    <a:pt x="14200" y="7717"/>
                  </a:lnTo>
                  <a:lnTo>
                    <a:pt x="14148" y="7559"/>
                  </a:lnTo>
                  <a:lnTo>
                    <a:pt x="14089" y="7404"/>
                  </a:lnTo>
                  <a:lnTo>
                    <a:pt x="14022" y="7251"/>
                  </a:lnTo>
                  <a:lnTo>
                    <a:pt x="13949" y="7101"/>
                  </a:lnTo>
                  <a:lnTo>
                    <a:pt x="13868" y="6956"/>
                  </a:lnTo>
                  <a:lnTo>
                    <a:pt x="13779" y="6816"/>
                  </a:lnTo>
                  <a:lnTo>
                    <a:pt x="13681" y="6680"/>
                  </a:lnTo>
                  <a:lnTo>
                    <a:pt x="13574" y="6552"/>
                  </a:lnTo>
                  <a:lnTo>
                    <a:pt x="13457" y="6429"/>
                  </a:lnTo>
                  <a:lnTo>
                    <a:pt x="13339" y="6315"/>
                  </a:lnTo>
                  <a:lnTo>
                    <a:pt x="13226" y="6207"/>
                  </a:lnTo>
                  <a:lnTo>
                    <a:pt x="13119" y="6107"/>
                  </a:lnTo>
                  <a:lnTo>
                    <a:pt x="13016" y="6014"/>
                  </a:lnTo>
                  <a:lnTo>
                    <a:pt x="12918" y="5928"/>
                  </a:lnTo>
                  <a:lnTo>
                    <a:pt x="12825" y="5847"/>
                  </a:lnTo>
                  <a:lnTo>
                    <a:pt x="12735" y="5773"/>
                  </a:lnTo>
                  <a:lnTo>
                    <a:pt x="12650" y="5704"/>
                  </a:lnTo>
                  <a:lnTo>
                    <a:pt x="12568" y="5642"/>
                  </a:lnTo>
                  <a:lnTo>
                    <a:pt x="12490" y="5585"/>
                  </a:lnTo>
                  <a:lnTo>
                    <a:pt x="12416" y="5533"/>
                  </a:lnTo>
                  <a:lnTo>
                    <a:pt x="12344" y="5484"/>
                  </a:lnTo>
                  <a:lnTo>
                    <a:pt x="12274" y="5442"/>
                  </a:lnTo>
                  <a:lnTo>
                    <a:pt x="12208" y="5402"/>
                  </a:lnTo>
                  <a:lnTo>
                    <a:pt x="12144" y="5367"/>
                  </a:lnTo>
                  <a:lnTo>
                    <a:pt x="12082" y="5336"/>
                  </a:lnTo>
                  <a:lnTo>
                    <a:pt x="12021" y="5308"/>
                  </a:lnTo>
                  <a:lnTo>
                    <a:pt x="11963" y="5283"/>
                  </a:lnTo>
                  <a:lnTo>
                    <a:pt x="11906" y="5261"/>
                  </a:lnTo>
                  <a:lnTo>
                    <a:pt x="11850" y="5242"/>
                  </a:lnTo>
                  <a:lnTo>
                    <a:pt x="11795" y="5225"/>
                  </a:lnTo>
                  <a:lnTo>
                    <a:pt x="11740" y="5209"/>
                  </a:lnTo>
                  <a:lnTo>
                    <a:pt x="11687" y="5196"/>
                  </a:lnTo>
                  <a:lnTo>
                    <a:pt x="11632" y="5185"/>
                  </a:lnTo>
                  <a:lnTo>
                    <a:pt x="11579" y="5175"/>
                  </a:lnTo>
                  <a:lnTo>
                    <a:pt x="11524" y="5165"/>
                  </a:lnTo>
                  <a:lnTo>
                    <a:pt x="11470" y="5157"/>
                  </a:lnTo>
                  <a:lnTo>
                    <a:pt x="11415" y="5149"/>
                  </a:lnTo>
                  <a:lnTo>
                    <a:pt x="11301" y="5133"/>
                  </a:lnTo>
                  <a:lnTo>
                    <a:pt x="11182" y="5114"/>
                  </a:lnTo>
                  <a:lnTo>
                    <a:pt x="11119" y="5105"/>
                  </a:lnTo>
                  <a:lnTo>
                    <a:pt x="11057" y="5098"/>
                  </a:lnTo>
                  <a:lnTo>
                    <a:pt x="10995" y="5092"/>
                  </a:lnTo>
                  <a:lnTo>
                    <a:pt x="10933" y="5087"/>
                  </a:lnTo>
                  <a:lnTo>
                    <a:pt x="10870" y="5083"/>
                  </a:lnTo>
                  <a:lnTo>
                    <a:pt x="10808" y="5080"/>
                  </a:lnTo>
                  <a:lnTo>
                    <a:pt x="10746" y="5078"/>
                  </a:lnTo>
                  <a:lnTo>
                    <a:pt x="10684" y="5077"/>
                  </a:lnTo>
                  <a:lnTo>
                    <a:pt x="10623" y="5077"/>
                  </a:lnTo>
                  <a:lnTo>
                    <a:pt x="10561" y="5077"/>
                  </a:lnTo>
                  <a:lnTo>
                    <a:pt x="10500" y="5079"/>
                  </a:lnTo>
                  <a:lnTo>
                    <a:pt x="10440" y="5081"/>
                  </a:lnTo>
                  <a:lnTo>
                    <a:pt x="10380" y="5084"/>
                  </a:lnTo>
                  <a:lnTo>
                    <a:pt x="10321" y="5087"/>
                  </a:lnTo>
                  <a:lnTo>
                    <a:pt x="10262" y="5091"/>
                  </a:lnTo>
                  <a:lnTo>
                    <a:pt x="10204" y="5095"/>
                  </a:lnTo>
                  <a:lnTo>
                    <a:pt x="10090" y="5106"/>
                  </a:lnTo>
                  <a:lnTo>
                    <a:pt x="9981" y="5117"/>
                  </a:lnTo>
                  <a:lnTo>
                    <a:pt x="9876" y="5131"/>
                  </a:lnTo>
                  <a:lnTo>
                    <a:pt x="9776" y="5143"/>
                  </a:lnTo>
                  <a:lnTo>
                    <a:pt x="9681" y="5156"/>
                  </a:lnTo>
                  <a:lnTo>
                    <a:pt x="9593" y="5169"/>
                  </a:lnTo>
                  <a:lnTo>
                    <a:pt x="9511" y="5180"/>
                  </a:lnTo>
                  <a:lnTo>
                    <a:pt x="9436" y="5190"/>
                  </a:lnTo>
                  <a:lnTo>
                    <a:pt x="9379" y="5201"/>
                  </a:lnTo>
                  <a:lnTo>
                    <a:pt x="9280" y="5224"/>
                  </a:lnTo>
                  <a:lnTo>
                    <a:pt x="9143" y="5257"/>
                  </a:lnTo>
                  <a:lnTo>
                    <a:pt x="8970" y="5299"/>
                  </a:lnTo>
                  <a:lnTo>
                    <a:pt x="8764" y="5352"/>
                  </a:lnTo>
                  <a:lnTo>
                    <a:pt x="8529" y="5412"/>
                  </a:lnTo>
                  <a:lnTo>
                    <a:pt x="8266" y="5480"/>
                  </a:lnTo>
                  <a:lnTo>
                    <a:pt x="7980" y="5556"/>
                  </a:lnTo>
                  <a:lnTo>
                    <a:pt x="7343" y="5724"/>
                  </a:lnTo>
                  <a:lnTo>
                    <a:pt x="6644" y="5908"/>
                  </a:lnTo>
                  <a:lnTo>
                    <a:pt x="5904" y="6106"/>
                  </a:lnTo>
                  <a:lnTo>
                    <a:pt x="5145" y="6309"/>
                  </a:lnTo>
                  <a:lnTo>
                    <a:pt x="4391" y="6512"/>
                  </a:lnTo>
                  <a:lnTo>
                    <a:pt x="3665" y="6707"/>
                  </a:lnTo>
                  <a:lnTo>
                    <a:pt x="2987" y="6890"/>
                  </a:lnTo>
                  <a:lnTo>
                    <a:pt x="2382" y="7053"/>
                  </a:lnTo>
                  <a:lnTo>
                    <a:pt x="1873" y="7191"/>
                  </a:lnTo>
                  <a:lnTo>
                    <a:pt x="1481" y="7297"/>
                  </a:lnTo>
                  <a:lnTo>
                    <a:pt x="1229" y="7366"/>
                  </a:lnTo>
                  <a:lnTo>
                    <a:pt x="1140" y="7390"/>
                  </a:lnTo>
                  <a:lnTo>
                    <a:pt x="1167" y="7393"/>
                  </a:lnTo>
                  <a:lnTo>
                    <a:pt x="1246" y="7406"/>
                  </a:lnTo>
                  <a:lnTo>
                    <a:pt x="1303" y="7415"/>
                  </a:lnTo>
                  <a:lnTo>
                    <a:pt x="1371" y="7427"/>
                  </a:lnTo>
                  <a:lnTo>
                    <a:pt x="1451" y="7441"/>
                  </a:lnTo>
                  <a:lnTo>
                    <a:pt x="1540" y="7458"/>
                  </a:lnTo>
                  <a:lnTo>
                    <a:pt x="1638" y="7477"/>
                  </a:lnTo>
                  <a:lnTo>
                    <a:pt x="1745" y="7499"/>
                  </a:lnTo>
                  <a:lnTo>
                    <a:pt x="1861" y="7526"/>
                  </a:lnTo>
                  <a:lnTo>
                    <a:pt x="1984" y="7554"/>
                  </a:lnTo>
                  <a:lnTo>
                    <a:pt x="2113" y="7586"/>
                  </a:lnTo>
                  <a:lnTo>
                    <a:pt x="2251" y="7622"/>
                  </a:lnTo>
                  <a:lnTo>
                    <a:pt x="2392" y="7660"/>
                  </a:lnTo>
                  <a:lnTo>
                    <a:pt x="2540" y="7702"/>
                  </a:lnTo>
                  <a:lnTo>
                    <a:pt x="2692" y="7749"/>
                  </a:lnTo>
                  <a:lnTo>
                    <a:pt x="2849" y="7799"/>
                  </a:lnTo>
                  <a:lnTo>
                    <a:pt x="3009" y="7854"/>
                  </a:lnTo>
                  <a:lnTo>
                    <a:pt x="3171" y="7913"/>
                  </a:lnTo>
                  <a:lnTo>
                    <a:pt x="3336" y="7975"/>
                  </a:lnTo>
                  <a:lnTo>
                    <a:pt x="3503" y="8042"/>
                  </a:lnTo>
                  <a:lnTo>
                    <a:pt x="3671" y="8114"/>
                  </a:lnTo>
                  <a:lnTo>
                    <a:pt x="3839" y="8190"/>
                  </a:lnTo>
                  <a:lnTo>
                    <a:pt x="4007" y="8271"/>
                  </a:lnTo>
                  <a:lnTo>
                    <a:pt x="4175" y="8357"/>
                  </a:lnTo>
                  <a:lnTo>
                    <a:pt x="4342" y="8448"/>
                  </a:lnTo>
                  <a:lnTo>
                    <a:pt x="4506" y="8544"/>
                  </a:lnTo>
                  <a:lnTo>
                    <a:pt x="4669" y="8646"/>
                  </a:lnTo>
                  <a:lnTo>
                    <a:pt x="4829" y="8752"/>
                  </a:lnTo>
                  <a:lnTo>
                    <a:pt x="4984" y="8865"/>
                  </a:lnTo>
                  <a:lnTo>
                    <a:pt x="5136" y="8982"/>
                  </a:lnTo>
                  <a:lnTo>
                    <a:pt x="5285" y="9103"/>
                  </a:lnTo>
                  <a:lnTo>
                    <a:pt x="5433" y="9222"/>
                  </a:lnTo>
                  <a:lnTo>
                    <a:pt x="5581" y="9338"/>
                  </a:lnTo>
                  <a:lnTo>
                    <a:pt x="5727" y="9453"/>
                  </a:lnTo>
                  <a:lnTo>
                    <a:pt x="5873" y="9566"/>
                  </a:lnTo>
                  <a:lnTo>
                    <a:pt x="6017" y="9676"/>
                  </a:lnTo>
                  <a:lnTo>
                    <a:pt x="6160" y="9784"/>
                  </a:lnTo>
                  <a:lnTo>
                    <a:pt x="6302" y="9891"/>
                  </a:lnTo>
                  <a:lnTo>
                    <a:pt x="6442" y="9994"/>
                  </a:lnTo>
                  <a:lnTo>
                    <a:pt x="6581" y="10095"/>
                  </a:lnTo>
                  <a:lnTo>
                    <a:pt x="6718" y="10193"/>
                  </a:lnTo>
                  <a:lnTo>
                    <a:pt x="6852" y="10286"/>
                  </a:lnTo>
                  <a:lnTo>
                    <a:pt x="6985" y="10378"/>
                  </a:lnTo>
                  <a:lnTo>
                    <a:pt x="7116" y="10466"/>
                  </a:lnTo>
                  <a:lnTo>
                    <a:pt x="7245" y="10551"/>
                  </a:lnTo>
                  <a:lnTo>
                    <a:pt x="7371" y="10632"/>
                  </a:lnTo>
                  <a:lnTo>
                    <a:pt x="7495" y="10710"/>
                  </a:lnTo>
                  <a:lnTo>
                    <a:pt x="7616" y="10783"/>
                  </a:lnTo>
                  <a:lnTo>
                    <a:pt x="7734" y="10853"/>
                  </a:lnTo>
                  <a:lnTo>
                    <a:pt x="7851" y="10919"/>
                  </a:lnTo>
                  <a:lnTo>
                    <a:pt x="7964" y="10980"/>
                  </a:lnTo>
                  <a:lnTo>
                    <a:pt x="8073" y="11037"/>
                  </a:lnTo>
                  <a:lnTo>
                    <a:pt x="8180" y="11090"/>
                  </a:lnTo>
                  <a:lnTo>
                    <a:pt x="8284" y="11137"/>
                  </a:lnTo>
                  <a:lnTo>
                    <a:pt x="8384" y="11180"/>
                  </a:lnTo>
                  <a:lnTo>
                    <a:pt x="8480" y="11218"/>
                  </a:lnTo>
                  <a:lnTo>
                    <a:pt x="8573" y="11251"/>
                  </a:lnTo>
                  <a:lnTo>
                    <a:pt x="8663" y="11278"/>
                  </a:lnTo>
                  <a:lnTo>
                    <a:pt x="8748" y="11301"/>
                  </a:lnTo>
                  <a:lnTo>
                    <a:pt x="8830" y="11318"/>
                  </a:lnTo>
                  <a:lnTo>
                    <a:pt x="8907" y="11329"/>
                  </a:lnTo>
                  <a:lnTo>
                    <a:pt x="8980" y="11334"/>
                  </a:lnTo>
                  <a:lnTo>
                    <a:pt x="9120" y="11338"/>
                  </a:lnTo>
                  <a:lnTo>
                    <a:pt x="9254" y="11341"/>
                  </a:lnTo>
                  <a:lnTo>
                    <a:pt x="9384" y="11342"/>
                  </a:lnTo>
                  <a:lnTo>
                    <a:pt x="9510" y="11342"/>
                  </a:lnTo>
                  <a:lnTo>
                    <a:pt x="9572" y="11341"/>
                  </a:lnTo>
                  <a:lnTo>
                    <a:pt x="9633" y="11340"/>
                  </a:lnTo>
                  <a:lnTo>
                    <a:pt x="9694" y="11338"/>
                  </a:lnTo>
                  <a:lnTo>
                    <a:pt x="9754" y="11336"/>
                  </a:lnTo>
                  <a:lnTo>
                    <a:pt x="9814" y="11333"/>
                  </a:lnTo>
                  <a:lnTo>
                    <a:pt x="9873" y="11330"/>
                  </a:lnTo>
                  <a:lnTo>
                    <a:pt x="9932" y="11326"/>
                  </a:lnTo>
                  <a:lnTo>
                    <a:pt x="9992" y="11321"/>
                  </a:lnTo>
                  <a:lnTo>
                    <a:pt x="10052" y="11317"/>
                  </a:lnTo>
                  <a:lnTo>
                    <a:pt x="10110" y="11311"/>
                  </a:lnTo>
                  <a:lnTo>
                    <a:pt x="10170" y="11305"/>
                  </a:lnTo>
                  <a:lnTo>
                    <a:pt x="10231" y="11298"/>
                  </a:lnTo>
                  <a:lnTo>
                    <a:pt x="10290" y="11290"/>
                  </a:lnTo>
                  <a:lnTo>
                    <a:pt x="10351" y="11282"/>
                  </a:lnTo>
                  <a:lnTo>
                    <a:pt x="10412" y="11272"/>
                  </a:lnTo>
                  <a:lnTo>
                    <a:pt x="10474" y="11263"/>
                  </a:lnTo>
                  <a:lnTo>
                    <a:pt x="10537" y="11252"/>
                  </a:lnTo>
                  <a:lnTo>
                    <a:pt x="10600" y="11241"/>
                  </a:lnTo>
                  <a:lnTo>
                    <a:pt x="10665" y="11229"/>
                  </a:lnTo>
                  <a:lnTo>
                    <a:pt x="10730" y="11217"/>
                  </a:lnTo>
                  <a:lnTo>
                    <a:pt x="10797" y="11203"/>
                  </a:lnTo>
                  <a:lnTo>
                    <a:pt x="10864" y="11189"/>
                  </a:lnTo>
                  <a:lnTo>
                    <a:pt x="10934" y="11173"/>
                  </a:lnTo>
                  <a:lnTo>
                    <a:pt x="11004" y="11157"/>
                  </a:lnTo>
                  <a:lnTo>
                    <a:pt x="11167" y="11118"/>
                  </a:lnTo>
                  <a:lnTo>
                    <a:pt x="11368" y="11067"/>
                  </a:lnTo>
                  <a:lnTo>
                    <a:pt x="11598" y="11008"/>
                  </a:lnTo>
                  <a:lnTo>
                    <a:pt x="11854" y="10940"/>
                  </a:lnTo>
                  <a:lnTo>
                    <a:pt x="12126" y="10867"/>
                  </a:lnTo>
                  <a:lnTo>
                    <a:pt x="12409" y="10792"/>
                  </a:lnTo>
                  <a:lnTo>
                    <a:pt x="12697" y="10714"/>
                  </a:lnTo>
                  <a:lnTo>
                    <a:pt x="12983" y="10636"/>
                  </a:lnTo>
                  <a:lnTo>
                    <a:pt x="13259" y="10560"/>
                  </a:lnTo>
                  <a:lnTo>
                    <a:pt x="13521" y="10489"/>
                  </a:lnTo>
                  <a:lnTo>
                    <a:pt x="13760" y="10423"/>
                  </a:lnTo>
                  <a:lnTo>
                    <a:pt x="13970" y="10364"/>
                  </a:lnTo>
                  <a:lnTo>
                    <a:pt x="14146" y="10316"/>
                  </a:lnTo>
                  <a:lnTo>
                    <a:pt x="14279" y="10278"/>
                  </a:lnTo>
                  <a:lnTo>
                    <a:pt x="14363" y="10255"/>
                  </a:lnTo>
                  <a:lnTo>
                    <a:pt x="14393" y="10247"/>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9" name="TextBox 302"/>
            <p:cNvSpPr txBox="1"/>
            <p:nvPr/>
          </p:nvSpPr>
          <p:spPr>
            <a:xfrm>
              <a:off x="4205342" y="5114070"/>
              <a:ext cx="841934"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Camera</a:t>
              </a:r>
            </a:p>
          </p:txBody>
        </p:sp>
        <p:sp>
          <p:nvSpPr>
            <p:cNvPr id="230" name="Freeform 151"/>
            <p:cNvSpPr>
              <a:spLocks noEditPoints="1"/>
            </p:cNvSpPr>
            <p:nvPr/>
          </p:nvSpPr>
          <p:spPr bwMode="auto">
            <a:xfrm>
              <a:off x="3693160" y="5530696"/>
              <a:ext cx="274345" cy="421435"/>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rgbClr val="666666">
                <a:lumMod val="50000"/>
              </a:srgbClr>
            </a:solidFill>
            <a:ln w="9525">
              <a:noFill/>
              <a:round/>
              <a:headEnd/>
              <a:tailEnd/>
            </a:ln>
          </p:spPr>
          <p:txBody>
            <a:bodyPr vert="horz" wrap="square" lIns="121944" tIns="60972" rIns="121944" bIns="60972"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31" name="组合 398"/>
            <p:cNvGrpSpPr/>
            <p:nvPr/>
          </p:nvGrpSpPr>
          <p:grpSpPr>
            <a:xfrm>
              <a:off x="2691016" y="5497542"/>
              <a:ext cx="300525" cy="487742"/>
              <a:chOff x="10287403" y="1826574"/>
              <a:chExt cx="2327275" cy="2817813"/>
            </a:xfrm>
            <a:solidFill>
              <a:srgbClr val="666666">
                <a:lumMod val="50000"/>
              </a:srgbClr>
            </a:solidFill>
          </p:grpSpPr>
          <p:sp>
            <p:nvSpPr>
              <p:cNvPr id="232" name="Freeform 21"/>
              <p:cNvSpPr>
                <a:spLocks/>
              </p:cNvSpPr>
              <p:nvPr/>
            </p:nvSpPr>
            <p:spPr bwMode="auto">
              <a:xfrm>
                <a:off x="11073215" y="2025012"/>
                <a:ext cx="203200" cy="33338"/>
              </a:xfrm>
              <a:custGeom>
                <a:avLst/>
                <a:gdLst/>
                <a:ahLst/>
                <a:cxnLst>
                  <a:cxn ang="0">
                    <a:pos x="1169" y="0"/>
                  </a:cxn>
                  <a:cxn ang="0">
                    <a:pos x="1190" y="2"/>
                  </a:cxn>
                  <a:cxn ang="0">
                    <a:pos x="1212" y="9"/>
                  </a:cxn>
                  <a:cxn ang="0">
                    <a:pos x="1229" y="19"/>
                  </a:cxn>
                  <a:cxn ang="0">
                    <a:pos x="1246" y="32"/>
                  </a:cxn>
                  <a:cxn ang="0">
                    <a:pos x="1259" y="49"/>
                  </a:cxn>
                  <a:cxn ang="0">
                    <a:pos x="1269" y="66"/>
                  </a:cxn>
                  <a:cxn ang="0">
                    <a:pos x="1276" y="87"/>
                  </a:cxn>
                  <a:cxn ang="0">
                    <a:pos x="1278" y="110"/>
                  </a:cxn>
                  <a:cxn ang="0">
                    <a:pos x="1276" y="131"/>
                  </a:cxn>
                  <a:cxn ang="0">
                    <a:pos x="1269" y="152"/>
                  </a:cxn>
                  <a:cxn ang="0">
                    <a:pos x="1259" y="170"/>
                  </a:cxn>
                  <a:cxn ang="0">
                    <a:pos x="1246" y="186"/>
                  </a:cxn>
                  <a:cxn ang="0">
                    <a:pos x="1229" y="200"/>
                  </a:cxn>
                  <a:cxn ang="0">
                    <a:pos x="1212" y="210"/>
                  </a:cxn>
                  <a:cxn ang="0">
                    <a:pos x="1190" y="216"/>
                  </a:cxn>
                  <a:cxn ang="0">
                    <a:pos x="1169" y="218"/>
                  </a:cxn>
                  <a:cxn ang="0">
                    <a:pos x="97" y="217"/>
                  </a:cxn>
                  <a:cxn ang="0">
                    <a:pos x="76" y="213"/>
                  </a:cxn>
                  <a:cxn ang="0">
                    <a:pos x="56" y="205"/>
                  </a:cxn>
                  <a:cxn ang="0">
                    <a:pos x="38" y="193"/>
                  </a:cxn>
                  <a:cxn ang="0">
                    <a:pos x="24" y="178"/>
                  </a:cxn>
                  <a:cxn ang="0">
                    <a:pos x="12" y="161"/>
                  </a:cxn>
                  <a:cxn ang="0">
                    <a:pos x="4" y="142"/>
                  </a:cxn>
                  <a:cxn ang="0">
                    <a:pos x="0" y="121"/>
                  </a:cxn>
                  <a:cxn ang="0">
                    <a:pos x="0" y="99"/>
                  </a:cxn>
                  <a:cxn ang="0">
                    <a:pos x="4" y="76"/>
                  </a:cxn>
                  <a:cxn ang="0">
                    <a:pos x="12" y="58"/>
                  </a:cxn>
                  <a:cxn ang="0">
                    <a:pos x="24" y="40"/>
                  </a:cxn>
                  <a:cxn ang="0">
                    <a:pos x="38" y="25"/>
                  </a:cxn>
                  <a:cxn ang="0">
                    <a:pos x="56" y="13"/>
                  </a:cxn>
                  <a:cxn ang="0">
                    <a:pos x="76" y="5"/>
                  </a:cxn>
                  <a:cxn ang="0">
                    <a:pos x="97" y="1"/>
                  </a:cxn>
                </a:cxnLst>
                <a:rect l="0" t="0" r="r" b="b"/>
                <a:pathLst>
                  <a:path w="1278" h="218">
                    <a:moveTo>
                      <a:pt x="108" y="0"/>
                    </a:moveTo>
                    <a:lnTo>
                      <a:pt x="1169" y="0"/>
                    </a:lnTo>
                    <a:lnTo>
                      <a:pt x="1180" y="1"/>
                    </a:lnTo>
                    <a:lnTo>
                      <a:pt x="1190" y="2"/>
                    </a:lnTo>
                    <a:lnTo>
                      <a:pt x="1202" y="5"/>
                    </a:lnTo>
                    <a:lnTo>
                      <a:pt x="1212" y="9"/>
                    </a:lnTo>
                    <a:lnTo>
                      <a:pt x="1220" y="13"/>
                    </a:lnTo>
                    <a:lnTo>
                      <a:pt x="1229" y="19"/>
                    </a:lnTo>
                    <a:lnTo>
                      <a:pt x="1238" y="25"/>
                    </a:lnTo>
                    <a:lnTo>
                      <a:pt x="1246" y="32"/>
                    </a:lnTo>
                    <a:lnTo>
                      <a:pt x="1253" y="40"/>
                    </a:lnTo>
                    <a:lnTo>
                      <a:pt x="1259" y="49"/>
                    </a:lnTo>
                    <a:lnTo>
                      <a:pt x="1265" y="58"/>
                    </a:lnTo>
                    <a:lnTo>
                      <a:pt x="1269" y="66"/>
                    </a:lnTo>
                    <a:lnTo>
                      <a:pt x="1272" y="76"/>
                    </a:lnTo>
                    <a:lnTo>
                      <a:pt x="1276" y="87"/>
                    </a:lnTo>
                    <a:lnTo>
                      <a:pt x="1277" y="99"/>
                    </a:lnTo>
                    <a:lnTo>
                      <a:pt x="1278" y="110"/>
                    </a:lnTo>
                    <a:lnTo>
                      <a:pt x="1277" y="121"/>
                    </a:lnTo>
                    <a:lnTo>
                      <a:pt x="1276" y="131"/>
                    </a:lnTo>
                    <a:lnTo>
                      <a:pt x="1272" y="142"/>
                    </a:lnTo>
                    <a:lnTo>
                      <a:pt x="1269" y="152"/>
                    </a:lnTo>
                    <a:lnTo>
                      <a:pt x="1265" y="161"/>
                    </a:lnTo>
                    <a:lnTo>
                      <a:pt x="1259" y="170"/>
                    </a:lnTo>
                    <a:lnTo>
                      <a:pt x="1253" y="178"/>
                    </a:lnTo>
                    <a:lnTo>
                      <a:pt x="1246" y="186"/>
                    </a:lnTo>
                    <a:lnTo>
                      <a:pt x="1238" y="193"/>
                    </a:lnTo>
                    <a:lnTo>
                      <a:pt x="1229" y="200"/>
                    </a:lnTo>
                    <a:lnTo>
                      <a:pt x="1220" y="205"/>
                    </a:lnTo>
                    <a:lnTo>
                      <a:pt x="1212" y="210"/>
                    </a:lnTo>
                    <a:lnTo>
                      <a:pt x="1202" y="213"/>
                    </a:lnTo>
                    <a:lnTo>
                      <a:pt x="1190" y="216"/>
                    </a:lnTo>
                    <a:lnTo>
                      <a:pt x="1180" y="217"/>
                    </a:lnTo>
                    <a:lnTo>
                      <a:pt x="1169" y="218"/>
                    </a:lnTo>
                    <a:lnTo>
                      <a:pt x="108" y="218"/>
                    </a:lnTo>
                    <a:lnTo>
                      <a:pt x="97" y="217"/>
                    </a:lnTo>
                    <a:lnTo>
                      <a:pt x="86" y="216"/>
                    </a:lnTo>
                    <a:lnTo>
                      <a:pt x="76" y="213"/>
                    </a:lnTo>
                    <a:lnTo>
                      <a:pt x="66" y="210"/>
                    </a:lnTo>
                    <a:lnTo>
                      <a:pt x="56" y="205"/>
                    </a:lnTo>
                    <a:lnTo>
                      <a:pt x="47" y="200"/>
                    </a:lnTo>
                    <a:lnTo>
                      <a:pt x="38" y="193"/>
                    </a:lnTo>
                    <a:lnTo>
                      <a:pt x="31" y="186"/>
                    </a:lnTo>
                    <a:lnTo>
                      <a:pt x="24" y="178"/>
                    </a:lnTo>
                    <a:lnTo>
                      <a:pt x="17" y="170"/>
                    </a:lnTo>
                    <a:lnTo>
                      <a:pt x="12" y="161"/>
                    </a:lnTo>
                    <a:lnTo>
                      <a:pt x="7" y="152"/>
                    </a:lnTo>
                    <a:lnTo>
                      <a:pt x="4" y="142"/>
                    </a:lnTo>
                    <a:lnTo>
                      <a:pt x="2" y="131"/>
                    </a:lnTo>
                    <a:lnTo>
                      <a:pt x="0" y="121"/>
                    </a:lnTo>
                    <a:lnTo>
                      <a:pt x="0" y="110"/>
                    </a:lnTo>
                    <a:lnTo>
                      <a:pt x="0" y="99"/>
                    </a:lnTo>
                    <a:lnTo>
                      <a:pt x="2" y="87"/>
                    </a:lnTo>
                    <a:lnTo>
                      <a:pt x="4" y="76"/>
                    </a:lnTo>
                    <a:lnTo>
                      <a:pt x="7" y="66"/>
                    </a:lnTo>
                    <a:lnTo>
                      <a:pt x="12" y="58"/>
                    </a:lnTo>
                    <a:lnTo>
                      <a:pt x="17" y="49"/>
                    </a:lnTo>
                    <a:lnTo>
                      <a:pt x="24" y="40"/>
                    </a:lnTo>
                    <a:lnTo>
                      <a:pt x="31" y="32"/>
                    </a:lnTo>
                    <a:lnTo>
                      <a:pt x="38"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3" name="Freeform 22"/>
              <p:cNvSpPr>
                <a:spLocks/>
              </p:cNvSpPr>
              <p:nvPr/>
            </p:nvSpPr>
            <p:spPr bwMode="auto">
              <a:xfrm>
                <a:off x="10455678" y="2025012"/>
                <a:ext cx="28575" cy="30163"/>
              </a:xfrm>
              <a:custGeom>
                <a:avLst/>
                <a:gdLst/>
                <a:ahLst/>
                <a:cxnLst>
                  <a:cxn ang="0">
                    <a:pos x="101" y="182"/>
                  </a:cxn>
                  <a:cxn ang="0">
                    <a:pos x="119" y="178"/>
                  </a:cxn>
                  <a:cxn ang="0">
                    <a:pos x="135" y="170"/>
                  </a:cxn>
                  <a:cxn ang="0">
                    <a:pos x="150" y="162"/>
                  </a:cxn>
                  <a:cxn ang="0">
                    <a:pos x="162" y="148"/>
                  </a:cxn>
                  <a:cxn ang="0">
                    <a:pos x="172" y="134"/>
                  </a:cxn>
                  <a:cxn ang="0">
                    <a:pos x="179" y="117"/>
                  </a:cxn>
                  <a:cxn ang="0">
                    <a:pos x="182" y="99"/>
                  </a:cxn>
                  <a:cxn ang="0">
                    <a:pos x="182" y="82"/>
                  </a:cxn>
                  <a:cxn ang="0">
                    <a:pos x="179"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9" y="178"/>
                    </a:lnTo>
                    <a:lnTo>
                      <a:pt x="126" y="175"/>
                    </a:lnTo>
                    <a:lnTo>
                      <a:pt x="135" y="170"/>
                    </a:lnTo>
                    <a:lnTo>
                      <a:pt x="142" y="166"/>
                    </a:lnTo>
                    <a:lnTo>
                      <a:pt x="150" y="162"/>
                    </a:lnTo>
                    <a:lnTo>
                      <a:pt x="156" y="155"/>
                    </a:lnTo>
                    <a:lnTo>
                      <a:pt x="162" y="148"/>
                    </a:lnTo>
                    <a:lnTo>
                      <a:pt x="167" y="142"/>
                    </a:lnTo>
                    <a:lnTo>
                      <a:pt x="172" y="134"/>
                    </a:lnTo>
                    <a:lnTo>
                      <a:pt x="175" y="126"/>
                    </a:lnTo>
                    <a:lnTo>
                      <a:pt x="179" y="117"/>
                    </a:lnTo>
                    <a:lnTo>
                      <a:pt x="181" y="109"/>
                    </a:lnTo>
                    <a:lnTo>
                      <a:pt x="182" y="99"/>
                    </a:lnTo>
                    <a:lnTo>
                      <a:pt x="183" y="91"/>
                    </a:lnTo>
                    <a:lnTo>
                      <a:pt x="182" y="82"/>
                    </a:lnTo>
                    <a:lnTo>
                      <a:pt x="181" y="72"/>
                    </a:lnTo>
                    <a:lnTo>
                      <a:pt x="179" y="64"/>
                    </a:lnTo>
                    <a:lnTo>
                      <a:pt x="175" y="55"/>
                    </a:lnTo>
                    <a:lnTo>
                      <a:pt x="172" y="47"/>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7"/>
                    </a:lnTo>
                    <a:lnTo>
                      <a:pt x="7" y="55"/>
                    </a:lnTo>
                    <a:lnTo>
                      <a:pt x="4" y="64"/>
                    </a:lnTo>
                    <a:lnTo>
                      <a:pt x="2" y="72"/>
                    </a:lnTo>
                    <a:lnTo>
                      <a:pt x="0" y="82"/>
                    </a:lnTo>
                    <a:lnTo>
                      <a:pt x="0" y="91"/>
                    </a:lnTo>
                    <a:lnTo>
                      <a:pt x="0" y="99"/>
                    </a:lnTo>
                    <a:lnTo>
                      <a:pt x="2" y="109"/>
                    </a:lnTo>
                    <a:lnTo>
                      <a:pt x="4" y="117"/>
                    </a:lnTo>
                    <a:lnTo>
                      <a:pt x="7" y="126"/>
                    </a:lnTo>
                    <a:lnTo>
                      <a:pt x="11" y="134"/>
                    </a:lnTo>
                    <a:lnTo>
                      <a:pt x="16" y="142"/>
                    </a:lnTo>
                    <a:lnTo>
                      <a:pt x="21" y="148"/>
                    </a:lnTo>
                    <a:lnTo>
                      <a:pt x="27"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4" name="Freeform 23"/>
              <p:cNvSpPr>
                <a:spLocks/>
              </p:cNvSpPr>
              <p:nvPr/>
            </p:nvSpPr>
            <p:spPr bwMode="auto">
              <a:xfrm>
                <a:off x="10495365" y="2025012"/>
                <a:ext cx="30163" cy="30163"/>
              </a:xfrm>
              <a:custGeom>
                <a:avLst/>
                <a:gdLst/>
                <a:ahLst/>
                <a:cxnLst>
                  <a:cxn ang="0">
                    <a:pos x="101" y="182"/>
                  </a:cxn>
                  <a:cxn ang="0">
                    <a:pos x="119" y="178"/>
                  </a:cxn>
                  <a:cxn ang="0">
                    <a:pos x="135" y="170"/>
                  </a:cxn>
                  <a:cxn ang="0">
                    <a:pos x="150" y="162"/>
                  </a:cxn>
                  <a:cxn ang="0">
                    <a:pos x="162" y="148"/>
                  </a:cxn>
                  <a:cxn ang="0">
                    <a:pos x="172" y="134"/>
                  </a:cxn>
                  <a:cxn ang="0">
                    <a:pos x="178" y="117"/>
                  </a:cxn>
                  <a:cxn ang="0">
                    <a:pos x="182" y="99"/>
                  </a:cxn>
                  <a:cxn ang="0">
                    <a:pos x="182" y="82"/>
                  </a:cxn>
                  <a:cxn ang="0">
                    <a:pos x="178"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3" h="182">
                    <a:moveTo>
                      <a:pt x="92" y="182"/>
                    </a:moveTo>
                    <a:lnTo>
                      <a:pt x="101" y="182"/>
                    </a:lnTo>
                    <a:lnTo>
                      <a:pt x="110" y="180"/>
                    </a:lnTo>
                    <a:lnTo>
                      <a:pt x="119" y="178"/>
                    </a:lnTo>
                    <a:lnTo>
                      <a:pt x="127" y="175"/>
                    </a:lnTo>
                    <a:lnTo>
                      <a:pt x="135" y="170"/>
                    </a:lnTo>
                    <a:lnTo>
                      <a:pt x="142" y="166"/>
                    </a:lnTo>
                    <a:lnTo>
                      <a:pt x="150" y="162"/>
                    </a:lnTo>
                    <a:lnTo>
                      <a:pt x="156" y="155"/>
                    </a:lnTo>
                    <a:lnTo>
                      <a:pt x="162" y="148"/>
                    </a:lnTo>
                    <a:lnTo>
                      <a:pt x="167"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8" y="55"/>
                    </a:lnTo>
                    <a:lnTo>
                      <a:pt x="4" y="64"/>
                    </a:lnTo>
                    <a:lnTo>
                      <a:pt x="2" y="72"/>
                    </a:lnTo>
                    <a:lnTo>
                      <a:pt x="1" y="82"/>
                    </a:lnTo>
                    <a:lnTo>
                      <a:pt x="0" y="91"/>
                    </a:lnTo>
                    <a:lnTo>
                      <a:pt x="1" y="99"/>
                    </a:lnTo>
                    <a:lnTo>
                      <a:pt x="2" y="109"/>
                    </a:lnTo>
                    <a:lnTo>
                      <a:pt x="4" y="117"/>
                    </a:lnTo>
                    <a:lnTo>
                      <a:pt x="8"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5" name="Freeform 24"/>
              <p:cNvSpPr>
                <a:spLocks/>
              </p:cNvSpPr>
              <p:nvPr/>
            </p:nvSpPr>
            <p:spPr bwMode="auto">
              <a:xfrm>
                <a:off x="10536640" y="2025012"/>
                <a:ext cx="28575" cy="30163"/>
              </a:xfrm>
              <a:custGeom>
                <a:avLst/>
                <a:gdLst/>
                <a:ahLst/>
                <a:cxnLst>
                  <a:cxn ang="0">
                    <a:pos x="101" y="182"/>
                  </a:cxn>
                  <a:cxn ang="0">
                    <a:pos x="118" y="178"/>
                  </a:cxn>
                  <a:cxn ang="0">
                    <a:pos x="135" y="170"/>
                  </a:cxn>
                  <a:cxn ang="0">
                    <a:pos x="149" y="162"/>
                  </a:cxn>
                  <a:cxn ang="0">
                    <a:pos x="162" y="148"/>
                  </a:cxn>
                  <a:cxn ang="0">
                    <a:pos x="172" y="134"/>
                  </a:cxn>
                  <a:cxn ang="0">
                    <a:pos x="178" y="117"/>
                  </a:cxn>
                  <a:cxn ang="0">
                    <a:pos x="183" y="99"/>
                  </a:cxn>
                  <a:cxn ang="0">
                    <a:pos x="183" y="82"/>
                  </a:cxn>
                  <a:cxn ang="0">
                    <a:pos x="178" y="64"/>
                  </a:cxn>
                  <a:cxn ang="0">
                    <a:pos x="172" y="47"/>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7" y="170"/>
                  </a:cxn>
                  <a:cxn ang="0">
                    <a:pos x="64" y="178"/>
                  </a:cxn>
                  <a:cxn ang="0">
                    <a:pos x="82" y="182"/>
                  </a:cxn>
                </a:cxnLst>
                <a:rect l="0" t="0" r="r" b="b"/>
                <a:pathLst>
                  <a:path w="183" h="182">
                    <a:moveTo>
                      <a:pt x="92" y="182"/>
                    </a:moveTo>
                    <a:lnTo>
                      <a:pt x="101" y="182"/>
                    </a:lnTo>
                    <a:lnTo>
                      <a:pt x="109" y="180"/>
                    </a:lnTo>
                    <a:lnTo>
                      <a:pt x="118" y="178"/>
                    </a:lnTo>
                    <a:lnTo>
                      <a:pt x="127" y="175"/>
                    </a:lnTo>
                    <a:lnTo>
                      <a:pt x="135" y="170"/>
                    </a:lnTo>
                    <a:lnTo>
                      <a:pt x="143" y="166"/>
                    </a:lnTo>
                    <a:lnTo>
                      <a:pt x="149" y="162"/>
                    </a:lnTo>
                    <a:lnTo>
                      <a:pt x="156" y="155"/>
                    </a:lnTo>
                    <a:lnTo>
                      <a:pt x="162" y="148"/>
                    </a:lnTo>
                    <a:lnTo>
                      <a:pt x="167" y="142"/>
                    </a:lnTo>
                    <a:lnTo>
                      <a:pt x="172" y="134"/>
                    </a:lnTo>
                    <a:lnTo>
                      <a:pt x="176" y="126"/>
                    </a:lnTo>
                    <a:lnTo>
                      <a:pt x="178" y="117"/>
                    </a:lnTo>
                    <a:lnTo>
                      <a:pt x="180" y="109"/>
                    </a:lnTo>
                    <a:lnTo>
                      <a:pt x="183" y="99"/>
                    </a:lnTo>
                    <a:lnTo>
                      <a:pt x="183" y="91"/>
                    </a:lnTo>
                    <a:lnTo>
                      <a:pt x="183" y="82"/>
                    </a:lnTo>
                    <a:lnTo>
                      <a:pt x="180" y="72"/>
                    </a:lnTo>
                    <a:lnTo>
                      <a:pt x="178" y="64"/>
                    </a:lnTo>
                    <a:lnTo>
                      <a:pt x="176" y="55"/>
                    </a:lnTo>
                    <a:lnTo>
                      <a:pt x="172" y="47"/>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5" y="142"/>
                    </a:lnTo>
                    <a:lnTo>
                      <a:pt x="21" y="148"/>
                    </a:lnTo>
                    <a:lnTo>
                      <a:pt x="26" y="155"/>
                    </a:lnTo>
                    <a:lnTo>
                      <a:pt x="33" y="162"/>
                    </a:lnTo>
                    <a:lnTo>
                      <a:pt x="41" y="166"/>
                    </a:lnTo>
                    <a:lnTo>
                      <a:pt x="47" y="170"/>
                    </a:lnTo>
                    <a:lnTo>
                      <a:pt x="56"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6" name="Freeform 25"/>
              <p:cNvSpPr>
                <a:spLocks/>
              </p:cNvSpPr>
              <p:nvPr/>
            </p:nvSpPr>
            <p:spPr bwMode="auto">
              <a:xfrm>
                <a:off x="10576328" y="2025012"/>
                <a:ext cx="28575" cy="30163"/>
              </a:xfrm>
              <a:custGeom>
                <a:avLst/>
                <a:gdLst/>
                <a:ahLst/>
                <a:cxnLst>
                  <a:cxn ang="0">
                    <a:pos x="100" y="182"/>
                  </a:cxn>
                  <a:cxn ang="0">
                    <a:pos x="118" y="178"/>
                  </a:cxn>
                  <a:cxn ang="0">
                    <a:pos x="135" y="170"/>
                  </a:cxn>
                  <a:cxn ang="0">
                    <a:pos x="149" y="162"/>
                  </a:cxn>
                  <a:cxn ang="0">
                    <a:pos x="161" y="148"/>
                  </a:cxn>
                  <a:cxn ang="0">
                    <a:pos x="171" y="134"/>
                  </a:cxn>
                  <a:cxn ang="0">
                    <a:pos x="178" y="117"/>
                  </a:cxn>
                  <a:cxn ang="0">
                    <a:pos x="182" y="99"/>
                  </a:cxn>
                  <a:cxn ang="0">
                    <a:pos x="182" y="82"/>
                  </a:cxn>
                  <a:cxn ang="0">
                    <a:pos x="178"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2" h="182">
                    <a:moveTo>
                      <a:pt x="92" y="182"/>
                    </a:moveTo>
                    <a:lnTo>
                      <a:pt x="100" y="182"/>
                    </a:lnTo>
                    <a:lnTo>
                      <a:pt x="109" y="180"/>
                    </a:lnTo>
                    <a:lnTo>
                      <a:pt x="118" y="178"/>
                    </a:lnTo>
                    <a:lnTo>
                      <a:pt x="127" y="175"/>
                    </a:lnTo>
                    <a:lnTo>
                      <a:pt x="135" y="170"/>
                    </a:lnTo>
                    <a:lnTo>
                      <a:pt x="143" y="166"/>
                    </a:lnTo>
                    <a:lnTo>
                      <a:pt x="149" y="162"/>
                    </a:lnTo>
                    <a:lnTo>
                      <a:pt x="156" y="155"/>
                    </a:lnTo>
                    <a:lnTo>
                      <a:pt x="161" y="148"/>
                    </a:lnTo>
                    <a:lnTo>
                      <a:pt x="167" y="142"/>
                    </a:lnTo>
                    <a:lnTo>
                      <a:pt x="171" y="134"/>
                    </a:lnTo>
                    <a:lnTo>
                      <a:pt x="176" y="126"/>
                    </a:lnTo>
                    <a:lnTo>
                      <a:pt x="178" y="117"/>
                    </a:lnTo>
                    <a:lnTo>
                      <a:pt x="180" y="109"/>
                    </a:lnTo>
                    <a:lnTo>
                      <a:pt x="182" y="99"/>
                    </a:lnTo>
                    <a:lnTo>
                      <a:pt x="182" y="91"/>
                    </a:lnTo>
                    <a:lnTo>
                      <a:pt x="182" y="82"/>
                    </a:lnTo>
                    <a:lnTo>
                      <a:pt x="180" y="72"/>
                    </a:lnTo>
                    <a:lnTo>
                      <a:pt x="178" y="64"/>
                    </a:lnTo>
                    <a:lnTo>
                      <a:pt x="176" y="55"/>
                    </a:lnTo>
                    <a:lnTo>
                      <a:pt x="171" y="47"/>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6" y="142"/>
                    </a:lnTo>
                    <a:lnTo>
                      <a:pt x="21" y="148"/>
                    </a:lnTo>
                    <a:lnTo>
                      <a:pt x="27" y="155"/>
                    </a:lnTo>
                    <a:lnTo>
                      <a:pt x="33" y="162"/>
                    </a:lnTo>
                    <a:lnTo>
                      <a:pt x="41" y="166"/>
                    </a:lnTo>
                    <a:lnTo>
                      <a:pt x="48" y="170"/>
                    </a:lnTo>
                    <a:lnTo>
                      <a:pt x="56"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7" name="Freeform 26"/>
              <p:cNvSpPr>
                <a:spLocks/>
              </p:cNvSpPr>
              <p:nvPr/>
            </p:nvSpPr>
            <p:spPr bwMode="auto">
              <a:xfrm>
                <a:off x="10616015" y="2025012"/>
                <a:ext cx="28575" cy="30163"/>
              </a:xfrm>
              <a:custGeom>
                <a:avLst/>
                <a:gdLst/>
                <a:ahLst/>
                <a:cxnLst>
                  <a:cxn ang="0">
                    <a:pos x="100" y="182"/>
                  </a:cxn>
                  <a:cxn ang="0">
                    <a:pos x="118" y="178"/>
                  </a:cxn>
                  <a:cxn ang="0">
                    <a:pos x="135"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7"/>
                  </a:cxn>
                  <a:cxn ang="0">
                    <a:pos x="4" y="64"/>
                  </a:cxn>
                  <a:cxn ang="0">
                    <a:pos x="0" y="82"/>
                  </a:cxn>
                  <a:cxn ang="0">
                    <a:pos x="0" y="99"/>
                  </a:cxn>
                  <a:cxn ang="0">
                    <a:pos x="4" y="117"/>
                  </a:cxn>
                  <a:cxn ang="0">
                    <a:pos x="10" y="134"/>
                  </a:cxn>
                  <a:cxn ang="0">
                    <a:pos x="20" y="148"/>
                  </a:cxn>
                  <a:cxn ang="0">
                    <a:pos x="34" y="162"/>
                  </a:cxn>
                  <a:cxn ang="0">
                    <a:pos x="48" y="170"/>
                  </a:cxn>
                  <a:cxn ang="0">
                    <a:pos x="64" y="178"/>
                  </a:cxn>
                  <a:cxn ang="0">
                    <a:pos x="82" y="182"/>
                  </a:cxn>
                </a:cxnLst>
                <a:rect l="0" t="0" r="r" b="b"/>
                <a:pathLst>
                  <a:path w="182" h="182">
                    <a:moveTo>
                      <a:pt x="91" y="182"/>
                    </a:moveTo>
                    <a:lnTo>
                      <a:pt x="100" y="182"/>
                    </a:lnTo>
                    <a:lnTo>
                      <a:pt x="109" y="180"/>
                    </a:lnTo>
                    <a:lnTo>
                      <a:pt x="118" y="178"/>
                    </a:lnTo>
                    <a:lnTo>
                      <a:pt x="127" y="175"/>
                    </a:lnTo>
                    <a:lnTo>
                      <a:pt x="135" y="170"/>
                    </a:lnTo>
                    <a:lnTo>
                      <a:pt x="142" y="166"/>
                    </a:lnTo>
                    <a:lnTo>
                      <a:pt x="149" y="162"/>
                    </a:lnTo>
                    <a:lnTo>
                      <a:pt x="156" y="155"/>
                    </a:lnTo>
                    <a:lnTo>
                      <a:pt x="161" y="148"/>
                    </a:lnTo>
                    <a:lnTo>
                      <a:pt x="167" y="142"/>
                    </a:lnTo>
                    <a:lnTo>
                      <a:pt x="171" y="134"/>
                    </a:lnTo>
                    <a:lnTo>
                      <a:pt x="176" y="126"/>
                    </a:lnTo>
                    <a:lnTo>
                      <a:pt x="179" y="117"/>
                    </a:lnTo>
                    <a:lnTo>
                      <a:pt x="181" y="109"/>
                    </a:lnTo>
                    <a:lnTo>
                      <a:pt x="182" y="99"/>
                    </a:lnTo>
                    <a:lnTo>
                      <a:pt x="182" y="91"/>
                    </a:lnTo>
                    <a:lnTo>
                      <a:pt x="182" y="82"/>
                    </a:lnTo>
                    <a:lnTo>
                      <a:pt x="181" y="72"/>
                    </a:lnTo>
                    <a:lnTo>
                      <a:pt x="179" y="64"/>
                    </a:lnTo>
                    <a:lnTo>
                      <a:pt x="176" y="55"/>
                    </a:lnTo>
                    <a:lnTo>
                      <a:pt x="171" y="47"/>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7"/>
                    </a:lnTo>
                    <a:lnTo>
                      <a:pt x="7" y="55"/>
                    </a:lnTo>
                    <a:lnTo>
                      <a:pt x="4" y="64"/>
                    </a:lnTo>
                    <a:lnTo>
                      <a:pt x="2" y="72"/>
                    </a:lnTo>
                    <a:lnTo>
                      <a:pt x="0" y="82"/>
                    </a:lnTo>
                    <a:lnTo>
                      <a:pt x="0" y="91"/>
                    </a:lnTo>
                    <a:lnTo>
                      <a:pt x="0" y="99"/>
                    </a:lnTo>
                    <a:lnTo>
                      <a:pt x="2" y="109"/>
                    </a:lnTo>
                    <a:lnTo>
                      <a:pt x="4" y="117"/>
                    </a:lnTo>
                    <a:lnTo>
                      <a:pt x="7" y="126"/>
                    </a:lnTo>
                    <a:lnTo>
                      <a:pt x="10" y="134"/>
                    </a:lnTo>
                    <a:lnTo>
                      <a:pt x="16" y="142"/>
                    </a:lnTo>
                    <a:lnTo>
                      <a:pt x="20" y="148"/>
                    </a:lnTo>
                    <a:lnTo>
                      <a:pt x="27" y="155"/>
                    </a:lnTo>
                    <a:lnTo>
                      <a:pt x="34" y="162"/>
                    </a:lnTo>
                    <a:lnTo>
                      <a:pt x="40" y="166"/>
                    </a:lnTo>
                    <a:lnTo>
                      <a:pt x="48" y="170"/>
                    </a:lnTo>
                    <a:lnTo>
                      <a:pt x="56"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8" name="Freeform 27"/>
              <p:cNvSpPr>
                <a:spLocks/>
              </p:cNvSpPr>
              <p:nvPr/>
            </p:nvSpPr>
            <p:spPr bwMode="auto">
              <a:xfrm>
                <a:off x="11073215" y="2212337"/>
                <a:ext cx="203200" cy="34925"/>
              </a:xfrm>
              <a:custGeom>
                <a:avLst/>
                <a:gdLst/>
                <a:ahLst/>
                <a:cxnLst>
                  <a:cxn ang="0">
                    <a:pos x="1169" y="0"/>
                  </a:cxn>
                  <a:cxn ang="0">
                    <a:pos x="1190" y="3"/>
                  </a:cxn>
                  <a:cxn ang="0">
                    <a:pos x="1212" y="9"/>
                  </a:cxn>
                  <a:cxn ang="0">
                    <a:pos x="1229" y="19"/>
                  </a:cxn>
                  <a:cxn ang="0">
                    <a:pos x="1246" y="33"/>
                  </a:cxn>
                  <a:cxn ang="0">
                    <a:pos x="1259" y="49"/>
                  </a:cxn>
                  <a:cxn ang="0">
                    <a:pos x="1269" y="67"/>
                  </a:cxn>
                  <a:cxn ang="0">
                    <a:pos x="1276" y="88"/>
                  </a:cxn>
                  <a:cxn ang="0">
                    <a:pos x="1278" y="109"/>
                  </a:cxn>
                  <a:cxn ang="0">
                    <a:pos x="1276" y="131"/>
                  </a:cxn>
                  <a:cxn ang="0">
                    <a:pos x="1269" y="152"/>
                  </a:cxn>
                  <a:cxn ang="0">
                    <a:pos x="1259" y="170"/>
                  </a:cxn>
                  <a:cxn ang="0">
                    <a:pos x="1246" y="187"/>
                  </a:cxn>
                  <a:cxn ang="0">
                    <a:pos x="1229" y="200"/>
                  </a:cxn>
                  <a:cxn ang="0">
                    <a:pos x="1212" y="210"/>
                  </a:cxn>
                  <a:cxn ang="0">
                    <a:pos x="1190" y="217"/>
                  </a:cxn>
                  <a:cxn ang="0">
                    <a:pos x="1169" y="219"/>
                  </a:cxn>
                  <a:cxn ang="0">
                    <a:pos x="97" y="218"/>
                  </a:cxn>
                  <a:cxn ang="0">
                    <a:pos x="76" y="213"/>
                  </a:cxn>
                  <a:cxn ang="0">
                    <a:pos x="56" y="206"/>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4"/>
                  </a:cxn>
                  <a:cxn ang="0">
                    <a:pos x="76" y="6"/>
                  </a:cxn>
                  <a:cxn ang="0">
                    <a:pos x="97" y="2"/>
                  </a:cxn>
                </a:cxnLst>
                <a:rect l="0" t="0" r="r" b="b"/>
                <a:pathLst>
                  <a:path w="1278" h="219">
                    <a:moveTo>
                      <a:pt x="108" y="0"/>
                    </a:moveTo>
                    <a:lnTo>
                      <a:pt x="1169" y="0"/>
                    </a:lnTo>
                    <a:lnTo>
                      <a:pt x="1180" y="2"/>
                    </a:lnTo>
                    <a:lnTo>
                      <a:pt x="1190" y="3"/>
                    </a:lnTo>
                    <a:lnTo>
                      <a:pt x="1202" y="6"/>
                    </a:lnTo>
                    <a:lnTo>
                      <a:pt x="1212" y="9"/>
                    </a:lnTo>
                    <a:lnTo>
                      <a:pt x="1220" y="14"/>
                    </a:lnTo>
                    <a:lnTo>
                      <a:pt x="1229" y="19"/>
                    </a:lnTo>
                    <a:lnTo>
                      <a:pt x="1238" y="26"/>
                    </a:lnTo>
                    <a:lnTo>
                      <a:pt x="1246" y="33"/>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2"/>
                    </a:lnTo>
                    <a:lnTo>
                      <a:pt x="1265" y="161"/>
                    </a:lnTo>
                    <a:lnTo>
                      <a:pt x="1259" y="170"/>
                    </a:lnTo>
                    <a:lnTo>
                      <a:pt x="1253" y="179"/>
                    </a:lnTo>
                    <a:lnTo>
                      <a:pt x="1246" y="187"/>
                    </a:lnTo>
                    <a:lnTo>
                      <a:pt x="1238" y="193"/>
                    </a:lnTo>
                    <a:lnTo>
                      <a:pt x="1229" y="200"/>
                    </a:lnTo>
                    <a:lnTo>
                      <a:pt x="1220" y="206"/>
                    </a:lnTo>
                    <a:lnTo>
                      <a:pt x="1212" y="210"/>
                    </a:lnTo>
                    <a:lnTo>
                      <a:pt x="1202" y="213"/>
                    </a:lnTo>
                    <a:lnTo>
                      <a:pt x="1190" y="217"/>
                    </a:lnTo>
                    <a:lnTo>
                      <a:pt x="1180" y="218"/>
                    </a:lnTo>
                    <a:lnTo>
                      <a:pt x="1169" y="219"/>
                    </a:lnTo>
                    <a:lnTo>
                      <a:pt x="108" y="219"/>
                    </a:lnTo>
                    <a:lnTo>
                      <a:pt x="97" y="218"/>
                    </a:lnTo>
                    <a:lnTo>
                      <a:pt x="86" y="217"/>
                    </a:lnTo>
                    <a:lnTo>
                      <a:pt x="76" y="213"/>
                    </a:lnTo>
                    <a:lnTo>
                      <a:pt x="66" y="210"/>
                    </a:lnTo>
                    <a:lnTo>
                      <a:pt x="56" y="206"/>
                    </a:lnTo>
                    <a:lnTo>
                      <a:pt x="47" y="200"/>
                    </a:lnTo>
                    <a:lnTo>
                      <a:pt x="38" y="193"/>
                    </a:lnTo>
                    <a:lnTo>
                      <a:pt x="31" y="187"/>
                    </a:lnTo>
                    <a:lnTo>
                      <a:pt x="24" y="179"/>
                    </a:lnTo>
                    <a:lnTo>
                      <a:pt x="17" y="170"/>
                    </a:lnTo>
                    <a:lnTo>
                      <a:pt x="12" y="161"/>
                    </a:lnTo>
                    <a:lnTo>
                      <a:pt x="7" y="152"/>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3"/>
                    </a:lnTo>
                    <a:lnTo>
                      <a:pt x="38"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9" name="Freeform 28"/>
              <p:cNvSpPr>
                <a:spLocks/>
              </p:cNvSpPr>
              <p:nvPr/>
            </p:nvSpPr>
            <p:spPr bwMode="auto">
              <a:xfrm>
                <a:off x="10455678" y="2213924"/>
                <a:ext cx="28575" cy="28575"/>
              </a:xfrm>
              <a:custGeom>
                <a:avLst/>
                <a:gdLst/>
                <a:ahLst/>
                <a:cxnLst>
                  <a:cxn ang="0">
                    <a:pos x="101" y="182"/>
                  </a:cxn>
                  <a:cxn ang="0">
                    <a:pos x="119" y="179"/>
                  </a:cxn>
                  <a:cxn ang="0">
                    <a:pos x="135" y="171"/>
                  </a:cxn>
                  <a:cxn ang="0">
                    <a:pos x="150" y="161"/>
                  </a:cxn>
                  <a:cxn ang="0">
                    <a:pos x="162" y="149"/>
                  </a:cxn>
                  <a:cxn ang="0">
                    <a:pos x="172" y="134"/>
                  </a:cxn>
                  <a:cxn ang="0">
                    <a:pos x="179" y="118"/>
                  </a:cxn>
                  <a:cxn ang="0">
                    <a:pos x="182" y="100"/>
                  </a:cxn>
                  <a:cxn ang="0">
                    <a:pos x="182" y="82"/>
                  </a:cxn>
                  <a:cxn ang="0">
                    <a:pos x="179"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9" y="179"/>
                    </a:lnTo>
                    <a:lnTo>
                      <a:pt x="126" y="175"/>
                    </a:lnTo>
                    <a:lnTo>
                      <a:pt x="135" y="171"/>
                    </a:lnTo>
                    <a:lnTo>
                      <a:pt x="142" y="167"/>
                    </a:lnTo>
                    <a:lnTo>
                      <a:pt x="150" y="161"/>
                    </a:lnTo>
                    <a:lnTo>
                      <a:pt x="156" y="156"/>
                    </a:lnTo>
                    <a:lnTo>
                      <a:pt x="162" y="149"/>
                    </a:lnTo>
                    <a:lnTo>
                      <a:pt x="167" y="142"/>
                    </a:lnTo>
                    <a:lnTo>
                      <a:pt x="172" y="134"/>
                    </a:lnTo>
                    <a:lnTo>
                      <a:pt x="175" y="127"/>
                    </a:lnTo>
                    <a:lnTo>
                      <a:pt x="179" y="118"/>
                    </a:lnTo>
                    <a:lnTo>
                      <a:pt x="181" y="109"/>
                    </a:lnTo>
                    <a:lnTo>
                      <a:pt x="182" y="100"/>
                    </a:lnTo>
                    <a:lnTo>
                      <a:pt x="183" y="91"/>
                    </a:lnTo>
                    <a:lnTo>
                      <a:pt x="182" y="82"/>
                    </a:lnTo>
                    <a:lnTo>
                      <a:pt x="181" y="72"/>
                    </a:lnTo>
                    <a:lnTo>
                      <a:pt x="179" y="63"/>
                    </a:lnTo>
                    <a:lnTo>
                      <a:pt x="175" y="56"/>
                    </a:lnTo>
                    <a:lnTo>
                      <a:pt x="172" y="48"/>
                    </a:lnTo>
                    <a:lnTo>
                      <a:pt x="167" y="40"/>
                    </a:lnTo>
                    <a:lnTo>
                      <a:pt x="162" y="33"/>
                    </a:lnTo>
                    <a:lnTo>
                      <a:pt x="156" y="27"/>
                    </a:lnTo>
                    <a:lnTo>
                      <a:pt x="150" y="20"/>
                    </a:lnTo>
                    <a:lnTo>
                      <a:pt x="142" y="16"/>
                    </a:lnTo>
                    <a:lnTo>
                      <a:pt x="135" y="11"/>
                    </a:lnTo>
                    <a:lnTo>
                      <a:pt x="126" y="7"/>
                    </a:lnTo>
                    <a:lnTo>
                      <a:pt x="119" y="4"/>
                    </a:lnTo>
                    <a:lnTo>
                      <a:pt x="110" y="1"/>
                    </a:lnTo>
                    <a:lnTo>
                      <a:pt x="101" y="0"/>
                    </a:lnTo>
                    <a:lnTo>
                      <a:pt x="91" y="0"/>
                    </a:lnTo>
                    <a:lnTo>
                      <a:pt x="82" y="0"/>
                    </a:lnTo>
                    <a:lnTo>
                      <a:pt x="73" y="1"/>
                    </a:lnTo>
                    <a:lnTo>
                      <a:pt x="64" y="4"/>
                    </a:lnTo>
                    <a:lnTo>
                      <a:pt x="55" y="7"/>
                    </a:lnTo>
                    <a:lnTo>
                      <a:pt x="48" y="11"/>
                    </a:lnTo>
                    <a:lnTo>
                      <a:pt x="40" y="16"/>
                    </a:lnTo>
                    <a:lnTo>
                      <a:pt x="33" y="20"/>
                    </a:lnTo>
                    <a:lnTo>
                      <a:pt x="27" y="27"/>
                    </a:lnTo>
                    <a:lnTo>
                      <a:pt x="21" y="33"/>
                    </a:lnTo>
                    <a:lnTo>
                      <a:pt x="16" y="40"/>
                    </a:lnTo>
                    <a:lnTo>
                      <a:pt x="11" y="48"/>
                    </a:lnTo>
                    <a:lnTo>
                      <a:pt x="7" y="56"/>
                    </a:lnTo>
                    <a:lnTo>
                      <a:pt x="4" y="63"/>
                    </a:lnTo>
                    <a:lnTo>
                      <a:pt x="2" y="72"/>
                    </a:lnTo>
                    <a:lnTo>
                      <a:pt x="0" y="82"/>
                    </a:lnTo>
                    <a:lnTo>
                      <a:pt x="0" y="91"/>
                    </a:lnTo>
                    <a:lnTo>
                      <a:pt x="0" y="100"/>
                    </a:lnTo>
                    <a:lnTo>
                      <a:pt x="2" y="109"/>
                    </a:lnTo>
                    <a:lnTo>
                      <a:pt x="4" y="118"/>
                    </a:lnTo>
                    <a:lnTo>
                      <a:pt x="7" y="127"/>
                    </a:lnTo>
                    <a:lnTo>
                      <a:pt x="11" y="134"/>
                    </a:lnTo>
                    <a:lnTo>
                      <a:pt x="16" y="142"/>
                    </a:lnTo>
                    <a:lnTo>
                      <a:pt x="21" y="149"/>
                    </a:lnTo>
                    <a:lnTo>
                      <a:pt x="27"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0" name="Freeform 29"/>
              <p:cNvSpPr>
                <a:spLocks/>
              </p:cNvSpPr>
              <p:nvPr/>
            </p:nvSpPr>
            <p:spPr bwMode="auto">
              <a:xfrm>
                <a:off x="10495365" y="2213924"/>
                <a:ext cx="30163" cy="28575"/>
              </a:xfrm>
              <a:custGeom>
                <a:avLst/>
                <a:gdLst/>
                <a:ahLst/>
                <a:cxnLst>
                  <a:cxn ang="0">
                    <a:pos x="101" y="182"/>
                  </a:cxn>
                  <a:cxn ang="0">
                    <a:pos x="119" y="179"/>
                  </a:cxn>
                  <a:cxn ang="0">
                    <a:pos x="135" y="171"/>
                  </a:cxn>
                  <a:cxn ang="0">
                    <a:pos x="150" y="161"/>
                  </a:cxn>
                  <a:cxn ang="0">
                    <a:pos x="162" y="149"/>
                  </a:cxn>
                  <a:cxn ang="0">
                    <a:pos x="172" y="134"/>
                  </a:cxn>
                  <a:cxn ang="0">
                    <a:pos x="178" y="118"/>
                  </a:cxn>
                  <a:cxn ang="0">
                    <a:pos x="182" y="100"/>
                  </a:cxn>
                  <a:cxn ang="0">
                    <a:pos x="182" y="82"/>
                  </a:cxn>
                  <a:cxn ang="0">
                    <a:pos x="178"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3" h="182">
                    <a:moveTo>
                      <a:pt x="92" y="182"/>
                    </a:moveTo>
                    <a:lnTo>
                      <a:pt x="101" y="182"/>
                    </a:lnTo>
                    <a:lnTo>
                      <a:pt x="110" y="181"/>
                    </a:lnTo>
                    <a:lnTo>
                      <a:pt x="119" y="179"/>
                    </a:lnTo>
                    <a:lnTo>
                      <a:pt x="127" y="175"/>
                    </a:lnTo>
                    <a:lnTo>
                      <a:pt x="135" y="171"/>
                    </a:lnTo>
                    <a:lnTo>
                      <a:pt x="142" y="167"/>
                    </a:lnTo>
                    <a:lnTo>
                      <a:pt x="150" y="161"/>
                    </a:lnTo>
                    <a:lnTo>
                      <a:pt x="156" y="156"/>
                    </a:lnTo>
                    <a:lnTo>
                      <a:pt x="162" y="149"/>
                    </a:lnTo>
                    <a:lnTo>
                      <a:pt x="167"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7" y="40"/>
                    </a:lnTo>
                    <a:lnTo>
                      <a:pt x="162" y="33"/>
                    </a:lnTo>
                    <a:lnTo>
                      <a:pt x="156" y="27"/>
                    </a:lnTo>
                    <a:lnTo>
                      <a:pt x="150" y="20"/>
                    </a:lnTo>
                    <a:lnTo>
                      <a:pt x="142" y="16"/>
                    </a:lnTo>
                    <a:lnTo>
                      <a:pt x="135" y="11"/>
                    </a:lnTo>
                    <a:lnTo>
                      <a:pt x="127" y="7"/>
                    </a:lnTo>
                    <a:lnTo>
                      <a:pt x="119" y="4"/>
                    </a:lnTo>
                    <a:lnTo>
                      <a:pt x="110" y="1"/>
                    </a:lnTo>
                    <a:lnTo>
                      <a:pt x="101" y="0"/>
                    </a:lnTo>
                    <a:lnTo>
                      <a:pt x="92"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8" y="56"/>
                    </a:lnTo>
                    <a:lnTo>
                      <a:pt x="4" y="63"/>
                    </a:lnTo>
                    <a:lnTo>
                      <a:pt x="2" y="72"/>
                    </a:lnTo>
                    <a:lnTo>
                      <a:pt x="1" y="82"/>
                    </a:lnTo>
                    <a:lnTo>
                      <a:pt x="0" y="91"/>
                    </a:lnTo>
                    <a:lnTo>
                      <a:pt x="1" y="100"/>
                    </a:lnTo>
                    <a:lnTo>
                      <a:pt x="2" y="109"/>
                    </a:lnTo>
                    <a:lnTo>
                      <a:pt x="4" y="118"/>
                    </a:lnTo>
                    <a:lnTo>
                      <a:pt x="8"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1" name="Freeform 30"/>
              <p:cNvSpPr>
                <a:spLocks/>
              </p:cNvSpPr>
              <p:nvPr/>
            </p:nvSpPr>
            <p:spPr bwMode="auto">
              <a:xfrm>
                <a:off x="10536640" y="2213924"/>
                <a:ext cx="28575" cy="28575"/>
              </a:xfrm>
              <a:custGeom>
                <a:avLst/>
                <a:gdLst/>
                <a:ahLst/>
                <a:cxnLst>
                  <a:cxn ang="0">
                    <a:pos x="101" y="182"/>
                  </a:cxn>
                  <a:cxn ang="0">
                    <a:pos x="118" y="179"/>
                  </a:cxn>
                  <a:cxn ang="0">
                    <a:pos x="135" y="171"/>
                  </a:cxn>
                  <a:cxn ang="0">
                    <a:pos x="149" y="161"/>
                  </a:cxn>
                  <a:cxn ang="0">
                    <a:pos x="162" y="149"/>
                  </a:cxn>
                  <a:cxn ang="0">
                    <a:pos x="172" y="134"/>
                  </a:cxn>
                  <a:cxn ang="0">
                    <a:pos x="178" y="118"/>
                  </a:cxn>
                  <a:cxn ang="0">
                    <a:pos x="183" y="100"/>
                  </a:cxn>
                  <a:cxn ang="0">
                    <a:pos x="183" y="82"/>
                  </a:cxn>
                  <a:cxn ang="0">
                    <a:pos x="178" y="63"/>
                  </a:cxn>
                  <a:cxn ang="0">
                    <a:pos x="172" y="48"/>
                  </a:cxn>
                  <a:cxn ang="0">
                    <a:pos x="162" y="33"/>
                  </a:cxn>
                  <a:cxn ang="0">
                    <a:pos x="149" y="20"/>
                  </a:cxn>
                  <a:cxn ang="0">
                    <a:pos x="135" y="11"/>
                  </a:cxn>
                  <a:cxn ang="0">
                    <a:pos x="118" y="4"/>
                  </a:cxn>
                  <a:cxn ang="0">
                    <a:pos x="101" y="0"/>
                  </a:cxn>
                  <a:cxn ang="0">
                    <a:pos x="82" y="0"/>
                  </a:cxn>
                  <a:cxn ang="0">
                    <a:pos x="64" y="4"/>
                  </a:cxn>
                  <a:cxn ang="0">
                    <a:pos x="47"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7" y="171"/>
                  </a:cxn>
                  <a:cxn ang="0">
                    <a:pos x="64" y="179"/>
                  </a:cxn>
                  <a:cxn ang="0">
                    <a:pos x="82" y="182"/>
                  </a:cxn>
                </a:cxnLst>
                <a:rect l="0" t="0" r="r" b="b"/>
                <a:pathLst>
                  <a:path w="183" h="182">
                    <a:moveTo>
                      <a:pt x="92" y="182"/>
                    </a:moveTo>
                    <a:lnTo>
                      <a:pt x="101" y="182"/>
                    </a:lnTo>
                    <a:lnTo>
                      <a:pt x="109" y="181"/>
                    </a:lnTo>
                    <a:lnTo>
                      <a:pt x="118" y="179"/>
                    </a:lnTo>
                    <a:lnTo>
                      <a:pt x="127" y="175"/>
                    </a:lnTo>
                    <a:lnTo>
                      <a:pt x="135" y="171"/>
                    </a:lnTo>
                    <a:lnTo>
                      <a:pt x="143" y="167"/>
                    </a:lnTo>
                    <a:lnTo>
                      <a:pt x="149" y="161"/>
                    </a:lnTo>
                    <a:lnTo>
                      <a:pt x="156" y="156"/>
                    </a:lnTo>
                    <a:lnTo>
                      <a:pt x="162" y="149"/>
                    </a:lnTo>
                    <a:lnTo>
                      <a:pt x="167" y="142"/>
                    </a:lnTo>
                    <a:lnTo>
                      <a:pt x="172" y="134"/>
                    </a:lnTo>
                    <a:lnTo>
                      <a:pt x="176" y="127"/>
                    </a:lnTo>
                    <a:lnTo>
                      <a:pt x="178" y="118"/>
                    </a:lnTo>
                    <a:lnTo>
                      <a:pt x="180" y="109"/>
                    </a:lnTo>
                    <a:lnTo>
                      <a:pt x="183" y="100"/>
                    </a:lnTo>
                    <a:lnTo>
                      <a:pt x="183" y="91"/>
                    </a:lnTo>
                    <a:lnTo>
                      <a:pt x="183" y="82"/>
                    </a:lnTo>
                    <a:lnTo>
                      <a:pt x="180" y="72"/>
                    </a:lnTo>
                    <a:lnTo>
                      <a:pt x="178" y="63"/>
                    </a:lnTo>
                    <a:lnTo>
                      <a:pt x="176" y="56"/>
                    </a:lnTo>
                    <a:lnTo>
                      <a:pt x="172" y="48"/>
                    </a:lnTo>
                    <a:lnTo>
                      <a:pt x="167" y="40"/>
                    </a:lnTo>
                    <a:lnTo>
                      <a:pt x="162" y="33"/>
                    </a:lnTo>
                    <a:lnTo>
                      <a:pt x="156" y="27"/>
                    </a:lnTo>
                    <a:lnTo>
                      <a:pt x="149" y="20"/>
                    </a:lnTo>
                    <a:lnTo>
                      <a:pt x="143" y="16"/>
                    </a:lnTo>
                    <a:lnTo>
                      <a:pt x="135" y="11"/>
                    </a:lnTo>
                    <a:lnTo>
                      <a:pt x="127" y="7"/>
                    </a:lnTo>
                    <a:lnTo>
                      <a:pt x="118" y="4"/>
                    </a:lnTo>
                    <a:lnTo>
                      <a:pt x="109" y="1"/>
                    </a:lnTo>
                    <a:lnTo>
                      <a:pt x="101" y="0"/>
                    </a:lnTo>
                    <a:lnTo>
                      <a:pt x="92" y="0"/>
                    </a:lnTo>
                    <a:lnTo>
                      <a:pt x="82" y="0"/>
                    </a:lnTo>
                    <a:lnTo>
                      <a:pt x="73" y="1"/>
                    </a:lnTo>
                    <a:lnTo>
                      <a:pt x="64" y="4"/>
                    </a:lnTo>
                    <a:lnTo>
                      <a:pt x="56" y="7"/>
                    </a:lnTo>
                    <a:lnTo>
                      <a:pt x="47" y="11"/>
                    </a:lnTo>
                    <a:lnTo>
                      <a:pt x="41" y="16"/>
                    </a:lnTo>
                    <a:lnTo>
                      <a:pt x="33" y="20"/>
                    </a:lnTo>
                    <a:lnTo>
                      <a:pt x="26" y="27"/>
                    </a:lnTo>
                    <a:lnTo>
                      <a:pt x="21" y="33"/>
                    </a:lnTo>
                    <a:lnTo>
                      <a:pt x="15"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5" y="142"/>
                    </a:lnTo>
                    <a:lnTo>
                      <a:pt x="21" y="149"/>
                    </a:lnTo>
                    <a:lnTo>
                      <a:pt x="26" y="156"/>
                    </a:lnTo>
                    <a:lnTo>
                      <a:pt x="33" y="161"/>
                    </a:lnTo>
                    <a:lnTo>
                      <a:pt x="41" y="167"/>
                    </a:lnTo>
                    <a:lnTo>
                      <a:pt x="47" y="171"/>
                    </a:lnTo>
                    <a:lnTo>
                      <a:pt x="56"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2" name="Freeform 31"/>
              <p:cNvSpPr>
                <a:spLocks/>
              </p:cNvSpPr>
              <p:nvPr/>
            </p:nvSpPr>
            <p:spPr bwMode="auto">
              <a:xfrm>
                <a:off x="10576328" y="2213924"/>
                <a:ext cx="28575" cy="28575"/>
              </a:xfrm>
              <a:custGeom>
                <a:avLst/>
                <a:gdLst/>
                <a:ahLst/>
                <a:cxnLst>
                  <a:cxn ang="0">
                    <a:pos x="100" y="182"/>
                  </a:cxn>
                  <a:cxn ang="0">
                    <a:pos x="118" y="179"/>
                  </a:cxn>
                  <a:cxn ang="0">
                    <a:pos x="135" y="171"/>
                  </a:cxn>
                  <a:cxn ang="0">
                    <a:pos x="149" y="161"/>
                  </a:cxn>
                  <a:cxn ang="0">
                    <a:pos x="161" y="149"/>
                  </a:cxn>
                  <a:cxn ang="0">
                    <a:pos x="171" y="134"/>
                  </a:cxn>
                  <a:cxn ang="0">
                    <a:pos x="178" y="118"/>
                  </a:cxn>
                  <a:cxn ang="0">
                    <a:pos x="182" y="100"/>
                  </a:cxn>
                  <a:cxn ang="0">
                    <a:pos x="182" y="82"/>
                  </a:cxn>
                  <a:cxn ang="0">
                    <a:pos x="178"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2" h="182">
                    <a:moveTo>
                      <a:pt x="92" y="182"/>
                    </a:moveTo>
                    <a:lnTo>
                      <a:pt x="100" y="182"/>
                    </a:lnTo>
                    <a:lnTo>
                      <a:pt x="109" y="181"/>
                    </a:lnTo>
                    <a:lnTo>
                      <a:pt x="118" y="179"/>
                    </a:lnTo>
                    <a:lnTo>
                      <a:pt x="127" y="175"/>
                    </a:lnTo>
                    <a:lnTo>
                      <a:pt x="135" y="171"/>
                    </a:lnTo>
                    <a:lnTo>
                      <a:pt x="143" y="167"/>
                    </a:lnTo>
                    <a:lnTo>
                      <a:pt x="149" y="161"/>
                    </a:lnTo>
                    <a:lnTo>
                      <a:pt x="156" y="156"/>
                    </a:lnTo>
                    <a:lnTo>
                      <a:pt x="161" y="149"/>
                    </a:lnTo>
                    <a:lnTo>
                      <a:pt x="167" y="142"/>
                    </a:lnTo>
                    <a:lnTo>
                      <a:pt x="171" y="134"/>
                    </a:lnTo>
                    <a:lnTo>
                      <a:pt x="176" y="127"/>
                    </a:lnTo>
                    <a:lnTo>
                      <a:pt x="178" y="118"/>
                    </a:lnTo>
                    <a:lnTo>
                      <a:pt x="180" y="109"/>
                    </a:lnTo>
                    <a:lnTo>
                      <a:pt x="182" y="100"/>
                    </a:lnTo>
                    <a:lnTo>
                      <a:pt x="182" y="91"/>
                    </a:lnTo>
                    <a:lnTo>
                      <a:pt x="182" y="82"/>
                    </a:lnTo>
                    <a:lnTo>
                      <a:pt x="180" y="72"/>
                    </a:lnTo>
                    <a:lnTo>
                      <a:pt x="178" y="63"/>
                    </a:lnTo>
                    <a:lnTo>
                      <a:pt x="176" y="56"/>
                    </a:lnTo>
                    <a:lnTo>
                      <a:pt x="171" y="48"/>
                    </a:lnTo>
                    <a:lnTo>
                      <a:pt x="167" y="40"/>
                    </a:lnTo>
                    <a:lnTo>
                      <a:pt x="161" y="33"/>
                    </a:lnTo>
                    <a:lnTo>
                      <a:pt x="156" y="27"/>
                    </a:lnTo>
                    <a:lnTo>
                      <a:pt x="149" y="20"/>
                    </a:lnTo>
                    <a:lnTo>
                      <a:pt x="143" y="16"/>
                    </a:lnTo>
                    <a:lnTo>
                      <a:pt x="135" y="11"/>
                    </a:lnTo>
                    <a:lnTo>
                      <a:pt x="127" y="7"/>
                    </a:lnTo>
                    <a:lnTo>
                      <a:pt x="118" y="4"/>
                    </a:lnTo>
                    <a:lnTo>
                      <a:pt x="109" y="1"/>
                    </a:lnTo>
                    <a:lnTo>
                      <a:pt x="100" y="0"/>
                    </a:lnTo>
                    <a:lnTo>
                      <a:pt x="92" y="0"/>
                    </a:lnTo>
                    <a:lnTo>
                      <a:pt x="82" y="0"/>
                    </a:lnTo>
                    <a:lnTo>
                      <a:pt x="73" y="1"/>
                    </a:lnTo>
                    <a:lnTo>
                      <a:pt x="64" y="4"/>
                    </a:lnTo>
                    <a:lnTo>
                      <a:pt x="56" y="7"/>
                    </a:lnTo>
                    <a:lnTo>
                      <a:pt x="48" y="11"/>
                    </a:lnTo>
                    <a:lnTo>
                      <a:pt x="41" y="16"/>
                    </a:lnTo>
                    <a:lnTo>
                      <a:pt x="33" y="20"/>
                    </a:lnTo>
                    <a:lnTo>
                      <a:pt x="27" y="27"/>
                    </a:lnTo>
                    <a:lnTo>
                      <a:pt x="21" y="33"/>
                    </a:lnTo>
                    <a:lnTo>
                      <a:pt x="16"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6" y="142"/>
                    </a:lnTo>
                    <a:lnTo>
                      <a:pt x="21" y="149"/>
                    </a:lnTo>
                    <a:lnTo>
                      <a:pt x="27" y="156"/>
                    </a:lnTo>
                    <a:lnTo>
                      <a:pt x="33" y="161"/>
                    </a:lnTo>
                    <a:lnTo>
                      <a:pt x="41" y="167"/>
                    </a:lnTo>
                    <a:lnTo>
                      <a:pt x="48" y="171"/>
                    </a:lnTo>
                    <a:lnTo>
                      <a:pt x="56"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3" name="Freeform 32"/>
              <p:cNvSpPr>
                <a:spLocks/>
              </p:cNvSpPr>
              <p:nvPr/>
            </p:nvSpPr>
            <p:spPr bwMode="auto">
              <a:xfrm>
                <a:off x="10616015" y="2213924"/>
                <a:ext cx="28575" cy="28575"/>
              </a:xfrm>
              <a:custGeom>
                <a:avLst/>
                <a:gdLst/>
                <a:ahLst/>
                <a:cxnLst>
                  <a:cxn ang="0">
                    <a:pos x="100" y="182"/>
                  </a:cxn>
                  <a:cxn ang="0">
                    <a:pos x="118" y="179"/>
                  </a:cxn>
                  <a:cxn ang="0">
                    <a:pos x="135"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4" y="20"/>
                  </a:cxn>
                  <a:cxn ang="0">
                    <a:pos x="20" y="33"/>
                  </a:cxn>
                  <a:cxn ang="0">
                    <a:pos x="10" y="48"/>
                  </a:cxn>
                  <a:cxn ang="0">
                    <a:pos x="4" y="63"/>
                  </a:cxn>
                  <a:cxn ang="0">
                    <a:pos x="0" y="82"/>
                  </a:cxn>
                  <a:cxn ang="0">
                    <a:pos x="0" y="100"/>
                  </a:cxn>
                  <a:cxn ang="0">
                    <a:pos x="4" y="118"/>
                  </a:cxn>
                  <a:cxn ang="0">
                    <a:pos x="10" y="134"/>
                  </a:cxn>
                  <a:cxn ang="0">
                    <a:pos x="20" y="149"/>
                  </a:cxn>
                  <a:cxn ang="0">
                    <a:pos x="34" y="161"/>
                  </a:cxn>
                  <a:cxn ang="0">
                    <a:pos x="48" y="171"/>
                  </a:cxn>
                  <a:cxn ang="0">
                    <a:pos x="64" y="179"/>
                  </a:cxn>
                  <a:cxn ang="0">
                    <a:pos x="82" y="182"/>
                  </a:cxn>
                </a:cxnLst>
                <a:rect l="0" t="0" r="r" b="b"/>
                <a:pathLst>
                  <a:path w="182" h="182">
                    <a:moveTo>
                      <a:pt x="91" y="182"/>
                    </a:moveTo>
                    <a:lnTo>
                      <a:pt x="100" y="182"/>
                    </a:lnTo>
                    <a:lnTo>
                      <a:pt x="109" y="181"/>
                    </a:lnTo>
                    <a:lnTo>
                      <a:pt x="118" y="179"/>
                    </a:lnTo>
                    <a:lnTo>
                      <a:pt x="127" y="175"/>
                    </a:lnTo>
                    <a:lnTo>
                      <a:pt x="135" y="171"/>
                    </a:lnTo>
                    <a:lnTo>
                      <a:pt x="142" y="167"/>
                    </a:lnTo>
                    <a:lnTo>
                      <a:pt x="149" y="161"/>
                    </a:lnTo>
                    <a:lnTo>
                      <a:pt x="156" y="156"/>
                    </a:lnTo>
                    <a:lnTo>
                      <a:pt x="161" y="149"/>
                    </a:lnTo>
                    <a:lnTo>
                      <a:pt x="167" y="142"/>
                    </a:lnTo>
                    <a:lnTo>
                      <a:pt x="171" y="134"/>
                    </a:lnTo>
                    <a:lnTo>
                      <a:pt x="176" y="127"/>
                    </a:lnTo>
                    <a:lnTo>
                      <a:pt x="179" y="118"/>
                    </a:lnTo>
                    <a:lnTo>
                      <a:pt x="181" y="109"/>
                    </a:lnTo>
                    <a:lnTo>
                      <a:pt x="182" y="100"/>
                    </a:lnTo>
                    <a:lnTo>
                      <a:pt x="182" y="91"/>
                    </a:lnTo>
                    <a:lnTo>
                      <a:pt x="182" y="82"/>
                    </a:lnTo>
                    <a:lnTo>
                      <a:pt x="181" y="72"/>
                    </a:lnTo>
                    <a:lnTo>
                      <a:pt x="179" y="63"/>
                    </a:lnTo>
                    <a:lnTo>
                      <a:pt x="176" y="56"/>
                    </a:lnTo>
                    <a:lnTo>
                      <a:pt x="171" y="48"/>
                    </a:lnTo>
                    <a:lnTo>
                      <a:pt x="167" y="40"/>
                    </a:lnTo>
                    <a:lnTo>
                      <a:pt x="161" y="33"/>
                    </a:lnTo>
                    <a:lnTo>
                      <a:pt x="156" y="27"/>
                    </a:lnTo>
                    <a:lnTo>
                      <a:pt x="149" y="20"/>
                    </a:lnTo>
                    <a:lnTo>
                      <a:pt x="142" y="16"/>
                    </a:lnTo>
                    <a:lnTo>
                      <a:pt x="135" y="11"/>
                    </a:lnTo>
                    <a:lnTo>
                      <a:pt x="127" y="7"/>
                    </a:lnTo>
                    <a:lnTo>
                      <a:pt x="118" y="4"/>
                    </a:lnTo>
                    <a:lnTo>
                      <a:pt x="109" y="1"/>
                    </a:lnTo>
                    <a:lnTo>
                      <a:pt x="100" y="0"/>
                    </a:lnTo>
                    <a:lnTo>
                      <a:pt x="91" y="0"/>
                    </a:lnTo>
                    <a:lnTo>
                      <a:pt x="82" y="0"/>
                    </a:lnTo>
                    <a:lnTo>
                      <a:pt x="73" y="1"/>
                    </a:lnTo>
                    <a:lnTo>
                      <a:pt x="64" y="4"/>
                    </a:lnTo>
                    <a:lnTo>
                      <a:pt x="56" y="7"/>
                    </a:lnTo>
                    <a:lnTo>
                      <a:pt x="48" y="11"/>
                    </a:lnTo>
                    <a:lnTo>
                      <a:pt x="40" y="16"/>
                    </a:lnTo>
                    <a:lnTo>
                      <a:pt x="34" y="20"/>
                    </a:lnTo>
                    <a:lnTo>
                      <a:pt x="27" y="27"/>
                    </a:lnTo>
                    <a:lnTo>
                      <a:pt x="20" y="33"/>
                    </a:lnTo>
                    <a:lnTo>
                      <a:pt x="16" y="40"/>
                    </a:lnTo>
                    <a:lnTo>
                      <a:pt x="10" y="48"/>
                    </a:lnTo>
                    <a:lnTo>
                      <a:pt x="7" y="56"/>
                    </a:lnTo>
                    <a:lnTo>
                      <a:pt x="4" y="63"/>
                    </a:lnTo>
                    <a:lnTo>
                      <a:pt x="2" y="72"/>
                    </a:lnTo>
                    <a:lnTo>
                      <a:pt x="0" y="82"/>
                    </a:lnTo>
                    <a:lnTo>
                      <a:pt x="0" y="91"/>
                    </a:lnTo>
                    <a:lnTo>
                      <a:pt x="0" y="100"/>
                    </a:lnTo>
                    <a:lnTo>
                      <a:pt x="2" y="109"/>
                    </a:lnTo>
                    <a:lnTo>
                      <a:pt x="4" y="118"/>
                    </a:lnTo>
                    <a:lnTo>
                      <a:pt x="7" y="127"/>
                    </a:lnTo>
                    <a:lnTo>
                      <a:pt x="10" y="134"/>
                    </a:lnTo>
                    <a:lnTo>
                      <a:pt x="16" y="142"/>
                    </a:lnTo>
                    <a:lnTo>
                      <a:pt x="20" y="149"/>
                    </a:lnTo>
                    <a:lnTo>
                      <a:pt x="27" y="156"/>
                    </a:lnTo>
                    <a:lnTo>
                      <a:pt x="34" y="161"/>
                    </a:lnTo>
                    <a:lnTo>
                      <a:pt x="40" y="167"/>
                    </a:lnTo>
                    <a:lnTo>
                      <a:pt x="48" y="171"/>
                    </a:lnTo>
                    <a:lnTo>
                      <a:pt x="56"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4" name="Freeform 33"/>
              <p:cNvSpPr>
                <a:spLocks/>
              </p:cNvSpPr>
              <p:nvPr/>
            </p:nvSpPr>
            <p:spPr bwMode="auto">
              <a:xfrm>
                <a:off x="11073215" y="2399662"/>
                <a:ext cx="203200" cy="34925"/>
              </a:xfrm>
              <a:custGeom>
                <a:avLst/>
                <a:gdLst/>
                <a:ahLst/>
                <a:cxnLst>
                  <a:cxn ang="0">
                    <a:pos x="1169" y="0"/>
                  </a:cxn>
                  <a:cxn ang="0">
                    <a:pos x="1190" y="2"/>
                  </a:cxn>
                  <a:cxn ang="0">
                    <a:pos x="1212" y="9"/>
                  </a:cxn>
                  <a:cxn ang="0">
                    <a:pos x="1229" y="19"/>
                  </a:cxn>
                  <a:cxn ang="0">
                    <a:pos x="1246" y="32"/>
                  </a:cxn>
                  <a:cxn ang="0">
                    <a:pos x="1259" y="49"/>
                  </a:cxn>
                  <a:cxn ang="0">
                    <a:pos x="1269" y="67"/>
                  </a:cxn>
                  <a:cxn ang="0">
                    <a:pos x="1276" y="88"/>
                  </a:cxn>
                  <a:cxn ang="0">
                    <a:pos x="1278" y="109"/>
                  </a:cxn>
                  <a:cxn ang="0">
                    <a:pos x="1276" y="131"/>
                  </a:cxn>
                  <a:cxn ang="0">
                    <a:pos x="1269" y="151"/>
                  </a:cxn>
                  <a:cxn ang="0">
                    <a:pos x="1259" y="170"/>
                  </a:cxn>
                  <a:cxn ang="0">
                    <a:pos x="1246" y="186"/>
                  </a:cxn>
                  <a:cxn ang="0">
                    <a:pos x="1229" y="200"/>
                  </a:cxn>
                  <a:cxn ang="0">
                    <a:pos x="1212" y="210"/>
                  </a:cxn>
                  <a:cxn ang="0">
                    <a:pos x="1190" y="216"/>
                  </a:cxn>
                  <a:cxn ang="0">
                    <a:pos x="1169" y="219"/>
                  </a:cxn>
                  <a:cxn ang="0">
                    <a:pos x="97" y="217"/>
                  </a:cxn>
                  <a:cxn ang="0">
                    <a:pos x="76" y="213"/>
                  </a:cxn>
                  <a:cxn ang="0">
                    <a:pos x="56" y="205"/>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1"/>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7"/>
                    </a:lnTo>
                    <a:lnTo>
                      <a:pt x="1169" y="219"/>
                    </a:lnTo>
                    <a:lnTo>
                      <a:pt x="108" y="219"/>
                    </a:lnTo>
                    <a:lnTo>
                      <a:pt x="97" y="217"/>
                    </a:lnTo>
                    <a:lnTo>
                      <a:pt x="86" y="216"/>
                    </a:lnTo>
                    <a:lnTo>
                      <a:pt x="76" y="213"/>
                    </a:lnTo>
                    <a:lnTo>
                      <a:pt x="66" y="210"/>
                    </a:lnTo>
                    <a:lnTo>
                      <a:pt x="56" y="205"/>
                    </a:lnTo>
                    <a:lnTo>
                      <a:pt x="47" y="200"/>
                    </a:lnTo>
                    <a:lnTo>
                      <a:pt x="38" y="193"/>
                    </a:lnTo>
                    <a:lnTo>
                      <a:pt x="31" y="186"/>
                    </a:lnTo>
                    <a:lnTo>
                      <a:pt x="24" y="179"/>
                    </a:lnTo>
                    <a:lnTo>
                      <a:pt x="17" y="170"/>
                    </a:lnTo>
                    <a:lnTo>
                      <a:pt x="12" y="161"/>
                    </a:lnTo>
                    <a:lnTo>
                      <a:pt x="7" y="151"/>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5" name="Freeform 34"/>
              <p:cNvSpPr>
                <a:spLocks/>
              </p:cNvSpPr>
              <p:nvPr/>
            </p:nvSpPr>
            <p:spPr bwMode="auto">
              <a:xfrm>
                <a:off x="10455678" y="2401249"/>
                <a:ext cx="28575" cy="28575"/>
              </a:xfrm>
              <a:custGeom>
                <a:avLst/>
                <a:gdLst/>
                <a:ahLst/>
                <a:cxnLst>
                  <a:cxn ang="0">
                    <a:pos x="101" y="183"/>
                  </a:cxn>
                  <a:cxn ang="0">
                    <a:pos x="119" y="179"/>
                  </a:cxn>
                  <a:cxn ang="0">
                    <a:pos x="135" y="172"/>
                  </a:cxn>
                  <a:cxn ang="0">
                    <a:pos x="150" y="162"/>
                  </a:cxn>
                  <a:cxn ang="0">
                    <a:pos x="162" y="149"/>
                  </a:cxn>
                  <a:cxn ang="0">
                    <a:pos x="172" y="135"/>
                  </a:cxn>
                  <a:cxn ang="0">
                    <a:pos x="179" y="118"/>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9" y="179"/>
                    </a:lnTo>
                    <a:lnTo>
                      <a:pt x="126" y="176"/>
                    </a:lnTo>
                    <a:lnTo>
                      <a:pt x="135" y="172"/>
                    </a:lnTo>
                    <a:lnTo>
                      <a:pt x="142" y="167"/>
                    </a:lnTo>
                    <a:lnTo>
                      <a:pt x="150" y="162"/>
                    </a:lnTo>
                    <a:lnTo>
                      <a:pt x="156" y="156"/>
                    </a:lnTo>
                    <a:lnTo>
                      <a:pt x="162" y="149"/>
                    </a:lnTo>
                    <a:lnTo>
                      <a:pt x="167" y="143"/>
                    </a:lnTo>
                    <a:lnTo>
                      <a:pt x="172" y="135"/>
                    </a:lnTo>
                    <a:lnTo>
                      <a:pt x="175" y="127"/>
                    </a:lnTo>
                    <a:lnTo>
                      <a:pt x="179" y="118"/>
                    </a:lnTo>
                    <a:lnTo>
                      <a:pt x="181" y="110"/>
                    </a:lnTo>
                    <a:lnTo>
                      <a:pt x="182" y="101"/>
                    </a:lnTo>
                    <a:lnTo>
                      <a:pt x="183" y="92"/>
                    </a:lnTo>
                    <a:lnTo>
                      <a:pt x="182" y="82"/>
                    </a:lnTo>
                    <a:lnTo>
                      <a:pt x="181" y="73"/>
                    </a:lnTo>
                    <a:lnTo>
                      <a:pt x="179" y="64"/>
                    </a:lnTo>
                    <a:lnTo>
                      <a:pt x="175" y="56"/>
                    </a:lnTo>
                    <a:lnTo>
                      <a:pt x="172" y="48"/>
                    </a:lnTo>
                    <a:lnTo>
                      <a:pt x="167" y="41"/>
                    </a:lnTo>
                    <a:lnTo>
                      <a:pt x="162" y="33"/>
                    </a:lnTo>
                    <a:lnTo>
                      <a:pt x="156" y="27"/>
                    </a:lnTo>
                    <a:lnTo>
                      <a:pt x="150" y="21"/>
                    </a:lnTo>
                    <a:lnTo>
                      <a:pt x="142" y="16"/>
                    </a:lnTo>
                    <a:lnTo>
                      <a:pt x="135" y="11"/>
                    </a:lnTo>
                    <a:lnTo>
                      <a:pt x="126" y="7"/>
                    </a:lnTo>
                    <a:lnTo>
                      <a:pt x="119" y="4"/>
                    </a:lnTo>
                    <a:lnTo>
                      <a:pt x="110" y="2"/>
                    </a:lnTo>
                    <a:lnTo>
                      <a:pt x="101" y="1"/>
                    </a:lnTo>
                    <a:lnTo>
                      <a:pt x="91" y="0"/>
                    </a:lnTo>
                    <a:lnTo>
                      <a:pt x="82" y="1"/>
                    </a:lnTo>
                    <a:lnTo>
                      <a:pt x="73" y="2"/>
                    </a:lnTo>
                    <a:lnTo>
                      <a:pt x="64" y="4"/>
                    </a:lnTo>
                    <a:lnTo>
                      <a:pt x="55" y="7"/>
                    </a:lnTo>
                    <a:lnTo>
                      <a:pt x="48" y="11"/>
                    </a:lnTo>
                    <a:lnTo>
                      <a:pt x="40" y="16"/>
                    </a:lnTo>
                    <a:lnTo>
                      <a:pt x="33" y="21"/>
                    </a:lnTo>
                    <a:lnTo>
                      <a:pt x="27" y="27"/>
                    </a:lnTo>
                    <a:lnTo>
                      <a:pt x="21" y="33"/>
                    </a:lnTo>
                    <a:lnTo>
                      <a:pt x="16" y="41"/>
                    </a:lnTo>
                    <a:lnTo>
                      <a:pt x="11" y="48"/>
                    </a:lnTo>
                    <a:lnTo>
                      <a:pt x="7" y="56"/>
                    </a:lnTo>
                    <a:lnTo>
                      <a:pt x="4" y="64"/>
                    </a:lnTo>
                    <a:lnTo>
                      <a:pt x="2" y="73"/>
                    </a:lnTo>
                    <a:lnTo>
                      <a:pt x="0" y="82"/>
                    </a:lnTo>
                    <a:lnTo>
                      <a:pt x="0" y="92"/>
                    </a:lnTo>
                    <a:lnTo>
                      <a:pt x="0" y="101"/>
                    </a:lnTo>
                    <a:lnTo>
                      <a:pt x="2" y="110"/>
                    </a:lnTo>
                    <a:lnTo>
                      <a:pt x="4" y="118"/>
                    </a:lnTo>
                    <a:lnTo>
                      <a:pt x="7" y="127"/>
                    </a:lnTo>
                    <a:lnTo>
                      <a:pt x="11" y="135"/>
                    </a:lnTo>
                    <a:lnTo>
                      <a:pt x="16" y="143"/>
                    </a:lnTo>
                    <a:lnTo>
                      <a:pt x="21" y="149"/>
                    </a:lnTo>
                    <a:lnTo>
                      <a:pt x="27"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6" name="Freeform 35"/>
              <p:cNvSpPr>
                <a:spLocks/>
              </p:cNvSpPr>
              <p:nvPr/>
            </p:nvSpPr>
            <p:spPr bwMode="auto">
              <a:xfrm>
                <a:off x="10495365" y="2401249"/>
                <a:ext cx="30163" cy="28575"/>
              </a:xfrm>
              <a:custGeom>
                <a:avLst/>
                <a:gdLst/>
                <a:ahLst/>
                <a:cxnLst>
                  <a:cxn ang="0">
                    <a:pos x="101" y="183"/>
                  </a:cxn>
                  <a:cxn ang="0">
                    <a:pos x="119" y="179"/>
                  </a:cxn>
                  <a:cxn ang="0">
                    <a:pos x="135" y="172"/>
                  </a:cxn>
                  <a:cxn ang="0">
                    <a:pos x="150" y="162"/>
                  </a:cxn>
                  <a:cxn ang="0">
                    <a:pos x="162" y="149"/>
                  </a:cxn>
                  <a:cxn ang="0">
                    <a:pos x="172" y="135"/>
                  </a:cxn>
                  <a:cxn ang="0">
                    <a:pos x="178" y="118"/>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3" h="183">
                    <a:moveTo>
                      <a:pt x="92" y="183"/>
                    </a:moveTo>
                    <a:lnTo>
                      <a:pt x="101" y="183"/>
                    </a:lnTo>
                    <a:lnTo>
                      <a:pt x="110" y="182"/>
                    </a:lnTo>
                    <a:lnTo>
                      <a:pt x="119" y="179"/>
                    </a:lnTo>
                    <a:lnTo>
                      <a:pt x="127" y="176"/>
                    </a:lnTo>
                    <a:lnTo>
                      <a:pt x="135" y="172"/>
                    </a:lnTo>
                    <a:lnTo>
                      <a:pt x="142" y="167"/>
                    </a:lnTo>
                    <a:lnTo>
                      <a:pt x="150" y="162"/>
                    </a:lnTo>
                    <a:lnTo>
                      <a:pt x="156" y="156"/>
                    </a:lnTo>
                    <a:lnTo>
                      <a:pt x="162" y="149"/>
                    </a:lnTo>
                    <a:lnTo>
                      <a:pt x="167"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7" y="41"/>
                    </a:lnTo>
                    <a:lnTo>
                      <a:pt x="162" y="33"/>
                    </a:lnTo>
                    <a:lnTo>
                      <a:pt x="156" y="27"/>
                    </a:lnTo>
                    <a:lnTo>
                      <a:pt x="150" y="21"/>
                    </a:lnTo>
                    <a:lnTo>
                      <a:pt x="142" y="16"/>
                    </a:lnTo>
                    <a:lnTo>
                      <a:pt x="135" y="11"/>
                    </a:lnTo>
                    <a:lnTo>
                      <a:pt x="127" y="7"/>
                    </a:lnTo>
                    <a:lnTo>
                      <a:pt x="119" y="4"/>
                    </a:lnTo>
                    <a:lnTo>
                      <a:pt x="110" y="2"/>
                    </a:lnTo>
                    <a:lnTo>
                      <a:pt x="101" y="1"/>
                    </a:lnTo>
                    <a:lnTo>
                      <a:pt x="92"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8" y="56"/>
                    </a:lnTo>
                    <a:lnTo>
                      <a:pt x="4" y="64"/>
                    </a:lnTo>
                    <a:lnTo>
                      <a:pt x="2" y="73"/>
                    </a:lnTo>
                    <a:lnTo>
                      <a:pt x="1" y="82"/>
                    </a:lnTo>
                    <a:lnTo>
                      <a:pt x="0" y="92"/>
                    </a:lnTo>
                    <a:lnTo>
                      <a:pt x="1" y="101"/>
                    </a:lnTo>
                    <a:lnTo>
                      <a:pt x="2" y="110"/>
                    </a:lnTo>
                    <a:lnTo>
                      <a:pt x="4" y="118"/>
                    </a:lnTo>
                    <a:lnTo>
                      <a:pt x="8"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7" name="Freeform 36"/>
              <p:cNvSpPr>
                <a:spLocks/>
              </p:cNvSpPr>
              <p:nvPr/>
            </p:nvSpPr>
            <p:spPr bwMode="auto">
              <a:xfrm>
                <a:off x="10536640" y="2401249"/>
                <a:ext cx="28575" cy="28575"/>
              </a:xfrm>
              <a:custGeom>
                <a:avLst/>
                <a:gdLst/>
                <a:ahLst/>
                <a:cxnLst>
                  <a:cxn ang="0">
                    <a:pos x="101" y="183"/>
                  </a:cxn>
                  <a:cxn ang="0">
                    <a:pos x="118" y="179"/>
                  </a:cxn>
                  <a:cxn ang="0">
                    <a:pos x="135" y="172"/>
                  </a:cxn>
                  <a:cxn ang="0">
                    <a:pos x="149" y="162"/>
                  </a:cxn>
                  <a:cxn ang="0">
                    <a:pos x="162" y="149"/>
                  </a:cxn>
                  <a:cxn ang="0">
                    <a:pos x="172" y="135"/>
                  </a:cxn>
                  <a:cxn ang="0">
                    <a:pos x="178" y="118"/>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7" y="172"/>
                  </a:cxn>
                  <a:cxn ang="0">
                    <a:pos x="64" y="179"/>
                  </a:cxn>
                  <a:cxn ang="0">
                    <a:pos x="82" y="183"/>
                  </a:cxn>
                </a:cxnLst>
                <a:rect l="0" t="0" r="r" b="b"/>
                <a:pathLst>
                  <a:path w="183" h="183">
                    <a:moveTo>
                      <a:pt x="92" y="183"/>
                    </a:moveTo>
                    <a:lnTo>
                      <a:pt x="101" y="183"/>
                    </a:lnTo>
                    <a:lnTo>
                      <a:pt x="109" y="182"/>
                    </a:lnTo>
                    <a:lnTo>
                      <a:pt x="118" y="179"/>
                    </a:lnTo>
                    <a:lnTo>
                      <a:pt x="127" y="176"/>
                    </a:lnTo>
                    <a:lnTo>
                      <a:pt x="135" y="172"/>
                    </a:lnTo>
                    <a:lnTo>
                      <a:pt x="143" y="167"/>
                    </a:lnTo>
                    <a:lnTo>
                      <a:pt x="149" y="162"/>
                    </a:lnTo>
                    <a:lnTo>
                      <a:pt x="156" y="156"/>
                    </a:lnTo>
                    <a:lnTo>
                      <a:pt x="162" y="149"/>
                    </a:lnTo>
                    <a:lnTo>
                      <a:pt x="167" y="143"/>
                    </a:lnTo>
                    <a:lnTo>
                      <a:pt x="172" y="135"/>
                    </a:lnTo>
                    <a:lnTo>
                      <a:pt x="176" y="127"/>
                    </a:lnTo>
                    <a:lnTo>
                      <a:pt x="178" y="118"/>
                    </a:lnTo>
                    <a:lnTo>
                      <a:pt x="180" y="110"/>
                    </a:lnTo>
                    <a:lnTo>
                      <a:pt x="183" y="101"/>
                    </a:lnTo>
                    <a:lnTo>
                      <a:pt x="183" y="92"/>
                    </a:lnTo>
                    <a:lnTo>
                      <a:pt x="183" y="82"/>
                    </a:lnTo>
                    <a:lnTo>
                      <a:pt x="180" y="73"/>
                    </a:lnTo>
                    <a:lnTo>
                      <a:pt x="178" y="64"/>
                    </a:lnTo>
                    <a:lnTo>
                      <a:pt x="176" y="56"/>
                    </a:lnTo>
                    <a:lnTo>
                      <a:pt x="172" y="48"/>
                    </a:lnTo>
                    <a:lnTo>
                      <a:pt x="167" y="41"/>
                    </a:lnTo>
                    <a:lnTo>
                      <a:pt x="162" y="33"/>
                    </a:lnTo>
                    <a:lnTo>
                      <a:pt x="156" y="27"/>
                    </a:lnTo>
                    <a:lnTo>
                      <a:pt x="149" y="21"/>
                    </a:lnTo>
                    <a:lnTo>
                      <a:pt x="143" y="16"/>
                    </a:lnTo>
                    <a:lnTo>
                      <a:pt x="135" y="11"/>
                    </a:lnTo>
                    <a:lnTo>
                      <a:pt x="127" y="7"/>
                    </a:lnTo>
                    <a:lnTo>
                      <a:pt x="118" y="4"/>
                    </a:lnTo>
                    <a:lnTo>
                      <a:pt x="109" y="2"/>
                    </a:lnTo>
                    <a:lnTo>
                      <a:pt x="101" y="1"/>
                    </a:lnTo>
                    <a:lnTo>
                      <a:pt x="92" y="0"/>
                    </a:lnTo>
                    <a:lnTo>
                      <a:pt x="82" y="1"/>
                    </a:lnTo>
                    <a:lnTo>
                      <a:pt x="73" y="2"/>
                    </a:lnTo>
                    <a:lnTo>
                      <a:pt x="64" y="4"/>
                    </a:lnTo>
                    <a:lnTo>
                      <a:pt x="56" y="7"/>
                    </a:lnTo>
                    <a:lnTo>
                      <a:pt x="47" y="11"/>
                    </a:lnTo>
                    <a:lnTo>
                      <a:pt x="41" y="16"/>
                    </a:lnTo>
                    <a:lnTo>
                      <a:pt x="33" y="21"/>
                    </a:lnTo>
                    <a:lnTo>
                      <a:pt x="26" y="27"/>
                    </a:lnTo>
                    <a:lnTo>
                      <a:pt x="21" y="33"/>
                    </a:lnTo>
                    <a:lnTo>
                      <a:pt x="15"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5" y="143"/>
                    </a:lnTo>
                    <a:lnTo>
                      <a:pt x="21" y="149"/>
                    </a:lnTo>
                    <a:lnTo>
                      <a:pt x="26" y="156"/>
                    </a:lnTo>
                    <a:lnTo>
                      <a:pt x="33" y="162"/>
                    </a:lnTo>
                    <a:lnTo>
                      <a:pt x="41" y="167"/>
                    </a:lnTo>
                    <a:lnTo>
                      <a:pt x="47" y="172"/>
                    </a:lnTo>
                    <a:lnTo>
                      <a:pt x="56"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8" name="Freeform 37"/>
              <p:cNvSpPr>
                <a:spLocks/>
              </p:cNvSpPr>
              <p:nvPr/>
            </p:nvSpPr>
            <p:spPr bwMode="auto">
              <a:xfrm>
                <a:off x="10576328" y="2401249"/>
                <a:ext cx="28575" cy="28575"/>
              </a:xfrm>
              <a:custGeom>
                <a:avLst/>
                <a:gdLst/>
                <a:ahLst/>
                <a:cxnLst>
                  <a:cxn ang="0">
                    <a:pos x="100" y="183"/>
                  </a:cxn>
                  <a:cxn ang="0">
                    <a:pos x="118" y="179"/>
                  </a:cxn>
                  <a:cxn ang="0">
                    <a:pos x="135" y="172"/>
                  </a:cxn>
                  <a:cxn ang="0">
                    <a:pos x="149" y="162"/>
                  </a:cxn>
                  <a:cxn ang="0">
                    <a:pos x="161" y="149"/>
                  </a:cxn>
                  <a:cxn ang="0">
                    <a:pos x="171" y="135"/>
                  </a:cxn>
                  <a:cxn ang="0">
                    <a:pos x="178" y="118"/>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2" h="183">
                    <a:moveTo>
                      <a:pt x="92" y="183"/>
                    </a:moveTo>
                    <a:lnTo>
                      <a:pt x="100" y="183"/>
                    </a:lnTo>
                    <a:lnTo>
                      <a:pt x="109" y="182"/>
                    </a:lnTo>
                    <a:lnTo>
                      <a:pt x="118" y="179"/>
                    </a:lnTo>
                    <a:lnTo>
                      <a:pt x="127" y="176"/>
                    </a:lnTo>
                    <a:lnTo>
                      <a:pt x="135" y="172"/>
                    </a:lnTo>
                    <a:lnTo>
                      <a:pt x="143" y="167"/>
                    </a:lnTo>
                    <a:lnTo>
                      <a:pt x="149" y="162"/>
                    </a:lnTo>
                    <a:lnTo>
                      <a:pt x="156" y="156"/>
                    </a:lnTo>
                    <a:lnTo>
                      <a:pt x="161" y="149"/>
                    </a:lnTo>
                    <a:lnTo>
                      <a:pt x="167" y="143"/>
                    </a:lnTo>
                    <a:lnTo>
                      <a:pt x="171" y="135"/>
                    </a:lnTo>
                    <a:lnTo>
                      <a:pt x="176" y="127"/>
                    </a:lnTo>
                    <a:lnTo>
                      <a:pt x="178" y="118"/>
                    </a:lnTo>
                    <a:lnTo>
                      <a:pt x="180" y="110"/>
                    </a:lnTo>
                    <a:lnTo>
                      <a:pt x="182" y="101"/>
                    </a:lnTo>
                    <a:lnTo>
                      <a:pt x="182" y="92"/>
                    </a:lnTo>
                    <a:lnTo>
                      <a:pt x="182" y="82"/>
                    </a:lnTo>
                    <a:lnTo>
                      <a:pt x="180" y="73"/>
                    </a:lnTo>
                    <a:lnTo>
                      <a:pt x="178" y="64"/>
                    </a:lnTo>
                    <a:lnTo>
                      <a:pt x="176" y="56"/>
                    </a:lnTo>
                    <a:lnTo>
                      <a:pt x="171" y="48"/>
                    </a:lnTo>
                    <a:lnTo>
                      <a:pt x="167" y="41"/>
                    </a:lnTo>
                    <a:lnTo>
                      <a:pt x="161" y="33"/>
                    </a:lnTo>
                    <a:lnTo>
                      <a:pt x="156" y="27"/>
                    </a:lnTo>
                    <a:lnTo>
                      <a:pt x="149" y="21"/>
                    </a:lnTo>
                    <a:lnTo>
                      <a:pt x="143" y="16"/>
                    </a:lnTo>
                    <a:lnTo>
                      <a:pt x="135" y="11"/>
                    </a:lnTo>
                    <a:lnTo>
                      <a:pt x="127" y="7"/>
                    </a:lnTo>
                    <a:lnTo>
                      <a:pt x="118" y="4"/>
                    </a:lnTo>
                    <a:lnTo>
                      <a:pt x="109" y="2"/>
                    </a:lnTo>
                    <a:lnTo>
                      <a:pt x="100" y="1"/>
                    </a:lnTo>
                    <a:lnTo>
                      <a:pt x="92" y="0"/>
                    </a:lnTo>
                    <a:lnTo>
                      <a:pt x="82" y="1"/>
                    </a:lnTo>
                    <a:lnTo>
                      <a:pt x="73" y="2"/>
                    </a:lnTo>
                    <a:lnTo>
                      <a:pt x="64" y="4"/>
                    </a:lnTo>
                    <a:lnTo>
                      <a:pt x="56" y="7"/>
                    </a:lnTo>
                    <a:lnTo>
                      <a:pt x="48" y="11"/>
                    </a:lnTo>
                    <a:lnTo>
                      <a:pt x="41" y="16"/>
                    </a:lnTo>
                    <a:lnTo>
                      <a:pt x="33" y="21"/>
                    </a:lnTo>
                    <a:lnTo>
                      <a:pt x="27" y="27"/>
                    </a:lnTo>
                    <a:lnTo>
                      <a:pt x="21" y="33"/>
                    </a:lnTo>
                    <a:lnTo>
                      <a:pt x="16"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6" y="143"/>
                    </a:lnTo>
                    <a:lnTo>
                      <a:pt x="21" y="149"/>
                    </a:lnTo>
                    <a:lnTo>
                      <a:pt x="27" y="156"/>
                    </a:lnTo>
                    <a:lnTo>
                      <a:pt x="33" y="162"/>
                    </a:lnTo>
                    <a:lnTo>
                      <a:pt x="41" y="167"/>
                    </a:lnTo>
                    <a:lnTo>
                      <a:pt x="48" y="172"/>
                    </a:lnTo>
                    <a:lnTo>
                      <a:pt x="56"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9" name="Freeform 38"/>
              <p:cNvSpPr>
                <a:spLocks/>
              </p:cNvSpPr>
              <p:nvPr/>
            </p:nvSpPr>
            <p:spPr bwMode="auto">
              <a:xfrm>
                <a:off x="10616015" y="2401249"/>
                <a:ext cx="28575" cy="28575"/>
              </a:xfrm>
              <a:custGeom>
                <a:avLst/>
                <a:gdLst/>
                <a:ahLst/>
                <a:cxnLst>
                  <a:cxn ang="0">
                    <a:pos x="100" y="183"/>
                  </a:cxn>
                  <a:cxn ang="0">
                    <a:pos x="118" y="179"/>
                  </a:cxn>
                  <a:cxn ang="0">
                    <a:pos x="135"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8"/>
                  </a:cxn>
                  <a:cxn ang="0">
                    <a:pos x="10" y="135"/>
                  </a:cxn>
                  <a:cxn ang="0">
                    <a:pos x="20" y="149"/>
                  </a:cxn>
                  <a:cxn ang="0">
                    <a:pos x="34" y="162"/>
                  </a:cxn>
                  <a:cxn ang="0">
                    <a:pos x="48" y="172"/>
                  </a:cxn>
                  <a:cxn ang="0">
                    <a:pos x="64" y="179"/>
                  </a:cxn>
                  <a:cxn ang="0">
                    <a:pos x="82" y="183"/>
                  </a:cxn>
                </a:cxnLst>
                <a:rect l="0" t="0" r="r" b="b"/>
                <a:pathLst>
                  <a:path w="182" h="183">
                    <a:moveTo>
                      <a:pt x="91" y="183"/>
                    </a:moveTo>
                    <a:lnTo>
                      <a:pt x="100" y="183"/>
                    </a:lnTo>
                    <a:lnTo>
                      <a:pt x="109" y="182"/>
                    </a:lnTo>
                    <a:lnTo>
                      <a:pt x="118" y="179"/>
                    </a:lnTo>
                    <a:lnTo>
                      <a:pt x="127" y="176"/>
                    </a:lnTo>
                    <a:lnTo>
                      <a:pt x="135" y="172"/>
                    </a:lnTo>
                    <a:lnTo>
                      <a:pt x="142" y="167"/>
                    </a:lnTo>
                    <a:lnTo>
                      <a:pt x="149" y="162"/>
                    </a:lnTo>
                    <a:lnTo>
                      <a:pt x="156" y="156"/>
                    </a:lnTo>
                    <a:lnTo>
                      <a:pt x="161" y="149"/>
                    </a:lnTo>
                    <a:lnTo>
                      <a:pt x="167" y="143"/>
                    </a:lnTo>
                    <a:lnTo>
                      <a:pt x="171" y="135"/>
                    </a:lnTo>
                    <a:lnTo>
                      <a:pt x="176" y="127"/>
                    </a:lnTo>
                    <a:lnTo>
                      <a:pt x="179" y="118"/>
                    </a:lnTo>
                    <a:lnTo>
                      <a:pt x="181" y="110"/>
                    </a:lnTo>
                    <a:lnTo>
                      <a:pt x="182" y="101"/>
                    </a:lnTo>
                    <a:lnTo>
                      <a:pt x="182" y="92"/>
                    </a:lnTo>
                    <a:lnTo>
                      <a:pt x="182" y="82"/>
                    </a:lnTo>
                    <a:lnTo>
                      <a:pt x="181" y="73"/>
                    </a:lnTo>
                    <a:lnTo>
                      <a:pt x="179" y="64"/>
                    </a:lnTo>
                    <a:lnTo>
                      <a:pt x="176" y="56"/>
                    </a:lnTo>
                    <a:lnTo>
                      <a:pt x="171" y="48"/>
                    </a:lnTo>
                    <a:lnTo>
                      <a:pt x="167" y="41"/>
                    </a:lnTo>
                    <a:lnTo>
                      <a:pt x="161" y="33"/>
                    </a:lnTo>
                    <a:lnTo>
                      <a:pt x="156" y="27"/>
                    </a:lnTo>
                    <a:lnTo>
                      <a:pt x="149" y="21"/>
                    </a:lnTo>
                    <a:lnTo>
                      <a:pt x="142" y="16"/>
                    </a:lnTo>
                    <a:lnTo>
                      <a:pt x="135" y="11"/>
                    </a:lnTo>
                    <a:lnTo>
                      <a:pt x="127" y="7"/>
                    </a:lnTo>
                    <a:lnTo>
                      <a:pt x="118" y="4"/>
                    </a:lnTo>
                    <a:lnTo>
                      <a:pt x="109" y="2"/>
                    </a:lnTo>
                    <a:lnTo>
                      <a:pt x="100" y="1"/>
                    </a:lnTo>
                    <a:lnTo>
                      <a:pt x="91" y="0"/>
                    </a:lnTo>
                    <a:lnTo>
                      <a:pt x="82" y="1"/>
                    </a:lnTo>
                    <a:lnTo>
                      <a:pt x="73" y="2"/>
                    </a:lnTo>
                    <a:lnTo>
                      <a:pt x="64" y="4"/>
                    </a:lnTo>
                    <a:lnTo>
                      <a:pt x="56" y="7"/>
                    </a:lnTo>
                    <a:lnTo>
                      <a:pt x="48" y="11"/>
                    </a:lnTo>
                    <a:lnTo>
                      <a:pt x="40" y="16"/>
                    </a:lnTo>
                    <a:lnTo>
                      <a:pt x="34" y="21"/>
                    </a:lnTo>
                    <a:lnTo>
                      <a:pt x="27" y="27"/>
                    </a:lnTo>
                    <a:lnTo>
                      <a:pt x="20" y="33"/>
                    </a:lnTo>
                    <a:lnTo>
                      <a:pt x="16" y="41"/>
                    </a:lnTo>
                    <a:lnTo>
                      <a:pt x="10" y="48"/>
                    </a:lnTo>
                    <a:lnTo>
                      <a:pt x="7" y="56"/>
                    </a:lnTo>
                    <a:lnTo>
                      <a:pt x="4" y="64"/>
                    </a:lnTo>
                    <a:lnTo>
                      <a:pt x="2" y="73"/>
                    </a:lnTo>
                    <a:lnTo>
                      <a:pt x="0" y="82"/>
                    </a:lnTo>
                    <a:lnTo>
                      <a:pt x="0" y="92"/>
                    </a:lnTo>
                    <a:lnTo>
                      <a:pt x="0" y="101"/>
                    </a:lnTo>
                    <a:lnTo>
                      <a:pt x="2" y="110"/>
                    </a:lnTo>
                    <a:lnTo>
                      <a:pt x="4" y="118"/>
                    </a:lnTo>
                    <a:lnTo>
                      <a:pt x="7" y="127"/>
                    </a:lnTo>
                    <a:lnTo>
                      <a:pt x="10" y="135"/>
                    </a:lnTo>
                    <a:lnTo>
                      <a:pt x="16" y="143"/>
                    </a:lnTo>
                    <a:lnTo>
                      <a:pt x="20" y="149"/>
                    </a:lnTo>
                    <a:lnTo>
                      <a:pt x="27" y="156"/>
                    </a:lnTo>
                    <a:lnTo>
                      <a:pt x="34" y="162"/>
                    </a:lnTo>
                    <a:lnTo>
                      <a:pt x="40" y="167"/>
                    </a:lnTo>
                    <a:lnTo>
                      <a:pt x="48" y="172"/>
                    </a:lnTo>
                    <a:lnTo>
                      <a:pt x="56"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0" name="Freeform 39"/>
              <p:cNvSpPr>
                <a:spLocks/>
              </p:cNvSpPr>
              <p:nvPr/>
            </p:nvSpPr>
            <p:spPr bwMode="auto">
              <a:xfrm>
                <a:off x="11073215" y="3714112"/>
                <a:ext cx="203200" cy="34925"/>
              </a:xfrm>
              <a:custGeom>
                <a:avLst/>
                <a:gdLst/>
                <a:ahLst/>
                <a:cxnLst>
                  <a:cxn ang="0">
                    <a:pos x="1169" y="0"/>
                  </a:cxn>
                  <a:cxn ang="0">
                    <a:pos x="1190" y="2"/>
                  </a:cxn>
                  <a:cxn ang="0">
                    <a:pos x="1212" y="9"/>
                  </a:cxn>
                  <a:cxn ang="0">
                    <a:pos x="1229" y="19"/>
                  </a:cxn>
                  <a:cxn ang="0">
                    <a:pos x="1246" y="32"/>
                  </a:cxn>
                  <a:cxn ang="0">
                    <a:pos x="1259" y="49"/>
                  </a:cxn>
                  <a:cxn ang="0">
                    <a:pos x="1269" y="68"/>
                  </a:cxn>
                  <a:cxn ang="0">
                    <a:pos x="1276" y="88"/>
                  </a:cxn>
                  <a:cxn ang="0">
                    <a:pos x="1278" y="110"/>
                  </a:cxn>
                  <a:cxn ang="0">
                    <a:pos x="1276" y="131"/>
                  </a:cxn>
                  <a:cxn ang="0">
                    <a:pos x="1269" y="152"/>
                  </a:cxn>
                  <a:cxn ang="0">
                    <a:pos x="1259" y="170"/>
                  </a:cxn>
                  <a:cxn ang="0">
                    <a:pos x="1246" y="186"/>
                  </a:cxn>
                  <a:cxn ang="0">
                    <a:pos x="1229" y="200"/>
                  </a:cxn>
                  <a:cxn ang="0">
                    <a:pos x="1212" y="210"/>
                  </a:cxn>
                  <a:cxn ang="0">
                    <a:pos x="1190" y="216"/>
                  </a:cxn>
                  <a:cxn ang="0">
                    <a:pos x="1169" y="219"/>
                  </a:cxn>
                  <a:cxn ang="0">
                    <a:pos x="97" y="218"/>
                  </a:cxn>
                  <a:cxn ang="0">
                    <a:pos x="76" y="213"/>
                  </a:cxn>
                  <a:cxn ang="0">
                    <a:pos x="56" y="205"/>
                  </a:cxn>
                  <a:cxn ang="0">
                    <a:pos x="38" y="193"/>
                  </a:cxn>
                  <a:cxn ang="0">
                    <a:pos x="24" y="179"/>
                  </a:cxn>
                  <a:cxn ang="0">
                    <a:pos x="12" y="161"/>
                  </a:cxn>
                  <a:cxn ang="0">
                    <a:pos x="4" y="142"/>
                  </a:cxn>
                  <a:cxn ang="0">
                    <a:pos x="0" y="121"/>
                  </a:cxn>
                  <a:cxn ang="0">
                    <a:pos x="0" y="99"/>
                  </a:cxn>
                  <a:cxn ang="0">
                    <a:pos x="4" y="78"/>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8"/>
                    </a:lnTo>
                    <a:lnTo>
                      <a:pt x="1272" y="78"/>
                    </a:lnTo>
                    <a:lnTo>
                      <a:pt x="1276" y="88"/>
                    </a:lnTo>
                    <a:lnTo>
                      <a:pt x="1277" y="99"/>
                    </a:lnTo>
                    <a:lnTo>
                      <a:pt x="1278" y="110"/>
                    </a:lnTo>
                    <a:lnTo>
                      <a:pt x="1277" y="121"/>
                    </a:lnTo>
                    <a:lnTo>
                      <a:pt x="1276" y="131"/>
                    </a:lnTo>
                    <a:lnTo>
                      <a:pt x="1272" y="142"/>
                    </a:lnTo>
                    <a:lnTo>
                      <a:pt x="1269" y="152"/>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8"/>
                    </a:lnTo>
                    <a:lnTo>
                      <a:pt x="1169" y="219"/>
                    </a:lnTo>
                    <a:lnTo>
                      <a:pt x="108" y="219"/>
                    </a:lnTo>
                    <a:lnTo>
                      <a:pt x="97" y="218"/>
                    </a:lnTo>
                    <a:lnTo>
                      <a:pt x="86" y="216"/>
                    </a:lnTo>
                    <a:lnTo>
                      <a:pt x="76" y="213"/>
                    </a:lnTo>
                    <a:lnTo>
                      <a:pt x="66" y="210"/>
                    </a:lnTo>
                    <a:lnTo>
                      <a:pt x="56" y="205"/>
                    </a:lnTo>
                    <a:lnTo>
                      <a:pt x="47" y="200"/>
                    </a:lnTo>
                    <a:lnTo>
                      <a:pt x="38" y="193"/>
                    </a:lnTo>
                    <a:lnTo>
                      <a:pt x="31" y="186"/>
                    </a:lnTo>
                    <a:lnTo>
                      <a:pt x="24" y="179"/>
                    </a:lnTo>
                    <a:lnTo>
                      <a:pt x="17" y="170"/>
                    </a:lnTo>
                    <a:lnTo>
                      <a:pt x="12" y="161"/>
                    </a:lnTo>
                    <a:lnTo>
                      <a:pt x="7" y="152"/>
                    </a:lnTo>
                    <a:lnTo>
                      <a:pt x="4" y="142"/>
                    </a:lnTo>
                    <a:lnTo>
                      <a:pt x="2" y="131"/>
                    </a:lnTo>
                    <a:lnTo>
                      <a:pt x="0" y="121"/>
                    </a:lnTo>
                    <a:lnTo>
                      <a:pt x="0" y="110"/>
                    </a:lnTo>
                    <a:lnTo>
                      <a:pt x="0" y="99"/>
                    </a:lnTo>
                    <a:lnTo>
                      <a:pt x="2" y="88"/>
                    </a:lnTo>
                    <a:lnTo>
                      <a:pt x="4" y="78"/>
                    </a:lnTo>
                    <a:lnTo>
                      <a:pt x="7" y="68"/>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1" name="Freeform 40"/>
              <p:cNvSpPr>
                <a:spLocks/>
              </p:cNvSpPr>
              <p:nvPr/>
            </p:nvSpPr>
            <p:spPr bwMode="auto">
              <a:xfrm>
                <a:off x="10455678" y="3715699"/>
                <a:ext cx="28575" cy="28575"/>
              </a:xfrm>
              <a:custGeom>
                <a:avLst/>
                <a:gdLst/>
                <a:ahLst/>
                <a:cxnLst>
                  <a:cxn ang="0">
                    <a:pos x="101" y="182"/>
                  </a:cxn>
                  <a:cxn ang="0">
                    <a:pos x="119" y="178"/>
                  </a:cxn>
                  <a:cxn ang="0">
                    <a:pos x="135" y="172"/>
                  </a:cxn>
                  <a:cxn ang="0">
                    <a:pos x="150" y="162"/>
                  </a:cxn>
                  <a:cxn ang="0">
                    <a:pos x="162" y="150"/>
                  </a:cxn>
                  <a:cxn ang="0">
                    <a:pos x="172" y="134"/>
                  </a:cxn>
                  <a:cxn ang="0">
                    <a:pos x="179" y="119"/>
                  </a:cxn>
                  <a:cxn ang="0">
                    <a:pos x="182" y="101"/>
                  </a:cxn>
                  <a:cxn ang="0">
                    <a:pos x="182" y="82"/>
                  </a:cxn>
                  <a:cxn ang="0">
                    <a:pos x="179"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9" y="178"/>
                    </a:lnTo>
                    <a:lnTo>
                      <a:pt x="126" y="175"/>
                    </a:lnTo>
                    <a:lnTo>
                      <a:pt x="135" y="172"/>
                    </a:lnTo>
                    <a:lnTo>
                      <a:pt x="142" y="166"/>
                    </a:lnTo>
                    <a:lnTo>
                      <a:pt x="150" y="162"/>
                    </a:lnTo>
                    <a:lnTo>
                      <a:pt x="156" y="155"/>
                    </a:lnTo>
                    <a:lnTo>
                      <a:pt x="162" y="150"/>
                    </a:lnTo>
                    <a:lnTo>
                      <a:pt x="167" y="142"/>
                    </a:lnTo>
                    <a:lnTo>
                      <a:pt x="172" y="134"/>
                    </a:lnTo>
                    <a:lnTo>
                      <a:pt x="175" y="126"/>
                    </a:lnTo>
                    <a:lnTo>
                      <a:pt x="179" y="119"/>
                    </a:lnTo>
                    <a:lnTo>
                      <a:pt x="181" y="110"/>
                    </a:lnTo>
                    <a:lnTo>
                      <a:pt x="182" y="101"/>
                    </a:lnTo>
                    <a:lnTo>
                      <a:pt x="183" y="91"/>
                    </a:lnTo>
                    <a:lnTo>
                      <a:pt x="182" y="82"/>
                    </a:lnTo>
                    <a:lnTo>
                      <a:pt x="181" y="73"/>
                    </a:lnTo>
                    <a:lnTo>
                      <a:pt x="179" y="64"/>
                    </a:lnTo>
                    <a:lnTo>
                      <a:pt x="175" y="55"/>
                    </a:lnTo>
                    <a:lnTo>
                      <a:pt x="172" y="48"/>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8"/>
                    </a:lnTo>
                    <a:lnTo>
                      <a:pt x="7" y="55"/>
                    </a:lnTo>
                    <a:lnTo>
                      <a:pt x="4" y="64"/>
                    </a:lnTo>
                    <a:lnTo>
                      <a:pt x="2" y="73"/>
                    </a:lnTo>
                    <a:lnTo>
                      <a:pt x="0" y="82"/>
                    </a:lnTo>
                    <a:lnTo>
                      <a:pt x="0" y="91"/>
                    </a:lnTo>
                    <a:lnTo>
                      <a:pt x="0" y="101"/>
                    </a:lnTo>
                    <a:lnTo>
                      <a:pt x="2" y="110"/>
                    </a:lnTo>
                    <a:lnTo>
                      <a:pt x="4" y="119"/>
                    </a:lnTo>
                    <a:lnTo>
                      <a:pt x="7" y="126"/>
                    </a:lnTo>
                    <a:lnTo>
                      <a:pt x="11" y="134"/>
                    </a:lnTo>
                    <a:lnTo>
                      <a:pt x="16" y="142"/>
                    </a:lnTo>
                    <a:lnTo>
                      <a:pt x="21" y="150"/>
                    </a:lnTo>
                    <a:lnTo>
                      <a:pt x="27"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2" name="Freeform 41"/>
              <p:cNvSpPr>
                <a:spLocks/>
              </p:cNvSpPr>
              <p:nvPr/>
            </p:nvSpPr>
            <p:spPr bwMode="auto">
              <a:xfrm>
                <a:off x="10495365" y="3715699"/>
                <a:ext cx="30163" cy="28575"/>
              </a:xfrm>
              <a:custGeom>
                <a:avLst/>
                <a:gdLst/>
                <a:ahLst/>
                <a:cxnLst>
                  <a:cxn ang="0">
                    <a:pos x="101" y="182"/>
                  </a:cxn>
                  <a:cxn ang="0">
                    <a:pos x="119" y="178"/>
                  </a:cxn>
                  <a:cxn ang="0">
                    <a:pos x="135" y="172"/>
                  </a:cxn>
                  <a:cxn ang="0">
                    <a:pos x="150" y="162"/>
                  </a:cxn>
                  <a:cxn ang="0">
                    <a:pos x="162" y="150"/>
                  </a:cxn>
                  <a:cxn ang="0">
                    <a:pos x="172" y="134"/>
                  </a:cxn>
                  <a:cxn ang="0">
                    <a:pos x="178" y="119"/>
                  </a:cxn>
                  <a:cxn ang="0">
                    <a:pos x="182" y="101"/>
                  </a:cxn>
                  <a:cxn ang="0">
                    <a:pos x="182" y="82"/>
                  </a:cxn>
                  <a:cxn ang="0">
                    <a:pos x="178"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3" h="182">
                    <a:moveTo>
                      <a:pt x="92" y="182"/>
                    </a:moveTo>
                    <a:lnTo>
                      <a:pt x="101" y="182"/>
                    </a:lnTo>
                    <a:lnTo>
                      <a:pt x="110" y="181"/>
                    </a:lnTo>
                    <a:lnTo>
                      <a:pt x="119" y="178"/>
                    </a:lnTo>
                    <a:lnTo>
                      <a:pt x="127" y="175"/>
                    </a:lnTo>
                    <a:lnTo>
                      <a:pt x="135" y="172"/>
                    </a:lnTo>
                    <a:lnTo>
                      <a:pt x="142" y="166"/>
                    </a:lnTo>
                    <a:lnTo>
                      <a:pt x="150" y="162"/>
                    </a:lnTo>
                    <a:lnTo>
                      <a:pt x="156" y="155"/>
                    </a:lnTo>
                    <a:lnTo>
                      <a:pt x="162" y="150"/>
                    </a:lnTo>
                    <a:lnTo>
                      <a:pt x="167"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8" y="55"/>
                    </a:lnTo>
                    <a:lnTo>
                      <a:pt x="4" y="64"/>
                    </a:lnTo>
                    <a:lnTo>
                      <a:pt x="2" y="73"/>
                    </a:lnTo>
                    <a:lnTo>
                      <a:pt x="1" y="82"/>
                    </a:lnTo>
                    <a:lnTo>
                      <a:pt x="0" y="91"/>
                    </a:lnTo>
                    <a:lnTo>
                      <a:pt x="1" y="101"/>
                    </a:lnTo>
                    <a:lnTo>
                      <a:pt x="2" y="110"/>
                    </a:lnTo>
                    <a:lnTo>
                      <a:pt x="4" y="119"/>
                    </a:lnTo>
                    <a:lnTo>
                      <a:pt x="8"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3" name="Freeform 42"/>
              <p:cNvSpPr>
                <a:spLocks/>
              </p:cNvSpPr>
              <p:nvPr/>
            </p:nvSpPr>
            <p:spPr bwMode="auto">
              <a:xfrm>
                <a:off x="10536640" y="3715699"/>
                <a:ext cx="28575" cy="28575"/>
              </a:xfrm>
              <a:custGeom>
                <a:avLst/>
                <a:gdLst/>
                <a:ahLst/>
                <a:cxnLst>
                  <a:cxn ang="0">
                    <a:pos x="101" y="182"/>
                  </a:cxn>
                  <a:cxn ang="0">
                    <a:pos x="118" y="178"/>
                  </a:cxn>
                  <a:cxn ang="0">
                    <a:pos x="135" y="172"/>
                  </a:cxn>
                  <a:cxn ang="0">
                    <a:pos x="149" y="162"/>
                  </a:cxn>
                  <a:cxn ang="0">
                    <a:pos x="162" y="150"/>
                  </a:cxn>
                  <a:cxn ang="0">
                    <a:pos x="172" y="134"/>
                  </a:cxn>
                  <a:cxn ang="0">
                    <a:pos x="178" y="119"/>
                  </a:cxn>
                  <a:cxn ang="0">
                    <a:pos x="183" y="101"/>
                  </a:cxn>
                  <a:cxn ang="0">
                    <a:pos x="183" y="82"/>
                  </a:cxn>
                  <a:cxn ang="0">
                    <a:pos x="178" y="64"/>
                  </a:cxn>
                  <a:cxn ang="0">
                    <a:pos x="172" y="48"/>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7" y="172"/>
                  </a:cxn>
                  <a:cxn ang="0">
                    <a:pos x="64" y="178"/>
                  </a:cxn>
                  <a:cxn ang="0">
                    <a:pos x="82" y="182"/>
                  </a:cxn>
                </a:cxnLst>
                <a:rect l="0" t="0" r="r" b="b"/>
                <a:pathLst>
                  <a:path w="183" h="182">
                    <a:moveTo>
                      <a:pt x="92" y="182"/>
                    </a:moveTo>
                    <a:lnTo>
                      <a:pt x="101" y="182"/>
                    </a:lnTo>
                    <a:lnTo>
                      <a:pt x="109" y="181"/>
                    </a:lnTo>
                    <a:lnTo>
                      <a:pt x="118" y="178"/>
                    </a:lnTo>
                    <a:lnTo>
                      <a:pt x="127" y="175"/>
                    </a:lnTo>
                    <a:lnTo>
                      <a:pt x="135" y="172"/>
                    </a:lnTo>
                    <a:lnTo>
                      <a:pt x="143" y="166"/>
                    </a:lnTo>
                    <a:lnTo>
                      <a:pt x="149" y="162"/>
                    </a:lnTo>
                    <a:lnTo>
                      <a:pt x="156" y="155"/>
                    </a:lnTo>
                    <a:lnTo>
                      <a:pt x="162" y="150"/>
                    </a:lnTo>
                    <a:lnTo>
                      <a:pt x="167" y="142"/>
                    </a:lnTo>
                    <a:lnTo>
                      <a:pt x="172" y="134"/>
                    </a:lnTo>
                    <a:lnTo>
                      <a:pt x="176" y="126"/>
                    </a:lnTo>
                    <a:lnTo>
                      <a:pt x="178" y="119"/>
                    </a:lnTo>
                    <a:lnTo>
                      <a:pt x="180" y="110"/>
                    </a:lnTo>
                    <a:lnTo>
                      <a:pt x="183" y="101"/>
                    </a:lnTo>
                    <a:lnTo>
                      <a:pt x="183" y="91"/>
                    </a:lnTo>
                    <a:lnTo>
                      <a:pt x="183" y="82"/>
                    </a:lnTo>
                    <a:lnTo>
                      <a:pt x="180" y="73"/>
                    </a:lnTo>
                    <a:lnTo>
                      <a:pt x="178" y="64"/>
                    </a:lnTo>
                    <a:lnTo>
                      <a:pt x="176" y="55"/>
                    </a:lnTo>
                    <a:lnTo>
                      <a:pt x="172" y="48"/>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5" y="142"/>
                    </a:lnTo>
                    <a:lnTo>
                      <a:pt x="21" y="150"/>
                    </a:lnTo>
                    <a:lnTo>
                      <a:pt x="26" y="155"/>
                    </a:lnTo>
                    <a:lnTo>
                      <a:pt x="33" y="162"/>
                    </a:lnTo>
                    <a:lnTo>
                      <a:pt x="41" y="166"/>
                    </a:lnTo>
                    <a:lnTo>
                      <a:pt x="47" y="172"/>
                    </a:lnTo>
                    <a:lnTo>
                      <a:pt x="56"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4" name="Freeform 43"/>
              <p:cNvSpPr>
                <a:spLocks/>
              </p:cNvSpPr>
              <p:nvPr/>
            </p:nvSpPr>
            <p:spPr bwMode="auto">
              <a:xfrm>
                <a:off x="10576328" y="3715699"/>
                <a:ext cx="28575" cy="28575"/>
              </a:xfrm>
              <a:custGeom>
                <a:avLst/>
                <a:gdLst/>
                <a:ahLst/>
                <a:cxnLst>
                  <a:cxn ang="0">
                    <a:pos x="100" y="182"/>
                  </a:cxn>
                  <a:cxn ang="0">
                    <a:pos x="118" y="178"/>
                  </a:cxn>
                  <a:cxn ang="0">
                    <a:pos x="135" y="172"/>
                  </a:cxn>
                  <a:cxn ang="0">
                    <a:pos x="149" y="162"/>
                  </a:cxn>
                  <a:cxn ang="0">
                    <a:pos x="161" y="150"/>
                  </a:cxn>
                  <a:cxn ang="0">
                    <a:pos x="171" y="134"/>
                  </a:cxn>
                  <a:cxn ang="0">
                    <a:pos x="178" y="119"/>
                  </a:cxn>
                  <a:cxn ang="0">
                    <a:pos x="182" y="101"/>
                  </a:cxn>
                  <a:cxn ang="0">
                    <a:pos x="182" y="82"/>
                  </a:cxn>
                  <a:cxn ang="0">
                    <a:pos x="178"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2" h="182">
                    <a:moveTo>
                      <a:pt x="92" y="182"/>
                    </a:moveTo>
                    <a:lnTo>
                      <a:pt x="100" y="182"/>
                    </a:lnTo>
                    <a:lnTo>
                      <a:pt x="109" y="181"/>
                    </a:lnTo>
                    <a:lnTo>
                      <a:pt x="118" y="178"/>
                    </a:lnTo>
                    <a:lnTo>
                      <a:pt x="127" y="175"/>
                    </a:lnTo>
                    <a:lnTo>
                      <a:pt x="135" y="172"/>
                    </a:lnTo>
                    <a:lnTo>
                      <a:pt x="143" y="166"/>
                    </a:lnTo>
                    <a:lnTo>
                      <a:pt x="149" y="162"/>
                    </a:lnTo>
                    <a:lnTo>
                      <a:pt x="156" y="155"/>
                    </a:lnTo>
                    <a:lnTo>
                      <a:pt x="161" y="150"/>
                    </a:lnTo>
                    <a:lnTo>
                      <a:pt x="167" y="142"/>
                    </a:lnTo>
                    <a:lnTo>
                      <a:pt x="171" y="134"/>
                    </a:lnTo>
                    <a:lnTo>
                      <a:pt x="176" y="126"/>
                    </a:lnTo>
                    <a:lnTo>
                      <a:pt x="178" y="119"/>
                    </a:lnTo>
                    <a:lnTo>
                      <a:pt x="180" y="110"/>
                    </a:lnTo>
                    <a:lnTo>
                      <a:pt x="182" y="101"/>
                    </a:lnTo>
                    <a:lnTo>
                      <a:pt x="182" y="91"/>
                    </a:lnTo>
                    <a:lnTo>
                      <a:pt x="182" y="82"/>
                    </a:lnTo>
                    <a:lnTo>
                      <a:pt x="180" y="73"/>
                    </a:lnTo>
                    <a:lnTo>
                      <a:pt x="178" y="64"/>
                    </a:lnTo>
                    <a:lnTo>
                      <a:pt x="176" y="55"/>
                    </a:lnTo>
                    <a:lnTo>
                      <a:pt x="171" y="48"/>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6" y="142"/>
                    </a:lnTo>
                    <a:lnTo>
                      <a:pt x="21" y="150"/>
                    </a:lnTo>
                    <a:lnTo>
                      <a:pt x="27" y="155"/>
                    </a:lnTo>
                    <a:lnTo>
                      <a:pt x="33" y="162"/>
                    </a:lnTo>
                    <a:lnTo>
                      <a:pt x="41" y="166"/>
                    </a:lnTo>
                    <a:lnTo>
                      <a:pt x="48" y="172"/>
                    </a:lnTo>
                    <a:lnTo>
                      <a:pt x="56"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5" name="Freeform 44"/>
              <p:cNvSpPr>
                <a:spLocks/>
              </p:cNvSpPr>
              <p:nvPr/>
            </p:nvSpPr>
            <p:spPr bwMode="auto">
              <a:xfrm>
                <a:off x="10616015" y="3715699"/>
                <a:ext cx="28575" cy="28575"/>
              </a:xfrm>
              <a:custGeom>
                <a:avLst/>
                <a:gdLst/>
                <a:ahLst/>
                <a:cxnLst>
                  <a:cxn ang="0">
                    <a:pos x="100" y="182"/>
                  </a:cxn>
                  <a:cxn ang="0">
                    <a:pos x="118" y="178"/>
                  </a:cxn>
                  <a:cxn ang="0">
                    <a:pos x="135"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8"/>
                  </a:cxn>
                  <a:cxn ang="0">
                    <a:pos x="4" y="64"/>
                  </a:cxn>
                  <a:cxn ang="0">
                    <a:pos x="0" y="82"/>
                  </a:cxn>
                  <a:cxn ang="0">
                    <a:pos x="0" y="101"/>
                  </a:cxn>
                  <a:cxn ang="0">
                    <a:pos x="4" y="119"/>
                  </a:cxn>
                  <a:cxn ang="0">
                    <a:pos x="10" y="134"/>
                  </a:cxn>
                  <a:cxn ang="0">
                    <a:pos x="20" y="150"/>
                  </a:cxn>
                  <a:cxn ang="0">
                    <a:pos x="34" y="162"/>
                  </a:cxn>
                  <a:cxn ang="0">
                    <a:pos x="48" y="172"/>
                  </a:cxn>
                  <a:cxn ang="0">
                    <a:pos x="64" y="178"/>
                  </a:cxn>
                  <a:cxn ang="0">
                    <a:pos x="82" y="182"/>
                  </a:cxn>
                </a:cxnLst>
                <a:rect l="0" t="0" r="r" b="b"/>
                <a:pathLst>
                  <a:path w="182" h="182">
                    <a:moveTo>
                      <a:pt x="91" y="182"/>
                    </a:moveTo>
                    <a:lnTo>
                      <a:pt x="100" y="182"/>
                    </a:lnTo>
                    <a:lnTo>
                      <a:pt x="109" y="181"/>
                    </a:lnTo>
                    <a:lnTo>
                      <a:pt x="118" y="178"/>
                    </a:lnTo>
                    <a:lnTo>
                      <a:pt x="127" y="175"/>
                    </a:lnTo>
                    <a:lnTo>
                      <a:pt x="135" y="172"/>
                    </a:lnTo>
                    <a:lnTo>
                      <a:pt x="142" y="166"/>
                    </a:lnTo>
                    <a:lnTo>
                      <a:pt x="149" y="162"/>
                    </a:lnTo>
                    <a:lnTo>
                      <a:pt x="156" y="155"/>
                    </a:lnTo>
                    <a:lnTo>
                      <a:pt x="161" y="150"/>
                    </a:lnTo>
                    <a:lnTo>
                      <a:pt x="167" y="142"/>
                    </a:lnTo>
                    <a:lnTo>
                      <a:pt x="171" y="134"/>
                    </a:lnTo>
                    <a:lnTo>
                      <a:pt x="176" y="126"/>
                    </a:lnTo>
                    <a:lnTo>
                      <a:pt x="179" y="119"/>
                    </a:lnTo>
                    <a:lnTo>
                      <a:pt x="181" y="110"/>
                    </a:lnTo>
                    <a:lnTo>
                      <a:pt x="182" y="101"/>
                    </a:lnTo>
                    <a:lnTo>
                      <a:pt x="182" y="91"/>
                    </a:lnTo>
                    <a:lnTo>
                      <a:pt x="182" y="82"/>
                    </a:lnTo>
                    <a:lnTo>
                      <a:pt x="181" y="73"/>
                    </a:lnTo>
                    <a:lnTo>
                      <a:pt x="179" y="64"/>
                    </a:lnTo>
                    <a:lnTo>
                      <a:pt x="176" y="55"/>
                    </a:lnTo>
                    <a:lnTo>
                      <a:pt x="171" y="48"/>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8"/>
                    </a:lnTo>
                    <a:lnTo>
                      <a:pt x="7" y="55"/>
                    </a:lnTo>
                    <a:lnTo>
                      <a:pt x="4" y="64"/>
                    </a:lnTo>
                    <a:lnTo>
                      <a:pt x="2" y="73"/>
                    </a:lnTo>
                    <a:lnTo>
                      <a:pt x="0" y="82"/>
                    </a:lnTo>
                    <a:lnTo>
                      <a:pt x="0" y="91"/>
                    </a:lnTo>
                    <a:lnTo>
                      <a:pt x="0" y="101"/>
                    </a:lnTo>
                    <a:lnTo>
                      <a:pt x="2" y="110"/>
                    </a:lnTo>
                    <a:lnTo>
                      <a:pt x="4" y="119"/>
                    </a:lnTo>
                    <a:lnTo>
                      <a:pt x="7" y="126"/>
                    </a:lnTo>
                    <a:lnTo>
                      <a:pt x="10" y="134"/>
                    </a:lnTo>
                    <a:lnTo>
                      <a:pt x="16" y="142"/>
                    </a:lnTo>
                    <a:lnTo>
                      <a:pt x="20" y="150"/>
                    </a:lnTo>
                    <a:lnTo>
                      <a:pt x="27" y="155"/>
                    </a:lnTo>
                    <a:lnTo>
                      <a:pt x="34" y="162"/>
                    </a:lnTo>
                    <a:lnTo>
                      <a:pt x="40" y="166"/>
                    </a:lnTo>
                    <a:lnTo>
                      <a:pt x="48" y="172"/>
                    </a:lnTo>
                    <a:lnTo>
                      <a:pt x="56"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6" name="Freeform 45"/>
              <p:cNvSpPr>
                <a:spLocks/>
              </p:cNvSpPr>
              <p:nvPr/>
            </p:nvSpPr>
            <p:spPr bwMode="auto">
              <a:xfrm>
                <a:off x="11073215" y="2775899"/>
                <a:ext cx="203200" cy="33338"/>
              </a:xfrm>
              <a:custGeom>
                <a:avLst/>
                <a:gdLst/>
                <a:ahLst/>
                <a:cxnLst>
                  <a:cxn ang="0">
                    <a:pos x="1169" y="0"/>
                  </a:cxn>
                  <a:cxn ang="0">
                    <a:pos x="1190" y="2"/>
                  </a:cxn>
                  <a:cxn ang="0">
                    <a:pos x="1212" y="9"/>
                  </a:cxn>
                  <a:cxn ang="0">
                    <a:pos x="1229" y="19"/>
                  </a:cxn>
                  <a:cxn ang="0">
                    <a:pos x="1246" y="32"/>
                  </a:cxn>
                  <a:cxn ang="0">
                    <a:pos x="1259" y="48"/>
                  </a:cxn>
                  <a:cxn ang="0">
                    <a:pos x="1269" y="67"/>
                  </a:cxn>
                  <a:cxn ang="0">
                    <a:pos x="1276" y="87"/>
                  </a:cxn>
                  <a:cxn ang="0">
                    <a:pos x="1278" y="109"/>
                  </a:cxn>
                  <a:cxn ang="0">
                    <a:pos x="1276" y="131"/>
                  </a:cxn>
                  <a:cxn ang="0">
                    <a:pos x="1269" y="151"/>
                  </a:cxn>
                  <a:cxn ang="0">
                    <a:pos x="1259" y="170"/>
                  </a:cxn>
                  <a:cxn ang="0">
                    <a:pos x="1246" y="187"/>
                  </a:cxn>
                  <a:cxn ang="0">
                    <a:pos x="1229" y="200"/>
                  </a:cxn>
                  <a:cxn ang="0">
                    <a:pos x="1212" y="210"/>
                  </a:cxn>
                  <a:cxn ang="0">
                    <a:pos x="1190" y="215"/>
                  </a:cxn>
                  <a:cxn ang="0">
                    <a:pos x="1169" y="218"/>
                  </a:cxn>
                  <a:cxn ang="0">
                    <a:pos x="97" y="218"/>
                  </a:cxn>
                  <a:cxn ang="0">
                    <a:pos x="76" y="213"/>
                  </a:cxn>
                  <a:cxn ang="0">
                    <a:pos x="56" y="204"/>
                  </a:cxn>
                  <a:cxn ang="0">
                    <a:pos x="38" y="193"/>
                  </a:cxn>
                  <a:cxn ang="0">
                    <a:pos x="24" y="179"/>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2"/>
                    </a:lnTo>
                    <a:lnTo>
                      <a:pt x="1202" y="5"/>
                    </a:lnTo>
                    <a:lnTo>
                      <a:pt x="1212" y="9"/>
                    </a:lnTo>
                    <a:lnTo>
                      <a:pt x="1220" y="14"/>
                    </a:lnTo>
                    <a:lnTo>
                      <a:pt x="1229" y="19"/>
                    </a:lnTo>
                    <a:lnTo>
                      <a:pt x="1238" y="25"/>
                    </a:lnTo>
                    <a:lnTo>
                      <a:pt x="1246" y="32"/>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9"/>
                    </a:lnTo>
                    <a:lnTo>
                      <a:pt x="1246" y="187"/>
                    </a:lnTo>
                    <a:lnTo>
                      <a:pt x="1238" y="193"/>
                    </a:lnTo>
                    <a:lnTo>
                      <a:pt x="1229" y="200"/>
                    </a:lnTo>
                    <a:lnTo>
                      <a:pt x="1220" y="204"/>
                    </a:lnTo>
                    <a:lnTo>
                      <a:pt x="1212" y="210"/>
                    </a:lnTo>
                    <a:lnTo>
                      <a:pt x="1202" y="213"/>
                    </a:lnTo>
                    <a:lnTo>
                      <a:pt x="1190" y="215"/>
                    </a:lnTo>
                    <a:lnTo>
                      <a:pt x="1180" y="218"/>
                    </a:lnTo>
                    <a:lnTo>
                      <a:pt x="1169" y="218"/>
                    </a:lnTo>
                    <a:lnTo>
                      <a:pt x="108" y="218"/>
                    </a:lnTo>
                    <a:lnTo>
                      <a:pt x="97" y="218"/>
                    </a:lnTo>
                    <a:lnTo>
                      <a:pt x="86" y="215"/>
                    </a:lnTo>
                    <a:lnTo>
                      <a:pt x="76" y="213"/>
                    </a:lnTo>
                    <a:lnTo>
                      <a:pt x="66" y="210"/>
                    </a:lnTo>
                    <a:lnTo>
                      <a:pt x="56" y="204"/>
                    </a:lnTo>
                    <a:lnTo>
                      <a:pt x="47" y="200"/>
                    </a:lnTo>
                    <a:lnTo>
                      <a:pt x="38" y="193"/>
                    </a:lnTo>
                    <a:lnTo>
                      <a:pt x="31" y="187"/>
                    </a:lnTo>
                    <a:lnTo>
                      <a:pt x="24" y="179"/>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2"/>
                    </a:lnTo>
                    <a:lnTo>
                      <a:pt x="38"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7" name="Freeform 46"/>
              <p:cNvSpPr>
                <a:spLocks/>
              </p:cNvSpPr>
              <p:nvPr/>
            </p:nvSpPr>
            <p:spPr bwMode="auto">
              <a:xfrm>
                <a:off x="10455678" y="2775899"/>
                <a:ext cx="28575" cy="30163"/>
              </a:xfrm>
              <a:custGeom>
                <a:avLst/>
                <a:gdLst/>
                <a:ahLst/>
                <a:cxnLst>
                  <a:cxn ang="0">
                    <a:pos x="101" y="183"/>
                  </a:cxn>
                  <a:cxn ang="0">
                    <a:pos x="119" y="178"/>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9" y="178"/>
                    </a:lnTo>
                    <a:lnTo>
                      <a:pt x="126" y="176"/>
                    </a:lnTo>
                    <a:lnTo>
                      <a:pt x="135" y="172"/>
                    </a:lnTo>
                    <a:lnTo>
                      <a:pt x="142" y="167"/>
                    </a:lnTo>
                    <a:lnTo>
                      <a:pt x="150" y="162"/>
                    </a:lnTo>
                    <a:lnTo>
                      <a:pt x="156" y="156"/>
                    </a:lnTo>
                    <a:lnTo>
                      <a:pt x="162" y="150"/>
                    </a:lnTo>
                    <a:lnTo>
                      <a:pt x="167" y="143"/>
                    </a:lnTo>
                    <a:lnTo>
                      <a:pt x="172" y="135"/>
                    </a:lnTo>
                    <a:lnTo>
                      <a:pt x="175" y="127"/>
                    </a:lnTo>
                    <a:lnTo>
                      <a:pt x="179" y="119"/>
                    </a:lnTo>
                    <a:lnTo>
                      <a:pt x="181" y="110"/>
                    </a:lnTo>
                    <a:lnTo>
                      <a:pt x="182" y="101"/>
                    </a:lnTo>
                    <a:lnTo>
                      <a:pt x="183" y="92"/>
                    </a:lnTo>
                    <a:lnTo>
                      <a:pt x="182" y="82"/>
                    </a:lnTo>
                    <a:lnTo>
                      <a:pt x="181" y="73"/>
                    </a:lnTo>
                    <a:lnTo>
                      <a:pt x="179" y="64"/>
                    </a:lnTo>
                    <a:lnTo>
                      <a:pt x="175" y="56"/>
                    </a:lnTo>
                    <a:lnTo>
                      <a:pt x="172" y="48"/>
                    </a:lnTo>
                    <a:lnTo>
                      <a:pt x="167" y="41"/>
                    </a:lnTo>
                    <a:lnTo>
                      <a:pt x="162" y="33"/>
                    </a:lnTo>
                    <a:lnTo>
                      <a:pt x="156" y="26"/>
                    </a:lnTo>
                    <a:lnTo>
                      <a:pt x="150" y="21"/>
                    </a:lnTo>
                    <a:lnTo>
                      <a:pt x="142" y="15"/>
                    </a:lnTo>
                    <a:lnTo>
                      <a:pt x="135" y="11"/>
                    </a:lnTo>
                    <a:lnTo>
                      <a:pt x="126" y="8"/>
                    </a:lnTo>
                    <a:lnTo>
                      <a:pt x="119" y="4"/>
                    </a:lnTo>
                    <a:lnTo>
                      <a:pt x="110" y="2"/>
                    </a:lnTo>
                    <a:lnTo>
                      <a:pt x="101" y="1"/>
                    </a:lnTo>
                    <a:lnTo>
                      <a:pt x="91" y="0"/>
                    </a:lnTo>
                    <a:lnTo>
                      <a:pt x="82" y="1"/>
                    </a:lnTo>
                    <a:lnTo>
                      <a:pt x="73" y="2"/>
                    </a:lnTo>
                    <a:lnTo>
                      <a:pt x="64" y="4"/>
                    </a:lnTo>
                    <a:lnTo>
                      <a:pt x="55" y="8"/>
                    </a:lnTo>
                    <a:lnTo>
                      <a:pt x="48" y="11"/>
                    </a:lnTo>
                    <a:lnTo>
                      <a:pt x="40" y="15"/>
                    </a:lnTo>
                    <a:lnTo>
                      <a:pt x="33" y="21"/>
                    </a:lnTo>
                    <a:lnTo>
                      <a:pt x="27" y="26"/>
                    </a:lnTo>
                    <a:lnTo>
                      <a:pt x="21" y="33"/>
                    </a:lnTo>
                    <a:lnTo>
                      <a:pt x="16" y="41"/>
                    </a:lnTo>
                    <a:lnTo>
                      <a:pt x="11" y="48"/>
                    </a:lnTo>
                    <a:lnTo>
                      <a:pt x="7" y="56"/>
                    </a:lnTo>
                    <a:lnTo>
                      <a:pt x="4" y="64"/>
                    </a:lnTo>
                    <a:lnTo>
                      <a:pt x="2" y="73"/>
                    </a:lnTo>
                    <a:lnTo>
                      <a:pt x="0" y="82"/>
                    </a:lnTo>
                    <a:lnTo>
                      <a:pt x="0" y="92"/>
                    </a:lnTo>
                    <a:lnTo>
                      <a:pt x="0" y="101"/>
                    </a:lnTo>
                    <a:lnTo>
                      <a:pt x="2" y="110"/>
                    </a:lnTo>
                    <a:lnTo>
                      <a:pt x="4" y="119"/>
                    </a:lnTo>
                    <a:lnTo>
                      <a:pt x="7" y="127"/>
                    </a:lnTo>
                    <a:lnTo>
                      <a:pt x="11" y="135"/>
                    </a:lnTo>
                    <a:lnTo>
                      <a:pt x="16" y="143"/>
                    </a:lnTo>
                    <a:lnTo>
                      <a:pt x="21" y="150"/>
                    </a:lnTo>
                    <a:lnTo>
                      <a:pt x="27"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8" name="Freeform 47"/>
              <p:cNvSpPr>
                <a:spLocks/>
              </p:cNvSpPr>
              <p:nvPr/>
            </p:nvSpPr>
            <p:spPr bwMode="auto">
              <a:xfrm>
                <a:off x="10495365" y="2775899"/>
                <a:ext cx="30163" cy="30163"/>
              </a:xfrm>
              <a:custGeom>
                <a:avLst/>
                <a:gdLst/>
                <a:ahLst/>
                <a:cxnLst>
                  <a:cxn ang="0">
                    <a:pos x="101" y="183"/>
                  </a:cxn>
                  <a:cxn ang="0">
                    <a:pos x="119" y="178"/>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3" h="183">
                    <a:moveTo>
                      <a:pt x="92" y="183"/>
                    </a:moveTo>
                    <a:lnTo>
                      <a:pt x="101" y="183"/>
                    </a:lnTo>
                    <a:lnTo>
                      <a:pt x="110" y="181"/>
                    </a:lnTo>
                    <a:lnTo>
                      <a:pt x="119" y="178"/>
                    </a:lnTo>
                    <a:lnTo>
                      <a:pt x="127" y="176"/>
                    </a:lnTo>
                    <a:lnTo>
                      <a:pt x="135" y="172"/>
                    </a:lnTo>
                    <a:lnTo>
                      <a:pt x="142" y="167"/>
                    </a:lnTo>
                    <a:lnTo>
                      <a:pt x="150" y="162"/>
                    </a:lnTo>
                    <a:lnTo>
                      <a:pt x="156" y="156"/>
                    </a:lnTo>
                    <a:lnTo>
                      <a:pt x="162" y="150"/>
                    </a:lnTo>
                    <a:lnTo>
                      <a:pt x="167"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7" y="41"/>
                    </a:lnTo>
                    <a:lnTo>
                      <a:pt x="162" y="33"/>
                    </a:lnTo>
                    <a:lnTo>
                      <a:pt x="156" y="26"/>
                    </a:lnTo>
                    <a:lnTo>
                      <a:pt x="150" y="21"/>
                    </a:lnTo>
                    <a:lnTo>
                      <a:pt x="142" y="15"/>
                    </a:lnTo>
                    <a:lnTo>
                      <a:pt x="135" y="11"/>
                    </a:lnTo>
                    <a:lnTo>
                      <a:pt x="127" y="8"/>
                    </a:lnTo>
                    <a:lnTo>
                      <a:pt x="119" y="4"/>
                    </a:lnTo>
                    <a:lnTo>
                      <a:pt x="110" y="2"/>
                    </a:lnTo>
                    <a:lnTo>
                      <a:pt x="101" y="1"/>
                    </a:lnTo>
                    <a:lnTo>
                      <a:pt x="92"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8" y="56"/>
                    </a:lnTo>
                    <a:lnTo>
                      <a:pt x="4" y="64"/>
                    </a:lnTo>
                    <a:lnTo>
                      <a:pt x="2" y="73"/>
                    </a:lnTo>
                    <a:lnTo>
                      <a:pt x="1" y="82"/>
                    </a:lnTo>
                    <a:lnTo>
                      <a:pt x="0" y="92"/>
                    </a:lnTo>
                    <a:lnTo>
                      <a:pt x="1" y="101"/>
                    </a:lnTo>
                    <a:lnTo>
                      <a:pt x="2" y="110"/>
                    </a:lnTo>
                    <a:lnTo>
                      <a:pt x="4" y="119"/>
                    </a:lnTo>
                    <a:lnTo>
                      <a:pt x="8"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9" name="Freeform 48"/>
              <p:cNvSpPr>
                <a:spLocks/>
              </p:cNvSpPr>
              <p:nvPr/>
            </p:nvSpPr>
            <p:spPr bwMode="auto">
              <a:xfrm>
                <a:off x="10536640" y="2775899"/>
                <a:ext cx="28575" cy="30163"/>
              </a:xfrm>
              <a:custGeom>
                <a:avLst/>
                <a:gdLst/>
                <a:ahLst/>
                <a:cxnLst>
                  <a:cxn ang="0">
                    <a:pos x="101" y="183"/>
                  </a:cxn>
                  <a:cxn ang="0">
                    <a:pos x="118" y="178"/>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8"/>
                  </a:cxn>
                  <a:cxn ang="0">
                    <a:pos x="82" y="183"/>
                  </a:cxn>
                </a:cxnLst>
                <a:rect l="0" t="0" r="r" b="b"/>
                <a:pathLst>
                  <a:path w="183" h="183">
                    <a:moveTo>
                      <a:pt x="92" y="183"/>
                    </a:moveTo>
                    <a:lnTo>
                      <a:pt x="101" y="183"/>
                    </a:lnTo>
                    <a:lnTo>
                      <a:pt x="109" y="181"/>
                    </a:lnTo>
                    <a:lnTo>
                      <a:pt x="118" y="178"/>
                    </a:lnTo>
                    <a:lnTo>
                      <a:pt x="127" y="176"/>
                    </a:lnTo>
                    <a:lnTo>
                      <a:pt x="135" y="172"/>
                    </a:lnTo>
                    <a:lnTo>
                      <a:pt x="143" y="167"/>
                    </a:lnTo>
                    <a:lnTo>
                      <a:pt x="149" y="162"/>
                    </a:lnTo>
                    <a:lnTo>
                      <a:pt x="156" y="156"/>
                    </a:lnTo>
                    <a:lnTo>
                      <a:pt x="162" y="150"/>
                    </a:lnTo>
                    <a:lnTo>
                      <a:pt x="167" y="143"/>
                    </a:lnTo>
                    <a:lnTo>
                      <a:pt x="172" y="135"/>
                    </a:lnTo>
                    <a:lnTo>
                      <a:pt x="176" y="127"/>
                    </a:lnTo>
                    <a:lnTo>
                      <a:pt x="178" y="119"/>
                    </a:lnTo>
                    <a:lnTo>
                      <a:pt x="180" y="110"/>
                    </a:lnTo>
                    <a:lnTo>
                      <a:pt x="183" y="101"/>
                    </a:lnTo>
                    <a:lnTo>
                      <a:pt x="183" y="92"/>
                    </a:lnTo>
                    <a:lnTo>
                      <a:pt x="183" y="82"/>
                    </a:lnTo>
                    <a:lnTo>
                      <a:pt x="180" y="73"/>
                    </a:lnTo>
                    <a:lnTo>
                      <a:pt x="178" y="64"/>
                    </a:lnTo>
                    <a:lnTo>
                      <a:pt x="176" y="56"/>
                    </a:lnTo>
                    <a:lnTo>
                      <a:pt x="172" y="48"/>
                    </a:lnTo>
                    <a:lnTo>
                      <a:pt x="167" y="41"/>
                    </a:lnTo>
                    <a:lnTo>
                      <a:pt x="162" y="33"/>
                    </a:lnTo>
                    <a:lnTo>
                      <a:pt x="156" y="26"/>
                    </a:lnTo>
                    <a:lnTo>
                      <a:pt x="149" y="21"/>
                    </a:lnTo>
                    <a:lnTo>
                      <a:pt x="143" y="15"/>
                    </a:lnTo>
                    <a:lnTo>
                      <a:pt x="135" y="11"/>
                    </a:lnTo>
                    <a:lnTo>
                      <a:pt x="127" y="8"/>
                    </a:lnTo>
                    <a:lnTo>
                      <a:pt x="118" y="4"/>
                    </a:lnTo>
                    <a:lnTo>
                      <a:pt x="109" y="2"/>
                    </a:lnTo>
                    <a:lnTo>
                      <a:pt x="101" y="1"/>
                    </a:lnTo>
                    <a:lnTo>
                      <a:pt x="92" y="0"/>
                    </a:lnTo>
                    <a:lnTo>
                      <a:pt x="82" y="1"/>
                    </a:lnTo>
                    <a:lnTo>
                      <a:pt x="73" y="2"/>
                    </a:lnTo>
                    <a:lnTo>
                      <a:pt x="64" y="4"/>
                    </a:lnTo>
                    <a:lnTo>
                      <a:pt x="56" y="8"/>
                    </a:lnTo>
                    <a:lnTo>
                      <a:pt x="47" y="11"/>
                    </a:lnTo>
                    <a:lnTo>
                      <a:pt x="41" y="15"/>
                    </a:lnTo>
                    <a:lnTo>
                      <a:pt x="33" y="21"/>
                    </a:lnTo>
                    <a:lnTo>
                      <a:pt x="26" y="26"/>
                    </a:lnTo>
                    <a:lnTo>
                      <a:pt x="21" y="33"/>
                    </a:lnTo>
                    <a:lnTo>
                      <a:pt x="15"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5" y="143"/>
                    </a:lnTo>
                    <a:lnTo>
                      <a:pt x="21" y="150"/>
                    </a:lnTo>
                    <a:lnTo>
                      <a:pt x="26" y="156"/>
                    </a:lnTo>
                    <a:lnTo>
                      <a:pt x="33" y="162"/>
                    </a:lnTo>
                    <a:lnTo>
                      <a:pt x="41" y="167"/>
                    </a:lnTo>
                    <a:lnTo>
                      <a:pt x="47" y="172"/>
                    </a:lnTo>
                    <a:lnTo>
                      <a:pt x="56"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0" name="Freeform 49"/>
              <p:cNvSpPr>
                <a:spLocks/>
              </p:cNvSpPr>
              <p:nvPr/>
            </p:nvSpPr>
            <p:spPr bwMode="auto">
              <a:xfrm>
                <a:off x="10576328" y="2775899"/>
                <a:ext cx="28575" cy="30163"/>
              </a:xfrm>
              <a:custGeom>
                <a:avLst/>
                <a:gdLst/>
                <a:ahLst/>
                <a:cxnLst>
                  <a:cxn ang="0">
                    <a:pos x="100" y="183"/>
                  </a:cxn>
                  <a:cxn ang="0">
                    <a:pos x="118" y="178"/>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2" h="183">
                    <a:moveTo>
                      <a:pt x="92" y="183"/>
                    </a:moveTo>
                    <a:lnTo>
                      <a:pt x="100" y="183"/>
                    </a:lnTo>
                    <a:lnTo>
                      <a:pt x="109" y="181"/>
                    </a:lnTo>
                    <a:lnTo>
                      <a:pt x="118" y="178"/>
                    </a:lnTo>
                    <a:lnTo>
                      <a:pt x="127" y="176"/>
                    </a:lnTo>
                    <a:lnTo>
                      <a:pt x="135" y="172"/>
                    </a:lnTo>
                    <a:lnTo>
                      <a:pt x="143" y="167"/>
                    </a:lnTo>
                    <a:lnTo>
                      <a:pt x="149" y="162"/>
                    </a:lnTo>
                    <a:lnTo>
                      <a:pt x="156" y="156"/>
                    </a:lnTo>
                    <a:lnTo>
                      <a:pt x="161" y="150"/>
                    </a:lnTo>
                    <a:lnTo>
                      <a:pt x="167" y="143"/>
                    </a:lnTo>
                    <a:lnTo>
                      <a:pt x="171" y="135"/>
                    </a:lnTo>
                    <a:lnTo>
                      <a:pt x="176" y="127"/>
                    </a:lnTo>
                    <a:lnTo>
                      <a:pt x="178" y="119"/>
                    </a:lnTo>
                    <a:lnTo>
                      <a:pt x="180" y="110"/>
                    </a:lnTo>
                    <a:lnTo>
                      <a:pt x="182" y="101"/>
                    </a:lnTo>
                    <a:lnTo>
                      <a:pt x="182" y="92"/>
                    </a:lnTo>
                    <a:lnTo>
                      <a:pt x="182" y="82"/>
                    </a:lnTo>
                    <a:lnTo>
                      <a:pt x="180" y="73"/>
                    </a:lnTo>
                    <a:lnTo>
                      <a:pt x="178" y="64"/>
                    </a:lnTo>
                    <a:lnTo>
                      <a:pt x="176" y="56"/>
                    </a:lnTo>
                    <a:lnTo>
                      <a:pt x="171" y="48"/>
                    </a:lnTo>
                    <a:lnTo>
                      <a:pt x="167" y="41"/>
                    </a:lnTo>
                    <a:lnTo>
                      <a:pt x="161" y="33"/>
                    </a:lnTo>
                    <a:lnTo>
                      <a:pt x="156" y="26"/>
                    </a:lnTo>
                    <a:lnTo>
                      <a:pt x="149" y="21"/>
                    </a:lnTo>
                    <a:lnTo>
                      <a:pt x="143" y="15"/>
                    </a:lnTo>
                    <a:lnTo>
                      <a:pt x="135" y="11"/>
                    </a:lnTo>
                    <a:lnTo>
                      <a:pt x="127" y="8"/>
                    </a:lnTo>
                    <a:lnTo>
                      <a:pt x="118" y="4"/>
                    </a:lnTo>
                    <a:lnTo>
                      <a:pt x="109" y="2"/>
                    </a:lnTo>
                    <a:lnTo>
                      <a:pt x="100" y="1"/>
                    </a:lnTo>
                    <a:lnTo>
                      <a:pt x="92" y="0"/>
                    </a:lnTo>
                    <a:lnTo>
                      <a:pt x="82" y="1"/>
                    </a:lnTo>
                    <a:lnTo>
                      <a:pt x="73" y="2"/>
                    </a:lnTo>
                    <a:lnTo>
                      <a:pt x="64" y="4"/>
                    </a:lnTo>
                    <a:lnTo>
                      <a:pt x="56" y="8"/>
                    </a:lnTo>
                    <a:lnTo>
                      <a:pt x="48" y="11"/>
                    </a:lnTo>
                    <a:lnTo>
                      <a:pt x="41" y="15"/>
                    </a:lnTo>
                    <a:lnTo>
                      <a:pt x="33" y="21"/>
                    </a:lnTo>
                    <a:lnTo>
                      <a:pt x="27" y="26"/>
                    </a:lnTo>
                    <a:lnTo>
                      <a:pt x="21" y="33"/>
                    </a:lnTo>
                    <a:lnTo>
                      <a:pt x="16"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6" y="143"/>
                    </a:lnTo>
                    <a:lnTo>
                      <a:pt x="21" y="150"/>
                    </a:lnTo>
                    <a:lnTo>
                      <a:pt x="27" y="156"/>
                    </a:lnTo>
                    <a:lnTo>
                      <a:pt x="33" y="162"/>
                    </a:lnTo>
                    <a:lnTo>
                      <a:pt x="41" y="167"/>
                    </a:lnTo>
                    <a:lnTo>
                      <a:pt x="48" y="172"/>
                    </a:lnTo>
                    <a:lnTo>
                      <a:pt x="56"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1" name="Freeform 50"/>
              <p:cNvSpPr>
                <a:spLocks/>
              </p:cNvSpPr>
              <p:nvPr/>
            </p:nvSpPr>
            <p:spPr bwMode="auto">
              <a:xfrm>
                <a:off x="10616015" y="2775899"/>
                <a:ext cx="28575" cy="30163"/>
              </a:xfrm>
              <a:custGeom>
                <a:avLst/>
                <a:gdLst/>
                <a:ahLst/>
                <a:cxnLst>
                  <a:cxn ang="0">
                    <a:pos x="100" y="183"/>
                  </a:cxn>
                  <a:cxn ang="0">
                    <a:pos x="118" y="178"/>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8"/>
                  </a:cxn>
                  <a:cxn ang="0">
                    <a:pos x="82" y="183"/>
                  </a:cxn>
                </a:cxnLst>
                <a:rect l="0" t="0" r="r" b="b"/>
                <a:pathLst>
                  <a:path w="182" h="183">
                    <a:moveTo>
                      <a:pt x="91" y="183"/>
                    </a:moveTo>
                    <a:lnTo>
                      <a:pt x="100" y="183"/>
                    </a:lnTo>
                    <a:lnTo>
                      <a:pt x="109" y="181"/>
                    </a:lnTo>
                    <a:lnTo>
                      <a:pt x="118" y="178"/>
                    </a:lnTo>
                    <a:lnTo>
                      <a:pt x="127" y="176"/>
                    </a:lnTo>
                    <a:lnTo>
                      <a:pt x="135" y="172"/>
                    </a:lnTo>
                    <a:lnTo>
                      <a:pt x="142" y="167"/>
                    </a:lnTo>
                    <a:lnTo>
                      <a:pt x="149" y="162"/>
                    </a:lnTo>
                    <a:lnTo>
                      <a:pt x="156" y="156"/>
                    </a:lnTo>
                    <a:lnTo>
                      <a:pt x="161" y="150"/>
                    </a:lnTo>
                    <a:lnTo>
                      <a:pt x="167" y="143"/>
                    </a:lnTo>
                    <a:lnTo>
                      <a:pt x="171" y="135"/>
                    </a:lnTo>
                    <a:lnTo>
                      <a:pt x="176" y="127"/>
                    </a:lnTo>
                    <a:lnTo>
                      <a:pt x="179" y="119"/>
                    </a:lnTo>
                    <a:lnTo>
                      <a:pt x="181" y="110"/>
                    </a:lnTo>
                    <a:lnTo>
                      <a:pt x="182" y="101"/>
                    </a:lnTo>
                    <a:lnTo>
                      <a:pt x="182" y="92"/>
                    </a:lnTo>
                    <a:lnTo>
                      <a:pt x="182" y="82"/>
                    </a:lnTo>
                    <a:lnTo>
                      <a:pt x="181" y="73"/>
                    </a:lnTo>
                    <a:lnTo>
                      <a:pt x="179" y="64"/>
                    </a:lnTo>
                    <a:lnTo>
                      <a:pt x="176" y="56"/>
                    </a:lnTo>
                    <a:lnTo>
                      <a:pt x="171" y="48"/>
                    </a:lnTo>
                    <a:lnTo>
                      <a:pt x="167" y="41"/>
                    </a:lnTo>
                    <a:lnTo>
                      <a:pt x="161" y="33"/>
                    </a:lnTo>
                    <a:lnTo>
                      <a:pt x="156" y="26"/>
                    </a:lnTo>
                    <a:lnTo>
                      <a:pt x="149" y="21"/>
                    </a:lnTo>
                    <a:lnTo>
                      <a:pt x="142" y="15"/>
                    </a:lnTo>
                    <a:lnTo>
                      <a:pt x="135" y="11"/>
                    </a:lnTo>
                    <a:lnTo>
                      <a:pt x="127" y="8"/>
                    </a:lnTo>
                    <a:lnTo>
                      <a:pt x="118" y="4"/>
                    </a:lnTo>
                    <a:lnTo>
                      <a:pt x="109" y="2"/>
                    </a:lnTo>
                    <a:lnTo>
                      <a:pt x="100" y="1"/>
                    </a:lnTo>
                    <a:lnTo>
                      <a:pt x="91" y="0"/>
                    </a:lnTo>
                    <a:lnTo>
                      <a:pt x="82" y="1"/>
                    </a:lnTo>
                    <a:lnTo>
                      <a:pt x="73" y="2"/>
                    </a:lnTo>
                    <a:lnTo>
                      <a:pt x="64" y="4"/>
                    </a:lnTo>
                    <a:lnTo>
                      <a:pt x="56" y="8"/>
                    </a:lnTo>
                    <a:lnTo>
                      <a:pt x="48" y="11"/>
                    </a:lnTo>
                    <a:lnTo>
                      <a:pt x="40" y="15"/>
                    </a:lnTo>
                    <a:lnTo>
                      <a:pt x="34" y="21"/>
                    </a:lnTo>
                    <a:lnTo>
                      <a:pt x="27" y="26"/>
                    </a:lnTo>
                    <a:lnTo>
                      <a:pt x="20" y="33"/>
                    </a:lnTo>
                    <a:lnTo>
                      <a:pt x="16" y="41"/>
                    </a:lnTo>
                    <a:lnTo>
                      <a:pt x="10" y="48"/>
                    </a:lnTo>
                    <a:lnTo>
                      <a:pt x="7" y="56"/>
                    </a:lnTo>
                    <a:lnTo>
                      <a:pt x="4" y="64"/>
                    </a:lnTo>
                    <a:lnTo>
                      <a:pt x="2" y="73"/>
                    </a:lnTo>
                    <a:lnTo>
                      <a:pt x="0" y="82"/>
                    </a:lnTo>
                    <a:lnTo>
                      <a:pt x="0" y="92"/>
                    </a:lnTo>
                    <a:lnTo>
                      <a:pt x="0" y="101"/>
                    </a:lnTo>
                    <a:lnTo>
                      <a:pt x="2" y="110"/>
                    </a:lnTo>
                    <a:lnTo>
                      <a:pt x="4" y="119"/>
                    </a:lnTo>
                    <a:lnTo>
                      <a:pt x="7" y="127"/>
                    </a:lnTo>
                    <a:lnTo>
                      <a:pt x="10" y="135"/>
                    </a:lnTo>
                    <a:lnTo>
                      <a:pt x="16" y="143"/>
                    </a:lnTo>
                    <a:lnTo>
                      <a:pt x="20" y="150"/>
                    </a:lnTo>
                    <a:lnTo>
                      <a:pt x="27" y="156"/>
                    </a:lnTo>
                    <a:lnTo>
                      <a:pt x="34" y="162"/>
                    </a:lnTo>
                    <a:lnTo>
                      <a:pt x="40" y="167"/>
                    </a:lnTo>
                    <a:lnTo>
                      <a:pt x="48" y="172"/>
                    </a:lnTo>
                    <a:lnTo>
                      <a:pt x="56"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2" name="Freeform 51"/>
              <p:cNvSpPr>
                <a:spLocks/>
              </p:cNvSpPr>
              <p:nvPr/>
            </p:nvSpPr>
            <p:spPr bwMode="auto">
              <a:xfrm>
                <a:off x="11073215" y="2963224"/>
                <a:ext cx="203200" cy="34925"/>
              </a:xfrm>
              <a:custGeom>
                <a:avLst/>
                <a:gdLst/>
                <a:ahLst/>
                <a:cxnLst>
                  <a:cxn ang="0">
                    <a:pos x="1169" y="0"/>
                  </a:cxn>
                  <a:cxn ang="0">
                    <a:pos x="1190" y="2"/>
                  </a:cxn>
                  <a:cxn ang="0">
                    <a:pos x="1212" y="9"/>
                  </a:cxn>
                  <a:cxn ang="0">
                    <a:pos x="1229" y="19"/>
                  </a:cxn>
                  <a:cxn ang="0">
                    <a:pos x="1246" y="32"/>
                  </a:cxn>
                  <a:cxn ang="0">
                    <a:pos x="1259" y="48"/>
                  </a:cxn>
                  <a:cxn ang="0">
                    <a:pos x="1269" y="66"/>
                  </a:cxn>
                  <a:cxn ang="0">
                    <a:pos x="1276" y="86"/>
                  </a:cxn>
                  <a:cxn ang="0">
                    <a:pos x="1278" y="109"/>
                  </a:cxn>
                  <a:cxn ang="0">
                    <a:pos x="1276" y="131"/>
                  </a:cxn>
                  <a:cxn ang="0">
                    <a:pos x="1269" y="151"/>
                  </a:cxn>
                  <a:cxn ang="0">
                    <a:pos x="1259" y="170"/>
                  </a:cxn>
                  <a:cxn ang="0">
                    <a:pos x="1246" y="185"/>
                  </a:cxn>
                  <a:cxn ang="0">
                    <a:pos x="1229" y="198"/>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7"/>
                  </a:cxn>
                  <a:cxn ang="0">
                    <a:pos x="4" y="76"/>
                  </a:cxn>
                  <a:cxn ang="0">
                    <a:pos x="12" y="56"/>
                  </a:cxn>
                  <a:cxn ang="0">
                    <a:pos x="24" y="40"/>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9"/>
                    </a:lnTo>
                    <a:lnTo>
                      <a:pt x="1220" y="13"/>
                    </a:lnTo>
                    <a:lnTo>
                      <a:pt x="1229" y="19"/>
                    </a:lnTo>
                    <a:lnTo>
                      <a:pt x="1238" y="24"/>
                    </a:lnTo>
                    <a:lnTo>
                      <a:pt x="1246" y="32"/>
                    </a:lnTo>
                    <a:lnTo>
                      <a:pt x="1253" y="40"/>
                    </a:lnTo>
                    <a:lnTo>
                      <a:pt x="1259" y="48"/>
                    </a:lnTo>
                    <a:lnTo>
                      <a:pt x="1265" y="56"/>
                    </a:lnTo>
                    <a:lnTo>
                      <a:pt x="1269" y="66"/>
                    </a:lnTo>
                    <a:lnTo>
                      <a:pt x="1272" y="76"/>
                    </a:lnTo>
                    <a:lnTo>
                      <a:pt x="1276" y="86"/>
                    </a:lnTo>
                    <a:lnTo>
                      <a:pt x="1277" y="97"/>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8"/>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8"/>
                    </a:lnTo>
                    <a:lnTo>
                      <a:pt x="38" y="193"/>
                    </a:lnTo>
                    <a:lnTo>
                      <a:pt x="31" y="185"/>
                    </a:lnTo>
                    <a:lnTo>
                      <a:pt x="24" y="177"/>
                    </a:lnTo>
                    <a:lnTo>
                      <a:pt x="17" y="170"/>
                    </a:lnTo>
                    <a:lnTo>
                      <a:pt x="12" y="161"/>
                    </a:lnTo>
                    <a:lnTo>
                      <a:pt x="7" y="151"/>
                    </a:lnTo>
                    <a:lnTo>
                      <a:pt x="4" y="141"/>
                    </a:lnTo>
                    <a:lnTo>
                      <a:pt x="2" y="131"/>
                    </a:lnTo>
                    <a:lnTo>
                      <a:pt x="0" y="120"/>
                    </a:lnTo>
                    <a:lnTo>
                      <a:pt x="0" y="109"/>
                    </a:lnTo>
                    <a:lnTo>
                      <a:pt x="0" y="97"/>
                    </a:lnTo>
                    <a:lnTo>
                      <a:pt x="2" y="86"/>
                    </a:lnTo>
                    <a:lnTo>
                      <a:pt x="4" y="76"/>
                    </a:lnTo>
                    <a:lnTo>
                      <a:pt x="7" y="66"/>
                    </a:lnTo>
                    <a:lnTo>
                      <a:pt x="12" y="56"/>
                    </a:lnTo>
                    <a:lnTo>
                      <a:pt x="17" y="48"/>
                    </a:lnTo>
                    <a:lnTo>
                      <a:pt x="24" y="40"/>
                    </a:lnTo>
                    <a:lnTo>
                      <a:pt x="31" y="32"/>
                    </a:lnTo>
                    <a:lnTo>
                      <a:pt x="38"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3" name="Freeform 52"/>
              <p:cNvSpPr>
                <a:spLocks/>
              </p:cNvSpPr>
              <p:nvPr/>
            </p:nvSpPr>
            <p:spPr bwMode="auto">
              <a:xfrm>
                <a:off x="10455678" y="2964812"/>
                <a:ext cx="28575" cy="28575"/>
              </a:xfrm>
              <a:custGeom>
                <a:avLst/>
                <a:gdLst/>
                <a:ahLst/>
                <a:cxnLst>
                  <a:cxn ang="0">
                    <a:pos x="101" y="182"/>
                  </a:cxn>
                  <a:cxn ang="0">
                    <a:pos x="119" y="179"/>
                  </a:cxn>
                  <a:cxn ang="0">
                    <a:pos x="135" y="172"/>
                  </a:cxn>
                  <a:cxn ang="0">
                    <a:pos x="150" y="162"/>
                  </a:cxn>
                  <a:cxn ang="0">
                    <a:pos x="162" y="150"/>
                  </a:cxn>
                  <a:cxn ang="0">
                    <a:pos x="172" y="136"/>
                  </a:cxn>
                  <a:cxn ang="0">
                    <a:pos x="179" y="119"/>
                  </a:cxn>
                  <a:cxn ang="0">
                    <a:pos x="182" y="101"/>
                  </a:cxn>
                  <a:cxn ang="0">
                    <a:pos x="182" y="83"/>
                  </a:cxn>
                  <a:cxn ang="0">
                    <a:pos x="179"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9" y="179"/>
                    </a:lnTo>
                    <a:lnTo>
                      <a:pt x="126" y="176"/>
                    </a:lnTo>
                    <a:lnTo>
                      <a:pt x="135" y="172"/>
                    </a:lnTo>
                    <a:lnTo>
                      <a:pt x="142" y="168"/>
                    </a:lnTo>
                    <a:lnTo>
                      <a:pt x="150" y="162"/>
                    </a:lnTo>
                    <a:lnTo>
                      <a:pt x="156" y="157"/>
                    </a:lnTo>
                    <a:lnTo>
                      <a:pt x="162" y="150"/>
                    </a:lnTo>
                    <a:lnTo>
                      <a:pt x="167" y="144"/>
                    </a:lnTo>
                    <a:lnTo>
                      <a:pt x="172" y="136"/>
                    </a:lnTo>
                    <a:lnTo>
                      <a:pt x="175" y="128"/>
                    </a:lnTo>
                    <a:lnTo>
                      <a:pt x="179" y="119"/>
                    </a:lnTo>
                    <a:lnTo>
                      <a:pt x="181" y="110"/>
                    </a:lnTo>
                    <a:lnTo>
                      <a:pt x="182" y="101"/>
                    </a:lnTo>
                    <a:lnTo>
                      <a:pt x="183" y="93"/>
                    </a:lnTo>
                    <a:lnTo>
                      <a:pt x="182" y="83"/>
                    </a:lnTo>
                    <a:lnTo>
                      <a:pt x="181" y="74"/>
                    </a:lnTo>
                    <a:lnTo>
                      <a:pt x="179" y="65"/>
                    </a:lnTo>
                    <a:lnTo>
                      <a:pt x="175" y="57"/>
                    </a:lnTo>
                    <a:lnTo>
                      <a:pt x="172" y="48"/>
                    </a:lnTo>
                    <a:lnTo>
                      <a:pt x="167" y="42"/>
                    </a:lnTo>
                    <a:lnTo>
                      <a:pt x="162" y="34"/>
                    </a:lnTo>
                    <a:lnTo>
                      <a:pt x="156" y="27"/>
                    </a:lnTo>
                    <a:lnTo>
                      <a:pt x="150" y="22"/>
                    </a:lnTo>
                    <a:lnTo>
                      <a:pt x="142" y="16"/>
                    </a:lnTo>
                    <a:lnTo>
                      <a:pt x="135" y="12"/>
                    </a:lnTo>
                    <a:lnTo>
                      <a:pt x="126" y="8"/>
                    </a:lnTo>
                    <a:lnTo>
                      <a:pt x="119" y="5"/>
                    </a:lnTo>
                    <a:lnTo>
                      <a:pt x="110" y="3"/>
                    </a:lnTo>
                    <a:lnTo>
                      <a:pt x="101" y="2"/>
                    </a:lnTo>
                    <a:lnTo>
                      <a:pt x="91" y="0"/>
                    </a:lnTo>
                    <a:lnTo>
                      <a:pt x="82" y="2"/>
                    </a:lnTo>
                    <a:lnTo>
                      <a:pt x="73" y="3"/>
                    </a:lnTo>
                    <a:lnTo>
                      <a:pt x="64" y="5"/>
                    </a:lnTo>
                    <a:lnTo>
                      <a:pt x="55" y="8"/>
                    </a:lnTo>
                    <a:lnTo>
                      <a:pt x="48" y="12"/>
                    </a:lnTo>
                    <a:lnTo>
                      <a:pt x="40" y="16"/>
                    </a:lnTo>
                    <a:lnTo>
                      <a:pt x="33" y="22"/>
                    </a:lnTo>
                    <a:lnTo>
                      <a:pt x="27" y="27"/>
                    </a:lnTo>
                    <a:lnTo>
                      <a:pt x="21" y="34"/>
                    </a:lnTo>
                    <a:lnTo>
                      <a:pt x="16" y="42"/>
                    </a:lnTo>
                    <a:lnTo>
                      <a:pt x="11" y="48"/>
                    </a:lnTo>
                    <a:lnTo>
                      <a:pt x="7" y="57"/>
                    </a:lnTo>
                    <a:lnTo>
                      <a:pt x="4" y="65"/>
                    </a:lnTo>
                    <a:lnTo>
                      <a:pt x="2" y="74"/>
                    </a:lnTo>
                    <a:lnTo>
                      <a:pt x="0" y="83"/>
                    </a:lnTo>
                    <a:lnTo>
                      <a:pt x="0" y="93"/>
                    </a:lnTo>
                    <a:lnTo>
                      <a:pt x="0" y="101"/>
                    </a:lnTo>
                    <a:lnTo>
                      <a:pt x="2" y="110"/>
                    </a:lnTo>
                    <a:lnTo>
                      <a:pt x="4" y="119"/>
                    </a:lnTo>
                    <a:lnTo>
                      <a:pt x="7" y="128"/>
                    </a:lnTo>
                    <a:lnTo>
                      <a:pt x="11" y="136"/>
                    </a:lnTo>
                    <a:lnTo>
                      <a:pt x="16" y="144"/>
                    </a:lnTo>
                    <a:lnTo>
                      <a:pt x="21" y="150"/>
                    </a:lnTo>
                    <a:lnTo>
                      <a:pt x="27"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4" name="Freeform 53"/>
              <p:cNvSpPr>
                <a:spLocks/>
              </p:cNvSpPr>
              <p:nvPr/>
            </p:nvSpPr>
            <p:spPr bwMode="auto">
              <a:xfrm>
                <a:off x="10495365" y="2964812"/>
                <a:ext cx="30163" cy="28575"/>
              </a:xfrm>
              <a:custGeom>
                <a:avLst/>
                <a:gdLst/>
                <a:ahLst/>
                <a:cxnLst>
                  <a:cxn ang="0">
                    <a:pos x="101" y="182"/>
                  </a:cxn>
                  <a:cxn ang="0">
                    <a:pos x="119" y="179"/>
                  </a:cxn>
                  <a:cxn ang="0">
                    <a:pos x="135" y="172"/>
                  </a:cxn>
                  <a:cxn ang="0">
                    <a:pos x="150" y="162"/>
                  </a:cxn>
                  <a:cxn ang="0">
                    <a:pos x="162" y="150"/>
                  </a:cxn>
                  <a:cxn ang="0">
                    <a:pos x="172" y="136"/>
                  </a:cxn>
                  <a:cxn ang="0">
                    <a:pos x="178" y="119"/>
                  </a:cxn>
                  <a:cxn ang="0">
                    <a:pos x="182" y="101"/>
                  </a:cxn>
                  <a:cxn ang="0">
                    <a:pos x="182" y="83"/>
                  </a:cxn>
                  <a:cxn ang="0">
                    <a:pos x="178"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3" h="184">
                    <a:moveTo>
                      <a:pt x="92" y="184"/>
                    </a:moveTo>
                    <a:lnTo>
                      <a:pt x="101" y="182"/>
                    </a:lnTo>
                    <a:lnTo>
                      <a:pt x="110" y="181"/>
                    </a:lnTo>
                    <a:lnTo>
                      <a:pt x="119" y="179"/>
                    </a:lnTo>
                    <a:lnTo>
                      <a:pt x="127" y="176"/>
                    </a:lnTo>
                    <a:lnTo>
                      <a:pt x="135" y="172"/>
                    </a:lnTo>
                    <a:lnTo>
                      <a:pt x="142" y="168"/>
                    </a:lnTo>
                    <a:lnTo>
                      <a:pt x="150" y="162"/>
                    </a:lnTo>
                    <a:lnTo>
                      <a:pt x="156" y="157"/>
                    </a:lnTo>
                    <a:lnTo>
                      <a:pt x="162" y="150"/>
                    </a:lnTo>
                    <a:lnTo>
                      <a:pt x="167"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7" y="42"/>
                    </a:lnTo>
                    <a:lnTo>
                      <a:pt x="162" y="34"/>
                    </a:lnTo>
                    <a:lnTo>
                      <a:pt x="156" y="27"/>
                    </a:lnTo>
                    <a:lnTo>
                      <a:pt x="150" y="22"/>
                    </a:lnTo>
                    <a:lnTo>
                      <a:pt x="142" y="16"/>
                    </a:lnTo>
                    <a:lnTo>
                      <a:pt x="135" y="12"/>
                    </a:lnTo>
                    <a:lnTo>
                      <a:pt x="127" y="8"/>
                    </a:lnTo>
                    <a:lnTo>
                      <a:pt x="119" y="5"/>
                    </a:lnTo>
                    <a:lnTo>
                      <a:pt x="110" y="3"/>
                    </a:lnTo>
                    <a:lnTo>
                      <a:pt x="101" y="2"/>
                    </a:lnTo>
                    <a:lnTo>
                      <a:pt x="92"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8" y="57"/>
                    </a:lnTo>
                    <a:lnTo>
                      <a:pt x="4" y="65"/>
                    </a:lnTo>
                    <a:lnTo>
                      <a:pt x="2" y="74"/>
                    </a:lnTo>
                    <a:lnTo>
                      <a:pt x="1" y="83"/>
                    </a:lnTo>
                    <a:lnTo>
                      <a:pt x="0" y="93"/>
                    </a:lnTo>
                    <a:lnTo>
                      <a:pt x="1" y="101"/>
                    </a:lnTo>
                    <a:lnTo>
                      <a:pt x="2" y="110"/>
                    </a:lnTo>
                    <a:lnTo>
                      <a:pt x="4" y="119"/>
                    </a:lnTo>
                    <a:lnTo>
                      <a:pt x="8"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5" name="Freeform 54"/>
              <p:cNvSpPr>
                <a:spLocks/>
              </p:cNvSpPr>
              <p:nvPr/>
            </p:nvSpPr>
            <p:spPr bwMode="auto">
              <a:xfrm>
                <a:off x="10536640" y="2964812"/>
                <a:ext cx="28575" cy="28575"/>
              </a:xfrm>
              <a:custGeom>
                <a:avLst/>
                <a:gdLst/>
                <a:ahLst/>
                <a:cxnLst>
                  <a:cxn ang="0">
                    <a:pos x="101" y="182"/>
                  </a:cxn>
                  <a:cxn ang="0">
                    <a:pos x="118" y="179"/>
                  </a:cxn>
                  <a:cxn ang="0">
                    <a:pos x="135" y="172"/>
                  </a:cxn>
                  <a:cxn ang="0">
                    <a:pos x="149" y="162"/>
                  </a:cxn>
                  <a:cxn ang="0">
                    <a:pos x="162" y="150"/>
                  </a:cxn>
                  <a:cxn ang="0">
                    <a:pos x="172" y="136"/>
                  </a:cxn>
                  <a:cxn ang="0">
                    <a:pos x="178" y="119"/>
                  </a:cxn>
                  <a:cxn ang="0">
                    <a:pos x="183" y="101"/>
                  </a:cxn>
                  <a:cxn ang="0">
                    <a:pos x="183" y="83"/>
                  </a:cxn>
                  <a:cxn ang="0">
                    <a:pos x="178" y="65"/>
                  </a:cxn>
                  <a:cxn ang="0">
                    <a:pos x="172" y="48"/>
                  </a:cxn>
                  <a:cxn ang="0">
                    <a:pos x="162" y="34"/>
                  </a:cxn>
                  <a:cxn ang="0">
                    <a:pos x="149" y="22"/>
                  </a:cxn>
                  <a:cxn ang="0">
                    <a:pos x="135" y="12"/>
                  </a:cxn>
                  <a:cxn ang="0">
                    <a:pos x="118" y="5"/>
                  </a:cxn>
                  <a:cxn ang="0">
                    <a:pos x="101" y="2"/>
                  </a:cxn>
                  <a:cxn ang="0">
                    <a:pos x="82" y="2"/>
                  </a:cxn>
                  <a:cxn ang="0">
                    <a:pos x="64" y="5"/>
                  </a:cxn>
                  <a:cxn ang="0">
                    <a:pos x="47"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7" y="172"/>
                  </a:cxn>
                  <a:cxn ang="0">
                    <a:pos x="64" y="179"/>
                  </a:cxn>
                  <a:cxn ang="0">
                    <a:pos x="82" y="182"/>
                  </a:cxn>
                </a:cxnLst>
                <a:rect l="0" t="0" r="r" b="b"/>
                <a:pathLst>
                  <a:path w="183" h="184">
                    <a:moveTo>
                      <a:pt x="92" y="184"/>
                    </a:moveTo>
                    <a:lnTo>
                      <a:pt x="101" y="182"/>
                    </a:lnTo>
                    <a:lnTo>
                      <a:pt x="109" y="181"/>
                    </a:lnTo>
                    <a:lnTo>
                      <a:pt x="118" y="179"/>
                    </a:lnTo>
                    <a:lnTo>
                      <a:pt x="127" y="176"/>
                    </a:lnTo>
                    <a:lnTo>
                      <a:pt x="135" y="172"/>
                    </a:lnTo>
                    <a:lnTo>
                      <a:pt x="143" y="168"/>
                    </a:lnTo>
                    <a:lnTo>
                      <a:pt x="149" y="162"/>
                    </a:lnTo>
                    <a:lnTo>
                      <a:pt x="156" y="157"/>
                    </a:lnTo>
                    <a:lnTo>
                      <a:pt x="162" y="150"/>
                    </a:lnTo>
                    <a:lnTo>
                      <a:pt x="167" y="144"/>
                    </a:lnTo>
                    <a:lnTo>
                      <a:pt x="172" y="136"/>
                    </a:lnTo>
                    <a:lnTo>
                      <a:pt x="176" y="128"/>
                    </a:lnTo>
                    <a:lnTo>
                      <a:pt x="178" y="119"/>
                    </a:lnTo>
                    <a:lnTo>
                      <a:pt x="180" y="110"/>
                    </a:lnTo>
                    <a:lnTo>
                      <a:pt x="183" y="101"/>
                    </a:lnTo>
                    <a:lnTo>
                      <a:pt x="183" y="93"/>
                    </a:lnTo>
                    <a:lnTo>
                      <a:pt x="183" y="83"/>
                    </a:lnTo>
                    <a:lnTo>
                      <a:pt x="180" y="74"/>
                    </a:lnTo>
                    <a:lnTo>
                      <a:pt x="178" y="65"/>
                    </a:lnTo>
                    <a:lnTo>
                      <a:pt x="176" y="57"/>
                    </a:lnTo>
                    <a:lnTo>
                      <a:pt x="172" y="48"/>
                    </a:lnTo>
                    <a:lnTo>
                      <a:pt x="167" y="42"/>
                    </a:lnTo>
                    <a:lnTo>
                      <a:pt x="162" y="34"/>
                    </a:lnTo>
                    <a:lnTo>
                      <a:pt x="156" y="27"/>
                    </a:lnTo>
                    <a:lnTo>
                      <a:pt x="149" y="22"/>
                    </a:lnTo>
                    <a:lnTo>
                      <a:pt x="143" y="16"/>
                    </a:lnTo>
                    <a:lnTo>
                      <a:pt x="135" y="12"/>
                    </a:lnTo>
                    <a:lnTo>
                      <a:pt x="127" y="8"/>
                    </a:lnTo>
                    <a:lnTo>
                      <a:pt x="118" y="5"/>
                    </a:lnTo>
                    <a:lnTo>
                      <a:pt x="109" y="3"/>
                    </a:lnTo>
                    <a:lnTo>
                      <a:pt x="101" y="2"/>
                    </a:lnTo>
                    <a:lnTo>
                      <a:pt x="92" y="0"/>
                    </a:lnTo>
                    <a:lnTo>
                      <a:pt x="82" y="2"/>
                    </a:lnTo>
                    <a:lnTo>
                      <a:pt x="73" y="3"/>
                    </a:lnTo>
                    <a:lnTo>
                      <a:pt x="64" y="5"/>
                    </a:lnTo>
                    <a:lnTo>
                      <a:pt x="56" y="8"/>
                    </a:lnTo>
                    <a:lnTo>
                      <a:pt x="47" y="12"/>
                    </a:lnTo>
                    <a:lnTo>
                      <a:pt x="41" y="16"/>
                    </a:lnTo>
                    <a:lnTo>
                      <a:pt x="33" y="22"/>
                    </a:lnTo>
                    <a:lnTo>
                      <a:pt x="26" y="27"/>
                    </a:lnTo>
                    <a:lnTo>
                      <a:pt x="21" y="34"/>
                    </a:lnTo>
                    <a:lnTo>
                      <a:pt x="15"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5" y="144"/>
                    </a:lnTo>
                    <a:lnTo>
                      <a:pt x="21" y="150"/>
                    </a:lnTo>
                    <a:lnTo>
                      <a:pt x="26" y="157"/>
                    </a:lnTo>
                    <a:lnTo>
                      <a:pt x="33" y="162"/>
                    </a:lnTo>
                    <a:lnTo>
                      <a:pt x="41" y="168"/>
                    </a:lnTo>
                    <a:lnTo>
                      <a:pt x="47" y="172"/>
                    </a:lnTo>
                    <a:lnTo>
                      <a:pt x="56"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6" name="Freeform 55"/>
              <p:cNvSpPr>
                <a:spLocks/>
              </p:cNvSpPr>
              <p:nvPr/>
            </p:nvSpPr>
            <p:spPr bwMode="auto">
              <a:xfrm>
                <a:off x="10576328" y="2964812"/>
                <a:ext cx="28575" cy="28575"/>
              </a:xfrm>
              <a:custGeom>
                <a:avLst/>
                <a:gdLst/>
                <a:ahLst/>
                <a:cxnLst>
                  <a:cxn ang="0">
                    <a:pos x="100" y="182"/>
                  </a:cxn>
                  <a:cxn ang="0">
                    <a:pos x="118" y="179"/>
                  </a:cxn>
                  <a:cxn ang="0">
                    <a:pos x="135" y="172"/>
                  </a:cxn>
                  <a:cxn ang="0">
                    <a:pos x="149" y="162"/>
                  </a:cxn>
                  <a:cxn ang="0">
                    <a:pos x="161" y="150"/>
                  </a:cxn>
                  <a:cxn ang="0">
                    <a:pos x="171" y="136"/>
                  </a:cxn>
                  <a:cxn ang="0">
                    <a:pos x="178" y="119"/>
                  </a:cxn>
                  <a:cxn ang="0">
                    <a:pos x="182" y="101"/>
                  </a:cxn>
                  <a:cxn ang="0">
                    <a:pos x="182" y="83"/>
                  </a:cxn>
                  <a:cxn ang="0">
                    <a:pos x="178"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2" h="184">
                    <a:moveTo>
                      <a:pt x="92" y="184"/>
                    </a:moveTo>
                    <a:lnTo>
                      <a:pt x="100" y="182"/>
                    </a:lnTo>
                    <a:lnTo>
                      <a:pt x="109" y="181"/>
                    </a:lnTo>
                    <a:lnTo>
                      <a:pt x="118" y="179"/>
                    </a:lnTo>
                    <a:lnTo>
                      <a:pt x="127" y="176"/>
                    </a:lnTo>
                    <a:lnTo>
                      <a:pt x="135" y="172"/>
                    </a:lnTo>
                    <a:lnTo>
                      <a:pt x="143" y="168"/>
                    </a:lnTo>
                    <a:lnTo>
                      <a:pt x="149" y="162"/>
                    </a:lnTo>
                    <a:lnTo>
                      <a:pt x="156" y="157"/>
                    </a:lnTo>
                    <a:lnTo>
                      <a:pt x="161" y="150"/>
                    </a:lnTo>
                    <a:lnTo>
                      <a:pt x="167" y="144"/>
                    </a:lnTo>
                    <a:lnTo>
                      <a:pt x="171" y="136"/>
                    </a:lnTo>
                    <a:lnTo>
                      <a:pt x="176" y="128"/>
                    </a:lnTo>
                    <a:lnTo>
                      <a:pt x="178" y="119"/>
                    </a:lnTo>
                    <a:lnTo>
                      <a:pt x="180" y="110"/>
                    </a:lnTo>
                    <a:lnTo>
                      <a:pt x="182" y="101"/>
                    </a:lnTo>
                    <a:lnTo>
                      <a:pt x="182" y="93"/>
                    </a:lnTo>
                    <a:lnTo>
                      <a:pt x="182" y="83"/>
                    </a:lnTo>
                    <a:lnTo>
                      <a:pt x="180" y="74"/>
                    </a:lnTo>
                    <a:lnTo>
                      <a:pt x="178" y="65"/>
                    </a:lnTo>
                    <a:lnTo>
                      <a:pt x="176" y="57"/>
                    </a:lnTo>
                    <a:lnTo>
                      <a:pt x="171" y="48"/>
                    </a:lnTo>
                    <a:lnTo>
                      <a:pt x="167" y="42"/>
                    </a:lnTo>
                    <a:lnTo>
                      <a:pt x="161" y="34"/>
                    </a:lnTo>
                    <a:lnTo>
                      <a:pt x="156" y="27"/>
                    </a:lnTo>
                    <a:lnTo>
                      <a:pt x="149" y="22"/>
                    </a:lnTo>
                    <a:lnTo>
                      <a:pt x="143" y="16"/>
                    </a:lnTo>
                    <a:lnTo>
                      <a:pt x="135" y="12"/>
                    </a:lnTo>
                    <a:lnTo>
                      <a:pt x="127" y="8"/>
                    </a:lnTo>
                    <a:lnTo>
                      <a:pt x="118" y="5"/>
                    </a:lnTo>
                    <a:lnTo>
                      <a:pt x="109" y="3"/>
                    </a:lnTo>
                    <a:lnTo>
                      <a:pt x="100" y="2"/>
                    </a:lnTo>
                    <a:lnTo>
                      <a:pt x="92" y="0"/>
                    </a:lnTo>
                    <a:lnTo>
                      <a:pt x="82" y="2"/>
                    </a:lnTo>
                    <a:lnTo>
                      <a:pt x="73" y="3"/>
                    </a:lnTo>
                    <a:lnTo>
                      <a:pt x="64" y="5"/>
                    </a:lnTo>
                    <a:lnTo>
                      <a:pt x="56" y="8"/>
                    </a:lnTo>
                    <a:lnTo>
                      <a:pt x="48" y="12"/>
                    </a:lnTo>
                    <a:lnTo>
                      <a:pt x="41" y="16"/>
                    </a:lnTo>
                    <a:lnTo>
                      <a:pt x="33" y="22"/>
                    </a:lnTo>
                    <a:lnTo>
                      <a:pt x="27" y="27"/>
                    </a:lnTo>
                    <a:lnTo>
                      <a:pt x="21" y="34"/>
                    </a:lnTo>
                    <a:lnTo>
                      <a:pt x="16"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6" y="144"/>
                    </a:lnTo>
                    <a:lnTo>
                      <a:pt x="21" y="150"/>
                    </a:lnTo>
                    <a:lnTo>
                      <a:pt x="27" y="157"/>
                    </a:lnTo>
                    <a:lnTo>
                      <a:pt x="33" y="162"/>
                    </a:lnTo>
                    <a:lnTo>
                      <a:pt x="41" y="168"/>
                    </a:lnTo>
                    <a:lnTo>
                      <a:pt x="48" y="172"/>
                    </a:lnTo>
                    <a:lnTo>
                      <a:pt x="56"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7" name="Freeform 56"/>
              <p:cNvSpPr>
                <a:spLocks/>
              </p:cNvSpPr>
              <p:nvPr/>
            </p:nvSpPr>
            <p:spPr bwMode="auto">
              <a:xfrm>
                <a:off x="10616015" y="2964812"/>
                <a:ext cx="28575" cy="28575"/>
              </a:xfrm>
              <a:custGeom>
                <a:avLst/>
                <a:gdLst/>
                <a:ahLst/>
                <a:cxnLst>
                  <a:cxn ang="0">
                    <a:pos x="100" y="182"/>
                  </a:cxn>
                  <a:cxn ang="0">
                    <a:pos x="118" y="179"/>
                  </a:cxn>
                  <a:cxn ang="0">
                    <a:pos x="135"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4" y="22"/>
                  </a:cxn>
                  <a:cxn ang="0">
                    <a:pos x="20" y="34"/>
                  </a:cxn>
                  <a:cxn ang="0">
                    <a:pos x="10" y="48"/>
                  </a:cxn>
                  <a:cxn ang="0">
                    <a:pos x="4" y="65"/>
                  </a:cxn>
                  <a:cxn ang="0">
                    <a:pos x="0" y="83"/>
                  </a:cxn>
                  <a:cxn ang="0">
                    <a:pos x="0" y="101"/>
                  </a:cxn>
                  <a:cxn ang="0">
                    <a:pos x="4" y="119"/>
                  </a:cxn>
                  <a:cxn ang="0">
                    <a:pos x="10" y="136"/>
                  </a:cxn>
                  <a:cxn ang="0">
                    <a:pos x="20" y="150"/>
                  </a:cxn>
                  <a:cxn ang="0">
                    <a:pos x="34" y="162"/>
                  </a:cxn>
                  <a:cxn ang="0">
                    <a:pos x="48" y="172"/>
                  </a:cxn>
                  <a:cxn ang="0">
                    <a:pos x="64" y="179"/>
                  </a:cxn>
                  <a:cxn ang="0">
                    <a:pos x="82" y="182"/>
                  </a:cxn>
                </a:cxnLst>
                <a:rect l="0" t="0" r="r" b="b"/>
                <a:pathLst>
                  <a:path w="182" h="184">
                    <a:moveTo>
                      <a:pt x="91" y="184"/>
                    </a:moveTo>
                    <a:lnTo>
                      <a:pt x="100" y="182"/>
                    </a:lnTo>
                    <a:lnTo>
                      <a:pt x="109" y="181"/>
                    </a:lnTo>
                    <a:lnTo>
                      <a:pt x="118" y="179"/>
                    </a:lnTo>
                    <a:lnTo>
                      <a:pt x="127" y="176"/>
                    </a:lnTo>
                    <a:lnTo>
                      <a:pt x="135" y="172"/>
                    </a:lnTo>
                    <a:lnTo>
                      <a:pt x="142" y="168"/>
                    </a:lnTo>
                    <a:lnTo>
                      <a:pt x="149" y="162"/>
                    </a:lnTo>
                    <a:lnTo>
                      <a:pt x="156" y="157"/>
                    </a:lnTo>
                    <a:lnTo>
                      <a:pt x="161" y="150"/>
                    </a:lnTo>
                    <a:lnTo>
                      <a:pt x="167" y="144"/>
                    </a:lnTo>
                    <a:lnTo>
                      <a:pt x="171" y="136"/>
                    </a:lnTo>
                    <a:lnTo>
                      <a:pt x="176" y="128"/>
                    </a:lnTo>
                    <a:lnTo>
                      <a:pt x="179" y="119"/>
                    </a:lnTo>
                    <a:lnTo>
                      <a:pt x="181" y="110"/>
                    </a:lnTo>
                    <a:lnTo>
                      <a:pt x="182" y="101"/>
                    </a:lnTo>
                    <a:lnTo>
                      <a:pt x="182" y="93"/>
                    </a:lnTo>
                    <a:lnTo>
                      <a:pt x="182" y="83"/>
                    </a:lnTo>
                    <a:lnTo>
                      <a:pt x="181" y="74"/>
                    </a:lnTo>
                    <a:lnTo>
                      <a:pt x="179" y="65"/>
                    </a:lnTo>
                    <a:lnTo>
                      <a:pt x="176" y="57"/>
                    </a:lnTo>
                    <a:lnTo>
                      <a:pt x="171" y="48"/>
                    </a:lnTo>
                    <a:lnTo>
                      <a:pt x="167" y="42"/>
                    </a:lnTo>
                    <a:lnTo>
                      <a:pt x="161" y="34"/>
                    </a:lnTo>
                    <a:lnTo>
                      <a:pt x="156" y="27"/>
                    </a:lnTo>
                    <a:lnTo>
                      <a:pt x="149" y="22"/>
                    </a:lnTo>
                    <a:lnTo>
                      <a:pt x="142" y="16"/>
                    </a:lnTo>
                    <a:lnTo>
                      <a:pt x="135" y="12"/>
                    </a:lnTo>
                    <a:lnTo>
                      <a:pt x="127" y="8"/>
                    </a:lnTo>
                    <a:lnTo>
                      <a:pt x="118" y="5"/>
                    </a:lnTo>
                    <a:lnTo>
                      <a:pt x="109" y="3"/>
                    </a:lnTo>
                    <a:lnTo>
                      <a:pt x="100" y="2"/>
                    </a:lnTo>
                    <a:lnTo>
                      <a:pt x="91" y="0"/>
                    </a:lnTo>
                    <a:lnTo>
                      <a:pt x="82" y="2"/>
                    </a:lnTo>
                    <a:lnTo>
                      <a:pt x="73" y="3"/>
                    </a:lnTo>
                    <a:lnTo>
                      <a:pt x="64" y="5"/>
                    </a:lnTo>
                    <a:lnTo>
                      <a:pt x="56" y="8"/>
                    </a:lnTo>
                    <a:lnTo>
                      <a:pt x="48" y="12"/>
                    </a:lnTo>
                    <a:lnTo>
                      <a:pt x="40" y="16"/>
                    </a:lnTo>
                    <a:lnTo>
                      <a:pt x="34" y="22"/>
                    </a:lnTo>
                    <a:lnTo>
                      <a:pt x="27" y="27"/>
                    </a:lnTo>
                    <a:lnTo>
                      <a:pt x="20" y="34"/>
                    </a:lnTo>
                    <a:lnTo>
                      <a:pt x="16" y="42"/>
                    </a:lnTo>
                    <a:lnTo>
                      <a:pt x="10" y="48"/>
                    </a:lnTo>
                    <a:lnTo>
                      <a:pt x="7" y="57"/>
                    </a:lnTo>
                    <a:lnTo>
                      <a:pt x="4" y="65"/>
                    </a:lnTo>
                    <a:lnTo>
                      <a:pt x="2" y="74"/>
                    </a:lnTo>
                    <a:lnTo>
                      <a:pt x="0" y="83"/>
                    </a:lnTo>
                    <a:lnTo>
                      <a:pt x="0" y="93"/>
                    </a:lnTo>
                    <a:lnTo>
                      <a:pt x="0" y="101"/>
                    </a:lnTo>
                    <a:lnTo>
                      <a:pt x="2" y="110"/>
                    </a:lnTo>
                    <a:lnTo>
                      <a:pt x="4" y="119"/>
                    </a:lnTo>
                    <a:lnTo>
                      <a:pt x="7" y="128"/>
                    </a:lnTo>
                    <a:lnTo>
                      <a:pt x="10" y="136"/>
                    </a:lnTo>
                    <a:lnTo>
                      <a:pt x="16" y="144"/>
                    </a:lnTo>
                    <a:lnTo>
                      <a:pt x="20" y="150"/>
                    </a:lnTo>
                    <a:lnTo>
                      <a:pt x="27" y="157"/>
                    </a:lnTo>
                    <a:lnTo>
                      <a:pt x="34" y="162"/>
                    </a:lnTo>
                    <a:lnTo>
                      <a:pt x="40" y="168"/>
                    </a:lnTo>
                    <a:lnTo>
                      <a:pt x="48" y="172"/>
                    </a:lnTo>
                    <a:lnTo>
                      <a:pt x="56"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8" name="Freeform 57"/>
              <p:cNvSpPr>
                <a:spLocks/>
              </p:cNvSpPr>
              <p:nvPr/>
            </p:nvSpPr>
            <p:spPr bwMode="auto">
              <a:xfrm>
                <a:off x="11073215" y="3150549"/>
                <a:ext cx="203200" cy="34925"/>
              </a:xfrm>
              <a:custGeom>
                <a:avLst/>
                <a:gdLst/>
                <a:ahLst/>
                <a:cxnLst>
                  <a:cxn ang="0">
                    <a:pos x="1169" y="0"/>
                  </a:cxn>
                  <a:cxn ang="0">
                    <a:pos x="1190" y="3"/>
                  </a:cxn>
                  <a:cxn ang="0">
                    <a:pos x="1212" y="8"/>
                  </a:cxn>
                  <a:cxn ang="0">
                    <a:pos x="1229" y="19"/>
                  </a:cxn>
                  <a:cxn ang="0">
                    <a:pos x="1246" y="33"/>
                  </a:cxn>
                  <a:cxn ang="0">
                    <a:pos x="1259" y="48"/>
                  </a:cxn>
                  <a:cxn ang="0">
                    <a:pos x="1269" y="67"/>
                  </a:cxn>
                  <a:cxn ang="0">
                    <a:pos x="1276" y="87"/>
                  </a:cxn>
                  <a:cxn ang="0">
                    <a:pos x="1278" y="109"/>
                  </a:cxn>
                  <a:cxn ang="0">
                    <a:pos x="1276" y="131"/>
                  </a:cxn>
                  <a:cxn ang="0">
                    <a:pos x="1269" y="151"/>
                  </a:cxn>
                  <a:cxn ang="0">
                    <a:pos x="1259" y="170"/>
                  </a:cxn>
                  <a:cxn ang="0">
                    <a:pos x="1246" y="186"/>
                  </a:cxn>
                  <a:cxn ang="0">
                    <a:pos x="1229" y="199"/>
                  </a:cxn>
                  <a:cxn ang="0">
                    <a:pos x="1212" y="209"/>
                  </a:cxn>
                  <a:cxn ang="0">
                    <a:pos x="1190" y="216"/>
                  </a:cxn>
                  <a:cxn ang="0">
                    <a:pos x="1169" y="218"/>
                  </a:cxn>
                  <a:cxn ang="0">
                    <a:pos x="97" y="218"/>
                  </a:cxn>
                  <a:cxn ang="0">
                    <a:pos x="76" y="213"/>
                  </a:cxn>
                  <a:cxn ang="0">
                    <a:pos x="56" y="205"/>
                  </a:cxn>
                  <a:cxn ang="0">
                    <a:pos x="38" y="193"/>
                  </a:cxn>
                  <a:cxn ang="0">
                    <a:pos x="24" y="178"/>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3"/>
                    </a:lnTo>
                    <a:lnTo>
                      <a:pt x="1202" y="5"/>
                    </a:lnTo>
                    <a:lnTo>
                      <a:pt x="1212" y="8"/>
                    </a:lnTo>
                    <a:lnTo>
                      <a:pt x="1220" y="14"/>
                    </a:lnTo>
                    <a:lnTo>
                      <a:pt x="1229" y="19"/>
                    </a:lnTo>
                    <a:lnTo>
                      <a:pt x="1238" y="25"/>
                    </a:lnTo>
                    <a:lnTo>
                      <a:pt x="1246" y="33"/>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8"/>
                    </a:lnTo>
                    <a:lnTo>
                      <a:pt x="1246" y="186"/>
                    </a:lnTo>
                    <a:lnTo>
                      <a:pt x="1238" y="193"/>
                    </a:lnTo>
                    <a:lnTo>
                      <a:pt x="1229" y="199"/>
                    </a:lnTo>
                    <a:lnTo>
                      <a:pt x="1220" y="205"/>
                    </a:lnTo>
                    <a:lnTo>
                      <a:pt x="1212" y="209"/>
                    </a:lnTo>
                    <a:lnTo>
                      <a:pt x="1202" y="213"/>
                    </a:lnTo>
                    <a:lnTo>
                      <a:pt x="1190" y="216"/>
                    </a:lnTo>
                    <a:lnTo>
                      <a:pt x="1180" y="218"/>
                    </a:lnTo>
                    <a:lnTo>
                      <a:pt x="1169" y="218"/>
                    </a:lnTo>
                    <a:lnTo>
                      <a:pt x="108" y="218"/>
                    </a:lnTo>
                    <a:lnTo>
                      <a:pt x="97" y="218"/>
                    </a:lnTo>
                    <a:lnTo>
                      <a:pt x="86" y="216"/>
                    </a:lnTo>
                    <a:lnTo>
                      <a:pt x="76" y="213"/>
                    </a:lnTo>
                    <a:lnTo>
                      <a:pt x="66" y="209"/>
                    </a:lnTo>
                    <a:lnTo>
                      <a:pt x="56" y="205"/>
                    </a:lnTo>
                    <a:lnTo>
                      <a:pt x="47" y="199"/>
                    </a:lnTo>
                    <a:lnTo>
                      <a:pt x="38" y="193"/>
                    </a:lnTo>
                    <a:lnTo>
                      <a:pt x="31" y="186"/>
                    </a:lnTo>
                    <a:lnTo>
                      <a:pt x="24" y="178"/>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3"/>
                    </a:lnTo>
                    <a:lnTo>
                      <a:pt x="38"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9" name="Freeform 58"/>
              <p:cNvSpPr>
                <a:spLocks/>
              </p:cNvSpPr>
              <p:nvPr/>
            </p:nvSpPr>
            <p:spPr bwMode="auto">
              <a:xfrm>
                <a:off x="10455678" y="3152137"/>
                <a:ext cx="28575" cy="28575"/>
              </a:xfrm>
              <a:custGeom>
                <a:avLst/>
                <a:gdLst/>
                <a:ahLst/>
                <a:cxnLst>
                  <a:cxn ang="0">
                    <a:pos x="101" y="182"/>
                  </a:cxn>
                  <a:cxn ang="0">
                    <a:pos x="119" y="179"/>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5"/>
                    </a:lnTo>
                    <a:lnTo>
                      <a:pt x="135" y="172"/>
                    </a:lnTo>
                    <a:lnTo>
                      <a:pt x="142" y="168"/>
                    </a:lnTo>
                    <a:lnTo>
                      <a:pt x="150" y="162"/>
                    </a:lnTo>
                    <a:lnTo>
                      <a:pt x="156" y="156"/>
                    </a:lnTo>
                    <a:lnTo>
                      <a:pt x="162" y="150"/>
                    </a:lnTo>
                    <a:lnTo>
                      <a:pt x="167" y="142"/>
                    </a:lnTo>
                    <a:lnTo>
                      <a:pt x="172" y="135"/>
                    </a:lnTo>
                    <a:lnTo>
                      <a:pt x="175" y="127"/>
                    </a:lnTo>
                    <a:lnTo>
                      <a:pt x="179" y="119"/>
                    </a:lnTo>
                    <a:lnTo>
                      <a:pt x="181" y="110"/>
                    </a:lnTo>
                    <a:lnTo>
                      <a:pt x="182" y="101"/>
                    </a:lnTo>
                    <a:lnTo>
                      <a:pt x="183" y="91"/>
                    </a:lnTo>
                    <a:lnTo>
                      <a:pt x="182" y="82"/>
                    </a:lnTo>
                    <a:lnTo>
                      <a:pt x="181" y="73"/>
                    </a:lnTo>
                    <a:lnTo>
                      <a:pt x="179" y="64"/>
                    </a:lnTo>
                    <a:lnTo>
                      <a:pt x="175" y="56"/>
                    </a:lnTo>
                    <a:lnTo>
                      <a:pt x="172" y="48"/>
                    </a:lnTo>
                    <a:lnTo>
                      <a:pt x="167" y="40"/>
                    </a:lnTo>
                    <a:lnTo>
                      <a:pt x="162" y="33"/>
                    </a:lnTo>
                    <a:lnTo>
                      <a:pt x="156" y="27"/>
                    </a:lnTo>
                    <a:lnTo>
                      <a:pt x="150" y="21"/>
                    </a:lnTo>
                    <a:lnTo>
                      <a:pt x="142" y="16"/>
                    </a:lnTo>
                    <a:lnTo>
                      <a:pt x="135" y="11"/>
                    </a:lnTo>
                    <a:lnTo>
                      <a:pt x="126" y="8"/>
                    </a:lnTo>
                    <a:lnTo>
                      <a:pt x="119" y="4"/>
                    </a:lnTo>
                    <a:lnTo>
                      <a:pt x="110" y="2"/>
                    </a:lnTo>
                    <a:lnTo>
                      <a:pt x="101" y="0"/>
                    </a:lnTo>
                    <a:lnTo>
                      <a:pt x="91" y="0"/>
                    </a:lnTo>
                    <a:lnTo>
                      <a:pt x="82" y="0"/>
                    </a:lnTo>
                    <a:lnTo>
                      <a:pt x="73" y="2"/>
                    </a:lnTo>
                    <a:lnTo>
                      <a:pt x="64" y="4"/>
                    </a:lnTo>
                    <a:lnTo>
                      <a:pt x="55" y="8"/>
                    </a:lnTo>
                    <a:lnTo>
                      <a:pt x="48" y="11"/>
                    </a:lnTo>
                    <a:lnTo>
                      <a:pt x="40" y="16"/>
                    </a:lnTo>
                    <a:lnTo>
                      <a:pt x="33" y="21"/>
                    </a:lnTo>
                    <a:lnTo>
                      <a:pt x="27" y="27"/>
                    </a:lnTo>
                    <a:lnTo>
                      <a:pt x="21" y="33"/>
                    </a:lnTo>
                    <a:lnTo>
                      <a:pt x="16" y="40"/>
                    </a:lnTo>
                    <a:lnTo>
                      <a:pt x="11" y="48"/>
                    </a:lnTo>
                    <a:lnTo>
                      <a:pt x="7" y="56"/>
                    </a:lnTo>
                    <a:lnTo>
                      <a:pt x="4" y="64"/>
                    </a:lnTo>
                    <a:lnTo>
                      <a:pt x="2" y="73"/>
                    </a:lnTo>
                    <a:lnTo>
                      <a:pt x="0" y="82"/>
                    </a:lnTo>
                    <a:lnTo>
                      <a:pt x="0" y="91"/>
                    </a:lnTo>
                    <a:lnTo>
                      <a:pt x="0" y="101"/>
                    </a:lnTo>
                    <a:lnTo>
                      <a:pt x="2" y="110"/>
                    </a:lnTo>
                    <a:lnTo>
                      <a:pt x="4" y="119"/>
                    </a:lnTo>
                    <a:lnTo>
                      <a:pt x="7" y="127"/>
                    </a:lnTo>
                    <a:lnTo>
                      <a:pt x="11" y="135"/>
                    </a:lnTo>
                    <a:lnTo>
                      <a:pt x="16" y="142"/>
                    </a:lnTo>
                    <a:lnTo>
                      <a:pt x="21" y="150"/>
                    </a:lnTo>
                    <a:lnTo>
                      <a:pt x="27"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0" name="Freeform 59"/>
              <p:cNvSpPr>
                <a:spLocks/>
              </p:cNvSpPr>
              <p:nvPr/>
            </p:nvSpPr>
            <p:spPr bwMode="auto">
              <a:xfrm>
                <a:off x="10495365" y="3152137"/>
                <a:ext cx="30163" cy="28575"/>
              </a:xfrm>
              <a:custGeom>
                <a:avLst/>
                <a:gdLst/>
                <a:ahLst/>
                <a:cxnLst>
                  <a:cxn ang="0">
                    <a:pos x="101" y="182"/>
                  </a:cxn>
                  <a:cxn ang="0">
                    <a:pos x="119" y="179"/>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5"/>
                    </a:lnTo>
                    <a:lnTo>
                      <a:pt x="135" y="172"/>
                    </a:lnTo>
                    <a:lnTo>
                      <a:pt x="142" y="168"/>
                    </a:lnTo>
                    <a:lnTo>
                      <a:pt x="150" y="162"/>
                    </a:lnTo>
                    <a:lnTo>
                      <a:pt x="156" y="156"/>
                    </a:lnTo>
                    <a:lnTo>
                      <a:pt x="162" y="150"/>
                    </a:lnTo>
                    <a:lnTo>
                      <a:pt x="167"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7" y="40"/>
                    </a:lnTo>
                    <a:lnTo>
                      <a:pt x="162" y="33"/>
                    </a:lnTo>
                    <a:lnTo>
                      <a:pt x="156" y="27"/>
                    </a:lnTo>
                    <a:lnTo>
                      <a:pt x="150" y="21"/>
                    </a:lnTo>
                    <a:lnTo>
                      <a:pt x="142" y="16"/>
                    </a:lnTo>
                    <a:lnTo>
                      <a:pt x="135" y="11"/>
                    </a:lnTo>
                    <a:lnTo>
                      <a:pt x="127" y="8"/>
                    </a:lnTo>
                    <a:lnTo>
                      <a:pt x="119" y="4"/>
                    </a:lnTo>
                    <a:lnTo>
                      <a:pt x="110" y="2"/>
                    </a:lnTo>
                    <a:lnTo>
                      <a:pt x="101" y="0"/>
                    </a:lnTo>
                    <a:lnTo>
                      <a:pt x="92"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8" y="56"/>
                    </a:lnTo>
                    <a:lnTo>
                      <a:pt x="4" y="64"/>
                    </a:lnTo>
                    <a:lnTo>
                      <a:pt x="2" y="73"/>
                    </a:lnTo>
                    <a:lnTo>
                      <a:pt x="1" y="82"/>
                    </a:lnTo>
                    <a:lnTo>
                      <a:pt x="0" y="91"/>
                    </a:lnTo>
                    <a:lnTo>
                      <a:pt x="1" y="101"/>
                    </a:lnTo>
                    <a:lnTo>
                      <a:pt x="2" y="110"/>
                    </a:lnTo>
                    <a:lnTo>
                      <a:pt x="4" y="119"/>
                    </a:lnTo>
                    <a:lnTo>
                      <a:pt x="8"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1" name="Freeform 60"/>
              <p:cNvSpPr>
                <a:spLocks/>
              </p:cNvSpPr>
              <p:nvPr/>
            </p:nvSpPr>
            <p:spPr bwMode="auto">
              <a:xfrm>
                <a:off x="10536640" y="3152137"/>
                <a:ext cx="28575" cy="28575"/>
              </a:xfrm>
              <a:custGeom>
                <a:avLst/>
                <a:gdLst/>
                <a:ahLst/>
                <a:cxnLst>
                  <a:cxn ang="0">
                    <a:pos x="101" y="182"/>
                  </a:cxn>
                  <a:cxn ang="0">
                    <a:pos x="118" y="179"/>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5"/>
                    </a:lnTo>
                    <a:lnTo>
                      <a:pt x="135" y="172"/>
                    </a:lnTo>
                    <a:lnTo>
                      <a:pt x="143" y="168"/>
                    </a:lnTo>
                    <a:lnTo>
                      <a:pt x="149" y="162"/>
                    </a:lnTo>
                    <a:lnTo>
                      <a:pt x="156" y="156"/>
                    </a:lnTo>
                    <a:lnTo>
                      <a:pt x="162" y="150"/>
                    </a:lnTo>
                    <a:lnTo>
                      <a:pt x="167" y="142"/>
                    </a:lnTo>
                    <a:lnTo>
                      <a:pt x="172" y="135"/>
                    </a:lnTo>
                    <a:lnTo>
                      <a:pt x="176" y="127"/>
                    </a:lnTo>
                    <a:lnTo>
                      <a:pt x="178" y="119"/>
                    </a:lnTo>
                    <a:lnTo>
                      <a:pt x="180" y="110"/>
                    </a:lnTo>
                    <a:lnTo>
                      <a:pt x="183" y="101"/>
                    </a:lnTo>
                    <a:lnTo>
                      <a:pt x="183" y="91"/>
                    </a:lnTo>
                    <a:lnTo>
                      <a:pt x="183" y="82"/>
                    </a:lnTo>
                    <a:lnTo>
                      <a:pt x="180" y="73"/>
                    </a:lnTo>
                    <a:lnTo>
                      <a:pt x="178" y="64"/>
                    </a:lnTo>
                    <a:lnTo>
                      <a:pt x="176" y="56"/>
                    </a:lnTo>
                    <a:lnTo>
                      <a:pt x="172" y="48"/>
                    </a:lnTo>
                    <a:lnTo>
                      <a:pt x="167" y="40"/>
                    </a:lnTo>
                    <a:lnTo>
                      <a:pt x="162" y="33"/>
                    </a:lnTo>
                    <a:lnTo>
                      <a:pt x="156" y="27"/>
                    </a:lnTo>
                    <a:lnTo>
                      <a:pt x="149" y="21"/>
                    </a:lnTo>
                    <a:lnTo>
                      <a:pt x="143" y="16"/>
                    </a:lnTo>
                    <a:lnTo>
                      <a:pt x="135" y="11"/>
                    </a:lnTo>
                    <a:lnTo>
                      <a:pt x="127" y="8"/>
                    </a:lnTo>
                    <a:lnTo>
                      <a:pt x="118" y="4"/>
                    </a:lnTo>
                    <a:lnTo>
                      <a:pt x="109" y="2"/>
                    </a:lnTo>
                    <a:lnTo>
                      <a:pt x="101" y="0"/>
                    </a:lnTo>
                    <a:lnTo>
                      <a:pt x="92" y="0"/>
                    </a:lnTo>
                    <a:lnTo>
                      <a:pt x="82" y="0"/>
                    </a:lnTo>
                    <a:lnTo>
                      <a:pt x="73" y="2"/>
                    </a:lnTo>
                    <a:lnTo>
                      <a:pt x="64" y="4"/>
                    </a:lnTo>
                    <a:lnTo>
                      <a:pt x="56" y="8"/>
                    </a:lnTo>
                    <a:lnTo>
                      <a:pt x="47" y="11"/>
                    </a:lnTo>
                    <a:lnTo>
                      <a:pt x="41" y="16"/>
                    </a:lnTo>
                    <a:lnTo>
                      <a:pt x="33" y="21"/>
                    </a:lnTo>
                    <a:lnTo>
                      <a:pt x="26" y="27"/>
                    </a:lnTo>
                    <a:lnTo>
                      <a:pt x="21" y="33"/>
                    </a:lnTo>
                    <a:lnTo>
                      <a:pt x="15"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5" y="142"/>
                    </a:lnTo>
                    <a:lnTo>
                      <a:pt x="21" y="150"/>
                    </a:lnTo>
                    <a:lnTo>
                      <a:pt x="26" y="156"/>
                    </a:lnTo>
                    <a:lnTo>
                      <a:pt x="33" y="162"/>
                    </a:lnTo>
                    <a:lnTo>
                      <a:pt x="41" y="168"/>
                    </a:lnTo>
                    <a:lnTo>
                      <a:pt x="47" y="172"/>
                    </a:lnTo>
                    <a:lnTo>
                      <a:pt x="56"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2" name="Freeform 61"/>
              <p:cNvSpPr>
                <a:spLocks/>
              </p:cNvSpPr>
              <p:nvPr/>
            </p:nvSpPr>
            <p:spPr bwMode="auto">
              <a:xfrm>
                <a:off x="10576328" y="3152137"/>
                <a:ext cx="28575" cy="28575"/>
              </a:xfrm>
              <a:custGeom>
                <a:avLst/>
                <a:gdLst/>
                <a:ahLst/>
                <a:cxnLst>
                  <a:cxn ang="0">
                    <a:pos x="100" y="182"/>
                  </a:cxn>
                  <a:cxn ang="0">
                    <a:pos x="118" y="179"/>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5"/>
                    </a:lnTo>
                    <a:lnTo>
                      <a:pt x="135" y="172"/>
                    </a:lnTo>
                    <a:lnTo>
                      <a:pt x="143" y="168"/>
                    </a:lnTo>
                    <a:lnTo>
                      <a:pt x="149" y="162"/>
                    </a:lnTo>
                    <a:lnTo>
                      <a:pt x="156" y="156"/>
                    </a:lnTo>
                    <a:lnTo>
                      <a:pt x="161" y="150"/>
                    </a:lnTo>
                    <a:lnTo>
                      <a:pt x="167" y="142"/>
                    </a:lnTo>
                    <a:lnTo>
                      <a:pt x="171" y="135"/>
                    </a:lnTo>
                    <a:lnTo>
                      <a:pt x="176" y="127"/>
                    </a:lnTo>
                    <a:lnTo>
                      <a:pt x="178" y="119"/>
                    </a:lnTo>
                    <a:lnTo>
                      <a:pt x="180" y="110"/>
                    </a:lnTo>
                    <a:lnTo>
                      <a:pt x="182" y="101"/>
                    </a:lnTo>
                    <a:lnTo>
                      <a:pt x="182" y="91"/>
                    </a:lnTo>
                    <a:lnTo>
                      <a:pt x="182" y="82"/>
                    </a:lnTo>
                    <a:lnTo>
                      <a:pt x="180" y="73"/>
                    </a:lnTo>
                    <a:lnTo>
                      <a:pt x="178" y="64"/>
                    </a:lnTo>
                    <a:lnTo>
                      <a:pt x="176" y="56"/>
                    </a:lnTo>
                    <a:lnTo>
                      <a:pt x="171" y="48"/>
                    </a:lnTo>
                    <a:lnTo>
                      <a:pt x="167" y="40"/>
                    </a:lnTo>
                    <a:lnTo>
                      <a:pt x="161" y="33"/>
                    </a:lnTo>
                    <a:lnTo>
                      <a:pt x="156" y="27"/>
                    </a:lnTo>
                    <a:lnTo>
                      <a:pt x="149" y="21"/>
                    </a:lnTo>
                    <a:lnTo>
                      <a:pt x="143" y="16"/>
                    </a:lnTo>
                    <a:lnTo>
                      <a:pt x="135" y="11"/>
                    </a:lnTo>
                    <a:lnTo>
                      <a:pt x="127" y="8"/>
                    </a:lnTo>
                    <a:lnTo>
                      <a:pt x="118" y="4"/>
                    </a:lnTo>
                    <a:lnTo>
                      <a:pt x="109" y="2"/>
                    </a:lnTo>
                    <a:lnTo>
                      <a:pt x="100" y="0"/>
                    </a:lnTo>
                    <a:lnTo>
                      <a:pt x="92" y="0"/>
                    </a:lnTo>
                    <a:lnTo>
                      <a:pt x="82" y="0"/>
                    </a:lnTo>
                    <a:lnTo>
                      <a:pt x="73" y="2"/>
                    </a:lnTo>
                    <a:lnTo>
                      <a:pt x="64" y="4"/>
                    </a:lnTo>
                    <a:lnTo>
                      <a:pt x="56" y="8"/>
                    </a:lnTo>
                    <a:lnTo>
                      <a:pt x="48" y="11"/>
                    </a:lnTo>
                    <a:lnTo>
                      <a:pt x="41" y="16"/>
                    </a:lnTo>
                    <a:lnTo>
                      <a:pt x="33" y="21"/>
                    </a:lnTo>
                    <a:lnTo>
                      <a:pt x="27" y="27"/>
                    </a:lnTo>
                    <a:lnTo>
                      <a:pt x="21" y="33"/>
                    </a:lnTo>
                    <a:lnTo>
                      <a:pt x="16"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6" y="142"/>
                    </a:lnTo>
                    <a:lnTo>
                      <a:pt x="21" y="150"/>
                    </a:lnTo>
                    <a:lnTo>
                      <a:pt x="27" y="156"/>
                    </a:lnTo>
                    <a:lnTo>
                      <a:pt x="33" y="162"/>
                    </a:lnTo>
                    <a:lnTo>
                      <a:pt x="41" y="168"/>
                    </a:lnTo>
                    <a:lnTo>
                      <a:pt x="48" y="172"/>
                    </a:lnTo>
                    <a:lnTo>
                      <a:pt x="56"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3" name="Freeform 62"/>
              <p:cNvSpPr>
                <a:spLocks/>
              </p:cNvSpPr>
              <p:nvPr/>
            </p:nvSpPr>
            <p:spPr bwMode="auto">
              <a:xfrm>
                <a:off x="10616015" y="3152137"/>
                <a:ext cx="28575" cy="28575"/>
              </a:xfrm>
              <a:custGeom>
                <a:avLst/>
                <a:gdLst/>
                <a:ahLst/>
                <a:cxnLst>
                  <a:cxn ang="0">
                    <a:pos x="100" y="182"/>
                  </a:cxn>
                  <a:cxn ang="0">
                    <a:pos x="118" y="179"/>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5"/>
                    </a:lnTo>
                    <a:lnTo>
                      <a:pt x="135" y="172"/>
                    </a:lnTo>
                    <a:lnTo>
                      <a:pt x="142" y="168"/>
                    </a:lnTo>
                    <a:lnTo>
                      <a:pt x="149" y="162"/>
                    </a:lnTo>
                    <a:lnTo>
                      <a:pt x="156" y="156"/>
                    </a:lnTo>
                    <a:lnTo>
                      <a:pt x="161" y="150"/>
                    </a:lnTo>
                    <a:lnTo>
                      <a:pt x="167" y="142"/>
                    </a:lnTo>
                    <a:lnTo>
                      <a:pt x="171" y="135"/>
                    </a:lnTo>
                    <a:lnTo>
                      <a:pt x="176" y="127"/>
                    </a:lnTo>
                    <a:lnTo>
                      <a:pt x="179" y="119"/>
                    </a:lnTo>
                    <a:lnTo>
                      <a:pt x="181" y="110"/>
                    </a:lnTo>
                    <a:lnTo>
                      <a:pt x="182" y="101"/>
                    </a:lnTo>
                    <a:lnTo>
                      <a:pt x="182" y="91"/>
                    </a:lnTo>
                    <a:lnTo>
                      <a:pt x="182" y="82"/>
                    </a:lnTo>
                    <a:lnTo>
                      <a:pt x="181" y="73"/>
                    </a:lnTo>
                    <a:lnTo>
                      <a:pt x="179" y="64"/>
                    </a:lnTo>
                    <a:lnTo>
                      <a:pt x="176" y="56"/>
                    </a:lnTo>
                    <a:lnTo>
                      <a:pt x="171" y="48"/>
                    </a:lnTo>
                    <a:lnTo>
                      <a:pt x="167" y="40"/>
                    </a:lnTo>
                    <a:lnTo>
                      <a:pt x="161" y="33"/>
                    </a:lnTo>
                    <a:lnTo>
                      <a:pt x="156" y="27"/>
                    </a:lnTo>
                    <a:lnTo>
                      <a:pt x="149" y="21"/>
                    </a:lnTo>
                    <a:lnTo>
                      <a:pt x="142" y="16"/>
                    </a:lnTo>
                    <a:lnTo>
                      <a:pt x="135" y="11"/>
                    </a:lnTo>
                    <a:lnTo>
                      <a:pt x="127" y="8"/>
                    </a:lnTo>
                    <a:lnTo>
                      <a:pt x="118" y="4"/>
                    </a:lnTo>
                    <a:lnTo>
                      <a:pt x="109" y="2"/>
                    </a:lnTo>
                    <a:lnTo>
                      <a:pt x="100" y="0"/>
                    </a:lnTo>
                    <a:lnTo>
                      <a:pt x="91" y="0"/>
                    </a:lnTo>
                    <a:lnTo>
                      <a:pt x="82" y="0"/>
                    </a:lnTo>
                    <a:lnTo>
                      <a:pt x="73" y="2"/>
                    </a:lnTo>
                    <a:lnTo>
                      <a:pt x="64" y="4"/>
                    </a:lnTo>
                    <a:lnTo>
                      <a:pt x="56" y="8"/>
                    </a:lnTo>
                    <a:lnTo>
                      <a:pt x="48" y="11"/>
                    </a:lnTo>
                    <a:lnTo>
                      <a:pt x="40" y="16"/>
                    </a:lnTo>
                    <a:lnTo>
                      <a:pt x="34" y="21"/>
                    </a:lnTo>
                    <a:lnTo>
                      <a:pt x="27" y="27"/>
                    </a:lnTo>
                    <a:lnTo>
                      <a:pt x="20" y="33"/>
                    </a:lnTo>
                    <a:lnTo>
                      <a:pt x="16" y="40"/>
                    </a:lnTo>
                    <a:lnTo>
                      <a:pt x="10" y="48"/>
                    </a:lnTo>
                    <a:lnTo>
                      <a:pt x="7" y="56"/>
                    </a:lnTo>
                    <a:lnTo>
                      <a:pt x="4" y="64"/>
                    </a:lnTo>
                    <a:lnTo>
                      <a:pt x="2" y="73"/>
                    </a:lnTo>
                    <a:lnTo>
                      <a:pt x="0" y="82"/>
                    </a:lnTo>
                    <a:lnTo>
                      <a:pt x="0" y="91"/>
                    </a:lnTo>
                    <a:lnTo>
                      <a:pt x="0" y="101"/>
                    </a:lnTo>
                    <a:lnTo>
                      <a:pt x="2" y="110"/>
                    </a:lnTo>
                    <a:lnTo>
                      <a:pt x="4" y="119"/>
                    </a:lnTo>
                    <a:lnTo>
                      <a:pt x="7" y="127"/>
                    </a:lnTo>
                    <a:lnTo>
                      <a:pt x="10" y="135"/>
                    </a:lnTo>
                    <a:lnTo>
                      <a:pt x="16" y="142"/>
                    </a:lnTo>
                    <a:lnTo>
                      <a:pt x="20" y="150"/>
                    </a:lnTo>
                    <a:lnTo>
                      <a:pt x="27" y="156"/>
                    </a:lnTo>
                    <a:lnTo>
                      <a:pt x="34" y="162"/>
                    </a:lnTo>
                    <a:lnTo>
                      <a:pt x="40" y="168"/>
                    </a:lnTo>
                    <a:lnTo>
                      <a:pt x="48" y="172"/>
                    </a:lnTo>
                    <a:lnTo>
                      <a:pt x="56"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4" name="Freeform 63"/>
              <p:cNvSpPr>
                <a:spLocks/>
              </p:cNvSpPr>
              <p:nvPr/>
            </p:nvSpPr>
            <p:spPr bwMode="auto">
              <a:xfrm>
                <a:off x="11073215" y="3337874"/>
                <a:ext cx="203200" cy="34925"/>
              </a:xfrm>
              <a:custGeom>
                <a:avLst/>
                <a:gdLst/>
                <a:ahLst/>
                <a:cxnLst>
                  <a:cxn ang="0">
                    <a:pos x="1169" y="0"/>
                  </a:cxn>
                  <a:cxn ang="0">
                    <a:pos x="1190" y="2"/>
                  </a:cxn>
                  <a:cxn ang="0">
                    <a:pos x="1212" y="8"/>
                  </a:cxn>
                  <a:cxn ang="0">
                    <a:pos x="1229" y="18"/>
                  </a:cxn>
                  <a:cxn ang="0">
                    <a:pos x="1246" y="31"/>
                  </a:cxn>
                  <a:cxn ang="0">
                    <a:pos x="1259" y="48"/>
                  </a:cxn>
                  <a:cxn ang="0">
                    <a:pos x="1269" y="67"/>
                  </a:cxn>
                  <a:cxn ang="0">
                    <a:pos x="1276" y="87"/>
                  </a:cxn>
                  <a:cxn ang="0">
                    <a:pos x="1278" y="109"/>
                  </a:cxn>
                  <a:cxn ang="0">
                    <a:pos x="1276" y="131"/>
                  </a:cxn>
                  <a:cxn ang="0">
                    <a:pos x="1269" y="151"/>
                  </a:cxn>
                  <a:cxn ang="0">
                    <a:pos x="1259" y="170"/>
                  </a:cxn>
                  <a:cxn ang="0">
                    <a:pos x="1246" y="185"/>
                  </a:cxn>
                  <a:cxn ang="0">
                    <a:pos x="1229" y="199"/>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8"/>
                  </a:cxn>
                  <a:cxn ang="0">
                    <a:pos x="4" y="77"/>
                  </a:cxn>
                  <a:cxn ang="0">
                    <a:pos x="12" y="57"/>
                  </a:cxn>
                  <a:cxn ang="0">
                    <a:pos x="24" y="39"/>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8"/>
                    </a:lnTo>
                    <a:lnTo>
                      <a:pt x="1220" y="13"/>
                    </a:lnTo>
                    <a:lnTo>
                      <a:pt x="1229" y="18"/>
                    </a:lnTo>
                    <a:lnTo>
                      <a:pt x="1238" y="24"/>
                    </a:lnTo>
                    <a:lnTo>
                      <a:pt x="1246" y="31"/>
                    </a:lnTo>
                    <a:lnTo>
                      <a:pt x="1253" y="39"/>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9"/>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9"/>
                    </a:lnTo>
                    <a:lnTo>
                      <a:pt x="38" y="193"/>
                    </a:lnTo>
                    <a:lnTo>
                      <a:pt x="31" y="185"/>
                    </a:lnTo>
                    <a:lnTo>
                      <a:pt x="24" y="177"/>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39"/>
                    </a:lnTo>
                    <a:lnTo>
                      <a:pt x="31" y="31"/>
                    </a:lnTo>
                    <a:lnTo>
                      <a:pt x="38"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5" name="Freeform 64"/>
              <p:cNvSpPr>
                <a:spLocks/>
              </p:cNvSpPr>
              <p:nvPr/>
            </p:nvSpPr>
            <p:spPr bwMode="auto">
              <a:xfrm>
                <a:off x="10455678" y="3339462"/>
                <a:ext cx="28575" cy="28575"/>
              </a:xfrm>
              <a:custGeom>
                <a:avLst/>
                <a:gdLst/>
                <a:ahLst/>
                <a:cxnLst>
                  <a:cxn ang="0">
                    <a:pos x="101" y="182"/>
                  </a:cxn>
                  <a:cxn ang="0">
                    <a:pos x="119" y="178"/>
                  </a:cxn>
                  <a:cxn ang="0">
                    <a:pos x="135" y="172"/>
                  </a:cxn>
                  <a:cxn ang="0">
                    <a:pos x="150" y="162"/>
                  </a:cxn>
                  <a:cxn ang="0">
                    <a:pos x="162" y="149"/>
                  </a:cxn>
                  <a:cxn ang="0">
                    <a:pos x="172" y="135"/>
                  </a:cxn>
                  <a:cxn ang="0">
                    <a:pos x="179" y="118"/>
                  </a:cxn>
                  <a:cxn ang="0">
                    <a:pos x="182" y="101"/>
                  </a:cxn>
                  <a:cxn ang="0">
                    <a:pos x="182" y="82"/>
                  </a:cxn>
                  <a:cxn ang="0">
                    <a:pos x="179"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9" y="178"/>
                    </a:lnTo>
                    <a:lnTo>
                      <a:pt x="126" y="175"/>
                    </a:lnTo>
                    <a:lnTo>
                      <a:pt x="135" y="172"/>
                    </a:lnTo>
                    <a:lnTo>
                      <a:pt x="142" y="167"/>
                    </a:lnTo>
                    <a:lnTo>
                      <a:pt x="150" y="162"/>
                    </a:lnTo>
                    <a:lnTo>
                      <a:pt x="156" y="156"/>
                    </a:lnTo>
                    <a:lnTo>
                      <a:pt x="162" y="149"/>
                    </a:lnTo>
                    <a:lnTo>
                      <a:pt x="167" y="142"/>
                    </a:lnTo>
                    <a:lnTo>
                      <a:pt x="172" y="135"/>
                    </a:lnTo>
                    <a:lnTo>
                      <a:pt x="175" y="126"/>
                    </a:lnTo>
                    <a:lnTo>
                      <a:pt x="179" y="118"/>
                    </a:lnTo>
                    <a:lnTo>
                      <a:pt x="181" y="109"/>
                    </a:lnTo>
                    <a:lnTo>
                      <a:pt x="182" y="101"/>
                    </a:lnTo>
                    <a:lnTo>
                      <a:pt x="183" y="91"/>
                    </a:lnTo>
                    <a:lnTo>
                      <a:pt x="182" y="82"/>
                    </a:lnTo>
                    <a:lnTo>
                      <a:pt x="181" y="73"/>
                    </a:lnTo>
                    <a:lnTo>
                      <a:pt x="179" y="64"/>
                    </a:lnTo>
                    <a:lnTo>
                      <a:pt x="175" y="55"/>
                    </a:lnTo>
                    <a:lnTo>
                      <a:pt x="172" y="47"/>
                    </a:lnTo>
                    <a:lnTo>
                      <a:pt x="167" y="40"/>
                    </a:lnTo>
                    <a:lnTo>
                      <a:pt x="162" y="33"/>
                    </a:lnTo>
                    <a:lnTo>
                      <a:pt x="156" y="26"/>
                    </a:lnTo>
                    <a:lnTo>
                      <a:pt x="150" y="21"/>
                    </a:lnTo>
                    <a:lnTo>
                      <a:pt x="142" y="15"/>
                    </a:lnTo>
                    <a:lnTo>
                      <a:pt x="135" y="11"/>
                    </a:lnTo>
                    <a:lnTo>
                      <a:pt x="126" y="6"/>
                    </a:lnTo>
                    <a:lnTo>
                      <a:pt x="119" y="4"/>
                    </a:lnTo>
                    <a:lnTo>
                      <a:pt x="110" y="2"/>
                    </a:lnTo>
                    <a:lnTo>
                      <a:pt x="101" y="0"/>
                    </a:lnTo>
                    <a:lnTo>
                      <a:pt x="91" y="0"/>
                    </a:lnTo>
                    <a:lnTo>
                      <a:pt x="82" y="0"/>
                    </a:lnTo>
                    <a:lnTo>
                      <a:pt x="73" y="2"/>
                    </a:lnTo>
                    <a:lnTo>
                      <a:pt x="64" y="4"/>
                    </a:lnTo>
                    <a:lnTo>
                      <a:pt x="55" y="6"/>
                    </a:lnTo>
                    <a:lnTo>
                      <a:pt x="48" y="11"/>
                    </a:lnTo>
                    <a:lnTo>
                      <a:pt x="40" y="15"/>
                    </a:lnTo>
                    <a:lnTo>
                      <a:pt x="33" y="21"/>
                    </a:lnTo>
                    <a:lnTo>
                      <a:pt x="27" y="26"/>
                    </a:lnTo>
                    <a:lnTo>
                      <a:pt x="21" y="33"/>
                    </a:lnTo>
                    <a:lnTo>
                      <a:pt x="16" y="40"/>
                    </a:lnTo>
                    <a:lnTo>
                      <a:pt x="11" y="47"/>
                    </a:lnTo>
                    <a:lnTo>
                      <a:pt x="7" y="55"/>
                    </a:lnTo>
                    <a:lnTo>
                      <a:pt x="4" y="64"/>
                    </a:lnTo>
                    <a:lnTo>
                      <a:pt x="2" y="73"/>
                    </a:lnTo>
                    <a:lnTo>
                      <a:pt x="0" y="82"/>
                    </a:lnTo>
                    <a:lnTo>
                      <a:pt x="0" y="91"/>
                    </a:lnTo>
                    <a:lnTo>
                      <a:pt x="0" y="101"/>
                    </a:lnTo>
                    <a:lnTo>
                      <a:pt x="2" y="109"/>
                    </a:lnTo>
                    <a:lnTo>
                      <a:pt x="4" y="118"/>
                    </a:lnTo>
                    <a:lnTo>
                      <a:pt x="7" y="126"/>
                    </a:lnTo>
                    <a:lnTo>
                      <a:pt x="11" y="135"/>
                    </a:lnTo>
                    <a:lnTo>
                      <a:pt x="16" y="142"/>
                    </a:lnTo>
                    <a:lnTo>
                      <a:pt x="21" y="149"/>
                    </a:lnTo>
                    <a:lnTo>
                      <a:pt x="27"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6" name="Freeform 65"/>
              <p:cNvSpPr>
                <a:spLocks/>
              </p:cNvSpPr>
              <p:nvPr/>
            </p:nvSpPr>
            <p:spPr bwMode="auto">
              <a:xfrm>
                <a:off x="10495365" y="3339462"/>
                <a:ext cx="30163" cy="28575"/>
              </a:xfrm>
              <a:custGeom>
                <a:avLst/>
                <a:gdLst/>
                <a:ahLst/>
                <a:cxnLst>
                  <a:cxn ang="0">
                    <a:pos x="101" y="182"/>
                  </a:cxn>
                  <a:cxn ang="0">
                    <a:pos x="119" y="178"/>
                  </a:cxn>
                  <a:cxn ang="0">
                    <a:pos x="135" y="172"/>
                  </a:cxn>
                  <a:cxn ang="0">
                    <a:pos x="150" y="162"/>
                  </a:cxn>
                  <a:cxn ang="0">
                    <a:pos x="162" y="149"/>
                  </a:cxn>
                  <a:cxn ang="0">
                    <a:pos x="172" y="135"/>
                  </a:cxn>
                  <a:cxn ang="0">
                    <a:pos x="178" y="118"/>
                  </a:cxn>
                  <a:cxn ang="0">
                    <a:pos x="182" y="101"/>
                  </a:cxn>
                  <a:cxn ang="0">
                    <a:pos x="182" y="82"/>
                  </a:cxn>
                  <a:cxn ang="0">
                    <a:pos x="178"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3" h="183">
                    <a:moveTo>
                      <a:pt x="92" y="183"/>
                    </a:moveTo>
                    <a:lnTo>
                      <a:pt x="101" y="182"/>
                    </a:lnTo>
                    <a:lnTo>
                      <a:pt x="110" y="180"/>
                    </a:lnTo>
                    <a:lnTo>
                      <a:pt x="119" y="178"/>
                    </a:lnTo>
                    <a:lnTo>
                      <a:pt x="127" y="175"/>
                    </a:lnTo>
                    <a:lnTo>
                      <a:pt x="135" y="172"/>
                    </a:lnTo>
                    <a:lnTo>
                      <a:pt x="142" y="167"/>
                    </a:lnTo>
                    <a:lnTo>
                      <a:pt x="150" y="162"/>
                    </a:lnTo>
                    <a:lnTo>
                      <a:pt x="156" y="156"/>
                    </a:lnTo>
                    <a:lnTo>
                      <a:pt x="162" y="149"/>
                    </a:lnTo>
                    <a:lnTo>
                      <a:pt x="167"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7" y="40"/>
                    </a:lnTo>
                    <a:lnTo>
                      <a:pt x="162" y="33"/>
                    </a:lnTo>
                    <a:lnTo>
                      <a:pt x="156" y="26"/>
                    </a:lnTo>
                    <a:lnTo>
                      <a:pt x="150" y="21"/>
                    </a:lnTo>
                    <a:lnTo>
                      <a:pt x="142" y="15"/>
                    </a:lnTo>
                    <a:lnTo>
                      <a:pt x="135" y="11"/>
                    </a:lnTo>
                    <a:lnTo>
                      <a:pt x="127" y="6"/>
                    </a:lnTo>
                    <a:lnTo>
                      <a:pt x="119" y="4"/>
                    </a:lnTo>
                    <a:lnTo>
                      <a:pt x="110" y="2"/>
                    </a:lnTo>
                    <a:lnTo>
                      <a:pt x="101" y="0"/>
                    </a:lnTo>
                    <a:lnTo>
                      <a:pt x="92"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8" y="55"/>
                    </a:lnTo>
                    <a:lnTo>
                      <a:pt x="4" y="64"/>
                    </a:lnTo>
                    <a:lnTo>
                      <a:pt x="2" y="73"/>
                    </a:lnTo>
                    <a:lnTo>
                      <a:pt x="1" y="82"/>
                    </a:lnTo>
                    <a:lnTo>
                      <a:pt x="0" y="91"/>
                    </a:lnTo>
                    <a:lnTo>
                      <a:pt x="1" y="101"/>
                    </a:lnTo>
                    <a:lnTo>
                      <a:pt x="2" y="109"/>
                    </a:lnTo>
                    <a:lnTo>
                      <a:pt x="4" y="118"/>
                    </a:lnTo>
                    <a:lnTo>
                      <a:pt x="8"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7" name="Freeform 66"/>
              <p:cNvSpPr>
                <a:spLocks/>
              </p:cNvSpPr>
              <p:nvPr/>
            </p:nvSpPr>
            <p:spPr bwMode="auto">
              <a:xfrm>
                <a:off x="10536640" y="3339462"/>
                <a:ext cx="28575" cy="28575"/>
              </a:xfrm>
              <a:custGeom>
                <a:avLst/>
                <a:gdLst/>
                <a:ahLst/>
                <a:cxnLst>
                  <a:cxn ang="0">
                    <a:pos x="101" y="182"/>
                  </a:cxn>
                  <a:cxn ang="0">
                    <a:pos x="118" y="178"/>
                  </a:cxn>
                  <a:cxn ang="0">
                    <a:pos x="135" y="172"/>
                  </a:cxn>
                  <a:cxn ang="0">
                    <a:pos x="149" y="162"/>
                  </a:cxn>
                  <a:cxn ang="0">
                    <a:pos x="162" y="149"/>
                  </a:cxn>
                  <a:cxn ang="0">
                    <a:pos x="172" y="135"/>
                  </a:cxn>
                  <a:cxn ang="0">
                    <a:pos x="178" y="118"/>
                  </a:cxn>
                  <a:cxn ang="0">
                    <a:pos x="183" y="101"/>
                  </a:cxn>
                  <a:cxn ang="0">
                    <a:pos x="183" y="82"/>
                  </a:cxn>
                  <a:cxn ang="0">
                    <a:pos x="178" y="64"/>
                  </a:cxn>
                  <a:cxn ang="0">
                    <a:pos x="172" y="47"/>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7" y="172"/>
                  </a:cxn>
                  <a:cxn ang="0">
                    <a:pos x="64" y="178"/>
                  </a:cxn>
                  <a:cxn ang="0">
                    <a:pos x="82" y="182"/>
                  </a:cxn>
                </a:cxnLst>
                <a:rect l="0" t="0" r="r" b="b"/>
                <a:pathLst>
                  <a:path w="183" h="183">
                    <a:moveTo>
                      <a:pt x="92" y="183"/>
                    </a:moveTo>
                    <a:lnTo>
                      <a:pt x="101" y="182"/>
                    </a:lnTo>
                    <a:lnTo>
                      <a:pt x="109" y="180"/>
                    </a:lnTo>
                    <a:lnTo>
                      <a:pt x="118" y="178"/>
                    </a:lnTo>
                    <a:lnTo>
                      <a:pt x="127" y="175"/>
                    </a:lnTo>
                    <a:lnTo>
                      <a:pt x="135" y="172"/>
                    </a:lnTo>
                    <a:lnTo>
                      <a:pt x="143" y="167"/>
                    </a:lnTo>
                    <a:lnTo>
                      <a:pt x="149" y="162"/>
                    </a:lnTo>
                    <a:lnTo>
                      <a:pt x="156" y="156"/>
                    </a:lnTo>
                    <a:lnTo>
                      <a:pt x="162" y="149"/>
                    </a:lnTo>
                    <a:lnTo>
                      <a:pt x="167" y="142"/>
                    </a:lnTo>
                    <a:lnTo>
                      <a:pt x="172" y="135"/>
                    </a:lnTo>
                    <a:lnTo>
                      <a:pt x="176" y="126"/>
                    </a:lnTo>
                    <a:lnTo>
                      <a:pt x="178" y="118"/>
                    </a:lnTo>
                    <a:lnTo>
                      <a:pt x="180" y="109"/>
                    </a:lnTo>
                    <a:lnTo>
                      <a:pt x="183" y="101"/>
                    </a:lnTo>
                    <a:lnTo>
                      <a:pt x="183" y="91"/>
                    </a:lnTo>
                    <a:lnTo>
                      <a:pt x="183" y="82"/>
                    </a:lnTo>
                    <a:lnTo>
                      <a:pt x="180" y="73"/>
                    </a:lnTo>
                    <a:lnTo>
                      <a:pt x="178" y="64"/>
                    </a:lnTo>
                    <a:lnTo>
                      <a:pt x="176" y="55"/>
                    </a:lnTo>
                    <a:lnTo>
                      <a:pt x="172" y="47"/>
                    </a:lnTo>
                    <a:lnTo>
                      <a:pt x="167" y="40"/>
                    </a:lnTo>
                    <a:lnTo>
                      <a:pt x="162" y="33"/>
                    </a:lnTo>
                    <a:lnTo>
                      <a:pt x="156" y="26"/>
                    </a:lnTo>
                    <a:lnTo>
                      <a:pt x="149" y="21"/>
                    </a:lnTo>
                    <a:lnTo>
                      <a:pt x="143" y="15"/>
                    </a:lnTo>
                    <a:lnTo>
                      <a:pt x="135" y="11"/>
                    </a:lnTo>
                    <a:lnTo>
                      <a:pt x="127" y="6"/>
                    </a:lnTo>
                    <a:lnTo>
                      <a:pt x="118" y="4"/>
                    </a:lnTo>
                    <a:lnTo>
                      <a:pt x="109" y="2"/>
                    </a:lnTo>
                    <a:lnTo>
                      <a:pt x="101" y="0"/>
                    </a:lnTo>
                    <a:lnTo>
                      <a:pt x="92" y="0"/>
                    </a:lnTo>
                    <a:lnTo>
                      <a:pt x="82" y="0"/>
                    </a:lnTo>
                    <a:lnTo>
                      <a:pt x="73" y="2"/>
                    </a:lnTo>
                    <a:lnTo>
                      <a:pt x="64" y="4"/>
                    </a:lnTo>
                    <a:lnTo>
                      <a:pt x="56" y="6"/>
                    </a:lnTo>
                    <a:lnTo>
                      <a:pt x="47" y="11"/>
                    </a:lnTo>
                    <a:lnTo>
                      <a:pt x="41" y="15"/>
                    </a:lnTo>
                    <a:lnTo>
                      <a:pt x="33" y="21"/>
                    </a:lnTo>
                    <a:lnTo>
                      <a:pt x="26" y="26"/>
                    </a:lnTo>
                    <a:lnTo>
                      <a:pt x="21" y="33"/>
                    </a:lnTo>
                    <a:lnTo>
                      <a:pt x="15"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5" y="142"/>
                    </a:lnTo>
                    <a:lnTo>
                      <a:pt x="21" y="149"/>
                    </a:lnTo>
                    <a:lnTo>
                      <a:pt x="26" y="156"/>
                    </a:lnTo>
                    <a:lnTo>
                      <a:pt x="33" y="162"/>
                    </a:lnTo>
                    <a:lnTo>
                      <a:pt x="41" y="167"/>
                    </a:lnTo>
                    <a:lnTo>
                      <a:pt x="47" y="172"/>
                    </a:lnTo>
                    <a:lnTo>
                      <a:pt x="56"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8" name="Freeform 67"/>
              <p:cNvSpPr>
                <a:spLocks/>
              </p:cNvSpPr>
              <p:nvPr/>
            </p:nvSpPr>
            <p:spPr bwMode="auto">
              <a:xfrm>
                <a:off x="10576328" y="3339462"/>
                <a:ext cx="28575" cy="28575"/>
              </a:xfrm>
              <a:custGeom>
                <a:avLst/>
                <a:gdLst/>
                <a:ahLst/>
                <a:cxnLst>
                  <a:cxn ang="0">
                    <a:pos x="100" y="182"/>
                  </a:cxn>
                  <a:cxn ang="0">
                    <a:pos x="118" y="178"/>
                  </a:cxn>
                  <a:cxn ang="0">
                    <a:pos x="135" y="172"/>
                  </a:cxn>
                  <a:cxn ang="0">
                    <a:pos x="149" y="162"/>
                  </a:cxn>
                  <a:cxn ang="0">
                    <a:pos x="161" y="149"/>
                  </a:cxn>
                  <a:cxn ang="0">
                    <a:pos x="171" y="135"/>
                  </a:cxn>
                  <a:cxn ang="0">
                    <a:pos x="178" y="118"/>
                  </a:cxn>
                  <a:cxn ang="0">
                    <a:pos x="182" y="101"/>
                  </a:cxn>
                  <a:cxn ang="0">
                    <a:pos x="182" y="82"/>
                  </a:cxn>
                  <a:cxn ang="0">
                    <a:pos x="178"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2" h="183">
                    <a:moveTo>
                      <a:pt x="92" y="183"/>
                    </a:moveTo>
                    <a:lnTo>
                      <a:pt x="100" y="182"/>
                    </a:lnTo>
                    <a:lnTo>
                      <a:pt x="109" y="180"/>
                    </a:lnTo>
                    <a:lnTo>
                      <a:pt x="118" y="178"/>
                    </a:lnTo>
                    <a:lnTo>
                      <a:pt x="127" y="175"/>
                    </a:lnTo>
                    <a:lnTo>
                      <a:pt x="135" y="172"/>
                    </a:lnTo>
                    <a:lnTo>
                      <a:pt x="143" y="167"/>
                    </a:lnTo>
                    <a:lnTo>
                      <a:pt x="149" y="162"/>
                    </a:lnTo>
                    <a:lnTo>
                      <a:pt x="156" y="156"/>
                    </a:lnTo>
                    <a:lnTo>
                      <a:pt x="161" y="149"/>
                    </a:lnTo>
                    <a:lnTo>
                      <a:pt x="167" y="142"/>
                    </a:lnTo>
                    <a:lnTo>
                      <a:pt x="171" y="135"/>
                    </a:lnTo>
                    <a:lnTo>
                      <a:pt x="176" y="126"/>
                    </a:lnTo>
                    <a:lnTo>
                      <a:pt x="178" y="118"/>
                    </a:lnTo>
                    <a:lnTo>
                      <a:pt x="180" y="109"/>
                    </a:lnTo>
                    <a:lnTo>
                      <a:pt x="182" y="101"/>
                    </a:lnTo>
                    <a:lnTo>
                      <a:pt x="182" y="91"/>
                    </a:lnTo>
                    <a:lnTo>
                      <a:pt x="182" y="82"/>
                    </a:lnTo>
                    <a:lnTo>
                      <a:pt x="180" y="73"/>
                    </a:lnTo>
                    <a:lnTo>
                      <a:pt x="178" y="64"/>
                    </a:lnTo>
                    <a:lnTo>
                      <a:pt x="176" y="55"/>
                    </a:lnTo>
                    <a:lnTo>
                      <a:pt x="171" y="47"/>
                    </a:lnTo>
                    <a:lnTo>
                      <a:pt x="167" y="40"/>
                    </a:lnTo>
                    <a:lnTo>
                      <a:pt x="161" y="33"/>
                    </a:lnTo>
                    <a:lnTo>
                      <a:pt x="156" y="26"/>
                    </a:lnTo>
                    <a:lnTo>
                      <a:pt x="149" y="21"/>
                    </a:lnTo>
                    <a:lnTo>
                      <a:pt x="143" y="15"/>
                    </a:lnTo>
                    <a:lnTo>
                      <a:pt x="135" y="11"/>
                    </a:lnTo>
                    <a:lnTo>
                      <a:pt x="127" y="6"/>
                    </a:lnTo>
                    <a:lnTo>
                      <a:pt x="118" y="4"/>
                    </a:lnTo>
                    <a:lnTo>
                      <a:pt x="109" y="2"/>
                    </a:lnTo>
                    <a:lnTo>
                      <a:pt x="100" y="0"/>
                    </a:lnTo>
                    <a:lnTo>
                      <a:pt x="92" y="0"/>
                    </a:lnTo>
                    <a:lnTo>
                      <a:pt x="82" y="0"/>
                    </a:lnTo>
                    <a:lnTo>
                      <a:pt x="73" y="2"/>
                    </a:lnTo>
                    <a:lnTo>
                      <a:pt x="64" y="4"/>
                    </a:lnTo>
                    <a:lnTo>
                      <a:pt x="56" y="6"/>
                    </a:lnTo>
                    <a:lnTo>
                      <a:pt x="48" y="11"/>
                    </a:lnTo>
                    <a:lnTo>
                      <a:pt x="41" y="15"/>
                    </a:lnTo>
                    <a:lnTo>
                      <a:pt x="33" y="21"/>
                    </a:lnTo>
                    <a:lnTo>
                      <a:pt x="27" y="26"/>
                    </a:lnTo>
                    <a:lnTo>
                      <a:pt x="21" y="33"/>
                    </a:lnTo>
                    <a:lnTo>
                      <a:pt x="16"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6" y="142"/>
                    </a:lnTo>
                    <a:lnTo>
                      <a:pt x="21" y="149"/>
                    </a:lnTo>
                    <a:lnTo>
                      <a:pt x="27" y="156"/>
                    </a:lnTo>
                    <a:lnTo>
                      <a:pt x="33" y="162"/>
                    </a:lnTo>
                    <a:lnTo>
                      <a:pt x="41" y="167"/>
                    </a:lnTo>
                    <a:lnTo>
                      <a:pt x="48" y="172"/>
                    </a:lnTo>
                    <a:lnTo>
                      <a:pt x="56"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9" name="Freeform 68"/>
              <p:cNvSpPr>
                <a:spLocks/>
              </p:cNvSpPr>
              <p:nvPr/>
            </p:nvSpPr>
            <p:spPr bwMode="auto">
              <a:xfrm>
                <a:off x="10616015" y="3339462"/>
                <a:ext cx="28575" cy="28575"/>
              </a:xfrm>
              <a:custGeom>
                <a:avLst/>
                <a:gdLst/>
                <a:ahLst/>
                <a:cxnLst>
                  <a:cxn ang="0">
                    <a:pos x="100" y="182"/>
                  </a:cxn>
                  <a:cxn ang="0">
                    <a:pos x="118" y="178"/>
                  </a:cxn>
                  <a:cxn ang="0">
                    <a:pos x="135"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7"/>
                  </a:cxn>
                  <a:cxn ang="0">
                    <a:pos x="4" y="64"/>
                  </a:cxn>
                  <a:cxn ang="0">
                    <a:pos x="0" y="82"/>
                  </a:cxn>
                  <a:cxn ang="0">
                    <a:pos x="0" y="101"/>
                  </a:cxn>
                  <a:cxn ang="0">
                    <a:pos x="4" y="118"/>
                  </a:cxn>
                  <a:cxn ang="0">
                    <a:pos x="10" y="135"/>
                  </a:cxn>
                  <a:cxn ang="0">
                    <a:pos x="20" y="149"/>
                  </a:cxn>
                  <a:cxn ang="0">
                    <a:pos x="34" y="162"/>
                  </a:cxn>
                  <a:cxn ang="0">
                    <a:pos x="48" y="172"/>
                  </a:cxn>
                  <a:cxn ang="0">
                    <a:pos x="64" y="178"/>
                  </a:cxn>
                  <a:cxn ang="0">
                    <a:pos x="82" y="182"/>
                  </a:cxn>
                </a:cxnLst>
                <a:rect l="0" t="0" r="r" b="b"/>
                <a:pathLst>
                  <a:path w="182" h="183">
                    <a:moveTo>
                      <a:pt x="91" y="183"/>
                    </a:moveTo>
                    <a:lnTo>
                      <a:pt x="100" y="182"/>
                    </a:lnTo>
                    <a:lnTo>
                      <a:pt x="109" y="180"/>
                    </a:lnTo>
                    <a:lnTo>
                      <a:pt x="118" y="178"/>
                    </a:lnTo>
                    <a:lnTo>
                      <a:pt x="127" y="175"/>
                    </a:lnTo>
                    <a:lnTo>
                      <a:pt x="135" y="172"/>
                    </a:lnTo>
                    <a:lnTo>
                      <a:pt x="142" y="167"/>
                    </a:lnTo>
                    <a:lnTo>
                      <a:pt x="149" y="162"/>
                    </a:lnTo>
                    <a:lnTo>
                      <a:pt x="156" y="156"/>
                    </a:lnTo>
                    <a:lnTo>
                      <a:pt x="161" y="149"/>
                    </a:lnTo>
                    <a:lnTo>
                      <a:pt x="167" y="142"/>
                    </a:lnTo>
                    <a:lnTo>
                      <a:pt x="171" y="135"/>
                    </a:lnTo>
                    <a:lnTo>
                      <a:pt x="176" y="126"/>
                    </a:lnTo>
                    <a:lnTo>
                      <a:pt x="179" y="118"/>
                    </a:lnTo>
                    <a:lnTo>
                      <a:pt x="181" y="109"/>
                    </a:lnTo>
                    <a:lnTo>
                      <a:pt x="182" y="101"/>
                    </a:lnTo>
                    <a:lnTo>
                      <a:pt x="182" y="91"/>
                    </a:lnTo>
                    <a:lnTo>
                      <a:pt x="182" y="82"/>
                    </a:lnTo>
                    <a:lnTo>
                      <a:pt x="181" y="73"/>
                    </a:lnTo>
                    <a:lnTo>
                      <a:pt x="179" y="64"/>
                    </a:lnTo>
                    <a:lnTo>
                      <a:pt x="176" y="55"/>
                    </a:lnTo>
                    <a:lnTo>
                      <a:pt x="171" y="47"/>
                    </a:lnTo>
                    <a:lnTo>
                      <a:pt x="167" y="40"/>
                    </a:lnTo>
                    <a:lnTo>
                      <a:pt x="161" y="33"/>
                    </a:lnTo>
                    <a:lnTo>
                      <a:pt x="156" y="26"/>
                    </a:lnTo>
                    <a:lnTo>
                      <a:pt x="149" y="21"/>
                    </a:lnTo>
                    <a:lnTo>
                      <a:pt x="142" y="15"/>
                    </a:lnTo>
                    <a:lnTo>
                      <a:pt x="135" y="11"/>
                    </a:lnTo>
                    <a:lnTo>
                      <a:pt x="127" y="6"/>
                    </a:lnTo>
                    <a:lnTo>
                      <a:pt x="118" y="4"/>
                    </a:lnTo>
                    <a:lnTo>
                      <a:pt x="109" y="2"/>
                    </a:lnTo>
                    <a:lnTo>
                      <a:pt x="100" y="0"/>
                    </a:lnTo>
                    <a:lnTo>
                      <a:pt x="91" y="0"/>
                    </a:lnTo>
                    <a:lnTo>
                      <a:pt x="82" y="0"/>
                    </a:lnTo>
                    <a:lnTo>
                      <a:pt x="73" y="2"/>
                    </a:lnTo>
                    <a:lnTo>
                      <a:pt x="64" y="4"/>
                    </a:lnTo>
                    <a:lnTo>
                      <a:pt x="56" y="6"/>
                    </a:lnTo>
                    <a:lnTo>
                      <a:pt x="48" y="11"/>
                    </a:lnTo>
                    <a:lnTo>
                      <a:pt x="40" y="15"/>
                    </a:lnTo>
                    <a:lnTo>
                      <a:pt x="34" y="21"/>
                    </a:lnTo>
                    <a:lnTo>
                      <a:pt x="27" y="26"/>
                    </a:lnTo>
                    <a:lnTo>
                      <a:pt x="20" y="33"/>
                    </a:lnTo>
                    <a:lnTo>
                      <a:pt x="16" y="40"/>
                    </a:lnTo>
                    <a:lnTo>
                      <a:pt x="10" y="47"/>
                    </a:lnTo>
                    <a:lnTo>
                      <a:pt x="7" y="55"/>
                    </a:lnTo>
                    <a:lnTo>
                      <a:pt x="4" y="64"/>
                    </a:lnTo>
                    <a:lnTo>
                      <a:pt x="2" y="73"/>
                    </a:lnTo>
                    <a:lnTo>
                      <a:pt x="0" y="82"/>
                    </a:lnTo>
                    <a:lnTo>
                      <a:pt x="0" y="91"/>
                    </a:lnTo>
                    <a:lnTo>
                      <a:pt x="0" y="101"/>
                    </a:lnTo>
                    <a:lnTo>
                      <a:pt x="2" y="109"/>
                    </a:lnTo>
                    <a:lnTo>
                      <a:pt x="4" y="118"/>
                    </a:lnTo>
                    <a:lnTo>
                      <a:pt x="7" y="126"/>
                    </a:lnTo>
                    <a:lnTo>
                      <a:pt x="10" y="135"/>
                    </a:lnTo>
                    <a:lnTo>
                      <a:pt x="16" y="142"/>
                    </a:lnTo>
                    <a:lnTo>
                      <a:pt x="20" y="149"/>
                    </a:lnTo>
                    <a:lnTo>
                      <a:pt x="27" y="156"/>
                    </a:lnTo>
                    <a:lnTo>
                      <a:pt x="34" y="162"/>
                    </a:lnTo>
                    <a:lnTo>
                      <a:pt x="40" y="167"/>
                    </a:lnTo>
                    <a:lnTo>
                      <a:pt x="48" y="172"/>
                    </a:lnTo>
                    <a:lnTo>
                      <a:pt x="56"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0" name="Freeform 69"/>
              <p:cNvSpPr>
                <a:spLocks/>
              </p:cNvSpPr>
              <p:nvPr/>
            </p:nvSpPr>
            <p:spPr bwMode="auto">
              <a:xfrm>
                <a:off x="11073215" y="3526787"/>
                <a:ext cx="203200" cy="33338"/>
              </a:xfrm>
              <a:custGeom>
                <a:avLst/>
                <a:gdLst/>
                <a:ahLst/>
                <a:cxnLst>
                  <a:cxn ang="0">
                    <a:pos x="1169" y="0"/>
                  </a:cxn>
                  <a:cxn ang="0">
                    <a:pos x="1190" y="2"/>
                  </a:cxn>
                  <a:cxn ang="0">
                    <a:pos x="1212" y="7"/>
                  </a:cxn>
                  <a:cxn ang="0">
                    <a:pos x="1229" y="17"/>
                  </a:cxn>
                  <a:cxn ang="0">
                    <a:pos x="1246" y="31"/>
                  </a:cxn>
                  <a:cxn ang="0">
                    <a:pos x="1259" y="47"/>
                  </a:cxn>
                  <a:cxn ang="0">
                    <a:pos x="1269" y="66"/>
                  </a:cxn>
                  <a:cxn ang="0">
                    <a:pos x="1276" y="86"/>
                  </a:cxn>
                  <a:cxn ang="0">
                    <a:pos x="1278" y="108"/>
                  </a:cxn>
                  <a:cxn ang="0">
                    <a:pos x="1276" y="130"/>
                  </a:cxn>
                  <a:cxn ang="0">
                    <a:pos x="1269" y="150"/>
                  </a:cxn>
                  <a:cxn ang="0">
                    <a:pos x="1259" y="169"/>
                  </a:cxn>
                  <a:cxn ang="0">
                    <a:pos x="1246" y="185"/>
                  </a:cxn>
                  <a:cxn ang="0">
                    <a:pos x="1229" y="198"/>
                  </a:cxn>
                  <a:cxn ang="0">
                    <a:pos x="1212" y="208"/>
                  </a:cxn>
                  <a:cxn ang="0">
                    <a:pos x="1190" y="215"/>
                  </a:cxn>
                  <a:cxn ang="0">
                    <a:pos x="1169" y="217"/>
                  </a:cxn>
                  <a:cxn ang="0">
                    <a:pos x="97" y="216"/>
                  </a:cxn>
                  <a:cxn ang="0">
                    <a:pos x="76" y="213"/>
                  </a:cxn>
                  <a:cxn ang="0">
                    <a:pos x="56" y="204"/>
                  </a:cxn>
                  <a:cxn ang="0">
                    <a:pos x="38" y="192"/>
                  </a:cxn>
                  <a:cxn ang="0">
                    <a:pos x="24" y="177"/>
                  </a:cxn>
                  <a:cxn ang="0">
                    <a:pos x="12" y="159"/>
                  </a:cxn>
                  <a:cxn ang="0">
                    <a:pos x="4" y="140"/>
                  </a:cxn>
                  <a:cxn ang="0">
                    <a:pos x="0" y="119"/>
                  </a:cxn>
                  <a:cxn ang="0">
                    <a:pos x="0" y="97"/>
                  </a:cxn>
                  <a:cxn ang="0">
                    <a:pos x="4" y="76"/>
                  </a:cxn>
                  <a:cxn ang="0">
                    <a:pos x="12" y="56"/>
                  </a:cxn>
                  <a:cxn ang="0">
                    <a:pos x="24" y="38"/>
                  </a:cxn>
                  <a:cxn ang="0">
                    <a:pos x="38" y="24"/>
                  </a:cxn>
                  <a:cxn ang="0">
                    <a:pos x="56" y="12"/>
                  </a:cxn>
                  <a:cxn ang="0">
                    <a:pos x="76" y="4"/>
                  </a:cxn>
                  <a:cxn ang="0">
                    <a:pos x="97" y="0"/>
                  </a:cxn>
                </a:cxnLst>
                <a:rect l="0" t="0" r="r" b="b"/>
                <a:pathLst>
                  <a:path w="1278" h="217">
                    <a:moveTo>
                      <a:pt x="108" y="0"/>
                    </a:moveTo>
                    <a:lnTo>
                      <a:pt x="1169" y="0"/>
                    </a:lnTo>
                    <a:lnTo>
                      <a:pt x="1180" y="0"/>
                    </a:lnTo>
                    <a:lnTo>
                      <a:pt x="1190" y="2"/>
                    </a:lnTo>
                    <a:lnTo>
                      <a:pt x="1202" y="4"/>
                    </a:lnTo>
                    <a:lnTo>
                      <a:pt x="1212" y="7"/>
                    </a:lnTo>
                    <a:lnTo>
                      <a:pt x="1220" y="12"/>
                    </a:lnTo>
                    <a:lnTo>
                      <a:pt x="1229" y="17"/>
                    </a:lnTo>
                    <a:lnTo>
                      <a:pt x="1238" y="24"/>
                    </a:lnTo>
                    <a:lnTo>
                      <a:pt x="1246" y="31"/>
                    </a:lnTo>
                    <a:lnTo>
                      <a:pt x="1253" y="38"/>
                    </a:lnTo>
                    <a:lnTo>
                      <a:pt x="1259" y="47"/>
                    </a:lnTo>
                    <a:lnTo>
                      <a:pt x="1265" y="56"/>
                    </a:lnTo>
                    <a:lnTo>
                      <a:pt x="1269" y="66"/>
                    </a:lnTo>
                    <a:lnTo>
                      <a:pt x="1272" y="76"/>
                    </a:lnTo>
                    <a:lnTo>
                      <a:pt x="1276" y="86"/>
                    </a:lnTo>
                    <a:lnTo>
                      <a:pt x="1277" y="97"/>
                    </a:lnTo>
                    <a:lnTo>
                      <a:pt x="1278" y="108"/>
                    </a:lnTo>
                    <a:lnTo>
                      <a:pt x="1277" y="119"/>
                    </a:lnTo>
                    <a:lnTo>
                      <a:pt x="1276" y="130"/>
                    </a:lnTo>
                    <a:lnTo>
                      <a:pt x="1272" y="140"/>
                    </a:lnTo>
                    <a:lnTo>
                      <a:pt x="1269" y="150"/>
                    </a:lnTo>
                    <a:lnTo>
                      <a:pt x="1265" y="159"/>
                    </a:lnTo>
                    <a:lnTo>
                      <a:pt x="1259" y="169"/>
                    </a:lnTo>
                    <a:lnTo>
                      <a:pt x="1253" y="177"/>
                    </a:lnTo>
                    <a:lnTo>
                      <a:pt x="1246" y="185"/>
                    </a:lnTo>
                    <a:lnTo>
                      <a:pt x="1238" y="192"/>
                    </a:lnTo>
                    <a:lnTo>
                      <a:pt x="1229" y="198"/>
                    </a:lnTo>
                    <a:lnTo>
                      <a:pt x="1220" y="204"/>
                    </a:lnTo>
                    <a:lnTo>
                      <a:pt x="1212" y="208"/>
                    </a:lnTo>
                    <a:lnTo>
                      <a:pt x="1202" y="213"/>
                    </a:lnTo>
                    <a:lnTo>
                      <a:pt x="1190" y="215"/>
                    </a:lnTo>
                    <a:lnTo>
                      <a:pt x="1180" y="216"/>
                    </a:lnTo>
                    <a:lnTo>
                      <a:pt x="1169" y="217"/>
                    </a:lnTo>
                    <a:lnTo>
                      <a:pt x="108" y="217"/>
                    </a:lnTo>
                    <a:lnTo>
                      <a:pt x="97" y="216"/>
                    </a:lnTo>
                    <a:lnTo>
                      <a:pt x="86" y="215"/>
                    </a:lnTo>
                    <a:lnTo>
                      <a:pt x="76" y="213"/>
                    </a:lnTo>
                    <a:lnTo>
                      <a:pt x="66" y="208"/>
                    </a:lnTo>
                    <a:lnTo>
                      <a:pt x="56" y="204"/>
                    </a:lnTo>
                    <a:lnTo>
                      <a:pt x="47" y="198"/>
                    </a:lnTo>
                    <a:lnTo>
                      <a:pt x="38" y="192"/>
                    </a:lnTo>
                    <a:lnTo>
                      <a:pt x="31" y="185"/>
                    </a:lnTo>
                    <a:lnTo>
                      <a:pt x="24" y="177"/>
                    </a:lnTo>
                    <a:lnTo>
                      <a:pt x="17" y="169"/>
                    </a:lnTo>
                    <a:lnTo>
                      <a:pt x="12" y="159"/>
                    </a:lnTo>
                    <a:lnTo>
                      <a:pt x="7" y="150"/>
                    </a:lnTo>
                    <a:lnTo>
                      <a:pt x="4" y="140"/>
                    </a:lnTo>
                    <a:lnTo>
                      <a:pt x="2" y="130"/>
                    </a:lnTo>
                    <a:lnTo>
                      <a:pt x="0" y="119"/>
                    </a:lnTo>
                    <a:lnTo>
                      <a:pt x="0" y="108"/>
                    </a:lnTo>
                    <a:lnTo>
                      <a:pt x="0" y="97"/>
                    </a:lnTo>
                    <a:lnTo>
                      <a:pt x="2" y="86"/>
                    </a:lnTo>
                    <a:lnTo>
                      <a:pt x="4" y="76"/>
                    </a:lnTo>
                    <a:lnTo>
                      <a:pt x="7" y="66"/>
                    </a:lnTo>
                    <a:lnTo>
                      <a:pt x="12" y="56"/>
                    </a:lnTo>
                    <a:lnTo>
                      <a:pt x="17" y="47"/>
                    </a:lnTo>
                    <a:lnTo>
                      <a:pt x="24" y="38"/>
                    </a:lnTo>
                    <a:lnTo>
                      <a:pt x="31" y="31"/>
                    </a:lnTo>
                    <a:lnTo>
                      <a:pt x="38"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1" name="Freeform 70"/>
              <p:cNvSpPr>
                <a:spLocks/>
              </p:cNvSpPr>
              <p:nvPr/>
            </p:nvSpPr>
            <p:spPr bwMode="auto">
              <a:xfrm>
                <a:off x="10455678" y="3526787"/>
                <a:ext cx="28575" cy="30163"/>
              </a:xfrm>
              <a:custGeom>
                <a:avLst/>
                <a:gdLst/>
                <a:ahLst/>
                <a:cxnLst>
                  <a:cxn ang="0">
                    <a:pos x="101" y="182"/>
                  </a:cxn>
                  <a:cxn ang="0">
                    <a:pos x="119" y="179"/>
                  </a:cxn>
                  <a:cxn ang="0">
                    <a:pos x="135" y="172"/>
                  </a:cxn>
                  <a:cxn ang="0">
                    <a:pos x="150" y="162"/>
                  </a:cxn>
                  <a:cxn ang="0">
                    <a:pos x="162" y="150"/>
                  </a:cxn>
                  <a:cxn ang="0">
                    <a:pos x="172" y="134"/>
                  </a:cxn>
                  <a:cxn ang="0">
                    <a:pos x="179" y="119"/>
                  </a:cxn>
                  <a:cxn ang="0">
                    <a:pos x="182" y="101"/>
                  </a:cxn>
                  <a:cxn ang="0">
                    <a:pos x="182" y="82"/>
                  </a:cxn>
                  <a:cxn ang="0">
                    <a:pos x="179"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6"/>
                    </a:lnTo>
                    <a:lnTo>
                      <a:pt x="135" y="172"/>
                    </a:lnTo>
                    <a:lnTo>
                      <a:pt x="142" y="168"/>
                    </a:lnTo>
                    <a:lnTo>
                      <a:pt x="150" y="162"/>
                    </a:lnTo>
                    <a:lnTo>
                      <a:pt x="156" y="156"/>
                    </a:lnTo>
                    <a:lnTo>
                      <a:pt x="162" y="150"/>
                    </a:lnTo>
                    <a:lnTo>
                      <a:pt x="167" y="142"/>
                    </a:lnTo>
                    <a:lnTo>
                      <a:pt x="172" y="134"/>
                    </a:lnTo>
                    <a:lnTo>
                      <a:pt x="175" y="127"/>
                    </a:lnTo>
                    <a:lnTo>
                      <a:pt x="179" y="119"/>
                    </a:lnTo>
                    <a:lnTo>
                      <a:pt x="181" y="110"/>
                    </a:lnTo>
                    <a:lnTo>
                      <a:pt x="182" y="101"/>
                    </a:lnTo>
                    <a:lnTo>
                      <a:pt x="183" y="91"/>
                    </a:lnTo>
                    <a:lnTo>
                      <a:pt x="182" y="82"/>
                    </a:lnTo>
                    <a:lnTo>
                      <a:pt x="181" y="73"/>
                    </a:lnTo>
                    <a:lnTo>
                      <a:pt x="179" y="65"/>
                    </a:lnTo>
                    <a:lnTo>
                      <a:pt x="175" y="56"/>
                    </a:lnTo>
                    <a:lnTo>
                      <a:pt x="172" y="48"/>
                    </a:lnTo>
                    <a:lnTo>
                      <a:pt x="167" y="40"/>
                    </a:lnTo>
                    <a:lnTo>
                      <a:pt x="162" y="34"/>
                    </a:lnTo>
                    <a:lnTo>
                      <a:pt x="156" y="27"/>
                    </a:lnTo>
                    <a:lnTo>
                      <a:pt x="150" y="21"/>
                    </a:lnTo>
                    <a:lnTo>
                      <a:pt x="142" y="16"/>
                    </a:lnTo>
                    <a:lnTo>
                      <a:pt x="135" y="11"/>
                    </a:lnTo>
                    <a:lnTo>
                      <a:pt x="126" y="7"/>
                    </a:lnTo>
                    <a:lnTo>
                      <a:pt x="119" y="5"/>
                    </a:lnTo>
                    <a:lnTo>
                      <a:pt x="110" y="2"/>
                    </a:lnTo>
                    <a:lnTo>
                      <a:pt x="101" y="0"/>
                    </a:lnTo>
                    <a:lnTo>
                      <a:pt x="91" y="0"/>
                    </a:lnTo>
                    <a:lnTo>
                      <a:pt x="82" y="0"/>
                    </a:lnTo>
                    <a:lnTo>
                      <a:pt x="73" y="2"/>
                    </a:lnTo>
                    <a:lnTo>
                      <a:pt x="64" y="5"/>
                    </a:lnTo>
                    <a:lnTo>
                      <a:pt x="55" y="7"/>
                    </a:lnTo>
                    <a:lnTo>
                      <a:pt x="48" y="11"/>
                    </a:lnTo>
                    <a:lnTo>
                      <a:pt x="40" y="16"/>
                    </a:lnTo>
                    <a:lnTo>
                      <a:pt x="33" y="21"/>
                    </a:lnTo>
                    <a:lnTo>
                      <a:pt x="27" y="27"/>
                    </a:lnTo>
                    <a:lnTo>
                      <a:pt x="21" y="34"/>
                    </a:lnTo>
                    <a:lnTo>
                      <a:pt x="16" y="40"/>
                    </a:lnTo>
                    <a:lnTo>
                      <a:pt x="11" y="48"/>
                    </a:lnTo>
                    <a:lnTo>
                      <a:pt x="7" y="56"/>
                    </a:lnTo>
                    <a:lnTo>
                      <a:pt x="4" y="65"/>
                    </a:lnTo>
                    <a:lnTo>
                      <a:pt x="2" y="73"/>
                    </a:lnTo>
                    <a:lnTo>
                      <a:pt x="0" y="82"/>
                    </a:lnTo>
                    <a:lnTo>
                      <a:pt x="0" y="91"/>
                    </a:lnTo>
                    <a:lnTo>
                      <a:pt x="0" y="101"/>
                    </a:lnTo>
                    <a:lnTo>
                      <a:pt x="2" y="110"/>
                    </a:lnTo>
                    <a:lnTo>
                      <a:pt x="4" y="119"/>
                    </a:lnTo>
                    <a:lnTo>
                      <a:pt x="7" y="127"/>
                    </a:lnTo>
                    <a:lnTo>
                      <a:pt x="11" y="134"/>
                    </a:lnTo>
                    <a:lnTo>
                      <a:pt x="16" y="142"/>
                    </a:lnTo>
                    <a:lnTo>
                      <a:pt x="21" y="150"/>
                    </a:lnTo>
                    <a:lnTo>
                      <a:pt x="27"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2" name="Freeform 71"/>
              <p:cNvSpPr>
                <a:spLocks/>
              </p:cNvSpPr>
              <p:nvPr/>
            </p:nvSpPr>
            <p:spPr bwMode="auto">
              <a:xfrm>
                <a:off x="10495365" y="3526787"/>
                <a:ext cx="30163" cy="30163"/>
              </a:xfrm>
              <a:custGeom>
                <a:avLst/>
                <a:gdLst/>
                <a:ahLst/>
                <a:cxnLst>
                  <a:cxn ang="0">
                    <a:pos x="101" y="182"/>
                  </a:cxn>
                  <a:cxn ang="0">
                    <a:pos x="119" y="179"/>
                  </a:cxn>
                  <a:cxn ang="0">
                    <a:pos x="135" y="172"/>
                  </a:cxn>
                  <a:cxn ang="0">
                    <a:pos x="150" y="162"/>
                  </a:cxn>
                  <a:cxn ang="0">
                    <a:pos x="162" y="150"/>
                  </a:cxn>
                  <a:cxn ang="0">
                    <a:pos x="172" y="134"/>
                  </a:cxn>
                  <a:cxn ang="0">
                    <a:pos x="178" y="119"/>
                  </a:cxn>
                  <a:cxn ang="0">
                    <a:pos x="182" y="101"/>
                  </a:cxn>
                  <a:cxn ang="0">
                    <a:pos x="182" y="82"/>
                  </a:cxn>
                  <a:cxn ang="0">
                    <a:pos x="178"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6"/>
                    </a:lnTo>
                    <a:lnTo>
                      <a:pt x="135" y="172"/>
                    </a:lnTo>
                    <a:lnTo>
                      <a:pt x="142" y="168"/>
                    </a:lnTo>
                    <a:lnTo>
                      <a:pt x="150" y="162"/>
                    </a:lnTo>
                    <a:lnTo>
                      <a:pt x="156" y="156"/>
                    </a:lnTo>
                    <a:lnTo>
                      <a:pt x="162" y="150"/>
                    </a:lnTo>
                    <a:lnTo>
                      <a:pt x="167"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7" y="40"/>
                    </a:lnTo>
                    <a:lnTo>
                      <a:pt x="162" y="34"/>
                    </a:lnTo>
                    <a:lnTo>
                      <a:pt x="156" y="27"/>
                    </a:lnTo>
                    <a:lnTo>
                      <a:pt x="150" y="21"/>
                    </a:lnTo>
                    <a:lnTo>
                      <a:pt x="142" y="16"/>
                    </a:lnTo>
                    <a:lnTo>
                      <a:pt x="135" y="11"/>
                    </a:lnTo>
                    <a:lnTo>
                      <a:pt x="127" y="7"/>
                    </a:lnTo>
                    <a:lnTo>
                      <a:pt x="119" y="5"/>
                    </a:lnTo>
                    <a:lnTo>
                      <a:pt x="110" y="2"/>
                    </a:lnTo>
                    <a:lnTo>
                      <a:pt x="101" y="0"/>
                    </a:lnTo>
                    <a:lnTo>
                      <a:pt x="92"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8" y="56"/>
                    </a:lnTo>
                    <a:lnTo>
                      <a:pt x="4" y="65"/>
                    </a:lnTo>
                    <a:lnTo>
                      <a:pt x="2" y="73"/>
                    </a:lnTo>
                    <a:lnTo>
                      <a:pt x="1" y="82"/>
                    </a:lnTo>
                    <a:lnTo>
                      <a:pt x="0" y="91"/>
                    </a:lnTo>
                    <a:lnTo>
                      <a:pt x="1" y="101"/>
                    </a:lnTo>
                    <a:lnTo>
                      <a:pt x="2" y="110"/>
                    </a:lnTo>
                    <a:lnTo>
                      <a:pt x="4" y="119"/>
                    </a:lnTo>
                    <a:lnTo>
                      <a:pt x="8"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3" name="Freeform 72"/>
              <p:cNvSpPr>
                <a:spLocks/>
              </p:cNvSpPr>
              <p:nvPr/>
            </p:nvSpPr>
            <p:spPr bwMode="auto">
              <a:xfrm>
                <a:off x="10536640" y="3526787"/>
                <a:ext cx="28575" cy="30163"/>
              </a:xfrm>
              <a:custGeom>
                <a:avLst/>
                <a:gdLst/>
                <a:ahLst/>
                <a:cxnLst>
                  <a:cxn ang="0">
                    <a:pos x="101" y="182"/>
                  </a:cxn>
                  <a:cxn ang="0">
                    <a:pos x="118" y="179"/>
                  </a:cxn>
                  <a:cxn ang="0">
                    <a:pos x="135" y="172"/>
                  </a:cxn>
                  <a:cxn ang="0">
                    <a:pos x="149" y="162"/>
                  </a:cxn>
                  <a:cxn ang="0">
                    <a:pos x="162" y="150"/>
                  </a:cxn>
                  <a:cxn ang="0">
                    <a:pos x="172" y="134"/>
                  </a:cxn>
                  <a:cxn ang="0">
                    <a:pos x="178" y="119"/>
                  </a:cxn>
                  <a:cxn ang="0">
                    <a:pos x="183" y="101"/>
                  </a:cxn>
                  <a:cxn ang="0">
                    <a:pos x="183" y="82"/>
                  </a:cxn>
                  <a:cxn ang="0">
                    <a:pos x="178" y="65"/>
                  </a:cxn>
                  <a:cxn ang="0">
                    <a:pos x="172" y="48"/>
                  </a:cxn>
                  <a:cxn ang="0">
                    <a:pos x="162" y="34"/>
                  </a:cxn>
                  <a:cxn ang="0">
                    <a:pos x="149" y="21"/>
                  </a:cxn>
                  <a:cxn ang="0">
                    <a:pos x="135" y="11"/>
                  </a:cxn>
                  <a:cxn ang="0">
                    <a:pos x="118" y="5"/>
                  </a:cxn>
                  <a:cxn ang="0">
                    <a:pos x="101" y="0"/>
                  </a:cxn>
                  <a:cxn ang="0">
                    <a:pos x="82" y="0"/>
                  </a:cxn>
                  <a:cxn ang="0">
                    <a:pos x="64" y="5"/>
                  </a:cxn>
                  <a:cxn ang="0">
                    <a:pos x="47"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6"/>
                    </a:lnTo>
                    <a:lnTo>
                      <a:pt x="135" y="172"/>
                    </a:lnTo>
                    <a:lnTo>
                      <a:pt x="143" y="168"/>
                    </a:lnTo>
                    <a:lnTo>
                      <a:pt x="149" y="162"/>
                    </a:lnTo>
                    <a:lnTo>
                      <a:pt x="156" y="156"/>
                    </a:lnTo>
                    <a:lnTo>
                      <a:pt x="162" y="150"/>
                    </a:lnTo>
                    <a:lnTo>
                      <a:pt x="167" y="142"/>
                    </a:lnTo>
                    <a:lnTo>
                      <a:pt x="172" y="134"/>
                    </a:lnTo>
                    <a:lnTo>
                      <a:pt x="176" y="127"/>
                    </a:lnTo>
                    <a:lnTo>
                      <a:pt x="178" y="119"/>
                    </a:lnTo>
                    <a:lnTo>
                      <a:pt x="180" y="110"/>
                    </a:lnTo>
                    <a:lnTo>
                      <a:pt x="183" y="101"/>
                    </a:lnTo>
                    <a:lnTo>
                      <a:pt x="183" y="91"/>
                    </a:lnTo>
                    <a:lnTo>
                      <a:pt x="183" y="82"/>
                    </a:lnTo>
                    <a:lnTo>
                      <a:pt x="180" y="73"/>
                    </a:lnTo>
                    <a:lnTo>
                      <a:pt x="178" y="65"/>
                    </a:lnTo>
                    <a:lnTo>
                      <a:pt x="176" y="56"/>
                    </a:lnTo>
                    <a:lnTo>
                      <a:pt x="172" y="48"/>
                    </a:lnTo>
                    <a:lnTo>
                      <a:pt x="167" y="40"/>
                    </a:lnTo>
                    <a:lnTo>
                      <a:pt x="162" y="34"/>
                    </a:lnTo>
                    <a:lnTo>
                      <a:pt x="156" y="27"/>
                    </a:lnTo>
                    <a:lnTo>
                      <a:pt x="149" y="21"/>
                    </a:lnTo>
                    <a:lnTo>
                      <a:pt x="143" y="16"/>
                    </a:lnTo>
                    <a:lnTo>
                      <a:pt x="135" y="11"/>
                    </a:lnTo>
                    <a:lnTo>
                      <a:pt x="127" y="7"/>
                    </a:lnTo>
                    <a:lnTo>
                      <a:pt x="118" y="5"/>
                    </a:lnTo>
                    <a:lnTo>
                      <a:pt x="109" y="2"/>
                    </a:lnTo>
                    <a:lnTo>
                      <a:pt x="101" y="0"/>
                    </a:lnTo>
                    <a:lnTo>
                      <a:pt x="92" y="0"/>
                    </a:lnTo>
                    <a:lnTo>
                      <a:pt x="82" y="0"/>
                    </a:lnTo>
                    <a:lnTo>
                      <a:pt x="73" y="2"/>
                    </a:lnTo>
                    <a:lnTo>
                      <a:pt x="64" y="5"/>
                    </a:lnTo>
                    <a:lnTo>
                      <a:pt x="56" y="7"/>
                    </a:lnTo>
                    <a:lnTo>
                      <a:pt x="47" y="11"/>
                    </a:lnTo>
                    <a:lnTo>
                      <a:pt x="41" y="16"/>
                    </a:lnTo>
                    <a:lnTo>
                      <a:pt x="33" y="21"/>
                    </a:lnTo>
                    <a:lnTo>
                      <a:pt x="26" y="27"/>
                    </a:lnTo>
                    <a:lnTo>
                      <a:pt x="21" y="34"/>
                    </a:lnTo>
                    <a:lnTo>
                      <a:pt x="15"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5" y="142"/>
                    </a:lnTo>
                    <a:lnTo>
                      <a:pt x="21" y="150"/>
                    </a:lnTo>
                    <a:lnTo>
                      <a:pt x="26" y="156"/>
                    </a:lnTo>
                    <a:lnTo>
                      <a:pt x="33" y="162"/>
                    </a:lnTo>
                    <a:lnTo>
                      <a:pt x="41" y="168"/>
                    </a:lnTo>
                    <a:lnTo>
                      <a:pt x="47" y="172"/>
                    </a:lnTo>
                    <a:lnTo>
                      <a:pt x="56"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4" name="Freeform 73"/>
              <p:cNvSpPr>
                <a:spLocks/>
              </p:cNvSpPr>
              <p:nvPr/>
            </p:nvSpPr>
            <p:spPr bwMode="auto">
              <a:xfrm>
                <a:off x="10576328" y="3526787"/>
                <a:ext cx="28575" cy="30163"/>
              </a:xfrm>
              <a:custGeom>
                <a:avLst/>
                <a:gdLst/>
                <a:ahLst/>
                <a:cxnLst>
                  <a:cxn ang="0">
                    <a:pos x="100" y="182"/>
                  </a:cxn>
                  <a:cxn ang="0">
                    <a:pos x="118" y="179"/>
                  </a:cxn>
                  <a:cxn ang="0">
                    <a:pos x="135" y="172"/>
                  </a:cxn>
                  <a:cxn ang="0">
                    <a:pos x="149" y="162"/>
                  </a:cxn>
                  <a:cxn ang="0">
                    <a:pos x="161" y="150"/>
                  </a:cxn>
                  <a:cxn ang="0">
                    <a:pos x="171" y="134"/>
                  </a:cxn>
                  <a:cxn ang="0">
                    <a:pos x="178" y="119"/>
                  </a:cxn>
                  <a:cxn ang="0">
                    <a:pos x="182" y="101"/>
                  </a:cxn>
                  <a:cxn ang="0">
                    <a:pos x="182" y="82"/>
                  </a:cxn>
                  <a:cxn ang="0">
                    <a:pos x="178"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6"/>
                    </a:lnTo>
                    <a:lnTo>
                      <a:pt x="135" y="172"/>
                    </a:lnTo>
                    <a:lnTo>
                      <a:pt x="143" y="168"/>
                    </a:lnTo>
                    <a:lnTo>
                      <a:pt x="149" y="162"/>
                    </a:lnTo>
                    <a:lnTo>
                      <a:pt x="156" y="156"/>
                    </a:lnTo>
                    <a:lnTo>
                      <a:pt x="161" y="150"/>
                    </a:lnTo>
                    <a:lnTo>
                      <a:pt x="167" y="142"/>
                    </a:lnTo>
                    <a:lnTo>
                      <a:pt x="171" y="134"/>
                    </a:lnTo>
                    <a:lnTo>
                      <a:pt x="176" y="127"/>
                    </a:lnTo>
                    <a:lnTo>
                      <a:pt x="178" y="119"/>
                    </a:lnTo>
                    <a:lnTo>
                      <a:pt x="180" y="110"/>
                    </a:lnTo>
                    <a:lnTo>
                      <a:pt x="182" y="101"/>
                    </a:lnTo>
                    <a:lnTo>
                      <a:pt x="182" y="91"/>
                    </a:lnTo>
                    <a:lnTo>
                      <a:pt x="182" y="82"/>
                    </a:lnTo>
                    <a:lnTo>
                      <a:pt x="180" y="73"/>
                    </a:lnTo>
                    <a:lnTo>
                      <a:pt x="178" y="65"/>
                    </a:lnTo>
                    <a:lnTo>
                      <a:pt x="176" y="56"/>
                    </a:lnTo>
                    <a:lnTo>
                      <a:pt x="171" y="48"/>
                    </a:lnTo>
                    <a:lnTo>
                      <a:pt x="167" y="40"/>
                    </a:lnTo>
                    <a:lnTo>
                      <a:pt x="161" y="34"/>
                    </a:lnTo>
                    <a:lnTo>
                      <a:pt x="156" y="27"/>
                    </a:lnTo>
                    <a:lnTo>
                      <a:pt x="149" y="21"/>
                    </a:lnTo>
                    <a:lnTo>
                      <a:pt x="143" y="16"/>
                    </a:lnTo>
                    <a:lnTo>
                      <a:pt x="135" y="11"/>
                    </a:lnTo>
                    <a:lnTo>
                      <a:pt x="127" y="7"/>
                    </a:lnTo>
                    <a:lnTo>
                      <a:pt x="118" y="5"/>
                    </a:lnTo>
                    <a:lnTo>
                      <a:pt x="109" y="2"/>
                    </a:lnTo>
                    <a:lnTo>
                      <a:pt x="100" y="0"/>
                    </a:lnTo>
                    <a:lnTo>
                      <a:pt x="92" y="0"/>
                    </a:lnTo>
                    <a:lnTo>
                      <a:pt x="82" y="0"/>
                    </a:lnTo>
                    <a:lnTo>
                      <a:pt x="73" y="2"/>
                    </a:lnTo>
                    <a:lnTo>
                      <a:pt x="64" y="5"/>
                    </a:lnTo>
                    <a:lnTo>
                      <a:pt x="56" y="7"/>
                    </a:lnTo>
                    <a:lnTo>
                      <a:pt x="48" y="11"/>
                    </a:lnTo>
                    <a:lnTo>
                      <a:pt x="41" y="16"/>
                    </a:lnTo>
                    <a:lnTo>
                      <a:pt x="33" y="21"/>
                    </a:lnTo>
                    <a:lnTo>
                      <a:pt x="27" y="27"/>
                    </a:lnTo>
                    <a:lnTo>
                      <a:pt x="21" y="34"/>
                    </a:lnTo>
                    <a:lnTo>
                      <a:pt x="16"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6" y="142"/>
                    </a:lnTo>
                    <a:lnTo>
                      <a:pt x="21" y="150"/>
                    </a:lnTo>
                    <a:lnTo>
                      <a:pt x="27" y="156"/>
                    </a:lnTo>
                    <a:lnTo>
                      <a:pt x="33" y="162"/>
                    </a:lnTo>
                    <a:lnTo>
                      <a:pt x="41" y="168"/>
                    </a:lnTo>
                    <a:lnTo>
                      <a:pt x="48" y="172"/>
                    </a:lnTo>
                    <a:lnTo>
                      <a:pt x="56"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5" name="Freeform 74"/>
              <p:cNvSpPr>
                <a:spLocks/>
              </p:cNvSpPr>
              <p:nvPr/>
            </p:nvSpPr>
            <p:spPr bwMode="auto">
              <a:xfrm>
                <a:off x="10616015" y="3526787"/>
                <a:ext cx="28575" cy="30163"/>
              </a:xfrm>
              <a:custGeom>
                <a:avLst/>
                <a:gdLst/>
                <a:ahLst/>
                <a:cxnLst>
                  <a:cxn ang="0">
                    <a:pos x="100" y="182"/>
                  </a:cxn>
                  <a:cxn ang="0">
                    <a:pos x="118" y="179"/>
                  </a:cxn>
                  <a:cxn ang="0">
                    <a:pos x="135"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4" y="21"/>
                  </a:cxn>
                  <a:cxn ang="0">
                    <a:pos x="20" y="34"/>
                  </a:cxn>
                  <a:cxn ang="0">
                    <a:pos x="10" y="48"/>
                  </a:cxn>
                  <a:cxn ang="0">
                    <a:pos x="4" y="65"/>
                  </a:cxn>
                  <a:cxn ang="0">
                    <a:pos x="0" y="82"/>
                  </a:cxn>
                  <a:cxn ang="0">
                    <a:pos x="0" y="101"/>
                  </a:cxn>
                  <a:cxn ang="0">
                    <a:pos x="4" y="119"/>
                  </a:cxn>
                  <a:cxn ang="0">
                    <a:pos x="10" y="134"/>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6"/>
                    </a:lnTo>
                    <a:lnTo>
                      <a:pt x="135" y="172"/>
                    </a:lnTo>
                    <a:lnTo>
                      <a:pt x="142" y="168"/>
                    </a:lnTo>
                    <a:lnTo>
                      <a:pt x="149" y="162"/>
                    </a:lnTo>
                    <a:lnTo>
                      <a:pt x="156" y="156"/>
                    </a:lnTo>
                    <a:lnTo>
                      <a:pt x="161" y="150"/>
                    </a:lnTo>
                    <a:lnTo>
                      <a:pt x="167" y="142"/>
                    </a:lnTo>
                    <a:lnTo>
                      <a:pt x="171" y="134"/>
                    </a:lnTo>
                    <a:lnTo>
                      <a:pt x="176" y="127"/>
                    </a:lnTo>
                    <a:lnTo>
                      <a:pt x="179" y="119"/>
                    </a:lnTo>
                    <a:lnTo>
                      <a:pt x="181" y="110"/>
                    </a:lnTo>
                    <a:lnTo>
                      <a:pt x="182" y="101"/>
                    </a:lnTo>
                    <a:lnTo>
                      <a:pt x="182" y="91"/>
                    </a:lnTo>
                    <a:lnTo>
                      <a:pt x="182" y="82"/>
                    </a:lnTo>
                    <a:lnTo>
                      <a:pt x="181" y="73"/>
                    </a:lnTo>
                    <a:lnTo>
                      <a:pt x="179" y="65"/>
                    </a:lnTo>
                    <a:lnTo>
                      <a:pt x="176" y="56"/>
                    </a:lnTo>
                    <a:lnTo>
                      <a:pt x="171" y="48"/>
                    </a:lnTo>
                    <a:lnTo>
                      <a:pt x="167" y="40"/>
                    </a:lnTo>
                    <a:lnTo>
                      <a:pt x="161" y="34"/>
                    </a:lnTo>
                    <a:lnTo>
                      <a:pt x="156" y="27"/>
                    </a:lnTo>
                    <a:lnTo>
                      <a:pt x="149" y="21"/>
                    </a:lnTo>
                    <a:lnTo>
                      <a:pt x="142" y="16"/>
                    </a:lnTo>
                    <a:lnTo>
                      <a:pt x="135" y="11"/>
                    </a:lnTo>
                    <a:lnTo>
                      <a:pt x="127" y="7"/>
                    </a:lnTo>
                    <a:lnTo>
                      <a:pt x="118" y="5"/>
                    </a:lnTo>
                    <a:lnTo>
                      <a:pt x="109" y="2"/>
                    </a:lnTo>
                    <a:lnTo>
                      <a:pt x="100" y="0"/>
                    </a:lnTo>
                    <a:lnTo>
                      <a:pt x="91" y="0"/>
                    </a:lnTo>
                    <a:lnTo>
                      <a:pt x="82" y="0"/>
                    </a:lnTo>
                    <a:lnTo>
                      <a:pt x="73" y="2"/>
                    </a:lnTo>
                    <a:lnTo>
                      <a:pt x="64" y="5"/>
                    </a:lnTo>
                    <a:lnTo>
                      <a:pt x="56" y="7"/>
                    </a:lnTo>
                    <a:lnTo>
                      <a:pt x="48" y="11"/>
                    </a:lnTo>
                    <a:lnTo>
                      <a:pt x="40" y="16"/>
                    </a:lnTo>
                    <a:lnTo>
                      <a:pt x="34" y="21"/>
                    </a:lnTo>
                    <a:lnTo>
                      <a:pt x="27" y="27"/>
                    </a:lnTo>
                    <a:lnTo>
                      <a:pt x="20" y="34"/>
                    </a:lnTo>
                    <a:lnTo>
                      <a:pt x="16" y="40"/>
                    </a:lnTo>
                    <a:lnTo>
                      <a:pt x="10" y="48"/>
                    </a:lnTo>
                    <a:lnTo>
                      <a:pt x="7" y="56"/>
                    </a:lnTo>
                    <a:lnTo>
                      <a:pt x="4" y="65"/>
                    </a:lnTo>
                    <a:lnTo>
                      <a:pt x="2" y="73"/>
                    </a:lnTo>
                    <a:lnTo>
                      <a:pt x="0" y="82"/>
                    </a:lnTo>
                    <a:lnTo>
                      <a:pt x="0" y="91"/>
                    </a:lnTo>
                    <a:lnTo>
                      <a:pt x="0" y="101"/>
                    </a:lnTo>
                    <a:lnTo>
                      <a:pt x="2" y="110"/>
                    </a:lnTo>
                    <a:lnTo>
                      <a:pt x="4" y="119"/>
                    </a:lnTo>
                    <a:lnTo>
                      <a:pt x="7" y="127"/>
                    </a:lnTo>
                    <a:lnTo>
                      <a:pt x="10" y="134"/>
                    </a:lnTo>
                    <a:lnTo>
                      <a:pt x="16" y="142"/>
                    </a:lnTo>
                    <a:lnTo>
                      <a:pt x="20" y="150"/>
                    </a:lnTo>
                    <a:lnTo>
                      <a:pt x="27" y="156"/>
                    </a:lnTo>
                    <a:lnTo>
                      <a:pt x="34" y="162"/>
                    </a:lnTo>
                    <a:lnTo>
                      <a:pt x="40" y="168"/>
                    </a:lnTo>
                    <a:lnTo>
                      <a:pt x="48" y="172"/>
                    </a:lnTo>
                    <a:lnTo>
                      <a:pt x="56"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6" name="Freeform 75"/>
              <p:cNvSpPr>
                <a:spLocks/>
              </p:cNvSpPr>
              <p:nvPr/>
            </p:nvSpPr>
            <p:spPr bwMode="auto">
              <a:xfrm>
                <a:off x="11073215" y="2586987"/>
                <a:ext cx="203200" cy="34925"/>
              </a:xfrm>
              <a:custGeom>
                <a:avLst/>
                <a:gdLst/>
                <a:ahLst/>
                <a:cxnLst>
                  <a:cxn ang="0">
                    <a:pos x="1169" y="0"/>
                  </a:cxn>
                  <a:cxn ang="0">
                    <a:pos x="1190" y="2"/>
                  </a:cxn>
                  <a:cxn ang="0">
                    <a:pos x="1212" y="8"/>
                  </a:cxn>
                  <a:cxn ang="0">
                    <a:pos x="1229" y="18"/>
                  </a:cxn>
                  <a:cxn ang="0">
                    <a:pos x="1246" y="32"/>
                  </a:cxn>
                  <a:cxn ang="0">
                    <a:pos x="1259" y="47"/>
                  </a:cxn>
                  <a:cxn ang="0">
                    <a:pos x="1269" y="66"/>
                  </a:cxn>
                  <a:cxn ang="0">
                    <a:pos x="1276" y="87"/>
                  </a:cxn>
                  <a:cxn ang="0">
                    <a:pos x="1278" y="108"/>
                  </a:cxn>
                  <a:cxn ang="0">
                    <a:pos x="1276" y="131"/>
                  </a:cxn>
                  <a:cxn ang="0">
                    <a:pos x="1269" y="150"/>
                  </a:cxn>
                  <a:cxn ang="0">
                    <a:pos x="1259" y="169"/>
                  </a:cxn>
                  <a:cxn ang="0">
                    <a:pos x="1246" y="186"/>
                  </a:cxn>
                  <a:cxn ang="0">
                    <a:pos x="1229" y="199"/>
                  </a:cxn>
                  <a:cxn ang="0">
                    <a:pos x="1212" y="209"/>
                  </a:cxn>
                  <a:cxn ang="0">
                    <a:pos x="1190" y="215"/>
                  </a:cxn>
                  <a:cxn ang="0">
                    <a:pos x="1169" y="217"/>
                  </a:cxn>
                  <a:cxn ang="0">
                    <a:pos x="97" y="217"/>
                  </a:cxn>
                  <a:cxn ang="0">
                    <a:pos x="76" y="213"/>
                  </a:cxn>
                  <a:cxn ang="0">
                    <a:pos x="56" y="205"/>
                  </a:cxn>
                  <a:cxn ang="0">
                    <a:pos x="38" y="193"/>
                  </a:cxn>
                  <a:cxn ang="0">
                    <a:pos x="24" y="178"/>
                  </a:cxn>
                  <a:cxn ang="0">
                    <a:pos x="12" y="160"/>
                  </a:cxn>
                  <a:cxn ang="0">
                    <a:pos x="4" y="141"/>
                  </a:cxn>
                  <a:cxn ang="0">
                    <a:pos x="0" y="119"/>
                  </a:cxn>
                  <a:cxn ang="0">
                    <a:pos x="0" y="97"/>
                  </a:cxn>
                  <a:cxn ang="0">
                    <a:pos x="4" y="76"/>
                  </a:cxn>
                  <a:cxn ang="0">
                    <a:pos x="12" y="57"/>
                  </a:cxn>
                  <a:cxn ang="0">
                    <a:pos x="24" y="40"/>
                  </a:cxn>
                  <a:cxn ang="0">
                    <a:pos x="38" y="25"/>
                  </a:cxn>
                  <a:cxn ang="0">
                    <a:pos x="56" y="13"/>
                  </a:cxn>
                  <a:cxn ang="0">
                    <a:pos x="76" y="4"/>
                  </a:cxn>
                  <a:cxn ang="0">
                    <a:pos x="97" y="1"/>
                  </a:cxn>
                </a:cxnLst>
                <a:rect l="0" t="0" r="r" b="b"/>
                <a:pathLst>
                  <a:path w="1278" h="217">
                    <a:moveTo>
                      <a:pt x="108" y="0"/>
                    </a:moveTo>
                    <a:lnTo>
                      <a:pt x="1169" y="0"/>
                    </a:lnTo>
                    <a:lnTo>
                      <a:pt x="1180" y="1"/>
                    </a:lnTo>
                    <a:lnTo>
                      <a:pt x="1190" y="2"/>
                    </a:lnTo>
                    <a:lnTo>
                      <a:pt x="1202" y="4"/>
                    </a:lnTo>
                    <a:lnTo>
                      <a:pt x="1212" y="8"/>
                    </a:lnTo>
                    <a:lnTo>
                      <a:pt x="1220" y="13"/>
                    </a:lnTo>
                    <a:lnTo>
                      <a:pt x="1229" y="18"/>
                    </a:lnTo>
                    <a:lnTo>
                      <a:pt x="1238" y="25"/>
                    </a:lnTo>
                    <a:lnTo>
                      <a:pt x="1246" y="32"/>
                    </a:lnTo>
                    <a:lnTo>
                      <a:pt x="1253" y="40"/>
                    </a:lnTo>
                    <a:lnTo>
                      <a:pt x="1259" y="47"/>
                    </a:lnTo>
                    <a:lnTo>
                      <a:pt x="1265" y="57"/>
                    </a:lnTo>
                    <a:lnTo>
                      <a:pt x="1269" y="66"/>
                    </a:lnTo>
                    <a:lnTo>
                      <a:pt x="1272" y="76"/>
                    </a:lnTo>
                    <a:lnTo>
                      <a:pt x="1276" y="87"/>
                    </a:lnTo>
                    <a:lnTo>
                      <a:pt x="1277" y="97"/>
                    </a:lnTo>
                    <a:lnTo>
                      <a:pt x="1278" y="108"/>
                    </a:lnTo>
                    <a:lnTo>
                      <a:pt x="1277" y="119"/>
                    </a:lnTo>
                    <a:lnTo>
                      <a:pt x="1276" y="131"/>
                    </a:lnTo>
                    <a:lnTo>
                      <a:pt x="1272" y="141"/>
                    </a:lnTo>
                    <a:lnTo>
                      <a:pt x="1269" y="150"/>
                    </a:lnTo>
                    <a:lnTo>
                      <a:pt x="1265" y="160"/>
                    </a:lnTo>
                    <a:lnTo>
                      <a:pt x="1259" y="169"/>
                    </a:lnTo>
                    <a:lnTo>
                      <a:pt x="1253" y="178"/>
                    </a:lnTo>
                    <a:lnTo>
                      <a:pt x="1246" y="186"/>
                    </a:lnTo>
                    <a:lnTo>
                      <a:pt x="1238" y="193"/>
                    </a:lnTo>
                    <a:lnTo>
                      <a:pt x="1229" y="199"/>
                    </a:lnTo>
                    <a:lnTo>
                      <a:pt x="1220" y="205"/>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5"/>
                    </a:lnTo>
                    <a:lnTo>
                      <a:pt x="47" y="199"/>
                    </a:lnTo>
                    <a:lnTo>
                      <a:pt x="38" y="193"/>
                    </a:lnTo>
                    <a:lnTo>
                      <a:pt x="31" y="186"/>
                    </a:lnTo>
                    <a:lnTo>
                      <a:pt x="24" y="178"/>
                    </a:lnTo>
                    <a:lnTo>
                      <a:pt x="17" y="169"/>
                    </a:lnTo>
                    <a:lnTo>
                      <a:pt x="12" y="160"/>
                    </a:lnTo>
                    <a:lnTo>
                      <a:pt x="7" y="150"/>
                    </a:lnTo>
                    <a:lnTo>
                      <a:pt x="4" y="141"/>
                    </a:lnTo>
                    <a:lnTo>
                      <a:pt x="2" y="131"/>
                    </a:lnTo>
                    <a:lnTo>
                      <a:pt x="0" y="119"/>
                    </a:lnTo>
                    <a:lnTo>
                      <a:pt x="0" y="108"/>
                    </a:lnTo>
                    <a:lnTo>
                      <a:pt x="0" y="97"/>
                    </a:lnTo>
                    <a:lnTo>
                      <a:pt x="2" y="87"/>
                    </a:lnTo>
                    <a:lnTo>
                      <a:pt x="4" y="76"/>
                    </a:lnTo>
                    <a:lnTo>
                      <a:pt x="7" y="66"/>
                    </a:lnTo>
                    <a:lnTo>
                      <a:pt x="12" y="57"/>
                    </a:lnTo>
                    <a:lnTo>
                      <a:pt x="17" y="47"/>
                    </a:lnTo>
                    <a:lnTo>
                      <a:pt x="24" y="40"/>
                    </a:lnTo>
                    <a:lnTo>
                      <a:pt x="31" y="32"/>
                    </a:lnTo>
                    <a:lnTo>
                      <a:pt x="38"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7" name="Freeform 76"/>
              <p:cNvSpPr>
                <a:spLocks/>
              </p:cNvSpPr>
              <p:nvPr/>
            </p:nvSpPr>
            <p:spPr bwMode="auto">
              <a:xfrm>
                <a:off x="10455678" y="2588574"/>
                <a:ext cx="28575" cy="28575"/>
              </a:xfrm>
              <a:custGeom>
                <a:avLst/>
                <a:gdLst/>
                <a:ahLst/>
                <a:cxnLst>
                  <a:cxn ang="0">
                    <a:pos x="101" y="183"/>
                  </a:cxn>
                  <a:cxn ang="0">
                    <a:pos x="119" y="179"/>
                  </a:cxn>
                  <a:cxn ang="0">
                    <a:pos x="135" y="172"/>
                  </a:cxn>
                  <a:cxn ang="0">
                    <a:pos x="150" y="162"/>
                  </a:cxn>
                  <a:cxn ang="0">
                    <a:pos x="162" y="150"/>
                  </a:cxn>
                  <a:cxn ang="0">
                    <a:pos x="172" y="136"/>
                  </a:cxn>
                  <a:cxn ang="0">
                    <a:pos x="179" y="119"/>
                  </a:cxn>
                  <a:cxn ang="0">
                    <a:pos x="182" y="101"/>
                  </a:cxn>
                  <a:cxn ang="0">
                    <a:pos x="182" y="82"/>
                  </a:cxn>
                  <a:cxn ang="0">
                    <a:pos x="179"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9" y="179"/>
                    </a:lnTo>
                    <a:lnTo>
                      <a:pt x="126" y="177"/>
                    </a:lnTo>
                    <a:lnTo>
                      <a:pt x="135" y="172"/>
                    </a:lnTo>
                    <a:lnTo>
                      <a:pt x="142" y="168"/>
                    </a:lnTo>
                    <a:lnTo>
                      <a:pt x="150" y="162"/>
                    </a:lnTo>
                    <a:lnTo>
                      <a:pt x="156" y="157"/>
                    </a:lnTo>
                    <a:lnTo>
                      <a:pt x="162" y="150"/>
                    </a:lnTo>
                    <a:lnTo>
                      <a:pt x="167" y="143"/>
                    </a:lnTo>
                    <a:lnTo>
                      <a:pt x="172" y="136"/>
                    </a:lnTo>
                    <a:lnTo>
                      <a:pt x="175" y="128"/>
                    </a:lnTo>
                    <a:lnTo>
                      <a:pt x="179" y="119"/>
                    </a:lnTo>
                    <a:lnTo>
                      <a:pt x="181" y="110"/>
                    </a:lnTo>
                    <a:lnTo>
                      <a:pt x="182" y="101"/>
                    </a:lnTo>
                    <a:lnTo>
                      <a:pt x="183" y="92"/>
                    </a:lnTo>
                    <a:lnTo>
                      <a:pt x="182" y="82"/>
                    </a:lnTo>
                    <a:lnTo>
                      <a:pt x="181" y="73"/>
                    </a:lnTo>
                    <a:lnTo>
                      <a:pt x="179" y="65"/>
                    </a:lnTo>
                    <a:lnTo>
                      <a:pt x="175" y="57"/>
                    </a:lnTo>
                    <a:lnTo>
                      <a:pt x="172" y="49"/>
                    </a:lnTo>
                    <a:lnTo>
                      <a:pt x="167" y="41"/>
                    </a:lnTo>
                    <a:lnTo>
                      <a:pt x="162" y="34"/>
                    </a:lnTo>
                    <a:lnTo>
                      <a:pt x="156" y="28"/>
                    </a:lnTo>
                    <a:lnTo>
                      <a:pt x="150" y="21"/>
                    </a:lnTo>
                    <a:lnTo>
                      <a:pt x="142" y="16"/>
                    </a:lnTo>
                    <a:lnTo>
                      <a:pt x="135" y="11"/>
                    </a:lnTo>
                    <a:lnTo>
                      <a:pt x="126" y="8"/>
                    </a:lnTo>
                    <a:lnTo>
                      <a:pt x="119" y="5"/>
                    </a:lnTo>
                    <a:lnTo>
                      <a:pt x="110" y="2"/>
                    </a:lnTo>
                    <a:lnTo>
                      <a:pt x="101" y="1"/>
                    </a:lnTo>
                    <a:lnTo>
                      <a:pt x="91" y="0"/>
                    </a:lnTo>
                    <a:lnTo>
                      <a:pt x="82" y="1"/>
                    </a:lnTo>
                    <a:lnTo>
                      <a:pt x="73" y="2"/>
                    </a:lnTo>
                    <a:lnTo>
                      <a:pt x="64" y="5"/>
                    </a:lnTo>
                    <a:lnTo>
                      <a:pt x="55" y="8"/>
                    </a:lnTo>
                    <a:lnTo>
                      <a:pt x="48" y="11"/>
                    </a:lnTo>
                    <a:lnTo>
                      <a:pt x="40" y="16"/>
                    </a:lnTo>
                    <a:lnTo>
                      <a:pt x="33" y="21"/>
                    </a:lnTo>
                    <a:lnTo>
                      <a:pt x="27" y="28"/>
                    </a:lnTo>
                    <a:lnTo>
                      <a:pt x="21" y="34"/>
                    </a:lnTo>
                    <a:lnTo>
                      <a:pt x="16" y="41"/>
                    </a:lnTo>
                    <a:lnTo>
                      <a:pt x="11" y="49"/>
                    </a:lnTo>
                    <a:lnTo>
                      <a:pt x="7" y="57"/>
                    </a:lnTo>
                    <a:lnTo>
                      <a:pt x="4" y="65"/>
                    </a:lnTo>
                    <a:lnTo>
                      <a:pt x="2" y="73"/>
                    </a:lnTo>
                    <a:lnTo>
                      <a:pt x="0" y="82"/>
                    </a:lnTo>
                    <a:lnTo>
                      <a:pt x="0" y="92"/>
                    </a:lnTo>
                    <a:lnTo>
                      <a:pt x="0" y="101"/>
                    </a:lnTo>
                    <a:lnTo>
                      <a:pt x="2" y="110"/>
                    </a:lnTo>
                    <a:lnTo>
                      <a:pt x="4" y="119"/>
                    </a:lnTo>
                    <a:lnTo>
                      <a:pt x="7" y="128"/>
                    </a:lnTo>
                    <a:lnTo>
                      <a:pt x="11" y="136"/>
                    </a:lnTo>
                    <a:lnTo>
                      <a:pt x="16" y="143"/>
                    </a:lnTo>
                    <a:lnTo>
                      <a:pt x="21" y="150"/>
                    </a:lnTo>
                    <a:lnTo>
                      <a:pt x="27"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8" name="Freeform 77"/>
              <p:cNvSpPr>
                <a:spLocks/>
              </p:cNvSpPr>
              <p:nvPr/>
            </p:nvSpPr>
            <p:spPr bwMode="auto">
              <a:xfrm>
                <a:off x="10495365" y="2588574"/>
                <a:ext cx="30163" cy="28575"/>
              </a:xfrm>
              <a:custGeom>
                <a:avLst/>
                <a:gdLst/>
                <a:ahLst/>
                <a:cxnLst>
                  <a:cxn ang="0">
                    <a:pos x="101" y="183"/>
                  </a:cxn>
                  <a:cxn ang="0">
                    <a:pos x="119" y="179"/>
                  </a:cxn>
                  <a:cxn ang="0">
                    <a:pos x="135" y="172"/>
                  </a:cxn>
                  <a:cxn ang="0">
                    <a:pos x="150" y="162"/>
                  </a:cxn>
                  <a:cxn ang="0">
                    <a:pos x="162" y="150"/>
                  </a:cxn>
                  <a:cxn ang="0">
                    <a:pos x="172" y="136"/>
                  </a:cxn>
                  <a:cxn ang="0">
                    <a:pos x="178" y="119"/>
                  </a:cxn>
                  <a:cxn ang="0">
                    <a:pos x="182" y="101"/>
                  </a:cxn>
                  <a:cxn ang="0">
                    <a:pos x="182" y="82"/>
                  </a:cxn>
                  <a:cxn ang="0">
                    <a:pos x="178"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3" h="183">
                    <a:moveTo>
                      <a:pt x="92" y="183"/>
                    </a:moveTo>
                    <a:lnTo>
                      <a:pt x="101" y="183"/>
                    </a:lnTo>
                    <a:lnTo>
                      <a:pt x="110" y="181"/>
                    </a:lnTo>
                    <a:lnTo>
                      <a:pt x="119" y="179"/>
                    </a:lnTo>
                    <a:lnTo>
                      <a:pt x="127" y="177"/>
                    </a:lnTo>
                    <a:lnTo>
                      <a:pt x="135" y="172"/>
                    </a:lnTo>
                    <a:lnTo>
                      <a:pt x="142" y="168"/>
                    </a:lnTo>
                    <a:lnTo>
                      <a:pt x="150" y="162"/>
                    </a:lnTo>
                    <a:lnTo>
                      <a:pt x="156" y="157"/>
                    </a:lnTo>
                    <a:lnTo>
                      <a:pt x="162" y="150"/>
                    </a:lnTo>
                    <a:lnTo>
                      <a:pt x="167"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7" y="41"/>
                    </a:lnTo>
                    <a:lnTo>
                      <a:pt x="162" y="34"/>
                    </a:lnTo>
                    <a:lnTo>
                      <a:pt x="156" y="28"/>
                    </a:lnTo>
                    <a:lnTo>
                      <a:pt x="150" y="21"/>
                    </a:lnTo>
                    <a:lnTo>
                      <a:pt x="142" y="16"/>
                    </a:lnTo>
                    <a:lnTo>
                      <a:pt x="135" y="11"/>
                    </a:lnTo>
                    <a:lnTo>
                      <a:pt x="127" y="8"/>
                    </a:lnTo>
                    <a:lnTo>
                      <a:pt x="119" y="5"/>
                    </a:lnTo>
                    <a:lnTo>
                      <a:pt x="110" y="2"/>
                    </a:lnTo>
                    <a:lnTo>
                      <a:pt x="101" y="1"/>
                    </a:lnTo>
                    <a:lnTo>
                      <a:pt x="92"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8" y="57"/>
                    </a:lnTo>
                    <a:lnTo>
                      <a:pt x="4" y="65"/>
                    </a:lnTo>
                    <a:lnTo>
                      <a:pt x="2" y="73"/>
                    </a:lnTo>
                    <a:lnTo>
                      <a:pt x="1" y="82"/>
                    </a:lnTo>
                    <a:lnTo>
                      <a:pt x="0" y="92"/>
                    </a:lnTo>
                    <a:lnTo>
                      <a:pt x="1" y="101"/>
                    </a:lnTo>
                    <a:lnTo>
                      <a:pt x="2" y="110"/>
                    </a:lnTo>
                    <a:lnTo>
                      <a:pt x="4" y="119"/>
                    </a:lnTo>
                    <a:lnTo>
                      <a:pt x="8"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9" name="Freeform 78"/>
              <p:cNvSpPr>
                <a:spLocks/>
              </p:cNvSpPr>
              <p:nvPr/>
            </p:nvSpPr>
            <p:spPr bwMode="auto">
              <a:xfrm>
                <a:off x="10536640" y="2588574"/>
                <a:ext cx="28575" cy="28575"/>
              </a:xfrm>
              <a:custGeom>
                <a:avLst/>
                <a:gdLst/>
                <a:ahLst/>
                <a:cxnLst>
                  <a:cxn ang="0">
                    <a:pos x="101" y="183"/>
                  </a:cxn>
                  <a:cxn ang="0">
                    <a:pos x="118" y="179"/>
                  </a:cxn>
                  <a:cxn ang="0">
                    <a:pos x="135" y="172"/>
                  </a:cxn>
                  <a:cxn ang="0">
                    <a:pos x="149" y="162"/>
                  </a:cxn>
                  <a:cxn ang="0">
                    <a:pos x="162" y="150"/>
                  </a:cxn>
                  <a:cxn ang="0">
                    <a:pos x="172" y="136"/>
                  </a:cxn>
                  <a:cxn ang="0">
                    <a:pos x="178" y="119"/>
                  </a:cxn>
                  <a:cxn ang="0">
                    <a:pos x="183" y="101"/>
                  </a:cxn>
                  <a:cxn ang="0">
                    <a:pos x="183" y="82"/>
                  </a:cxn>
                  <a:cxn ang="0">
                    <a:pos x="178" y="65"/>
                  </a:cxn>
                  <a:cxn ang="0">
                    <a:pos x="172" y="49"/>
                  </a:cxn>
                  <a:cxn ang="0">
                    <a:pos x="162" y="34"/>
                  </a:cxn>
                  <a:cxn ang="0">
                    <a:pos x="149" y="21"/>
                  </a:cxn>
                  <a:cxn ang="0">
                    <a:pos x="135" y="11"/>
                  </a:cxn>
                  <a:cxn ang="0">
                    <a:pos x="118" y="5"/>
                  </a:cxn>
                  <a:cxn ang="0">
                    <a:pos x="101" y="1"/>
                  </a:cxn>
                  <a:cxn ang="0">
                    <a:pos x="82" y="1"/>
                  </a:cxn>
                  <a:cxn ang="0">
                    <a:pos x="64" y="5"/>
                  </a:cxn>
                  <a:cxn ang="0">
                    <a:pos x="47"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7" y="172"/>
                  </a:cxn>
                  <a:cxn ang="0">
                    <a:pos x="64" y="179"/>
                  </a:cxn>
                  <a:cxn ang="0">
                    <a:pos x="82" y="183"/>
                  </a:cxn>
                </a:cxnLst>
                <a:rect l="0" t="0" r="r" b="b"/>
                <a:pathLst>
                  <a:path w="183" h="183">
                    <a:moveTo>
                      <a:pt x="92" y="183"/>
                    </a:moveTo>
                    <a:lnTo>
                      <a:pt x="101" y="183"/>
                    </a:lnTo>
                    <a:lnTo>
                      <a:pt x="109" y="181"/>
                    </a:lnTo>
                    <a:lnTo>
                      <a:pt x="118" y="179"/>
                    </a:lnTo>
                    <a:lnTo>
                      <a:pt x="127" y="177"/>
                    </a:lnTo>
                    <a:lnTo>
                      <a:pt x="135" y="172"/>
                    </a:lnTo>
                    <a:lnTo>
                      <a:pt x="143" y="168"/>
                    </a:lnTo>
                    <a:lnTo>
                      <a:pt x="149" y="162"/>
                    </a:lnTo>
                    <a:lnTo>
                      <a:pt x="156" y="157"/>
                    </a:lnTo>
                    <a:lnTo>
                      <a:pt x="162" y="150"/>
                    </a:lnTo>
                    <a:lnTo>
                      <a:pt x="167" y="143"/>
                    </a:lnTo>
                    <a:lnTo>
                      <a:pt x="172" y="136"/>
                    </a:lnTo>
                    <a:lnTo>
                      <a:pt x="176" y="128"/>
                    </a:lnTo>
                    <a:lnTo>
                      <a:pt x="178" y="119"/>
                    </a:lnTo>
                    <a:lnTo>
                      <a:pt x="180" y="110"/>
                    </a:lnTo>
                    <a:lnTo>
                      <a:pt x="183" y="101"/>
                    </a:lnTo>
                    <a:lnTo>
                      <a:pt x="183" y="92"/>
                    </a:lnTo>
                    <a:lnTo>
                      <a:pt x="183" y="82"/>
                    </a:lnTo>
                    <a:lnTo>
                      <a:pt x="180" y="73"/>
                    </a:lnTo>
                    <a:lnTo>
                      <a:pt x="178" y="65"/>
                    </a:lnTo>
                    <a:lnTo>
                      <a:pt x="176" y="57"/>
                    </a:lnTo>
                    <a:lnTo>
                      <a:pt x="172" y="49"/>
                    </a:lnTo>
                    <a:lnTo>
                      <a:pt x="167" y="41"/>
                    </a:lnTo>
                    <a:lnTo>
                      <a:pt x="162" y="34"/>
                    </a:lnTo>
                    <a:lnTo>
                      <a:pt x="156" y="28"/>
                    </a:lnTo>
                    <a:lnTo>
                      <a:pt x="149" y="21"/>
                    </a:lnTo>
                    <a:lnTo>
                      <a:pt x="143" y="16"/>
                    </a:lnTo>
                    <a:lnTo>
                      <a:pt x="135" y="11"/>
                    </a:lnTo>
                    <a:lnTo>
                      <a:pt x="127" y="8"/>
                    </a:lnTo>
                    <a:lnTo>
                      <a:pt x="118" y="5"/>
                    </a:lnTo>
                    <a:lnTo>
                      <a:pt x="109" y="2"/>
                    </a:lnTo>
                    <a:lnTo>
                      <a:pt x="101" y="1"/>
                    </a:lnTo>
                    <a:lnTo>
                      <a:pt x="92" y="0"/>
                    </a:lnTo>
                    <a:lnTo>
                      <a:pt x="82" y="1"/>
                    </a:lnTo>
                    <a:lnTo>
                      <a:pt x="73" y="2"/>
                    </a:lnTo>
                    <a:lnTo>
                      <a:pt x="64" y="5"/>
                    </a:lnTo>
                    <a:lnTo>
                      <a:pt x="56" y="8"/>
                    </a:lnTo>
                    <a:lnTo>
                      <a:pt x="47" y="11"/>
                    </a:lnTo>
                    <a:lnTo>
                      <a:pt x="41" y="16"/>
                    </a:lnTo>
                    <a:lnTo>
                      <a:pt x="33" y="21"/>
                    </a:lnTo>
                    <a:lnTo>
                      <a:pt x="26" y="28"/>
                    </a:lnTo>
                    <a:lnTo>
                      <a:pt x="21" y="34"/>
                    </a:lnTo>
                    <a:lnTo>
                      <a:pt x="15"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5" y="143"/>
                    </a:lnTo>
                    <a:lnTo>
                      <a:pt x="21" y="150"/>
                    </a:lnTo>
                    <a:lnTo>
                      <a:pt x="26" y="157"/>
                    </a:lnTo>
                    <a:lnTo>
                      <a:pt x="33" y="162"/>
                    </a:lnTo>
                    <a:lnTo>
                      <a:pt x="41" y="168"/>
                    </a:lnTo>
                    <a:lnTo>
                      <a:pt x="47" y="172"/>
                    </a:lnTo>
                    <a:lnTo>
                      <a:pt x="56"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0" name="Freeform 79"/>
              <p:cNvSpPr>
                <a:spLocks/>
              </p:cNvSpPr>
              <p:nvPr/>
            </p:nvSpPr>
            <p:spPr bwMode="auto">
              <a:xfrm>
                <a:off x="10576328" y="2588574"/>
                <a:ext cx="28575" cy="28575"/>
              </a:xfrm>
              <a:custGeom>
                <a:avLst/>
                <a:gdLst/>
                <a:ahLst/>
                <a:cxnLst>
                  <a:cxn ang="0">
                    <a:pos x="100" y="183"/>
                  </a:cxn>
                  <a:cxn ang="0">
                    <a:pos x="118" y="179"/>
                  </a:cxn>
                  <a:cxn ang="0">
                    <a:pos x="135" y="172"/>
                  </a:cxn>
                  <a:cxn ang="0">
                    <a:pos x="149" y="162"/>
                  </a:cxn>
                  <a:cxn ang="0">
                    <a:pos x="161" y="150"/>
                  </a:cxn>
                  <a:cxn ang="0">
                    <a:pos x="171" y="136"/>
                  </a:cxn>
                  <a:cxn ang="0">
                    <a:pos x="178" y="119"/>
                  </a:cxn>
                  <a:cxn ang="0">
                    <a:pos x="182" y="101"/>
                  </a:cxn>
                  <a:cxn ang="0">
                    <a:pos x="182" y="82"/>
                  </a:cxn>
                  <a:cxn ang="0">
                    <a:pos x="178"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2" h="183">
                    <a:moveTo>
                      <a:pt x="92" y="183"/>
                    </a:moveTo>
                    <a:lnTo>
                      <a:pt x="100" y="183"/>
                    </a:lnTo>
                    <a:lnTo>
                      <a:pt x="109" y="181"/>
                    </a:lnTo>
                    <a:lnTo>
                      <a:pt x="118" y="179"/>
                    </a:lnTo>
                    <a:lnTo>
                      <a:pt x="127" y="177"/>
                    </a:lnTo>
                    <a:lnTo>
                      <a:pt x="135" y="172"/>
                    </a:lnTo>
                    <a:lnTo>
                      <a:pt x="143" y="168"/>
                    </a:lnTo>
                    <a:lnTo>
                      <a:pt x="149" y="162"/>
                    </a:lnTo>
                    <a:lnTo>
                      <a:pt x="156" y="157"/>
                    </a:lnTo>
                    <a:lnTo>
                      <a:pt x="161" y="150"/>
                    </a:lnTo>
                    <a:lnTo>
                      <a:pt x="167" y="143"/>
                    </a:lnTo>
                    <a:lnTo>
                      <a:pt x="171" y="136"/>
                    </a:lnTo>
                    <a:lnTo>
                      <a:pt x="176" y="128"/>
                    </a:lnTo>
                    <a:lnTo>
                      <a:pt x="178" y="119"/>
                    </a:lnTo>
                    <a:lnTo>
                      <a:pt x="180" y="110"/>
                    </a:lnTo>
                    <a:lnTo>
                      <a:pt x="182" y="101"/>
                    </a:lnTo>
                    <a:lnTo>
                      <a:pt x="182" y="92"/>
                    </a:lnTo>
                    <a:lnTo>
                      <a:pt x="182" y="82"/>
                    </a:lnTo>
                    <a:lnTo>
                      <a:pt x="180" y="73"/>
                    </a:lnTo>
                    <a:lnTo>
                      <a:pt x="178" y="65"/>
                    </a:lnTo>
                    <a:lnTo>
                      <a:pt x="176" y="57"/>
                    </a:lnTo>
                    <a:lnTo>
                      <a:pt x="171" y="49"/>
                    </a:lnTo>
                    <a:lnTo>
                      <a:pt x="167" y="41"/>
                    </a:lnTo>
                    <a:lnTo>
                      <a:pt x="161" y="34"/>
                    </a:lnTo>
                    <a:lnTo>
                      <a:pt x="156" y="28"/>
                    </a:lnTo>
                    <a:lnTo>
                      <a:pt x="149" y="21"/>
                    </a:lnTo>
                    <a:lnTo>
                      <a:pt x="143" y="16"/>
                    </a:lnTo>
                    <a:lnTo>
                      <a:pt x="135" y="11"/>
                    </a:lnTo>
                    <a:lnTo>
                      <a:pt x="127" y="8"/>
                    </a:lnTo>
                    <a:lnTo>
                      <a:pt x="118" y="5"/>
                    </a:lnTo>
                    <a:lnTo>
                      <a:pt x="109" y="2"/>
                    </a:lnTo>
                    <a:lnTo>
                      <a:pt x="100" y="1"/>
                    </a:lnTo>
                    <a:lnTo>
                      <a:pt x="92" y="0"/>
                    </a:lnTo>
                    <a:lnTo>
                      <a:pt x="82" y="1"/>
                    </a:lnTo>
                    <a:lnTo>
                      <a:pt x="73" y="2"/>
                    </a:lnTo>
                    <a:lnTo>
                      <a:pt x="64" y="5"/>
                    </a:lnTo>
                    <a:lnTo>
                      <a:pt x="56" y="8"/>
                    </a:lnTo>
                    <a:lnTo>
                      <a:pt x="48" y="11"/>
                    </a:lnTo>
                    <a:lnTo>
                      <a:pt x="41" y="16"/>
                    </a:lnTo>
                    <a:lnTo>
                      <a:pt x="33" y="21"/>
                    </a:lnTo>
                    <a:lnTo>
                      <a:pt x="27" y="28"/>
                    </a:lnTo>
                    <a:lnTo>
                      <a:pt x="21" y="34"/>
                    </a:lnTo>
                    <a:lnTo>
                      <a:pt x="16"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6" y="143"/>
                    </a:lnTo>
                    <a:lnTo>
                      <a:pt x="21" y="150"/>
                    </a:lnTo>
                    <a:lnTo>
                      <a:pt x="27" y="157"/>
                    </a:lnTo>
                    <a:lnTo>
                      <a:pt x="33" y="162"/>
                    </a:lnTo>
                    <a:lnTo>
                      <a:pt x="41" y="168"/>
                    </a:lnTo>
                    <a:lnTo>
                      <a:pt x="48" y="172"/>
                    </a:lnTo>
                    <a:lnTo>
                      <a:pt x="56"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1" name="Freeform 80"/>
              <p:cNvSpPr>
                <a:spLocks/>
              </p:cNvSpPr>
              <p:nvPr/>
            </p:nvSpPr>
            <p:spPr bwMode="auto">
              <a:xfrm>
                <a:off x="10616015" y="2588574"/>
                <a:ext cx="28575" cy="28575"/>
              </a:xfrm>
              <a:custGeom>
                <a:avLst/>
                <a:gdLst/>
                <a:ahLst/>
                <a:cxnLst>
                  <a:cxn ang="0">
                    <a:pos x="100" y="183"/>
                  </a:cxn>
                  <a:cxn ang="0">
                    <a:pos x="118" y="179"/>
                  </a:cxn>
                  <a:cxn ang="0">
                    <a:pos x="135"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4" y="21"/>
                  </a:cxn>
                  <a:cxn ang="0">
                    <a:pos x="20" y="34"/>
                  </a:cxn>
                  <a:cxn ang="0">
                    <a:pos x="10" y="49"/>
                  </a:cxn>
                  <a:cxn ang="0">
                    <a:pos x="4" y="65"/>
                  </a:cxn>
                  <a:cxn ang="0">
                    <a:pos x="0" y="82"/>
                  </a:cxn>
                  <a:cxn ang="0">
                    <a:pos x="0" y="101"/>
                  </a:cxn>
                  <a:cxn ang="0">
                    <a:pos x="4" y="119"/>
                  </a:cxn>
                  <a:cxn ang="0">
                    <a:pos x="10" y="136"/>
                  </a:cxn>
                  <a:cxn ang="0">
                    <a:pos x="20" y="150"/>
                  </a:cxn>
                  <a:cxn ang="0">
                    <a:pos x="34" y="162"/>
                  </a:cxn>
                  <a:cxn ang="0">
                    <a:pos x="48" y="172"/>
                  </a:cxn>
                  <a:cxn ang="0">
                    <a:pos x="64" y="179"/>
                  </a:cxn>
                  <a:cxn ang="0">
                    <a:pos x="82" y="183"/>
                  </a:cxn>
                </a:cxnLst>
                <a:rect l="0" t="0" r="r" b="b"/>
                <a:pathLst>
                  <a:path w="182" h="183">
                    <a:moveTo>
                      <a:pt x="91" y="183"/>
                    </a:moveTo>
                    <a:lnTo>
                      <a:pt x="100" y="183"/>
                    </a:lnTo>
                    <a:lnTo>
                      <a:pt x="109" y="181"/>
                    </a:lnTo>
                    <a:lnTo>
                      <a:pt x="118" y="179"/>
                    </a:lnTo>
                    <a:lnTo>
                      <a:pt x="127" y="177"/>
                    </a:lnTo>
                    <a:lnTo>
                      <a:pt x="135" y="172"/>
                    </a:lnTo>
                    <a:lnTo>
                      <a:pt x="142" y="168"/>
                    </a:lnTo>
                    <a:lnTo>
                      <a:pt x="149" y="162"/>
                    </a:lnTo>
                    <a:lnTo>
                      <a:pt x="156" y="157"/>
                    </a:lnTo>
                    <a:lnTo>
                      <a:pt x="161" y="150"/>
                    </a:lnTo>
                    <a:lnTo>
                      <a:pt x="167" y="143"/>
                    </a:lnTo>
                    <a:lnTo>
                      <a:pt x="171" y="136"/>
                    </a:lnTo>
                    <a:lnTo>
                      <a:pt x="176" y="128"/>
                    </a:lnTo>
                    <a:lnTo>
                      <a:pt x="179" y="119"/>
                    </a:lnTo>
                    <a:lnTo>
                      <a:pt x="181" y="110"/>
                    </a:lnTo>
                    <a:lnTo>
                      <a:pt x="182" y="101"/>
                    </a:lnTo>
                    <a:lnTo>
                      <a:pt x="182" y="92"/>
                    </a:lnTo>
                    <a:lnTo>
                      <a:pt x="182" y="82"/>
                    </a:lnTo>
                    <a:lnTo>
                      <a:pt x="181" y="73"/>
                    </a:lnTo>
                    <a:lnTo>
                      <a:pt x="179" y="65"/>
                    </a:lnTo>
                    <a:lnTo>
                      <a:pt x="176" y="57"/>
                    </a:lnTo>
                    <a:lnTo>
                      <a:pt x="171" y="49"/>
                    </a:lnTo>
                    <a:lnTo>
                      <a:pt x="167" y="41"/>
                    </a:lnTo>
                    <a:lnTo>
                      <a:pt x="161" y="34"/>
                    </a:lnTo>
                    <a:lnTo>
                      <a:pt x="156" y="28"/>
                    </a:lnTo>
                    <a:lnTo>
                      <a:pt x="149" y="21"/>
                    </a:lnTo>
                    <a:lnTo>
                      <a:pt x="142" y="16"/>
                    </a:lnTo>
                    <a:lnTo>
                      <a:pt x="135" y="11"/>
                    </a:lnTo>
                    <a:lnTo>
                      <a:pt x="127" y="8"/>
                    </a:lnTo>
                    <a:lnTo>
                      <a:pt x="118" y="5"/>
                    </a:lnTo>
                    <a:lnTo>
                      <a:pt x="109" y="2"/>
                    </a:lnTo>
                    <a:lnTo>
                      <a:pt x="100" y="1"/>
                    </a:lnTo>
                    <a:lnTo>
                      <a:pt x="91" y="0"/>
                    </a:lnTo>
                    <a:lnTo>
                      <a:pt x="82" y="1"/>
                    </a:lnTo>
                    <a:lnTo>
                      <a:pt x="73" y="2"/>
                    </a:lnTo>
                    <a:lnTo>
                      <a:pt x="64" y="5"/>
                    </a:lnTo>
                    <a:lnTo>
                      <a:pt x="56" y="8"/>
                    </a:lnTo>
                    <a:lnTo>
                      <a:pt x="48" y="11"/>
                    </a:lnTo>
                    <a:lnTo>
                      <a:pt x="40" y="16"/>
                    </a:lnTo>
                    <a:lnTo>
                      <a:pt x="34" y="21"/>
                    </a:lnTo>
                    <a:lnTo>
                      <a:pt x="27" y="28"/>
                    </a:lnTo>
                    <a:lnTo>
                      <a:pt x="20" y="34"/>
                    </a:lnTo>
                    <a:lnTo>
                      <a:pt x="16" y="41"/>
                    </a:lnTo>
                    <a:lnTo>
                      <a:pt x="10" y="49"/>
                    </a:lnTo>
                    <a:lnTo>
                      <a:pt x="7" y="57"/>
                    </a:lnTo>
                    <a:lnTo>
                      <a:pt x="4" y="65"/>
                    </a:lnTo>
                    <a:lnTo>
                      <a:pt x="2" y="73"/>
                    </a:lnTo>
                    <a:lnTo>
                      <a:pt x="0" y="82"/>
                    </a:lnTo>
                    <a:lnTo>
                      <a:pt x="0" y="92"/>
                    </a:lnTo>
                    <a:lnTo>
                      <a:pt x="0" y="101"/>
                    </a:lnTo>
                    <a:lnTo>
                      <a:pt x="2" y="110"/>
                    </a:lnTo>
                    <a:lnTo>
                      <a:pt x="4" y="119"/>
                    </a:lnTo>
                    <a:lnTo>
                      <a:pt x="7" y="128"/>
                    </a:lnTo>
                    <a:lnTo>
                      <a:pt x="10" y="136"/>
                    </a:lnTo>
                    <a:lnTo>
                      <a:pt x="16" y="143"/>
                    </a:lnTo>
                    <a:lnTo>
                      <a:pt x="20" y="150"/>
                    </a:lnTo>
                    <a:lnTo>
                      <a:pt x="27" y="157"/>
                    </a:lnTo>
                    <a:lnTo>
                      <a:pt x="34" y="162"/>
                    </a:lnTo>
                    <a:lnTo>
                      <a:pt x="40" y="168"/>
                    </a:lnTo>
                    <a:lnTo>
                      <a:pt x="48" y="172"/>
                    </a:lnTo>
                    <a:lnTo>
                      <a:pt x="56"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2" name="Freeform 81"/>
              <p:cNvSpPr>
                <a:spLocks noEditPoints="1"/>
              </p:cNvSpPr>
              <p:nvPr/>
            </p:nvSpPr>
            <p:spPr bwMode="auto">
              <a:xfrm>
                <a:off x="10287403" y="1826574"/>
                <a:ext cx="1163638" cy="2817813"/>
              </a:xfrm>
              <a:custGeom>
                <a:avLst/>
                <a:gdLst/>
                <a:ahLst/>
                <a:cxnLst>
                  <a:cxn ang="0">
                    <a:pos x="7277" y="17716"/>
                  </a:cxn>
                  <a:cxn ang="0">
                    <a:pos x="7" y="108"/>
                  </a:cxn>
                  <a:cxn ang="0">
                    <a:pos x="6787" y="11256"/>
                  </a:cxn>
                  <a:cxn ang="0">
                    <a:pos x="6874" y="12138"/>
                  </a:cxn>
                  <a:cxn ang="0">
                    <a:pos x="664" y="12286"/>
                  </a:cxn>
                  <a:cxn ang="0">
                    <a:pos x="438" y="12054"/>
                  </a:cxn>
                  <a:cxn ang="0">
                    <a:pos x="625" y="11218"/>
                  </a:cxn>
                  <a:cxn ang="0">
                    <a:pos x="6849" y="10134"/>
                  </a:cxn>
                  <a:cxn ang="0">
                    <a:pos x="6826" y="11025"/>
                  </a:cxn>
                  <a:cxn ang="0">
                    <a:pos x="578" y="11077"/>
                  </a:cxn>
                  <a:cxn ang="0">
                    <a:pos x="446" y="10211"/>
                  </a:cxn>
                  <a:cxn ang="0">
                    <a:pos x="704" y="8842"/>
                  </a:cxn>
                  <a:cxn ang="0">
                    <a:pos x="6887" y="9028"/>
                  </a:cxn>
                  <a:cxn ang="0">
                    <a:pos x="6755" y="9895"/>
                  </a:cxn>
                  <a:cxn ang="0">
                    <a:pos x="507" y="9842"/>
                  </a:cxn>
                  <a:cxn ang="0">
                    <a:pos x="483" y="8952"/>
                  </a:cxn>
                  <a:cxn ang="0">
                    <a:pos x="6707" y="7670"/>
                  </a:cxn>
                  <a:cxn ang="0">
                    <a:pos x="6895" y="8507"/>
                  </a:cxn>
                  <a:cxn ang="0">
                    <a:pos x="6669" y="8739"/>
                  </a:cxn>
                  <a:cxn ang="0">
                    <a:pos x="458" y="8590"/>
                  </a:cxn>
                  <a:cxn ang="0">
                    <a:pos x="544" y="7709"/>
                  </a:cxn>
                  <a:cxn ang="0">
                    <a:pos x="6787" y="6526"/>
                  </a:cxn>
                  <a:cxn ang="0">
                    <a:pos x="6874" y="7407"/>
                  </a:cxn>
                  <a:cxn ang="0">
                    <a:pos x="664" y="7556"/>
                  </a:cxn>
                  <a:cxn ang="0">
                    <a:pos x="438" y="7324"/>
                  </a:cxn>
                  <a:cxn ang="0">
                    <a:pos x="625" y="6488"/>
                  </a:cxn>
                  <a:cxn ang="0">
                    <a:pos x="6849" y="5404"/>
                  </a:cxn>
                  <a:cxn ang="0">
                    <a:pos x="6826" y="6296"/>
                  </a:cxn>
                  <a:cxn ang="0">
                    <a:pos x="578" y="6347"/>
                  </a:cxn>
                  <a:cxn ang="0">
                    <a:pos x="446" y="5480"/>
                  </a:cxn>
                  <a:cxn ang="0">
                    <a:pos x="704" y="4111"/>
                  </a:cxn>
                  <a:cxn ang="0">
                    <a:pos x="6887" y="4298"/>
                  </a:cxn>
                  <a:cxn ang="0">
                    <a:pos x="6755" y="5164"/>
                  </a:cxn>
                  <a:cxn ang="0">
                    <a:pos x="507" y="5113"/>
                  </a:cxn>
                  <a:cxn ang="0">
                    <a:pos x="483" y="4221"/>
                  </a:cxn>
                  <a:cxn ang="0">
                    <a:pos x="3868" y="13193"/>
                  </a:cxn>
                  <a:cxn ang="0">
                    <a:pos x="4226" y="13800"/>
                  </a:cxn>
                  <a:cxn ang="0">
                    <a:pos x="3706" y="14270"/>
                  </a:cxn>
                  <a:cxn ang="0">
                    <a:pos x="3139" y="13854"/>
                  </a:cxn>
                  <a:cxn ang="0">
                    <a:pos x="3436" y="13214"/>
                  </a:cxn>
                  <a:cxn ang="0">
                    <a:pos x="5725" y="15090"/>
                  </a:cxn>
                  <a:cxn ang="0">
                    <a:pos x="1624" y="15153"/>
                  </a:cxn>
                  <a:cxn ang="0">
                    <a:pos x="5640" y="15449"/>
                  </a:cxn>
                  <a:cxn ang="0">
                    <a:pos x="5600" y="15705"/>
                  </a:cxn>
                  <a:cxn ang="0">
                    <a:pos x="1659" y="15469"/>
                  </a:cxn>
                  <a:cxn ang="0">
                    <a:pos x="5722" y="16082"/>
                  </a:cxn>
                  <a:cxn ang="0">
                    <a:pos x="1613" y="16095"/>
                  </a:cxn>
                  <a:cxn ang="0">
                    <a:pos x="6707" y="2941"/>
                  </a:cxn>
                  <a:cxn ang="0">
                    <a:pos x="6895" y="3776"/>
                  </a:cxn>
                  <a:cxn ang="0">
                    <a:pos x="6669" y="4009"/>
                  </a:cxn>
                  <a:cxn ang="0">
                    <a:pos x="458" y="3861"/>
                  </a:cxn>
                  <a:cxn ang="0">
                    <a:pos x="544" y="2979"/>
                  </a:cxn>
                  <a:cxn ang="0">
                    <a:pos x="6787" y="1796"/>
                  </a:cxn>
                  <a:cxn ang="0">
                    <a:pos x="6874" y="2678"/>
                  </a:cxn>
                  <a:cxn ang="0">
                    <a:pos x="664" y="2827"/>
                  </a:cxn>
                  <a:cxn ang="0">
                    <a:pos x="438" y="2594"/>
                  </a:cxn>
                  <a:cxn ang="0">
                    <a:pos x="625" y="1758"/>
                  </a:cxn>
                  <a:cxn ang="0">
                    <a:pos x="6849" y="673"/>
                  </a:cxn>
                  <a:cxn ang="0">
                    <a:pos x="6826" y="1565"/>
                  </a:cxn>
                  <a:cxn ang="0">
                    <a:pos x="578" y="1617"/>
                  </a:cxn>
                  <a:cxn ang="0">
                    <a:pos x="446" y="750"/>
                  </a:cxn>
                </a:cxnLst>
                <a:rect l="0" t="0" r="r" b="b"/>
                <a:pathLst>
                  <a:path w="7333" h="17750">
                    <a:moveTo>
                      <a:pt x="152" y="0"/>
                    </a:moveTo>
                    <a:lnTo>
                      <a:pt x="7181" y="0"/>
                    </a:lnTo>
                    <a:lnTo>
                      <a:pt x="7196" y="1"/>
                    </a:lnTo>
                    <a:lnTo>
                      <a:pt x="7211" y="3"/>
                    </a:lnTo>
                    <a:lnTo>
                      <a:pt x="7225" y="7"/>
                    </a:lnTo>
                    <a:lnTo>
                      <a:pt x="7240" y="12"/>
                    </a:lnTo>
                    <a:lnTo>
                      <a:pt x="7253" y="19"/>
                    </a:lnTo>
                    <a:lnTo>
                      <a:pt x="7265" y="27"/>
                    </a:lnTo>
                    <a:lnTo>
                      <a:pt x="7277" y="36"/>
                    </a:lnTo>
                    <a:lnTo>
                      <a:pt x="7287" y="44"/>
                    </a:lnTo>
                    <a:lnTo>
                      <a:pt x="7297" y="55"/>
                    </a:lnTo>
                    <a:lnTo>
                      <a:pt x="7306" y="68"/>
                    </a:lnTo>
                    <a:lnTo>
                      <a:pt x="7314" y="80"/>
                    </a:lnTo>
                    <a:lnTo>
                      <a:pt x="7321" y="93"/>
                    </a:lnTo>
                    <a:lnTo>
                      <a:pt x="7325" y="108"/>
                    </a:lnTo>
                    <a:lnTo>
                      <a:pt x="7329" y="122"/>
                    </a:lnTo>
                    <a:lnTo>
                      <a:pt x="7332" y="138"/>
                    </a:lnTo>
                    <a:lnTo>
                      <a:pt x="7333" y="153"/>
                    </a:lnTo>
                    <a:lnTo>
                      <a:pt x="7333" y="17597"/>
                    </a:lnTo>
                    <a:lnTo>
                      <a:pt x="7332" y="17612"/>
                    </a:lnTo>
                    <a:lnTo>
                      <a:pt x="7329" y="17628"/>
                    </a:lnTo>
                    <a:lnTo>
                      <a:pt x="7325" y="17642"/>
                    </a:lnTo>
                    <a:lnTo>
                      <a:pt x="7321" y="17657"/>
                    </a:lnTo>
                    <a:lnTo>
                      <a:pt x="7314" y="17670"/>
                    </a:lnTo>
                    <a:lnTo>
                      <a:pt x="7306" y="17682"/>
                    </a:lnTo>
                    <a:lnTo>
                      <a:pt x="7297" y="17695"/>
                    </a:lnTo>
                    <a:lnTo>
                      <a:pt x="7287" y="17706"/>
                    </a:lnTo>
                    <a:lnTo>
                      <a:pt x="7277" y="17716"/>
                    </a:lnTo>
                    <a:lnTo>
                      <a:pt x="7265" y="17723"/>
                    </a:lnTo>
                    <a:lnTo>
                      <a:pt x="7253" y="17731"/>
                    </a:lnTo>
                    <a:lnTo>
                      <a:pt x="7240" y="17738"/>
                    </a:lnTo>
                    <a:lnTo>
                      <a:pt x="7225" y="17743"/>
                    </a:lnTo>
                    <a:lnTo>
                      <a:pt x="7211" y="17747"/>
                    </a:lnTo>
                    <a:lnTo>
                      <a:pt x="7196" y="17749"/>
                    </a:lnTo>
                    <a:lnTo>
                      <a:pt x="7181" y="17750"/>
                    </a:lnTo>
                    <a:lnTo>
                      <a:pt x="152" y="17750"/>
                    </a:lnTo>
                    <a:lnTo>
                      <a:pt x="136" y="17749"/>
                    </a:lnTo>
                    <a:lnTo>
                      <a:pt x="121" y="17747"/>
                    </a:lnTo>
                    <a:lnTo>
                      <a:pt x="106" y="17743"/>
                    </a:lnTo>
                    <a:lnTo>
                      <a:pt x="93" y="17738"/>
                    </a:lnTo>
                    <a:lnTo>
                      <a:pt x="80" y="17731"/>
                    </a:lnTo>
                    <a:lnTo>
                      <a:pt x="68" y="17723"/>
                    </a:lnTo>
                    <a:lnTo>
                      <a:pt x="55" y="17716"/>
                    </a:lnTo>
                    <a:lnTo>
                      <a:pt x="44" y="17706"/>
                    </a:lnTo>
                    <a:lnTo>
                      <a:pt x="34" y="17695"/>
                    </a:lnTo>
                    <a:lnTo>
                      <a:pt x="26" y="17682"/>
                    </a:lnTo>
                    <a:lnTo>
                      <a:pt x="19" y="17670"/>
                    </a:lnTo>
                    <a:lnTo>
                      <a:pt x="12" y="17657"/>
                    </a:lnTo>
                    <a:lnTo>
                      <a:pt x="7" y="17642"/>
                    </a:lnTo>
                    <a:lnTo>
                      <a:pt x="3" y="17628"/>
                    </a:lnTo>
                    <a:lnTo>
                      <a:pt x="1" y="17612"/>
                    </a:lnTo>
                    <a:lnTo>
                      <a:pt x="0" y="17597"/>
                    </a:lnTo>
                    <a:lnTo>
                      <a:pt x="0" y="153"/>
                    </a:lnTo>
                    <a:lnTo>
                      <a:pt x="1" y="138"/>
                    </a:lnTo>
                    <a:lnTo>
                      <a:pt x="3" y="122"/>
                    </a:lnTo>
                    <a:lnTo>
                      <a:pt x="7" y="108"/>
                    </a:lnTo>
                    <a:lnTo>
                      <a:pt x="12" y="93"/>
                    </a:lnTo>
                    <a:lnTo>
                      <a:pt x="19" y="80"/>
                    </a:lnTo>
                    <a:lnTo>
                      <a:pt x="26" y="68"/>
                    </a:lnTo>
                    <a:lnTo>
                      <a:pt x="34" y="55"/>
                    </a:lnTo>
                    <a:lnTo>
                      <a:pt x="44" y="44"/>
                    </a:lnTo>
                    <a:lnTo>
                      <a:pt x="55" y="36"/>
                    </a:lnTo>
                    <a:lnTo>
                      <a:pt x="68" y="27"/>
                    </a:lnTo>
                    <a:lnTo>
                      <a:pt x="80" y="19"/>
                    </a:lnTo>
                    <a:lnTo>
                      <a:pt x="93" y="12"/>
                    </a:lnTo>
                    <a:lnTo>
                      <a:pt x="106" y="7"/>
                    </a:lnTo>
                    <a:lnTo>
                      <a:pt x="121" y="3"/>
                    </a:lnTo>
                    <a:lnTo>
                      <a:pt x="136" y="1"/>
                    </a:lnTo>
                    <a:lnTo>
                      <a:pt x="152" y="0"/>
                    </a:lnTo>
                    <a:close/>
                    <a:moveTo>
                      <a:pt x="704" y="11207"/>
                    </a:moveTo>
                    <a:lnTo>
                      <a:pt x="6628" y="11207"/>
                    </a:lnTo>
                    <a:lnTo>
                      <a:pt x="6642" y="11207"/>
                    </a:lnTo>
                    <a:lnTo>
                      <a:pt x="6655" y="11208"/>
                    </a:lnTo>
                    <a:lnTo>
                      <a:pt x="6669" y="11209"/>
                    </a:lnTo>
                    <a:lnTo>
                      <a:pt x="6682" y="11211"/>
                    </a:lnTo>
                    <a:lnTo>
                      <a:pt x="6694" y="11215"/>
                    </a:lnTo>
                    <a:lnTo>
                      <a:pt x="6707" y="11218"/>
                    </a:lnTo>
                    <a:lnTo>
                      <a:pt x="6720" y="11221"/>
                    </a:lnTo>
                    <a:lnTo>
                      <a:pt x="6732" y="11226"/>
                    </a:lnTo>
                    <a:lnTo>
                      <a:pt x="6744" y="11231"/>
                    </a:lnTo>
                    <a:lnTo>
                      <a:pt x="6755" y="11237"/>
                    </a:lnTo>
                    <a:lnTo>
                      <a:pt x="6766" y="11242"/>
                    </a:lnTo>
                    <a:lnTo>
                      <a:pt x="6777" y="11249"/>
                    </a:lnTo>
                    <a:lnTo>
                      <a:pt x="6787" y="11256"/>
                    </a:lnTo>
                    <a:lnTo>
                      <a:pt x="6797" y="11263"/>
                    </a:lnTo>
                    <a:lnTo>
                      <a:pt x="6807" y="11271"/>
                    </a:lnTo>
                    <a:lnTo>
                      <a:pt x="6817" y="11279"/>
                    </a:lnTo>
                    <a:lnTo>
                      <a:pt x="6826" y="11288"/>
                    </a:lnTo>
                    <a:lnTo>
                      <a:pt x="6834" y="11297"/>
                    </a:lnTo>
                    <a:lnTo>
                      <a:pt x="6842" y="11307"/>
                    </a:lnTo>
                    <a:lnTo>
                      <a:pt x="6849" y="11316"/>
                    </a:lnTo>
                    <a:lnTo>
                      <a:pt x="6856" y="11327"/>
                    </a:lnTo>
                    <a:lnTo>
                      <a:pt x="6863" y="11337"/>
                    </a:lnTo>
                    <a:lnTo>
                      <a:pt x="6868" y="11348"/>
                    </a:lnTo>
                    <a:lnTo>
                      <a:pt x="6874" y="11358"/>
                    </a:lnTo>
                    <a:lnTo>
                      <a:pt x="6879" y="11370"/>
                    </a:lnTo>
                    <a:lnTo>
                      <a:pt x="6883" y="11381"/>
                    </a:lnTo>
                    <a:lnTo>
                      <a:pt x="6887" y="11392"/>
                    </a:lnTo>
                    <a:lnTo>
                      <a:pt x="6889" y="11404"/>
                    </a:lnTo>
                    <a:lnTo>
                      <a:pt x="6893" y="11417"/>
                    </a:lnTo>
                    <a:lnTo>
                      <a:pt x="6894" y="11429"/>
                    </a:lnTo>
                    <a:lnTo>
                      <a:pt x="6895" y="11442"/>
                    </a:lnTo>
                    <a:lnTo>
                      <a:pt x="6895" y="11454"/>
                    </a:lnTo>
                    <a:lnTo>
                      <a:pt x="6895" y="12041"/>
                    </a:lnTo>
                    <a:lnTo>
                      <a:pt x="6895" y="12054"/>
                    </a:lnTo>
                    <a:lnTo>
                      <a:pt x="6894" y="12067"/>
                    </a:lnTo>
                    <a:lnTo>
                      <a:pt x="6893" y="12079"/>
                    </a:lnTo>
                    <a:lnTo>
                      <a:pt x="6889" y="12091"/>
                    </a:lnTo>
                    <a:lnTo>
                      <a:pt x="6887" y="12103"/>
                    </a:lnTo>
                    <a:lnTo>
                      <a:pt x="6883" y="12115"/>
                    </a:lnTo>
                    <a:lnTo>
                      <a:pt x="6879" y="12127"/>
                    </a:lnTo>
                    <a:lnTo>
                      <a:pt x="6874" y="12138"/>
                    </a:lnTo>
                    <a:lnTo>
                      <a:pt x="6868" y="12149"/>
                    </a:lnTo>
                    <a:lnTo>
                      <a:pt x="6863" y="12160"/>
                    </a:lnTo>
                    <a:lnTo>
                      <a:pt x="6856" y="12170"/>
                    </a:lnTo>
                    <a:lnTo>
                      <a:pt x="6849" y="12180"/>
                    </a:lnTo>
                    <a:lnTo>
                      <a:pt x="6842" y="12190"/>
                    </a:lnTo>
                    <a:lnTo>
                      <a:pt x="6834" y="12199"/>
                    </a:lnTo>
                    <a:lnTo>
                      <a:pt x="6826" y="12208"/>
                    </a:lnTo>
                    <a:lnTo>
                      <a:pt x="6817" y="12216"/>
                    </a:lnTo>
                    <a:lnTo>
                      <a:pt x="6807" y="12224"/>
                    </a:lnTo>
                    <a:lnTo>
                      <a:pt x="6797" y="12232"/>
                    </a:lnTo>
                    <a:lnTo>
                      <a:pt x="6787" y="12240"/>
                    </a:lnTo>
                    <a:lnTo>
                      <a:pt x="6777" y="12246"/>
                    </a:lnTo>
                    <a:lnTo>
                      <a:pt x="6766" y="12253"/>
                    </a:lnTo>
                    <a:lnTo>
                      <a:pt x="6755" y="12260"/>
                    </a:lnTo>
                    <a:lnTo>
                      <a:pt x="6744" y="12265"/>
                    </a:lnTo>
                    <a:lnTo>
                      <a:pt x="6732" y="12270"/>
                    </a:lnTo>
                    <a:lnTo>
                      <a:pt x="6720" y="12274"/>
                    </a:lnTo>
                    <a:lnTo>
                      <a:pt x="6707" y="12279"/>
                    </a:lnTo>
                    <a:lnTo>
                      <a:pt x="6694" y="12282"/>
                    </a:lnTo>
                    <a:lnTo>
                      <a:pt x="6682" y="12284"/>
                    </a:lnTo>
                    <a:lnTo>
                      <a:pt x="6669" y="12286"/>
                    </a:lnTo>
                    <a:lnTo>
                      <a:pt x="6655" y="12287"/>
                    </a:lnTo>
                    <a:lnTo>
                      <a:pt x="6642" y="12289"/>
                    </a:lnTo>
                    <a:lnTo>
                      <a:pt x="6628" y="12290"/>
                    </a:lnTo>
                    <a:lnTo>
                      <a:pt x="704" y="12290"/>
                    </a:lnTo>
                    <a:lnTo>
                      <a:pt x="691" y="12289"/>
                    </a:lnTo>
                    <a:lnTo>
                      <a:pt x="678" y="12287"/>
                    </a:lnTo>
                    <a:lnTo>
                      <a:pt x="664" y="12286"/>
                    </a:lnTo>
                    <a:lnTo>
                      <a:pt x="651" y="12284"/>
                    </a:lnTo>
                    <a:lnTo>
                      <a:pt x="638" y="12282"/>
                    </a:lnTo>
                    <a:lnTo>
                      <a:pt x="625" y="12279"/>
                    </a:lnTo>
                    <a:lnTo>
                      <a:pt x="613" y="12274"/>
                    </a:lnTo>
                    <a:lnTo>
                      <a:pt x="601" y="12270"/>
                    </a:lnTo>
                    <a:lnTo>
                      <a:pt x="589" y="12265"/>
                    </a:lnTo>
                    <a:lnTo>
                      <a:pt x="578" y="12260"/>
                    </a:lnTo>
                    <a:lnTo>
                      <a:pt x="566" y="12253"/>
                    </a:lnTo>
                    <a:lnTo>
                      <a:pt x="556" y="12246"/>
                    </a:lnTo>
                    <a:lnTo>
                      <a:pt x="544" y="12240"/>
                    </a:lnTo>
                    <a:lnTo>
                      <a:pt x="534" y="12232"/>
                    </a:lnTo>
                    <a:lnTo>
                      <a:pt x="524" y="12224"/>
                    </a:lnTo>
                    <a:lnTo>
                      <a:pt x="516" y="12216"/>
                    </a:lnTo>
                    <a:lnTo>
                      <a:pt x="507" y="12208"/>
                    </a:lnTo>
                    <a:lnTo>
                      <a:pt x="498" y="12199"/>
                    </a:lnTo>
                    <a:lnTo>
                      <a:pt x="490" y="12190"/>
                    </a:lnTo>
                    <a:lnTo>
                      <a:pt x="483" y="12180"/>
                    </a:lnTo>
                    <a:lnTo>
                      <a:pt x="476" y="12170"/>
                    </a:lnTo>
                    <a:lnTo>
                      <a:pt x="469" y="12160"/>
                    </a:lnTo>
                    <a:lnTo>
                      <a:pt x="463" y="12149"/>
                    </a:lnTo>
                    <a:lnTo>
                      <a:pt x="458" y="12138"/>
                    </a:lnTo>
                    <a:lnTo>
                      <a:pt x="454" y="12127"/>
                    </a:lnTo>
                    <a:lnTo>
                      <a:pt x="449" y="12115"/>
                    </a:lnTo>
                    <a:lnTo>
                      <a:pt x="446" y="12103"/>
                    </a:lnTo>
                    <a:lnTo>
                      <a:pt x="442" y="12091"/>
                    </a:lnTo>
                    <a:lnTo>
                      <a:pt x="440" y="12079"/>
                    </a:lnTo>
                    <a:lnTo>
                      <a:pt x="439" y="12067"/>
                    </a:lnTo>
                    <a:lnTo>
                      <a:pt x="438" y="12054"/>
                    </a:lnTo>
                    <a:lnTo>
                      <a:pt x="437" y="12041"/>
                    </a:lnTo>
                    <a:lnTo>
                      <a:pt x="437" y="11454"/>
                    </a:lnTo>
                    <a:lnTo>
                      <a:pt x="438" y="11442"/>
                    </a:lnTo>
                    <a:lnTo>
                      <a:pt x="439" y="11429"/>
                    </a:lnTo>
                    <a:lnTo>
                      <a:pt x="440" y="11417"/>
                    </a:lnTo>
                    <a:lnTo>
                      <a:pt x="442" y="11404"/>
                    </a:lnTo>
                    <a:lnTo>
                      <a:pt x="446" y="11392"/>
                    </a:lnTo>
                    <a:lnTo>
                      <a:pt x="449" y="11381"/>
                    </a:lnTo>
                    <a:lnTo>
                      <a:pt x="454" y="11370"/>
                    </a:lnTo>
                    <a:lnTo>
                      <a:pt x="458" y="11358"/>
                    </a:lnTo>
                    <a:lnTo>
                      <a:pt x="463" y="11348"/>
                    </a:lnTo>
                    <a:lnTo>
                      <a:pt x="469" y="11337"/>
                    </a:lnTo>
                    <a:lnTo>
                      <a:pt x="476" y="11327"/>
                    </a:lnTo>
                    <a:lnTo>
                      <a:pt x="483" y="11316"/>
                    </a:lnTo>
                    <a:lnTo>
                      <a:pt x="490" y="11307"/>
                    </a:lnTo>
                    <a:lnTo>
                      <a:pt x="498" y="11297"/>
                    </a:lnTo>
                    <a:lnTo>
                      <a:pt x="507" y="11288"/>
                    </a:lnTo>
                    <a:lnTo>
                      <a:pt x="516" y="11279"/>
                    </a:lnTo>
                    <a:lnTo>
                      <a:pt x="524" y="11271"/>
                    </a:lnTo>
                    <a:lnTo>
                      <a:pt x="534" y="11263"/>
                    </a:lnTo>
                    <a:lnTo>
                      <a:pt x="544" y="11256"/>
                    </a:lnTo>
                    <a:lnTo>
                      <a:pt x="556" y="11249"/>
                    </a:lnTo>
                    <a:lnTo>
                      <a:pt x="566" y="11242"/>
                    </a:lnTo>
                    <a:lnTo>
                      <a:pt x="578" y="11237"/>
                    </a:lnTo>
                    <a:lnTo>
                      <a:pt x="589" y="11231"/>
                    </a:lnTo>
                    <a:lnTo>
                      <a:pt x="601" y="11226"/>
                    </a:lnTo>
                    <a:lnTo>
                      <a:pt x="613" y="11221"/>
                    </a:lnTo>
                    <a:lnTo>
                      <a:pt x="625" y="11218"/>
                    </a:lnTo>
                    <a:lnTo>
                      <a:pt x="638" y="11215"/>
                    </a:lnTo>
                    <a:lnTo>
                      <a:pt x="651" y="11211"/>
                    </a:lnTo>
                    <a:lnTo>
                      <a:pt x="664" y="11209"/>
                    </a:lnTo>
                    <a:lnTo>
                      <a:pt x="678" y="11208"/>
                    </a:lnTo>
                    <a:lnTo>
                      <a:pt x="691" y="11207"/>
                    </a:lnTo>
                    <a:lnTo>
                      <a:pt x="704" y="11207"/>
                    </a:lnTo>
                    <a:close/>
                    <a:moveTo>
                      <a:pt x="704" y="10024"/>
                    </a:moveTo>
                    <a:lnTo>
                      <a:pt x="6628" y="10024"/>
                    </a:lnTo>
                    <a:lnTo>
                      <a:pt x="6642" y="10024"/>
                    </a:lnTo>
                    <a:lnTo>
                      <a:pt x="6655" y="10025"/>
                    </a:lnTo>
                    <a:lnTo>
                      <a:pt x="6669" y="10027"/>
                    </a:lnTo>
                    <a:lnTo>
                      <a:pt x="6682" y="10029"/>
                    </a:lnTo>
                    <a:lnTo>
                      <a:pt x="6694" y="10032"/>
                    </a:lnTo>
                    <a:lnTo>
                      <a:pt x="6707" y="10035"/>
                    </a:lnTo>
                    <a:lnTo>
                      <a:pt x="6720" y="10039"/>
                    </a:lnTo>
                    <a:lnTo>
                      <a:pt x="6732" y="10043"/>
                    </a:lnTo>
                    <a:lnTo>
                      <a:pt x="6744" y="10049"/>
                    </a:lnTo>
                    <a:lnTo>
                      <a:pt x="6755" y="10054"/>
                    </a:lnTo>
                    <a:lnTo>
                      <a:pt x="6766" y="10060"/>
                    </a:lnTo>
                    <a:lnTo>
                      <a:pt x="6777" y="10066"/>
                    </a:lnTo>
                    <a:lnTo>
                      <a:pt x="6787" y="10073"/>
                    </a:lnTo>
                    <a:lnTo>
                      <a:pt x="6797" y="10081"/>
                    </a:lnTo>
                    <a:lnTo>
                      <a:pt x="6807" y="10089"/>
                    </a:lnTo>
                    <a:lnTo>
                      <a:pt x="6817" y="10096"/>
                    </a:lnTo>
                    <a:lnTo>
                      <a:pt x="6826" y="10105"/>
                    </a:lnTo>
                    <a:lnTo>
                      <a:pt x="6834" y="10114"/>
                    </a:lnTo>
                    <a:lnTo>
                      <a:pt x="6842" y="10124"/>
                    </a:lnTo>
                    <a:lnTo>
                      <a:pt x="6849" y="10134"/>
                    </a:lnTo>
                    <a:lnTo>
                      <a:pt x="6856" y="10144"/>
                    </a:lnTo>
                    <a:lnTo>
                      <a:pt x="6863" y="10154"/>
                    </a:lnTo>
                    <a:lnTo>
                      <a:pt x="6868" y="10165"/>
                    </a:lnTo>
                    <a:lnTo>
                      <a:pt x="6874" y="10175"/>
                    </a:lnTo>
                    <a:lnTo>
                      <a:pt x="6879" y="10187"/>
                    </a:lnTo>
                    <a:lnTo>
                      <a:pt x="6883" y="10198"/>
                    </a:lnTo>
                    <a:lnTo>
                      <a:pt x="6887" y="10211"/>
                    </a:lnTo>
                    <a:lnTo>
                      <a:pt x="6889" y="10222"/>
                    </a:lnTo>
                    <a:lnTo>
                      <a:pt x="6893" y="10234"/>
                    </a:lnTo>
                    <a:lnTo>
                      <a:pt x="6894" y="10246"/>
                    </a:lnTo>
                    <a:lnTo>
                      <a:pt x="6895" y="10260"/>
                    </a:lnTo>
                    <a:lnTo>
                      <a:pt x="6895" y="10272"/>
                    </a:lnTo>
                    <a:lnTo>
                      <a:pt x="6895" y="10859"/>
                    </a:lnTo>
                    <a:lnTo>
                      <a:pt x="6895" y="10872"/>
                    </a:lnTo>
                    <a:lnTo>
                      <a:pt x="6894" y="10884"/>
                    </a:lnTo>
                    <a:lnTo>
                      <a:pt x="6893" y="10896"/>
                    </a:lnTo>
                    <a:lnTo>
                      <a:pt x="6889" y="10908"/>
                    </a:lnTo>
                    <a:lnTo>
                      <a:pt x="6887" y="10921"/>
                    </a:lnTo>
                    <a:lnTo>
                      <a:pt x="6883" y="10933"/>
                    </a:lnTo>
                    <a:lnTo>
                      <a:pt x="6879" y="10944"/>
                    </a:lnTo>
                    <a:lnTo>
                      <a:pt x="6874" y="10955"/>
                    </a:lnTo>
                    <a:lnTo>
                      <a:pt x="6868" y="10966"/>
                    </a:lnTo>
                    <a:lnTo>
                      <a:pt x="6863" y="10977"/>
                    </a:lnTo>
                    <a:lnTo>
                      <a:pt x="6856" y="10987"/>
                    </a:lnTo>
                    <a:lnTo>
                      <a:pt x="6849" y="10997"/>
                    </a:lnTo>
                    <a:lnTo>
                      <a:pt x="6842" y="11007"/>
                    </a:lnTo>
                    <a:lnTo>
                      <a:pt x="6834" y="11016"/>
                    </a:lnTo>
                    <a:lnTo>
                      <a:pt x="6826" y="11025"/>
                    </a:lnTo>
                    <a:lnTo>
                      <a:pt x="6817" y="11034"/>
                    </a:lnTo>
                    <a:lnTo>
                      <a:pt x="6807" y="11043"/>
                    </a:lnTo>
                    <a:lnTo>
                      <a:pt x="6797" y="11050"/>
                    </a:lnTo>
                    <a:lnTo>
                      <a:pt x="6787" y="11057"/>
                    </a:lnTo>
                    <a:lnTo>
                      <a:pt x="6777" y="11064"/>
                    </a:lnTo>
                    <a:lnTo>
                      <a:pt x="6766" y="11070"/>
                    </a:lnTo>
                    <a:lnTo>
                      <a:pt x="6755" y="11077"/>
                    </a:lnTo>
                    <a:lnTo>
                      <a:pt x="6744" y="11083"/>
                    </a:lnTo>
                    <a:lnTo>
                      <a:pt x="6732" y="11087"/>
                    </a:lnTo>
                    <a:lnTo>
                      <a:pt x="6720" y="11092"/>
                    </a:lnTo>
                    <a:lnTo>
                      <a:pt x="6707" y="11096"/>
                    </a:lnTo>
                    <a:lnTo>
                      <a:pt x="6694" y="11099"/>
                    </a:lnTo>
                    <a:lnTo>
                      <a:pt x="6682" y="11102"/>
                    </a:lnTo>
                    <a:lnTo>
                      <a:pt x="6669" y="11104"/>
                    </a:lnTo>
                    <a:lnTo>
                      <a:pt x="6655" y="11106"/>
                    </a:lnTo>
                    <a:lnTo>
                      <a:pt x="6642" y="11106"/>
                    </a:lnTo>
                    <a:lnTo>
                      <a:pt x="6628" y="11107"/>
                    </a:lnTo>
                    <a:lnTo>
                      <a:pt x="704" y="11107"/>
                    </a:lnTo>
                    <a:lnTo>
                      <a:pt x="691" y="11106"/>
                    </a:lnTo>
                    <a:lnTo>
                      <a:pt x="678" y="11106"/>
                    </a:lnTo>
                    <a:lnTo>
                      <a:pt x="664" y="11104"/>
                    </a:lnTo>
                    <a:lnTo>
                      <a:pt x="651" y="11102"/>
                    </a:lnTo>
                    <a:lnTo>
                      <a:pt x="638" y="11099"/>
                    </a:lnTo>
                    <a:lnTo>
                      <a:pt x="625" y="11096"/>
                    </a:lnTo>
                    <a:lnTo>
                      <a:pt x="613" y="11092"/>
                    </a:lnTo>
                    <a:lnTo>
                      <a:pt x="601" y="11087"/>
                    </a:lnTo>
                    <a:lnTo>
                      <a:pt x="589" y="11083"/>
                    </a:lnTo>
                    <a:lnTo>
                      <a:pt x="578" y="11077"/>
                    </a:lnTo>
                    <a:lnTo>
                      <a:pt x="566" y="11070"/>
                    </a:lnTo>
                    <a:lnTo>
                      <a:pt x="556" y="11064"/>
                    </a:lnTo>
                    <a:lnTo>
                      <a:pt x="544" y="11057"/>
                    </a:lnTo>
                    <a:lnTo>
                      <a:pt x="534" y="11050"/>
                    </a:lnTo>
                    <a:lnTo>
                      <a:pt x="524" y="11043"/>
                    </a:lnTo>
                    <a:lnTo>
                      <a:pt x="516" y="11034"/>
                    </a:lnTo>
                    <a:lnTo>
                      <a:pt x="507" y="11025"/>
                    </a:lnTo>
                    <a:lnTo>
                      <a:pt x="498" y="11016"/>
                    </a:lnTo>
                    <a:lnTo>
                      <a:pt x="490" y="11007"/>
                    </a:lnTo>
                    <a:lnTo>
                      <a:pt x="483" y="10997"/>
                    </a:lnTo>
                    <a:lnTo>
                      <a:pt x="476" y="10987"/>
                    </a:lnTo>
                    <a:lnTo>
                      <a:pt x="469" y="10977"/>
                    </a:lnTo>
                    <a:lnTo>
                      <a:pt x="463" y="10966"/>
                    </a:lnTo>
                    <a:lnTo>
                      <a:pt x="458" y="10955"/>
                    </a:lnTo>
                    <a:lnTo>
                      <a:pt x="454" y="10944"/>
                    </a:lnTo>
                    <a:lnTo>
                      <a:pt x="449" y="10933"/>
                    </a:lnTo>
                    <a:lnTo>
                      <a:pt x="446" y="10921"/>
                    </a:lnTo>
                    <a:lnTo>
                      <a:pt x="442" y="10908"/>
                    </a:lnTo>
                    <a:lnTo>
                      <a:pt x="440" y="10896"/>
                    </a:lnTo>
                    <a:lnTo>
                      <a:pt x="439" y="10884"/>
                    </a:lnTo>
                    <a:lnTo>
                      <a:pt x="438" y="10872"/>
                    </a:lnTo>
                    <a:lnTo>
                      <a:pt x="437" y="10859"/>
                    </a:lnTo>
                    <a:lnTo>
                      <a:pt x="437" y="10272"/>
                    </a:lnTo>
                    <a:lnTo>
                      <a:pt x="438" y="10260"/>
                    </a:lnTo>
                    <a:lnTo>
                      <a:pt x="439" y="10246"/>
                    </a:lnTo>
                    <a:lnTo>
                      <a:pt x="440" y="10234"/>
                    </a:lnTo>
                    <a:lnTo>
                      <a:pt x="442" y="10222"/>
                    </a:lnTo>
                    <a:lnTo>
                      <a:pt x="446" y="10211"/>
                    </a:lnTo>
                    <a:lnTo>
                      <a:pt x="449" y="10198"/>
                    </a:lnTo>
                    <a:lnTo>
                      <a:pt x="454" y="10187"/>
                    </a:lnTo>
                    <a:lnTo>
                      <a:pt x="458" y="10175"/>
                    </a:lnTo>
                    <a:lnTo>
                      <a:pt x="463" y="10165"/>
                    </a:lnTo>
                    <a:lnTo>
                      <a:pt x="469" y="10154"/>
                    </a:lnTo>
                    <a:lnTo>
                      <a:pt x="476" y="10144"/>
                    </a:lnTo>
                    <a:lnTo>
                      <a:pt x="483" y="10134"/>
                    </a:lnTo>
                    <a:lnTo>
                      <a:pt x="490" y="10124"/>
                    </a:lnTo>
                    <a:lnTo>
                      <a:pt x="498" y="10114"/>
                    </a:lnTo>
                    <a:lnTo>
                      <a:pt x="507" y="10105"/>
                    </a:lnTo>
                    <a:lnTo>
                      <a:pt x="516" y="10096"/>
                    </a:lnTo>
                    <a:lnTo>
                      <a:pt x="524" y="10089"/>
                    </a:lnTo>
                    <a:lnTo>
                      <a:pt x="534" y="10081"/>
                    </a:lnTo>
                    <a:lnTo>
                      <a:pt x="544" y="10073"/>
                    </a:lnTo>
                    <a:lnTo>
                      <a:pt x="556" y="10066"/>
                    </a:lnTo>
                    <a:lnTo>
                      <a:pt x="566" y="10060"/>
                    </a:lnTo>
                    <a:lnTo>
                      <a:pt x="578" y="10054"/>
                    </a:lnTo>
                    <a:lnTo>
                      <a:pt x="589" y="10049"/>
                    </a:lnTo>
                    <a:lnTo>
                      <a:pt x="601" y="10043"/>
                    </a:lnTo>
                    <a:lnTo>
                      <a:pt x="613" y="10039"/>
                    </a:lnTo>
                    <a:lnTo>
                      <a:pt x="625" y="10035"/>
                    </a:lnTo>
                    <a:lnTo>
                      <a:pt x="638" y="10032"/>
                    </a:lnTo>
                    <a:lnTo>
                      <a:pt x="651" y="10029"/>
                    </a:lnTo>
                    <a:lnTo>
                      <a:pt x="664" y="10027"/>
                    </a:lnTo>
                    <a:lnTo>
                      <a:pt x="678" y="10025"/>
                    </a:lnTo>
                    <a:lnTo>
                      <a:pt x="691" y="10024"/>
                    </a:lnTo>
                    <a:lnTo>
                      <a:pt x="704" y="10024"/>
                    </a:lnTo>
                    <a:close/>
                    <a:moveTo>
                      <a:pt x="704" y="8842"/>
                    </a:moveTo>
                    <a:lnTo>
                      <a:pt x="6628" y="8842"/>
                    </a:lnTo>
                    <a:lnTo>
                      <a:pt x="6642" y="8842"/>
                    </a:lnTo>
                    <a:lnTo>
                      <a:pt x="6655" y="8843"/>
                    </a:lnTo>
                    <a:lnTo>
                      <a:pt x="6669" y="8845"/>
                    </a:lnTo>
                    <a:lnTo>
                      <a:pt x="6682" y="8846"/>
                    </a:lnTo>
                    <a:lnTo>
                      <a:pt x="6694" y="8849"/>
                    </a:lnTo>
                    <a:lnTo>
                      <a:pt x="6707" y="8853"/>
                    </a:lnTo>
                    <a:lnTo>
                      <a:pt x="6720" y="8857"/>
                    </a:lnTo>
                    <a:lnTo>
                      <a:pt x="6732" y="8862"/>
                    </a:lnTo>
                    <a:lnTo>
                      <a:pt x="6744" y="8866"/>
                    </a:lnTo>
                    <a:lnTo>
                      <a:pt x="6755" y="8872"/>
                    </a:lnTo>
                    <a:lnTo>
                      <a:pt x="6766" y="8877"/>
                    </a:lnTo>
                    <a:lnTo>
                      <a:pt x="6777" y="8884"/>
                    </a:lnTo>
                    <a:lnTo>
                      <a:pt x="6787" y="8891"/>
                    </a:lnTo>
                    <a:lnTo>
                      <a:pt x="6797" y="8898"/>
                    </a:lnTo>
                    <a:lnTo>
                      <a:pt x="6807" y="8906"/>
                    </a:lnTo>
                    <a:lnTo>
                      <a:pt x="6817" y="8915"/>
                    </a:lnTo>
                    <a:lnTo>
                      <a:pt x="6826" y="8923"/>
                    </a:lnTo>
                    <a:lnTo>
                      <a:pt x="6834" y="8932"/>
                    </a:lnTo>
                    <a:lnTo>
                      <a:pt x="6842" y="8942"/>
                    </a:lnTo>
                    <a:lnTo>
                      <a:pt x="6849" y="8952"/>
                    </a:lnTo>
                    <a:lnTo>
                      <a:pt x="6856" y="8962"/>
                    </a:lnTo>
                    <a:lnTo>
                      <a:pt x="6863" y="8972"/>
                    </a:lnTo>
                    <a:lnTo>
                      <a:pt x="6868" y="8983"/>
                    </a:lnTo>
                    <a:lnTo>
                      <a:pt x="6874" y="8994"/>
                    </a:lnTo>
                    <a:lnTo>
                      <a:pt x="6879" y="9005"/>
                    </a:lnTo>
                    <a:lnTo>
                      <a:pt x="6883" y="9016"/>
                    </a:lnTo>
                    <a:lnTo>
                      <a:pt x="6887" y="9028"/>
                    </a:lnTo>
                    <a:lnTo>
                      <a:pt x="6889" y="9039"/>
                    </a:lnTo>
                    <a:lnTo>
                      <a:pt x="6893" y="9051"/>
                    </a:lnTo>
                    <a:lnTo>
                      <a:pt x="6894" y="9065"/>
                    </a:lnTo>
                    <a:lnTo>
                      <a:pt x="6895" y="9077"/>
                    </a:lnTo>
                    <a:lnTo>
                      <a:pt x="6895" y="9089"/>
                    </a:lnTo>
                    <a:lnTo>
                      <a:pt x="6895" y="9676"/>
                    </a:lnTo>
                    <a:lnTo>
                      <a:pt x="6895" y="9689"/>
                    </a:lnTo>
                    <a:lnTo>
                      <a:pt x="6894" y="9701"/>
                    </a:lnTo>
                    <a:lnTo>
                      <a:pt x="6893" y="9714"/>
                    </a:lnTo>
                    <a:lnTo>
                      <a:pt x="6889" y="9726"/>
                    </a:lnTo>
                    <a:lnTo>
                      <a:pt x="6887" y="9738"/>
                    </a:lnTo>
                    <a:lnTo>
                      <a:pt x="6883" y="9750"/>
                    </a:lnTo>
                    <a:lnTo>
                      <a:pt x="6879" y="9761"/>
                    </a:lnTo>
                    <a:lnTo>
                      <a:pt x="6874" y="9772"/>
                    </a:lnTo>
                    <a:lnTo>
                      <a:pt x="6868" y="9784"/>
                    </a:lnTo>
                    <a:lnTo>
                      <a:pt x="6863" y="9795"/>
                    </a:lnTo>
                    <a:lnTo>
                      <a:pt x="6856" y="9805"/>
                    </a:lnTo>
                    <a:lnTo>
                      <a:pt x="6849" y="9815"/>
                    </a:lnTo>
                    <a:lnTo>
                      <a:pt x="6842" y="9825"/>
                    </a:lnTo>
                    <a:lnTo>
                      <a:pt x="6834" y="9834"/>
                    </a:lnTo>
                    <a:lnTo>
                      <a:pt x="6826" y="9842"/>
                    </a:lnTo>
                    <a:lnTo>
                      <a:pt x="6817" y="9851"/>
                    </a:lnTo>
                    <a:lnTo>
                      <a:pt x="6807" y="9860"/>
                    </a:lnTo>
                    <a:lnTo>
                      <a:pt x="6797" y="9868"/>
                    </a:lnTo>
                    <a:lnTo>
                      <a:pt x="6787" y="9875"/>
                    </a:lnTo>
                    <a:lnTo>
                      <a:pt x="6777" y="9882"/>
                    </a:lnTo>
                    <a:lnTo>
                      <a:pt x="6766" y="9888"/>
                    </a:lnTo>
                    <a:lnTo>
                      <a:pt x="6755" y="9895"/>
                    </a:lnTo>
                    <a:lnTo>
                      <a:pt x="6744" y="9900"/>
                    </a:lnTo>
                    <a:lnTo>
                      <a:pt x="6732" y="9905"/>
                    </a:lnTo>
                    <a:lnTo>
                      <a:pt x="6720" y="9909"/>
                    </a:lnTo>
                    <a:lnTo>
                      <a:pt x="6707" y="9913"/>
                    </a:lnTo>
                    <a:lnTo>
                      <a:pt x="6694" y="9917"/>
                    </a:lnTo>
                    <a:lnTo>
                      <a:pt x="6682" y="9919"/>
                    </a:lnTo>
                    <a:lnTo>
                      <a:pt x="6669" y="9921"/>
                    </a:lnTo>
                    <a:lnTo>
                      <a:pt x="6655" y="9923"/>
                    </a:lnTo>
                    <a:lnTo>
                      <a:pt x="6642" y="9924"/>
                    </a:lnTo>
                    <a:lnTo>
                      <a:pt x="6628" y="9924"/>
                    </a:lnTo>
                    <a:lnTo>
                      <a:pt x="704" y="9924"/>
                    </a:lnTo>
                    <a:lnTo>
                      <a:pt x="691" y="9924"/>
                    </a:lnTo>
                    <a:lnTo>
                      <a:pt x="678" y="9923"/>
                    </a:lnTo>
                    <a:lnTo>
                      <a:pt x="664" y="9921"/>
                    </a:lnTo>
                    <a:lnTo>
                      <a:pt x="651" y="9919"/>
                    </a:lnTo>
                    <a:lnTo>
                      <a:pt x="638" y="9917"/>
                    </a:lnTo>
                    <a:lnTo>
                      <a:pt x="625" y="9913"/>
                    </a:lnTo>
                    <a:lnTo>
                      <a:pt x="613" y="9909"/>
                    </a:lnTo>
                    <a:lnTo>
                      <a:pt x="601" y="9905"/>
                    </a:lnTo>
                    <a:lnTo>
                      <a:pt x="589" y="9900"/>
                    </a:lnTo>
                    <a:lnTo>
                      <a:pt x="578" y="9895"/>
                    </a:lnTo>
                    <a:lnTo>
                      <a:pt x="566" y="9888"/>
                    </a:lnTo>
                    <a:lnTo>
                      <a:pt x="556" y="9882"/>
                    </a:lnTo>
                    <a:lnTo>
                      <a:pt x="544" y="9875"/>
                    </a:lnTo>
                    <a:lnTo>
                      <a:pt x="534" y="9868"/>
                    </a:lnTo>
                    <a:lnTo>
                      <a:pt x="524" y="9860"/>
                    </a:lnTo>
                    <a:lnTo>
                      <a:pt x="516" y="9851"/>
                    </a:lnTo>
                    <a:lnTo>
                      <a:pt x="507" y="9842"/>
                    </a:lnTo>
                    <a:lnTo>
                      <a:pt x="498" y="9834"/>
                    </a:lnTo>
                    <a:lnTo>
                      <a:pt x="490" y="9825"/>
                    </a:lnTo>
                    <a:lnTo>
                      <a:pt x="483" y="9815"/>
                    </a:lnTo>
                    <a:lnTo>
                      <a:pt x="476" y="9805"/>
                    </a:lnTo>
                    <a:lnTo>
                      <a:pt x="469" y="9795"/>
                    </a:lnTo>
                    <a:lnTo>
                      <a:pt x="463" y="9784"/>
                    </a:lnTo>
                    <a:lnTo>
                      <a:pt x="458" y="9772"/>
                    </a:lnTo>
                    <a:lnTo>
                      <a:pt x="454" y="9761"/>
                    </a:lnTo>
                    <a:lnTo>
                      <a:pt x="449" y="9750"/>
                    </a:lnTo>
                    <a:lnTo>
                      <a:pt x="446" y="9738"/>
                    </a:lnTo>
                    <a:lnTo>
                      <a:pt x="442" y="9726"/>
                    </a:lnTo>
                    <a:lnTo>
                      <a:pt x="440" y="9714"/>
                    </a:lnTo>
                    <a:lnTo>
                      <a:pt x="439" y="9701"/>
                    </a:lnTo>
                    <a:lnTo>
                      <a:pt x="438" y="9689"/>
                    </a:lnTo>
                    <a:lnTo>
                      <a:pt x="437" y="9676"/>
                    </a:lnTo>
                    <a:lnTo>
                      <a:pt x="437" y="9089"/>
                    </a:lnTo>
                    <a:lnTo>
                      <a:pt x="438" y="9077"/>
                    </a:lnTo>
                    <a:lnTo>
                      <a:pt x="439" y="9065"/>
                    </a:lnTo>
                    <a:lnTo>
                      <a:pt x="440" y="9051"/>
                    </a:lnTo>
                    <a:lnTo>
                      <a:pt x="442" y="9039"/>
                    </a:lnTo>
                    <a:lnTo>
                      <a:pt x="446" y="9028"/>
                    </a:lnTo>
                    <a:lnTo>
                      <a:pt x="449" y="9016"/>
                    </a:lnTo>
                    <a:lnTo>
                      <a:pt x="454" y="9005"/>
                    </a:lnTo>
                    <a:lnTo>
                      <a:pt x="458" y="8994"/>
                    </a:lnTo>
                    <a:lnTo>
                      <a:pt x="463" y="8983"/>
                    </a:lnTo>
                    <a:lnTo>
                      <a:pt x="469" y="8972"/>
                    </a:lnTo>
                    <a:lnTo>
                      <a:pt x="476" y="8962"/>
                    </a:lnTo>
                    <a:lnTo>
                      <a:pt x="483" y="8952"/>
                    </a:lnTo>
                    <a:lnTo>
                      <a:pt x="490" y="8942"/>
                    </a:lnTo>
                    <a:lnTo>
                      <a:pt x="498" y="8932"/>
                    </a:lnTo>
                    <a:lnTo>
                      <a:pt x="507" y="8923"/>
                    </a:lnTo>
                    <a:lnTo>
                      <a:pt x="516" y="8915"/>
                    </a:lnTo>
                    <a:lnTo>
                      <a:pt x="524" y="8906"/>
                    </a:lnTo>
                    <a:lnTo>
                      <a:pt x="534" y="8898"/>
                    </a:lnTo>
                    <a:lnTo>
                      <a:pt x="544" y="8891"/>
                    </a:lnTo>
                    <a:lnTo>
                      <a:pt x="556" y="8884"/>
                    </a:lnTo>
                    <a:lnTo>
                      <a:pt x="566" y="8877"/>
                    </a:lnTo>
                    <a:lnTo>
                      <a:pt x="578" y="8872"/>
                    </a:lnTo>
                    <a:lnTo>
                      <a:pt x="589" y="8866"/>
                    </a:lnTo>
                    <a:lnTo>
                      <a:pt x="601" y="8862"/>
                    </a:lnTo>
                    <a:lnTo>
                      <a:pt x="613" y="8857"/>
                    </a:lnTo>
                    <a:lnTo>
                      <a:pt x="625" y="8853"/>
                    </a:lnTo>
                    <a:lnTo>
                      <a:pt x="638" y="8849"/>
                    </a:lnTo>
                    <a:lnTo>
                      <a:pt x="651" y="8846"/>
                    </a:lnTo>
                    <a:lnTo>
                      <a:pt x="664" y="8845"/>
                    </a:lnTo>
                    <a:lnTo>
                      <a:pt x="678" y="8843"/>
                    </a:lnTo>
                    <a:lnTo>
                      <a:pt x="691" y="8842"/>
                    </a:lnTo>
                    <a:lnTo>
                      <a:pt x="704" y="8842"/>
                    </a:lnTo>
                    <a:close/>
                    <a:moveTo>
                      <a:pt x="704" y="7659"/>
                    </a:moveTo>
                    <a:lnTo>
                      <a:pt x="6628" y="7659"/>
                    </a:lnTo>
                    <a:lnTo>
                      <a:pt x="6642" y="7659"/>
                    </a:lnTo>
                    <a:lnTo>
                      <a:pt x="6655" y="7660"/>
                    </a:lnTo>
                    <a:lnTo>
                      <a:pt x="6669" y="7662"/>
                    </a:lnTo>
                    <a:lnTo>
                      <a:pt x="6682" y="7665"/>
                    </a:lnTo>
                    <a:lnTo>
                      <a:pt x="6694" y="7667"/>
                    </a:lnTo>
                    <a:lnTo>
                      <a:pt x="6707" y="7670"/>
                    </a:lnTo>
                    <a:lnTo>
                      <a:pt x="6720" y="7675"/>
                    </a:lnTo>
                    <a:lnTo>
                      <a:pt x="6732" y="7679"/>
                    </a:lnTo>
                    <a:lnTo>
                      <a:pt x="6744" y="7684"/>
                    </a:lnTo>
                    <a:lnTo>
                      <a:pt x="6755" y="7689"/>
                    </a:lnTo>
                    <a:lnTo>
                      <a:pt x="6766" y="7696"/>
                    </a:lnTo>
                    <a:lnTo>
                      <a:pt x="6777" y="7701"/>
                    </a:lnTo>
                    <a:lnTo>
                      <a:pt x="6787" y="7709"/>
                    </a:lnTo>
                    <a:lnTo>
                      <a:pt x="6797" y="7716"/>
                    </a:lnTo>
                    <a:lnTo>
                      <a:pt x="6807" y="7723"/>
                    </a:lnTo>
                    <a:lnTo>
                      <a:pt x="6817" y="7732"/>
                    </a:lnTo>
                    <a:lnTo>
                      <a:pt x="6826" y="7740"/>
                    </a:lnTo>
                    <a:lnTo>
                      <a:pt x="6834" y="7750"/>
                    </a:lnTo>
                    <a:lnTo>
                      <a:pt x="6842" y="7759"/>
                    </a:lnTo>
                    <a:lnTo>
                      <a:pt x="6849" y="7769"/>
                    </a:lnTo>
                    <a:lnTo>
                      <a:pt x="6856" y="7779"/>
                    </a:lnTo>
                    <a:lnTo>
                      <a:pt x="6863" y="7789"/>
                    </a:lnTo>
                    <a:lnTo>
                      <a:pt x="6868" y="7800"/>
                    </a:lnTo>
                    <a:lnTo>
                      <a:pt x="6874" y="7811"/>
                    </a:lnTo>
                    <a:lnTo>
                      <a:pt x="6879" y="7822"/>
                    </a:lnTo>
                    <a:lnTo>
                      <a:pt x="6883" y="7833"/>
                    </a:lnTo>
                    <a:lnTo>
                      <a:pt x="6887" y="7846"/>
                    </a:lnTo>
                    <a:lnTo>
                      <a:pt x="6889" y="7858"/>
                    </a:lnTo>
                    <a:lnTo>
                      <a:pt x="6893" y="7870"/>
                    </a:lnTo>
                    <a:lnTo>
                      <a:pt x="6894" y="7882"/>
                    </a:lnTo>
                    <a:lnTo>
                      <a:pt x="6895" y="7894"/>
                    </a:lnTo>
                    <a:lnTo>
                      <a:pt x="6895" y="7907"/>
                    </a:lnTo>
                    <a:lnTo>
                      <a:pt x="6895" y="8494"/>
                    </a:lnTo>
                    <a:lnTo>
                      <a:pt x="6895" y="8507"/>
                    </a:lnTo>
                    <a:lnTo>
                      <a:pt x="6894" y="8519"/>
                    </a:lnTo>
                    <a:lnTo>
                      <a:pt x="6893" y="8531"/>
                    </a:lnTo>
                    <a:lnTo>
                      <a:pt x="6889" y="8543"/>
                    </a:lnTo>
                    <a:lnTo>
                      <a:pt x="6887" y="8556"/>
                    </a:lnTo>
                    <a:lnTo>
                      <a:pt x="6883" y="8568"/>
                    </a:lnTo>
                    <a:lnTo>
                      <a:pt x="6879" y="8579"/>
                    </a:lnTo>
                    <a:lnTo>
                      <a:pt x="6874" y="8590"/>
                    </a:lnTo>
                    <a:lnTo>
                      <a:pt x="6868" y="8601"/>
                    </a:lnTo>
                    <a:lnTo>
                      <a:pt x="6863" y="8612"/>
                    </a:lnTo>
                    <a:lnTo>
                      <a:pt x="6856" y="8622"/>
                    </a:lnTo>
                    <a:lnTo>
                      <a:pt x="6849" y="8632"/>
                    </a:lnTo>
                    <a:lnTo>
                      <a:pt x="6842" y="8642"/>
                    </a:lnTo>
                    <a:lnTo>
                      <a:pt x="6834" y="8651"/>
                    </a:lnTo>
                    <a:lnTo>
                      <a:pt x="6826" y="8661"/>
                    </a:lnTo>
                    <a:lnTo>
                      <a:pt x="6817" y="8669"/>
                    </a:lnTo>
                    <a:lnTo>
                      <a:pt x="6807" y="8678"/>
                    </a:lnTo>
                    <a:lnTo>
                      <a:pt x="6797" y="8685"/>
                    </a:lnTo>
                    <a:lnTo>
                      <a:pt x="6787" y="8692"/>
                    </a:lnTo>
                    <a:lnTo>
                      <a:pt x="6777" y="8700"/>
                    </a:lnTo>
                    <a:lnTo>
                      <a:pt x="6766" y="8706"/>
                    </a:lnTo>
                    <a:lnTo>
                      <a:pt x="6755" y="8712"/>
                    </a:lnTo>
                    <a:lnTo>
                      <a:pt x="6744" y="8717"/>
                    </a:lnTo>
                    <a:lnTo>
                      <a:pt x="6732" y="8722"/>
                    </a:lnTo>
                    <a:lnTo>
                      <a:pt x="6720" y="8726"/>
                    </a:lnTo>
                    <a:lnTo>
                      <a:pt x="6707" y="8731"/>
                    </a:lnTo>
                    <a:lnTo>
                      <a:pt x="6694" y="8734"/>
                    </a:lnTo>
                    <a:lnTo>
                      <a:pt x="6682" y="8736"/>
                    </a:lnTo>
                    <a:lnTo>
                      <a:pt x="6669" y="8739"/>
                    </a:lnTo>
                    <a:lnTo>
                      <a:pt x="6655" y="8741"/>
                    </a:lnTo>
                    <a:lnTo>
                      <a:pt x="6642" y="8742"/>
                    </a:lnTo>
                    <a:lnTo>
                      <a:pt x="6628" y="8742"/>
                    </a:lnTo>
                    <a:lnTo>
                      <a:pt x="704" y="8742"/>
                    </a:lnTo>
                    <a:lnTo>
                      <a:pt x="691" y="8742"/>
                    </a:lnTo>
                    <a:lnTo>
                      <a:pt x="678" y="8741"/>
                    </a:lnTo>
                    <a:lnTo>
                      <a:pt x="664" y="8739"/>
                    </a:lnTo>
                    <a:lnTo>
                      <a:pt x="651" y="8736"/>
                    </a:lnTo>
                    <a:lnTo>
                      <a:pt x="638" y="8734"/>
                    </a:lnTo>
                    <a:lnTo>
                      <a:pt x="625" y="8731"/>
                    </a:lnTo>
                    <a:lnTo>
                      <a:pt x="613" y="8726"/>
                    </a:lnTo>
                    <a:lnTo>
                      <a:pt x="601" y="8722"/>
                    </a:lnTo>
                    <a:lnTo>
                      <a:pt x="589" y="8717"/>
                    </a:lnTo>
                    <a:lnTo>
                      <a:pt x="578" y="8712"/>
                    </a:lnTo>
                    <a:lnTo>
                      <a:pt x="566" y="8706"/>
                    </a:lnTo>
                    <a:lnTo>
                      <a:pt x="556" y="8700"/>
                    </a:lnTo>
                    <a:lnTo>
                      <a:pt x="544" y="8692"/>
                    </a:lnTo>
                    <a:lnTo>
                      <a:pt x="534" y="8685"/>
                    </a:lnTo>
                    <a:lnTo>
                      <a:pt x="524" y="8678"/>
                    </a:lnTo>
                    <a:lnTo>
                      <a:pt x="516" y="8669"/>
                    </a:lnTo>
                    <a:lnTo>
                      <a:pt x="507" y="8661"/>
                    </a:lnTo>
                    <a:lnTo>
                      <a:pt x="498" y="8651"/>
                    </a:lnTo>
                    <a:lnTo>
                      <a:pt x="490" y="8642"/>
                    </a:lnTo>
                    <a:lnTo>
                      <a:pt x="483" y="8632"/>
                    </a:lnTo>
                    <a:lnTo>
                      <a:pt x="476" y="8622"/>
                    </a:lnTo>
                    <a:lnTo>
                      <a:pt x="469" y="8612"/>
                    </a:lnTo>
                    <a:lnTo>
                      <a:pt x="463" y="8601"/>
                    </a:lnTo>
                    <a:lnTo>
                      <a:pt x="458" y="8590"/>
                    </a:lnTo>
                    <a:lnTo>
                      <a:pt x="454" y="8579"/>
                    </a:lnTo>
                    <a:lnTo>
                      <a:pt x="449" y="8568"/>
                    </a:lnTo>
                    <a:lnTo>
                      <a:pt x="446" y="8556"/>
                    </a:lnTo>
                    <a:lnTo>
                      <a:pt x="442" y="8543"/>
                    </a:lnTo>
                    <a:lnTo>
                      <a:pt x="440" y="8531"/>
                    </a:lnTo>
                    <a:lnTo>
                      <a:pt x="439" y="8519"/>
                    </a:lnTo>
                    <a:lnTo>
                      <a:pt x="438" y="8507"/>
                    </a:lnTo>
                    <a:lnTo>
                      <a:pt x="437" y="8494"/>
                    </a:lnTo>
                    <a:lnTo>
                      <a:pt x="437" y="7907"/>
                    </a:lnTo>
                    <a:lnTo>
                      <a:pt x="438" y="7894"/>
                    </a:lnTo>
                    <a:lnTo>
                      <a:pt x="439" y="7882"/>
                    </a:lnTo>
                    <a:lnTo>
                      <a:pt x="440" y="7870"/>
                    </a:lnTo>
                    <a:lnTo>
                      <a:pt x="442" y="7858"/>
                    </a:lnTo>
                    <a:lnTo>
                      <a:pt x="446" y="7846"/>
                    </a:lnTo>
                    <a:lnTo>
                      <a:pt x="449" y="7833"/>
                    </a:lnTo>
                    <a:lnTo>
                      <a:pt x="454" y="7822"/>
                    </a:lnTo>
                    <a:lnTo>
                      <a:pt x="458" y="7811"/>
                    </a:lnTo>
                    <a:lnTo>
                      <a:pt x="463" y="7800"/>
                    </a:lnTo>
                    <a:lnTo>
                      <a:pt x="469" y="7789"/>
                    </a:lnTo>
                    <a:lnTo>
                      <a:pt x="476" y="7779"/>
                    </a:lnTo>
                    <a:lnTo>
                      <a:pt x="483" y="7769"/>
                    </a:lnTo>
                    <a:lnTo>
                      <a:pt x="490" y="7759"/>
                    </a:lnTo>
                    <a:lnTo>
                      <a:pt x="498" y="7750"/>
                    </a:lnTo>
                    <a:lnTo>
                      <a:pt x="507" y="7740"/>
                    </a:lnTo>
                    <a:lnTo>
                      <a:pt x="516" y="7732"/>
                    </a:lnTo>
                    <a:lnTo>
                      <a:pt x="524" y="7723"/>
                    </a:lnTo>
                    <a:lnTo>
                      <a:pt x="534" y="7716"/>
                    </a:lnTo>
                    <a:lnTo>
                      <a:pt x="544" y="7709"/>
                    </a:lnTo>
                    <a:lnTo>
                      <a:pt x="556" y="7701"/>
                    </a:lnTo>
                    <a:lnTo>
                      <a:pt x="566" y="7696"/>
                    </a:lnTo>
                    <a:lnTo>
                      <a:pt x="578" y="7689"/>
                    </a:lnTo>
                    <a:lnTo>
                      <a:pt x="589" y="7684"/>
                    </a:lnTo>
                    <a:lnTo>
                      <a:pt x="601" y="7679"/>
                    </a:lnTo>
                    <a:lnTo>
                      <a:pt x="613" y="7675"/>
                    </a:lnTo>
                    <a:lnTo>
                      <a:pt x="625" y="7670"/>
                    </a:lnTo>
                    <a:lnTo>
                      <a:pt x="638" y="7667"/>
                    </a:lnTo>
                    <a:lnTo>
                      <a:pt x="651" y="7665"/>
                    </a:lnTo>
                    <a:lnTo>
                      <a:pt x="664" y="7662"/>
                    </a:lnTo>
                    <a:lnTo>
                      <a:pt x="678" y="7660"/>
                    </a:lnTo>
                    <a:lnTo>
                      <a:pt x="691" y="7659"/>
                    </a:lnTo>
                    <a:lnTo>
                      <a:pt x="704" y="7659"/>
                    </a:lnTo>
                    <a:close/>
                    <a:moveTo>
                      <a:pt x="704" y="6477"/>
                    </a:moveTo>
                    <a:lnTo>
                      <a:pt x="6628" y="6477"/>
                    </a:lnTo>
                    <a:lnTo>
                      <a:pt x="6642" y="6477"/>
                    </a:lnTo>
                    <a:lnTo>
                      <a:pt x="6655" y="6478"/>
                    </a:lnTo>
                    <a:lnTo>
                      <a:pt x="6669" y="6480"/>
                    </a:lnTo>
                    <a:lnTo>
                      <a:pt x="6682" y="6482"/>
                    </a:lnTo>
                    <a:lnTo>
                      <a:pt x="6694" y="6484"/>
                    </a:lnTo>
                    <a:lnTo>
                      <a:pt x="6707" y="6488"/>
                    </a:lnTo>
                    <a:lnTo>
                      <a:pt x="6720" y="6492"/>
                    </a:lnTo>
                    <a:lnTo>
                      <a:pt x="6732" y="6497"/>
                    </a:lnTo>
                    <a:lnTo>
                      <a:pt x="6744" y="6501"/>
                    </a:lnTo>
                    <a:lnTo>
                      <a:pt x="6755" y="6506"/>
                    </a:lnTo>
                    <a:lnTo>
                      <a:pt x="6766" y="6513"/>
                    </a:lnTo>
                    <a:lnTo>
                      <a:pt x="6777" y="6519"/>
                    </a:lnTo>
                    <a:lnTo>
                      <a:pt x="6787" y="6526"/>
                    </a:lnTo>
                    <a:lnTo>
                      <a:pt x="6797" y="6533"/>
                    </a:lnTo>
                    <a:lnTo>
                      <a:pt x="6807" y="6541"/>
                    </a:lnTo>
                    <a:lnTo>
                      <a:pt x="6817" y="6550"/>
                    </a:lnTo>
                    <a:lnTo>
                      <a:pt x="6826" y="6559"/>
                    </a:lnTo>
                    <a:lnTo>
                      <a:pt x="6834" y="6568"/>
                    </a:lnTo>
                    <a:lnTo>
                      <a:pt x="6842" y="6576"/>
                    </a:lnTo>
                    <a:lnTo>
                      <a:pt x="6849" y="6586"/>
                    </a:lnTo>
                    <a:lnTo>
                      <a:pt x="6856" y="6596"/>
                    </a:lnTo>
                    <a:lnTo>
                      <a:pt x="6863" y="6606"/>
                    </a:lnTo>
                    <a:lnTo>
                      <a:pt x="6868" y="6617"/>
                    </a:lnTo>
                    <a:lnTo>
                      <a:pt x="6874" y="6629"/>
                    </a:lnTo>
                    <a:lnTo>
                      <a:pt x="6879" y="6640"/>
                    </a:lnTo>
                    <a:lnTo>
                      <a:pt x="6883" y="6651"/>
                    </a:lnTo>
                    <a:lnTo>
                      <a:pt x="6887" y="6663"/>
                    </a:lnTo>
                    <a:lnTo>
                      <a:pt x="6889" y="6675"/>
                    </a:lnTo>
                    <a:lnTo>
                      <a:pt x="6893" y="6687"/>
                    </a:lnTo>
                    <a:lnTo>
                      <a:pt x="6894" y="6700"/>
                    </a:lnTo>
                    <a:lnTo>
                      <a:pt x="6895" y="6712"/>
                    </a:lnTo>
                    <a:lnTo>
                      <a:pt x="6895" y="6725"/>
                    </a:lnTo>
                    <a:lnTo>
                      <a:pt x="6895" y="7312"/>
                    </a:lnTo>
                    <a:lnTo>
                      <a:pt x="6895" y="7324"/>
                    </a:lnTo>
                    <a:lnTo>
                      <a:pt x="6894" y="7336"/>
                    </a:lnTo>
                    <a:lnTo>
                      <a:pt x="6893" y="7350"/>
                    </a:lnTo>
                    <a:lnTo>
                      <a:pt x="6889" y="7362"/>
                    </a:lnTo>
                    <a:lnTo>
                      <a:pt x="6887" y="7373"/>
                    </a:lnTo>
                    <a:lnTo>
                      <a:pt x="6883" y="7385"/>
                    </a:lnTo>
                    <a:lnTo>
                      <a:pt x="6879" y="7396"/>
                    </a:lnTo>
                    <a:lnTo>
                      <a:pt x="6874" y="7407"/>
                    </a:lnTo>
                    <a:lnTo>
                      <a:pt x="6868" y="7418"/>
                    </a:lnTo>
                    <a:lnTo>
                      <a:pt x="6863" y="7429"/>
                    </a:lnTo>
                    <a:lnTo>
                      <a:pt x="6856" y="7439"/>
                    </a:lnTo>
                    <a:lnTo>
                      <a:pt x="6849" y="7449"/>
                    </a:lnTo>
                    <a:lnTo>
                      <a:pt x="6842" y="7459"/>
                    </a:lnTo>
                    <a:lnTo>
                      <a:pt x="6834" y="7469"/>
                    </a:lnTo>
                    <a:lnTo>
                      <a:pt x="6826" y="7478"/>
                    </a:lnTo>
                    <a:lnTo>
                      <a:pt x="6817" y="7486"/>
                    </a:lnTo>
                    <a:lnTo>
                      <a:pt x="6807" y="7495"/>
                    </a:lnTo>
                    <a:lnTo>
                      <a:pt x="6797" y="7503"/>
                    </a:lnTo>
                    <a:lnTo>
                      <a:pt x="6787" y="7510"/>
                    </a:lnTo>
                    <a:lnTo>
                      <a:pt x="6777" y="7517"/>
                    </a:lnTo>
                    <a:lnTo>
                      <a:pt x="6766" y="7524"/>
                    </a:lnTo>
                    <a:lnTo>
                      <a:pt x="6755" y="7529"/>
                    </a:lnTo>
                    <a:lnTo>
                      <a:pt x="6744" y="7535"/>
                    </a:lnTo>
                    <a:lnTo>
                      <a:pt x="6732" y="7539"/>
                    </a:lnTo>
                    <a:lnTo>
                      <a:pt x="6720" y="7544"/>
                    </a:lnTo>
                    <a:lnTo>
                      <a:pt x="6707" y="7548"/>
                    </a:lnTo>
                    <a:lnTo>
                      <a:pt x="6694" y="7552"/>
                    </a:lnTo>
                    <a:lnTo>
                      <a:pt x="6682" y="7554"/>
                    </a:lnTo>
                    <a:lnTo>
                      <a:pt x="6669" y="7556"/>
                    </a:lnTo>
                    <a:lnTo>
                      <a:pt x="6655" y="7558"/>
                    </a:lnTo>
                    <a:lnTo>
                      <a:pt x="6642" y="7559"/>
                    </a:lnTo>
                    <a:lnTo>
                      <a:pt x="6628" y="7559"/>
                    </a:lnTo>
                    <a:lnTo>
                      <a:pt x="704" y="7559"/>
                    </a:lnTo>
                    <a:lnTo>
                      <a:pt x="691" y="7559"/>
                    </a:lnTo>
                    <a:lnTo>
                      <a:pt x="678" y="7558"/>
                    </a:lnTo>
                    <a:lnTo>
                      <a:pt x="664" y="7556"/>
                    </a:lnTo>
                    <a:lnTo>
                      <a:pt x="651" y="7554"/>
                    </a:lnTo>
                    <a:lnTo>
                      <a:pt x="638" y="7552"/>
                    </a:lnTo>
                    <a:lnTo>
                      <a:pt x="625" y="7548"/>
                    </a:lnTo>
                    <a:lnTo>
                      <a:pt x="613" y="7544"/>
                    </a:lnTo>
                    <a:lnTo>
                      <a:pt x="601" y="7539"/>
                    </a:lnTo>
                    <a:lnTo>
                      <a:pt x="589" y="7535"/>
                    </a:lnTo>
                    <a:lnTo>
                      <a:pt x="578" y="7529"/>
                    </a:lnTo>
                    <a:lnTo>
                      <a:pt x="566" y="7524"/>
                    </a:lnTo>
                    <a:lnTo>
                      <a:pt x="556" y="7517"/>
                    </a:lnTo>
                    <a:lnTo>
                      <a:pt x="544" y="7510"/>
                    </a:lnTo>
                    <a:lnTo>
                      <a:pt x="534" y="7503"/>
                    </a:lnTo>
                    <a:lnTo>
                      <a:pt x="524" y="7495"/>
                    </a:lnTo>
                    <a:lnTo>
                      <a:pt x="516" y="7486"/>
                    </a:lnTo>
                    <a:lnTo>
                      <a:pt x="507" y="7478"/>
                    </a:lnTo>
                    <a:lnTo>
                      <a:pt x="498" y="7469"/>
                    </a:lnTo>
                    <a:lnTo>
                      <a:pt x="490" y="7459"/>
                    </a:lnTo>
                    <a:lnTo>
                      <a:pt x="483" y="7449"/>
                    </a:lnTo>
                    <a:lnTo>
                      <a:pt x="476" y="7439"/>
                    </a:lnTo>
                    <a:lnTo>
                      <a:pt x="469" y="7429"/>
                    </a:lnTo>
                    <a:lnTo>
                      <a:pt x="463" y="7418"/>
                    </a:lnTo>
                    <a:lnTo>
                      <a:pt x="458" y="7407"/>
                    </a:lnTo>
                    <a:lnTo>
                      <a:pt x="454" y="7396"/>
                    </a:lnTo>
                    <a:lnTo>
                      <a:pt x="449" y="7385"/>
                    </a:lnTo>
                    <a:lnTo>
                      <a:pt x="446" y="7373"/>
                    </a:lnTo>
                    <a:lnTo>
                      <a:pt x="442" y="7362"/>
                    </a:lnTo>
                    <a:lnTo>
                      <a:pt x="440" y="7350"/>
                    </a:lnTo>
                    <a:lnTo>
                      <a:pt x="439" y="7336"/>
                    </a:lnTo>
                    <a:lnTo>
                      <a:pt x="438" y="7324"/>
                    </a:lnTo>
                    <a:lnTo>
                      <a:pt x="437" y="7312"/>
                    </a:lnTo>
                    <a:lnTo>
                      <a:pt x="437" y="6725"/>
                    </a:lnTo>
                    <a:lnTo>
                      <a:pt x="438" y="6712"/>
                    </a:lnTo>
                    <a:lnTo>
                      <a:pt x="439" y="6700"/>
                    </a:lnTo>
                    <a:lnTo>
                      <a:pt x="440" y="6687"/>
                    </a:lnTo>
                    <a:lnTo>
                      <a:pt x="442" y="6675"/>
                    </a:lnTo>
                    <a:lnTo>
                      <a:pt x="446" y="6663"/>
                    </a:lnTo>
                    <a:lnTo>
                      <a:pt x="449" y="6651"/>
                    </a:lnTo>
                    <a:lnTo>
                      <a:pt x="454" y="6640"/>
                    </a:lnTo>
                    <a:lnTo>
                      <a:pt x="458" y="6629"/>
                    </a:lnTo>
                    <a:lnTo>
                      <a:pt x="463" y="6617"/>
                    </a:lnTo>
                    <a:lnTo>
                      <a:pt x="469" y="6606"/>
                    </a:lnTo>
                    <a:lnTo>
                      <a:pt x="476" y="6596"/>
                    </a:lnTo>
                    <a:lnTo>
                      <a:pt x="483" y="6586"/>
                    </a:lnTo>
                    <a:lnTo>
                      <a:pt x="490" y="6576"/>
                    </a:lnTo>
                    <a:lnTo>
                      <a:pt x="498" y="6568"/>
                    </a:lnTo>
                    <a:lnTo>
                      <a:pt x="507" y="6559"/>
                    </a:lnTo>
                    <a:lnTo>
                      <a:pt x="516" y="6550"/>
                    </a:lnTo>
                    <a:lnTo>
                      <a:pt x="524" y="6541"/>
                    </a:lnTo>
                    <a:lnTo>
                      <a:pt x="534" y="6533"/>
                    </a:lnTo>
                    <a:lnTo>
                      <a:pt x="544" y="6526"/>
                    </a:lnTo>
                    <a:lnTo>
                      <a:pt x="556" y="6519"/>
                    </a:lnTo>
                    <a:lnTo>
                      <a:pt x="566" y="6513"/>
                    </a:lnTo>
                    <a:lnTo>
                      <a:pt x="578" y="6506"/>
                    </a:lnTo>
                    <a:lnTo>
                      <a:pt x="589" y="6501"/>
                    </a:lnTo>
                    <a:lnTo>
                      <a:pt x="601" y="6497"/>
                    </a:lnTo>
                    <a:lnTo>
                      <a:pt x="613" y="6492"/>
                    </a:lnTo>
                    <a:lnTo>
                      <a:pt x="625" y="6488"/>
                    </a:lnTo>
                    <a:lnTo>
                      <a:pt x="638" y="6484"/>
                    </a:lnTo>
                    <a:lnTo>
                      <a:pt x="651" y="6482"/>
                    </a:lnTo>
                    <a:lnTo>
                      <a:pt x="664" y="6480"/>
                    </a:lnTo>
                    <a:lnTo>
                      <a:pt x="678" y="6478"/>
                    </a:lnTo>
                    <a:lnTo>
                      <a:pt x="691" y="6477"/>
                    </a:lnTo>
                    <a:lnTo>
                      <a:pt x="704" y="6477"/>
                    </a:lnTo>
                    <a:close/>
                    <a:moveTo>
                      <a:pt x="704" y="5294"/>
                    </a:moveTo>
                    <a:lnTo>
                      <a:pt x="6628" y="5294"/>
                    </a:lnTo>
                    <a:lnTo>
                      <a:pt x="6642" y="5295"/>
                    </a:lnTo>
                    <a:lnTo>
                      <a:pt x="6655" y="5295"/>
                    </a:lnTo>
                    <a:lnTo>
                      <a:pt x="6669" y="5297"/>
                    </a:lnTo>
                    <a:lnTo>
                      <a:pt x="6682" y="5299"/>
                    </a:lnTo>
                    <a:lnTo>
                      <a:pt x="6694" y="5302"/>
                    </a:lnTo>
                    <a:lnTo>
                      <a:pt x="6707" y="5305"/>
                    </a:lnTo>
                    <a:lnTo>
                      <a:pt x="6720" y="5309"/>
                    </a:lnTo>
                    <a:lnTo>
                      <a:pt x="6732" y="5314"/>
                    </a:lnTo>
                    <a:lnTo>
                      <a:pt x="6744" y="5318"/>
                    </a:lnTo>
                    <a:lnTo>
                      <a:pt x="6755" y="5324"/>
                    </a:lnTo>
                    <a:lnTo>
                      <a:pt x="6766" y="5331"/>
                    </a:lnTo>
                    <a:lnTo>
                      <a:pt x="6777" y="5337"/>
                    </a:lnTo>
                    <a:lnTo>
                      <a:pt x="6787" y="5344"/>
                    </a:lnTo>
                    <a:lnTo>
                      <a:pt x="6797" y="5351"/>
                    </a:lnTo>
                    <a:lnTo>
                      <a:pt x="6807" y="5358"/>
                    </a:lnTo>
                    <a:lnTo>
                      <a:pt x="6817" y="5367"/>
                    </a:lnTo>
                    <a:lnTo>
                      <a:pt x="6826" y="5376"/>
                    </a:lnTo>
                    <a:lnTo>
                      <a:pt x="6834" y="5385"/>
                    </a:lnTo>
                    <a:lnTo>
                      <a:pt x="6842" y="5394"/>
                    </a:lnTo>
                    <a:lnTo>
                      <a:pt x="6849" y="5404"/>
                    </a:lnTo>
                    <a:lnTo>
                      <a:pt x="6856" y="5414"/>
                    </a:lnTo>
                    <a:lnTo>
                      <a:pt x="6863" y="5424"/>
                    </a:lnTo>
                    <a:lnTo>
                      <a:pt x="6868" y="5435"/>
                    </a:lnTo>
                    <a:lnTo>
                      <a:pt x="6874" y="5446"/>
                    </a:lnTo>
                    <a:lnTo>
                      <a:pt x="6879" y="5457"/>
                    </a:lnTo>
                    <a:lnTo>
                      <a:pt x="6883" y="5468"/>
                    </a:lnTo>
                    <a:lnTo>
                      <a:pt x="6887" y="5480"/>
                    </a:lnTo>
                    <a:lnTo>
                      <a:pt x="6889" y="5493"/>
                    </a:lnTo>
                    <a:lnTo>
                      <a:pt x="6893" y="5505"/>
                    </a:lnTo>
                    <a:lnTo>
                      <a:pt x="6894" y="5517"/>
                    </a:lnTo>
                    <a:lnTo>
                      <a:pt x="6895" y="5529"/>
                    </a:lnTo>
                    <a:lnTo>
                      <a:pt x="6895" y="5542"/>
                    </a:lnTo>
                    <a:lnTo>
                      <a:pt x="6895" y="6129"/>
                    </a:lnTo>
                    <a:lnTo>
                      <a:pt x="6895" y="6142"/>
                    </a:lnTo>
                    <a:lnTo>
                      <a:pt x="6894" y="6155"/>
                    </a:lnTo>
                    <a:lnTo>
                      <a:pt x="6893" y="6167"/>
                    </a:lnTo>
                    <a:lnTo>
                      <a:pt x="6889" y="6179"/>
                    </a:lnTo>
                    <a:lnTo>
                      <a:pt x="6887" y="6190"/>
                    </a:lnTo>
                    <a:lnTo>
                      <a:pt x="6883" y="6203"/>
                    </a:lnTo>
                    <a:lnTo>
                      <a:pt x="6879" y="6214"/>
                    </a:lnTo>
                    <a:lnTo>
                      <a:pt x="6874" y="6226"/>
                    </a:lnTo>
                    <a:lnTo>
                      <a:pt x="6868" y="6236"/>
                    </a:lnTo>
                    <a:lnTo>
                      <a:pt x="6863" y="6247"/>
                    </a:lnTo>
                    <a:lnTo>
                      <a:pt x="6856" y="6257"/>
                    </a:lnTo>
                    <a:lnTo>
                      <a:pt x="6849" y="6267"/>
                    </a:lnTo>
                    <a:lnTo>
                      <a:pt x="6842" y="6277"/>
                    </a:lnTo>
                    <a:lnTo>
                      <a:pt x="6834" y="6287"/>
                    </a:lnTo>
                    <a:lnTo>
                      <a:pt x="6826" y="6296"/>
                    </a:lnTo>
                    <a:lnTo>
                      <a:pt x="6817" y="6305"/>
                    </a:lnTo>
                    <a:lnTo>
                      <a:pt x="6807" y="6312"/>
                    </a:lnTo>
                    <a:lnTo>
                      <a:pt x="6797" y="6320"/>
                    </a:lnTo>
                    <a:lnTo>
                      <a:pt x="6787" y="6328"/>
                    </a:lnTo>
                    <a:lnTo>
                      <a:pt x="6777" y="6335"/>
                    </a:lnTo>
                    <a:lnTo>
                      <a:pt x="6766" y="6341"/>
                    </a:lnTo>
                    <a:lnTo>
                      <a:pt x="6755" y="6347"/>
                    </a:lnTo>
                    <a:lnTo>
                      <a:pt x="6744" y="6352"/>
                    </a:lnTo>
                    <a:lnTo>
                      <a:pt x="6732" y="6358"/>
                    </a:lnTo>
                    <a:lnTo>
                      <a:pt x="6720" y="6362"/>
                    </a:lnTo>
                    <a:lnTo>
                      <a:pt x="6707" y="6366"/>
                    </a:lnTo>
                    <a:lnTo>
                      <a:pt x="6694" y="6369"/>
                    </a:lnTo>
                    <a:lnTo>
                      <a:pt x="6682" y="6372"/>
                    </a:lnTo>
                    <a:lnTo>
                      <a:pt x="6669" y="6374"/>
                    </a:lnTo>
                    <a:lnTo>
                      <a:pt x="6655" y="6376"/>
                    </a:lnTo>
                    <a:lnTo>
                      <a:pt x="6642" y="6377"/>
                    </a:lnTo>
                    <a:lnTo>
                      <a:pt x="6628" y="6377"/>
                    </a:lnTo>
                    <a:lnTo>
                      <a:pt x="704" y="6377"/>
                    </a:lnTo>
                    <a:lnTo>
                      <a:pt x="691" y="6377"/>
                    </a:lnTo>
                    <a:lnTo>
                      <a:pt x="678" y="6376"/>
                    </a:lnTo>
                    <a:lnTo>
                      <a:pt x="664" y="6374"/>
                    </a:lnTo>
                    <a:lnTo>
                      <a:pt x="651" y="6372"/>
                    </a:lnTo>
                    <a:lnTo>
                      <a:pt x="638" y="6369"/>
                    </a:lnTo>
                    <a:lnTo>
                      <a:pt x="625" y="6366"/>
                    </a:lnTo>
                    <a:lnTo>
                      <a:pt x="613" y="6362"/>
                    </a:lnTo>
                    <a:lnTo>
                      <a:pt x="601" y="6358"/>
                    </a:lnTo>
                    <a:lnTo>
                      <a:pt x="589" y="6352"/>
                    </a:lnTo>
                    <a:lnTo>
                      <a:pt x="578" y="6347"/>
                    </a:lnTo>
                    <a:lnTo>
                      <a:pt x="566" y="6341"/>
                    </a:lnTo>
                    <a:lnTo>
                      <a:pt x="556" y="6335"/>
                    </a:lnTo>
                    <a:lnTo>
                      <a:pt x="544" y="6328"/>
                    </a:lnTo>
                    <a:lnTo>
                      <a:pt x="534" y="6320"/>
                    </a:lnTo>
                    <a:lnTo>
                      <a:pt x="524" y="6312"/>
                    </a:lnTo>
                    <a:lnTo>
                      <a:pt x="516" y="6305"/>
                    </a:lnTo>
                    <a:lnTo>
                      <a:pt x="507" y="6296"/>
                    </a:lnTo>
                    <a:lnTo>
                      <a:pt x="498" y="6287"/>
                    </a:lnTo>
                    <a:lnTo>
                      <a:pt x="490" y="6277"/>
                    </a:lnTo>
                    <a:lnTo>
                      <a:pt x="483" y="6267"/>
                    </a:lnTo>
                    <a:lnTo>
                      <a:pt x="476" y="6257"/>
                    </a:lnTo>
                    <a:lnTo>
                      <a:pt x="469" y="6247"/>
                    </a:lnTo>
                    <a:lnTo>
                      <a:pt x="463" y="6236"/>
                    </a:lnTo>
                    <a:lnTo>
                      <a:pt x="458" y="6226"/>
                    </a:lnTo>
                    <a:lnTo>
                      <a:pt x="454" y="6214"/>
                    </a:lnTo>
                    <a:lnTo>
                      <a:pt x="449" y="6203"/>
                    </a:lnTo>
                    <a:lnTo>
                      <a:pt x="446" y="6190"/>
                    </a:lnTo>
                    <a:lnTo>
                      <a:pt x="442" y="6179"/>
                    </a:lnTo>
                    <a:lnTo>
                      <a:pt x="440" y="6167"/>
                    </a:lnTo>
                    <a:lnTo>
                      <a:pt x="439" y="6155"/>
                    </a:lnTo>
                    <a:lnTo>
                      <a:pt x="438" y="6142"/>
                    </a:lnTo>
                    <a:lnTo>
                      <a:pt x="437" y="6129"/>
                    </a:lnTo>
                    <a:lnTo>
                      <a:pt x="437" y="5542"/>
                    </a:lnTo>
                    <a:lnTo>
                      <a:pt x="438" y="5529"/>
                    </a:lnTo>
                    <a:lnTo>
                      <a:pt x="439" y="5517"/>
                    </a:lnTo>
                    <a:lnTo>
                      <a:pt x="440" y="5505"/>
                    </a:lnTo>
                    <a:lnTo>
                      <a:pt x="442" y="5493"/>
                    </a:lnTo>
                    <a:lnTo>
                      <a:pt x="446" y="5480"/>
                    </a:lnTo>
                    <a:lnTo>
                      <a:pt x="449" y="5468"/>
                    </a:lnTo>
                    <a:lnTo>
                      <a:pt x="454" y="5457"/>
                    </a:lnTo>
                    <a:lnTo>
                      <a:pt x="458" y="5446"/>
                    </a:lnTo>
                    <a:lnTo>
                      <a:pt x="463" y="5435"/>
                    </a:lnTo>
                    <a:lnTo>
                      <a:pt x="469" y="5424"/>
                    </a:lnTo>
                    <a:lnTo>
                      <a:pt x="476" y="5414"/>
                    </a:lnTo>
                    <a:lnTo>
                      <a:pt x="483" y="5404"/>
                    </a:lnTo>
                    <a:lnTo>
                      <a:pt x="490" y="5394"/>
                    </a:lnTo>
                    <a:lnTo>
                      <a:pt x="498" y="5385"/>
                    </a:lnTo>
                    <a:lnTo>
                      <a:pt x="507" y="5376"/>
                    </a:lnTo>
                    <a:lnTo>
                      <a:pt x="516" y="5367"/>
                    </a:lnTo>
                    <a:lnTo>
                      <a:pt x="524" y="5358"/>
                    </a:lnTo>
                    <a:lnTo>
                      <a:pt x="534" y="5351"/>
                    </a:lnTo>
                    <a:lnTo>
                      <a:pt x="544" y="5344"/>
                    </a:lnTo>
                    <a:lnTo>
                      <a:pt x="556" y="5337"/>
                    </a:lnTo>
                    <a:lnTo>
                      <a:pt x="566" y="5331"/>
                    </a:lnTo>
                    <a:lnTo>
                      <a:pt x="578" y="5324"/>
                    </a:lnTo>
                    <a:lnTo>
                      <a:pt x="589" y="5318"/>
                    </a:lnTo>
                    <a:lnTo>
                      <a:pt x="601" y="5314"/>
                    </a:lnTo>
                    <a:lnTo>
                      <a:pt x="613" y="5309"/>
                    </a:lnTo>
                    <a:lnTo>
                      <a:pt x="625" y="5305"/>
                    </a:lnTo>
                    <a:lnTo>
                      <a:pt x="638" y="5302"/>
                    </a:lnTo>
                    <a:lnTo>
                      <a:pt x="651" y="5299"/>
                    </a:lnTo>
                    <a:lnTo>
                      <a:pt x="664" y="5297"/>
                    </a:lnTo>
                    <a:lnTo>
                      <a:pt x="678" y="5295"/>
                    </a:lnTo>
                    <a:lnTo>
                      <a:pt x="691" y="5295"/>
                    </a:lnTo>
                    <a:lnTo>
                      <a:pt x="704" y="5294"/>
                    </a:lnTo>
                    <a:close/>
                    <a:moveTo>
                      <a:pt x="704" y="4111"/>
                    </a:moveTo>
                    <a:lnTo>
                      <a:pt x="6628" y="4111"/>
                    </a:lnTo>
                    <a:lnTo>
                      <a:pt x="6642" y="4112"/>
                    </a:lnTo>
                    <a:lnTo>
                      <a:pt x="6655" y="4112"/>
                    </a:lnTo>
                    <a:lnTo>
                      <a:pt x="6669" y="4115"/>
                    </a:lnTo>
                    <a:lnTo>
                      <a:pt x="6682" y="4117"/>
                    </a:lnTo>
                    <a:lnTo>
                      <a:pt x="6694" y="4119"/>
                    </a:lnTo>
                    <a:lnTo>
                      <a:pt x="6707" y="4122"/>
                    </a:lnTo>
                    <a:lnTo>
                      <a:pt x="6720" y="4127"/>
                    </a:lnTo>
                    <a:lnTo>
                      <a:pt x="6732" y="4131"/>
                    </a:lnTo>
                    <a:lnTo>
                      <a:pt x="6744" y="4136"/>
                    </a:lnTo>
                    <a:lnTo>
                      <a:pt x="6755" y="4141"/>
                    </a:lnTo>
                    <a:lnTo>
                      <a:pt x="6766" y="4148"/>
                    </a:lnTo>
                    <a:lnTo>
                      <a:pt x="6777" y="4155"/>
                    </a:lnTo>
                    <a:lnTo>
                      <a:pt x="6787" y="4161"/>
                    </a:lnTo>
                    <a:lnTo>
                      <a:pt x="6797" y="4169"/>
                    </a:lnTo>
                    <a:lnTo>
                      <a:pt x="6807" y="4177"/>
                    </a:lnTo>
                    <a:lnTo>
                      <a:pt x="6817" y="4185"/>
                    </a:lnTo>
                    <a:lnTo>
                      <a:pt x="6826" y="4193"/>
                    </a:lnTo>
                    <a:lnTo>
                      <a:pt x="6834" y="4202"/>
                    </a:lnTo>
                    <a:lnTo>
                      <a:pt x="6842" y="4211"/>
                    </a:lnTo>
                    <a:lnTo>
                      <a:pt x="6849" y="4221"/>
                    </a:lnTo>
                    <a:lnTo>
                      <a:pt x="6856" y="4231"/>
                    </a:lnTo>
                    <a:lnTo>
                      <a:pt x="6863" y="4241"/>
                    </a:lnTo>
                    <a:lnTo>
                      <a:pt x="6868" y="4252"/>
                    </a:lnTo>
                    <a:lnTo>
                      <a:pt x="6874" y="4263"/>
                    </a:lnTo>
                    <a:lnTo>
                      <a:pt x="6879" y="4274"/>
                    </a:lnTo>
                    <a:lnTo>
                      <a:pt x="6883" y="4287"/>
                    </a:lnTo>
                    <a:lnTo>
                      <a:pt x="6887" y="4298"/>
                    </a:lnTo>
                    <a:lnTo>
                      <a:pt x="6889" y="4310"/>
                    </a:lnTo>
                    <a:lnTo>
                      <a:pt x="6893" y="4322"/>
                    </a:lnTo>
                    <a:lnTo>
                      <a:pt x="6894" y="4334"/>
                    </a:lnTo>
                    <a:lnTo>
                      <a:pt x="6895" y="4347"/>
                    </a:lnTo>
                    <a:lnTo>
                      <a:pt x="6895" y="4360"/>
                    </a:lnTo>
                    <a:lnTo>
                      <a:pt x="6895" y="4947"/>
                    </a:lnTo>
                    <a:lnTo>
                      <a:pt x="6895" y="4959"/>
                    </a:lnTo>
                    <a:lnTo>
                      <a:pt x="6894" y="4972"/>
                    </a:lnTo>
                    <a:lnTo>
                      <a:pt x="6893" y="4984"/>
                    </a:lnTo>
                    <a:lnTo>
                      <a:pt x="6889" y="4997"/>
                    </a:lnTo>
                    <a:lnTo>
                      <a:pt x="6887" y="5009"/>
                    </a:lnTo>
                    <a:lnTo>
                      <a:pt x="6883" y="5020"/>
                    </a:lnTo>
                    <a:lnTo>
                      <a:pt x="6879" y="5031"/>
                    </a:lnTo>
                    <a:lnTo>
                      <a:pt x="6874" y="5043"/>
                    </a:lnTo>
                    <a:lnTo>
                      <a:pt x="6868" y="5054"/>
                    </a:lnTo>
                    <a:lnTo>
                      <a:pt x="6863" y="5064"/>
                    </a:lnTo>
                    <a:lnTo>
                      <a:pt x="6856" y="5074"/>
                    </a:lnTo>
                    <a:lnTo>
                      <a:pt x="6849" y="5085"/>
                    </a:lnTo>
                    <a:lnTo>
                      <a:pt x="6842" y="5094"/>
                    </a:lnTo>
                    <a:lnTo>
                      <a:pt x="6834" y="5104"/>
                    </a:lnTo>
                    <a:lnTo>
                      <a:pt x="6826" y="5113"/>
                    </a:lnTo>
                    <a:lnTo>
                      <a:pt x="6817" y="5122"/>
                    </a:lnTo>
                    <a:lnTo>
                      <a:pt x="6807" y="5130"/>
                    </a:lnTo>
                    <a:lnTo>
                      <a:pt x="6797" y="5138"/>
                    </a:lnTo>
                    <a:lnTo>
                      <a:pt x="6787" y="5145"/>
                    </a:lnTo>
                    <a:lnTo>
                      <a:pt x="6777" y="5152"/>
                    </a:lnTo>
                    <a:lnTo>
                      <a:pt x="6766" y="5159"/>
                    </a:lnTo>
                    <a:lnTo>
                      <a:pt x="6755" y="5164"/>
                    </a:lnTo>
                    <a:lnTo>
                      <a:pt x="6744" y="5170"/>
                    </a:lnTo>
                    <a:lnTo>
                      <a:pt x="6732" y="5175"/>
                    </a:lnTo>
                    <a:lnTo>
                      <a:pt x="6720" y="5180"/>
                    </a:lnTo>
                    <a:lnTo>
                      <a:pt x="6707" y="5183"/>
                    </a:lnTo>
                    <a:lnTo>
                      <a:pt x="6694" y="5186"/>
                    </a:lnTo>
                    <a:lnTo>
                      <a:pt x="6682" y="5190"/>
                    </a:lnTo>
                    <a:lnTo>
                      <a:pt x="6669" y="5192"/>
                    </a:lnTo>
                    <a:lnTo>
                      <a:pt x="6655" y="5193"/>
                    </a:lnTo>
                    <a:lnTo>
                      <a:pt x="6642" y="5194"/>
                    </a:lnTo>
                    <a:lnTo>
                      <a:pt x="6628" y="5194"/>
                    </a:lnTo>
                    <a:lnTo>
                      <a:pt x="704" y="5194"/>
                    </a:lnTo>
                    <a:lnTo>
                      <a:pt x="691" y="5194"/>
                    </a:lnTo>
                    <a:lnTo>
                      <a:pt x="678" y="5193"/>
                    </a:lnTo>
                    <a:lnTo>
                      <a:pt x="664" y="5192"/>
                    </a:lnTo>
                    <a:lnTo>
                      <a:pt x="651" y="5190"/>
                    </a:lnTo>
                    <a:lnTo>
                      <a:pt x="638" y="5186"/>
                    </a:lnTo>
                    <a:lnTo>
                      <a:pt x="625" y="5183"/>
                    </a:lnTo>
                    <a:lnTo>
                      <a:pt x="613" y="5180"/>
                    </a:lnTo>
                    <a:lnTo>
                      <a:pt x="601" y="5175"/>
                    </a:lnTo>
                    <a:lnTo>
                      <a:pt x="589" y="5170"/>
                    </a:lnTo>
                    <a:lnTo>
                      <a:pt x="578" y="5164"/>
                    </a:lnTo>
                    <a:lnTo>
                      <a:pt x="566" y="5159"/>
                    </a:lnTo>
                    <a:lnTo>
                      <a:pt x="556" y="5152"/>
                    </a:lnTo>
                    <a:lnTo>
                      <a:pt x="544" y="5145"/>
                    </a:lnTo>
                    <a:lnTo>
                      <a:pt x="534" y="5138"/>
                    </a:lnTo>
                    <a:lnTo>
                      <a:pt x="524" y="5130"/>
                    </a:lnTo>
                    <a:lnTo>
                      <a:pt x="516" y="5122"/>
                    </a:lnTo>
                    <a:lnTo>
                      <a:pt x="507" y="5113"/>
                    </a:lnTo>
                    <a:lnTo>
                      <a:pt x="498" y="5104"/>
                    </a:lnTo>
                    <a:lnTo>
                      <a:pt x="490" y="5094"/>
                    </a:lnTo>
                    <a:lnTo>
                      <a:pt x="483" y="5085"/>
                    </a:lnTo>
                    <a:lnTo>
                      <a:pt x="476" y="5074"/>
                    </a:lnTo>
                    <a:lnTo>
                      <a:pt x="469" y="5064"/>
                    </a:lnTo>
                    <a:lnTo>
                      <a:pt x="463" y="5054"/>
                    </a:lnTo>
                    <a:lnTo>
                      <a:pt x="458" y="5043"/>
                    </a:lnTo>
                    <a:lnTo>
                      <a:pt x="454" y="5031"/>
                    </a:lnTo>
                    <a:lnTo>
                      <a:pt x="449" y="5020"/>
                    </a:lnTo>
                    <a:lnTo>
                      <a:pt x="446" y="5009"/>
                    </a:lnTo>
                    <a:lnTo>
                      <a:pt x="442" y="4997"/>
                    </a:lnTo>
                    <a:lnTo>
                      <a:pt x="440" y="4984"/>
                    </a:lnTo>
                    <a:lnTo>
                      <a:pt x="439" y="4972"/>
                    </a:lnTo>
                    <a:lnTo>
                      <a:pt x="438" y="4959"/>
                    </a:lnTo>
                    <a:lnTo>
                      <a:pt x="437" y="4947"/>
                    </a:lnTo>
                    <a:lnTo>
                      <a:pt x="437" y="4360"/>
                    </a:lnTo>
                    <a:lnTo>
                      <a:pt x="438" y="4347"/>
                    </a:lnTo>
                    <a:lnTo>
                      <a:pt x="439" y="4334"/>
                    </a:lnTo>
                    <a:lnTo>
                      <a:pt x="440" y="4322"/>
                    </a:lnTo>
                    <a:lnTo>
                      <a:pt x="442" y="4310"/>
                    </a:lnTo>
                    <a:lnTo>
                      <a:pt x="446" y="4298"/>
                    </a:lnTo>
                    <a:lnTo>
                      <a:pt x="449" y="4287"/>
                    </a:lnTo>
                    <a:lnTo>
                      <a:pt x="454" y="4274"/>
                    </a:lnTo>
                    <a:lnTo>
                      <a:pt x="458" y="4263"/>
                    </a:lnTo>
                    <a:lnTo>
                      <a:pt x="463" y="4252"/>
                    </a:lnTo>
                    <a:lnTo>
                      <a:pt x="469" y="4241"/>
                    </a:lnTo>
                    <a:lnTo>
                      <a:pt x="476" y="4231"/>
                    </a:lnTo>
                    <a:lnTo>
                      <a:pt x="483" y="4221"/>
                    </a:lnTo>
                    <a:lnTo>
                      <a:pt x="490" y="4211"/>
                    </a:lnTo>
                    <a:lnTo>
                      <a:pt x="498" y="4202"/>
                    </a:lnTo>
                    <a:lnTo>
                      <a:pt x="507" y="4193"/>
                    </a:lnTo>
                    <a:lnTo>
                      <a:pt x="516" y="4185"/>
                    </a:lnTo>
                    <a:lnTo>
                      <a:pt x="524" y="4177"/>
                    </a:lnTo>
                    <a:lnTo>
                      <a:pt x="534" y="4169"/>
                    </a:lnTo>
                    <a:lnTo>
                      <a:pt x="544" y="4161"/>
                    </a:lnTo>
                    <a:lnTo>
                      <a:pt x="556" y="4155"/>
                    </a:lnTo>
                    <a:lnTo>
                      <a:pt x="566" y="4148"/>
                    </a:lnTo>
                    <a:lnTo>
                      <a:pt x="578" y="4141"/>
                    </a:lnTo>
                    <a:lnTo>
                      <a:pt x="589" y="4136"/>
                    </a:lnTo>
                    <a:lnTo>
                      <a:pt x="601" y="4131"/>
                    </a:lnTo>
                    <a:lnTo>
                      <a:pt x="613" y="4127"/>
                    </a:lnTo>
                    <a:lnTo>
                      <a:pt x="625" y="4122"/>
                    </a:lnTo>
                    <a:lnTo>
                      <a:pt x="638" y="4119"/>
                    </a:lnTo>
                    <a:lnTo>
                      <a:pt x="651" y="4117"/>
                    </a:lnTo>
                    <a:lnTo>
                      <a:pt x="664" y="4115"/>
                    </a:lnTo>
                    <a:lnTo>
                      <a:pt x="678" y="4112"/>
                    </a:lnTo>
                    <a:lnTo>
                      <a:pt x="691" y="4112"/>
                    </a:lnTo>
                    <a:lnTo>
                      <a:pt x="704" y="4111"/>
                    </a:lnTo>
                    <a:close/>
                    <a:moveTo>
                      <a:pt x="3677" y="13159"/>
                    </a:moveTo>
                    <a:lnTo>
                      <a:pt x="3706" y="13159"/>
                    </a:lnTo>
                    <a:lnTo>
                      <a:pt x="3733" y="13162"/>
                    </a:lnTo>
                    <a:lnTo>
                      <a:pt x="3761" y="13165"/>
                    </a:lnTo>
                    <a:lnTo>
                      <a:pt x="3789" y="13171"/>
                    </a:lnTo>
                    <a:lnTo>
                      <a:pt x="3816" y="13176"/>
                    </a:lnTo>
                    <a:lnTo>
                      <a:pt x="3842" y="13184"/>
                    </a:lnTo>
                    <a:lnTo>
                      <a:pt x="3868" y="13193"/>
                    </a:lnTo>
                    <a:lnTo>
                      <a:pt x="3893" y="13203"/>
                    </a:lnTo>
                    <a:lnTo>
                      <a:pt x="3918" y="13214"/>
                    </a:lnTo>
                    <a:lnTo>
                      <a:pt x="3941" y="13226"/>
                    </a:lnTo>
                    <a:lnTo>
                      <a:pt x="3964" y="13239"/>
                    </a:lnTo>
                    <a:lnTo>
                      <a:pt x="3987" y="13254"/>
                    </a:lnTo>
                    <a:lnTo>
                      <a:pt x="4008" y="13269"/>
                    </a:lnTo>
                    <a:lnTo>
                      <a:pt x="4030" y="13286"/>
                    </a:lnTo>
                    <a:lnTo>
                      <a:pt x="4051" y="13304"/>
                    </a:lnTo>
                    <a:lnTo>
                      <a:pt x="4069" y="13322"/>
                    </a:lnTo>
                    <a:lnTo>
                      <a:pt x="4088" y="13341"/>
                    </a:lnTo>
                    <a:lnTo>
                      <a:pt x="4105" y="13361"/>
                    </a:lnTo>
                    <a:lnTo>
                      <a:pt x="4122" y="13382"/>
                    </a:lnTo>
                    <a:lnTo>
                      <a:pt x="4137" y="13405"/>
                    </a:lnTo>
                    <a:lnTo>
                      <a:pt x="4152" y="13427"/>
                    </a:lnTo>
                    <a:lnTo>
                      <a:pt x="4165" y="13450"/>
                    </a:lnTo>
                    <a:lnTo>
                      <a:pt x="4177" y="13474"/>
                    </a:lnTo>
                    <a:lnTo>
                      <a:pt x="4189" y="13499"/>
                    </a:lnTo>
                    <a:lnTo>
                      <a:pt x="4198" y="13524"/>
                    </a:lnTo>
                    <a:lnTo>
                      <a:pt x="4207" y="13550"/>
                    </a:lnTo>
                    <a:lnTo>
                      <a:pt x="4215" y="13577"/>
                    </a:lnTo>
                    <a:lnTo>
                      <a:pt x="4221" y="13603"/>
                    </a:lnTo>
                    <a:lnTo>
                      <a:pt x="4226" y="13630"/>
                    </a:lnTo>
                    <a:lnTo>
                      <a:pt x="4229" y="13658"/>
                    </a:lnTo>
                    <a:lnTo>
                      <a:pt x="4231" y="13686"/>
                    </a:lnTo>
                    <a:lnTo>
                      <a:pt x="4232" y="13715"/>
                    </a:lnTo>
                    <a:lnTo>
                      <a:pt x="4231" y="13743"/>
                    </a:lnTo>
                    <a:lnTo>
                      <a:pt x="4229" y="13772"/>
                    </a:lnTo>
                    <a:lnTo>
                      <a:pt x="4226" y="13800"/>
                    </a:lnTo>
                    <a:lnTo>
                      <a:pt x="4221" y="13826"/>
                    </a:lnTo>
                    <a:lnTo>
                      <a:pt x="4215" y="13854"/>
                    </a:lnTo>
                    <a:lnTo>
                      <a:pt x="4207" y="13879"/>
                    </a:lnTo>
                    <a:lnTo>
                      <a:pt x="4198" y="13905"/>
                    </a:lnTo>
                    <a:lnTo>
                      <a:pt x="4189" y="13930"/>
                    </a:lnTo>
                    <a:lnTo>
                      <a:pt x="4177" y="13955"/>
                    </a:lnTo>
                    <a:lnTo>
                      <a:pt x="4165" y="13979"/>
                    </a:lnTo>
                    <a:lnTo>
                      <a:pt x="4152" y="14003"/>
                    </a:lnTo>
                    <a:lnTo>
                      <a:pt x="4137" y="14025"/>
                    </a:lnTo>
                    <a:lnTo>
                      <a:pt x="4122" y="14047"/>
                    </a:lnTo>
                    <a:lnTo>
                      <a:pt x="4105" y="14068"/>
                    </a:lnTo>
                    <a:lnTo>
                      <a:pt x="4088" y="14088"/>
                    </a:lnTo>
                    <a:lnTo>
                      <a:pt x="4069" y="14107"/>
                    </a:lnTo>
                    <a:lnTo>
                      <a:pt x="4051" y="14126"/>
                    </a:lnTo>
                    <a:lnTo>
                      <a:pt x="4030" y="14143"/>
                    </a:lnTo>
                    <a:lnTo>
                      <a:pt x="4008" y="14160"/>
                    </a:lnTo>
                    <a:lnTo>
                      <a:pt x="3987" y="14176"/>
                    </a:lnTo>
                    <a:lnTo>
                      <a:pt x="3964" y="14190"/>
                    </a:lnTo>
                    <a:lnTo>
                      <a:pt x="3941" y="14203"/>
                    </a:lnTo>
                    <a:lnTo>
                      <a:pt x="3918" y="14216"/>
                    </a:lnTo>
                    <a:lnTo>
                      <a:pt x="3893" y="14227"/>
                    </a:lnTo>
                    <a:lnTo>
                      <a:pt x="3868" y="14237"/>
                    </a:lnTo>
                    <a:lnTo>
                      <a:pt x="3842" y="14245"/>
                    </a:lnTo>
                    <a:lnTo>
                      <a:pt x="3816" y="14253"/>
                    </a:lnTo>
                    <a:lnTo>
                      <a:pt x="3789" y="14259"/>
                    </a:lnTo>
                    <a:lnTo>
                      <a:pt x="3761" y="14264"/>
                    </a:lnTo>
                    <a:lnTo>
                      <a:pt x="3733" y="14268"/>
                    </a:lnTo>
                    <a:lnTo>
                      <a:pt x="3706" y="14270"/>
                    </a:lnTo>
                    <a:lnTo>
                      <a:pt x="3677" y="14270"/>
                    </a:lnTo>
                    <a:lnTo>
                      <a:pt x="3648" y="14270"/>
                    </a:lnTo>
                    <a:lnTo>
                      <a:pt x="3620" y="14268"/>
                    </a:lnTo>
                    <a:lnTo>
                      <a:pt x="3593" y="14264"/>
                    </a:lnTo>
                    <a:lnTo>
                      <a:pt x="3565" y="14259"/>
                    </a:lnTo>
                    <a:lnTo>
                      <a:pt x="3538" y="14253"/>
                    </a:lnTo>
                    <a:lnTo>
                      <a:pt x="3512" y="14245"/>
                    </a:lnTo>
                    <a:lnTo>
                      <a:pt x="3486" y="14237"/>
                    </a:lnTo>
                    <a:lnTo>
                      <a:pt x="3461" y="14227"/>
                    </a:lnTo>
                    <a:lnTo>
                      <a:pt x="3436" y="14216"/>
                    </a:lnTo>
                    <a:lnTo>
                      <a:pt x="3413" y="14203"/>
                    </a:lnTo>
                    <a:lnTo>
                      <a:pt x="3390" y="14190"/>
                    </a:lnTo>
                    <a:lnTo>
                      <a:pt x="3366" y="14176"/>
                    </a:lnTo>
                    <a:lnTo>
                      <a:pt x="3345" y="14160"/>
                    </a:lnTo>
                    <a:lnTo>
                      <a:pt x="3324" y="14143"/>
                    </a:lnTo>
                    <a:lnTo>
                      <a:pt x="3304" y="14126"/>
                    </a:lnTo>
                    <a:lnTo>
                      <a:pt x="3284" y="14107"/>
                    </a:lnTo>
                    <a:lnTo>
                      <a:pt x="3267" y="14088"/>
                    </a:lnTo>
                    <a:lnTo>
                      <a:pt x="3249" y="14068"/>
                    </a:lnTo>
                    <a:lnTo>
                      <a:pt x="3232" y="14047"/>
                    </a:lnTo>
                    <a:lnTo>
                      <a:pt x="3217" y="14025"/>
                    </a:lnTo>
                    <a:lnTo>
                      <a:pt x="3202" y="14003"/>
                    </a:lnTo>
                    <a:lnTo>
                      <a:pt x="3189" y="13979"/>
                    </a:lnTo>
                    <a:lnTo>
                      <a:pt x="3177" y="13955"/>
                    </a:lnTo>
                    <a:lnTo>
                      <a:pt x="3166" y="13930"/>
                    </a:lnTo>
                    <a:lnTo>
                      <a:pt x="3156" y="13905"/>
                    </a:lnTo>
                    <a:lnTo>
                      <a:pt x="3147" y="13879"/>
                    </a:lnTo>
                    <a:lnTo>
                      <a:pt x="3139" y="13854"/>
                    </a:lnTo>
                    <a:lnTo>
                      <a:pt x="3132" y="13826"/>
                    </a:lnTo>
                    <a:lnTo>
                      <a:pt x="3128" y="13800"/>
                    </a:lnTo>
                    <a:lnTo>
                      <a:pt x="3125" y="13772"/>
                    </a:lnTo>
                    <a:lnTo>
                      <a:pt x="3122" y="13743"/>
                    </a:lnTo>
                    <a:lnTo>
                      <a:pt x="3121" y="13715"/>
                    </a:lnTo>
                    <a:lnTo>
                      <a:pt x="3122" y="13686"/>
                    </a:lnTo>
                    <a:lnTo>
                      <a:pt x="3125" y="13658"/>
                    </a:lnTo>
                    <a:lnTo>
                      <a:pt x="3128" y="13630"/>
                    </a:lnTo>
                    <a:lnTo>
                      <a:pt x="3132" y="13603"/>
                    </a:lnTo>
                    <a:lnTo>
                      <a:pt x="3139" y="13577"/>
                    </a:lnTo>
                    <a:lnTo>
                      <a:pt x="3147" y="13550"/>
                    </a:lnTo>
                    <a:lnTo>
                      <a:pt x="3156" y="13524"/>
                    </a:lnTo>
                    <a:lnTo>
                      <a:pt x="3166" y="13499"/>
                    </a:lnTo>
                    <a:lnTo>
                      <a:pt x="3177" y="13474"/>
                    </a:lnTo>
                    <a:lnTo>
                      <a:pt x="3189" y="13450"/>
                    </a:lnTo>
                    <a:lnTo>
                      <a:pt x="3202" y="13427"/>
                    </a:lnTo>
                    <a:lnTo>
                      <a:pt x="3217" y="13405"/>
                    </a:lnTo>
                    <a:lnTo>
                      <a:pt x="3232" y="13382"/>
                    </a:lnTo>
                    <a:lnTo>
                      <a:pt x="3249" y="13361"/>
                    </a:lnTo>
                    <a:lnTo>
                      <a:pt x="3267" y="13341"/>
                    </a:lnTo>
                    <a:lnTo>
                      <a:pt x="3284" y="13322"/>
                    </a:lnTo>
                    <a:lnTo>
                      <a:pt x="3304" y="13304"/>
                    </a:lnTo>
                    <a:lnTo>
                      <a:pt x="3324" y="13286"/>
                    </a:lnTo>
                    <a:lnTo>
                      <a:pt x="3345" y="13269"/>
                    </a:lnTo>
                    <a:lnTo>
                      <a:pt x="3366" y="13254"/>
                    </a:lnTo>
                    <a:lnTo>
                      <a:pt x="3390" y="13239"/>
                    </a:lnTo>
                    <a:lnTo>
                      <a:pt x="3413" y="13226"/>
                    </a:lnTo>
                    <a:lnTo>
                      <a:pt x="3436" y="13214"/>
                    </a:lnTo>
                    <a:lnTo>
                      <a:pt x="3461" y="13203"/>
                    </a:lnTo>
                    <a:lnTo>
                      <a:pt x="3486" y="13193"/>
                    </a:lnTo>
                    <a:lnTo>
                      <a:pt x="3512" y="13184"/>
                    </a:lnTo>
                    <a:lnTo>
                      <a:pt x="3538" y="13176"/>
                    </a:lnTo>
                    <a:lnTo>
                      <a:pt x="3565" y="13171"/>
                    </a:lnTo>
                    <a:lnTo>
                      <a:pt x="3593" y="13165"/>
                    </a:lnTo>
                    <a:lnTo>
                      <a:pt x="3620" y="13162"/>
                    </a:lnTo>
                    <a:lnTo>
                      <a:pt x="3648"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1" y="15014"/>
                    </a:lnTo>
                    <a:lnTo>
                      <a:pt x="5708" y="15025"/>
                    </a:lnTo>
                    <a:lnTo>
                      <a:pt x="5714" y="15038"/>
                    </a:lnTo>
                    <a:lnTo>
                      <a:pt x="5718" y="15050"/>
                    </a:lnTo>
                    <a:lnTo>
                      <a:pt x="5722" y="15062"/>
                    </a:lnTo>
                    <a:lnTo>
                      <a:pt x="5724" y="15075"/>
                    </a:lnTo>
                    <a:lnTo>
                      <a:pt x="5725" y="15090"/>
                    </a:lnTo>
                    <a:lnTo>
                      <a:pt x="5725" y="15090"/>
                    </a:lnTo>
                    <a:lnTo>
                      <a:pt x="5724" y="15103"/>
                    </a:lnTo>
                    <a:lnTo>
                      <a:pt x="5722" y="15116"/>
                    </a:lnTo>
                    <a:lnTo>
                      <a:pt x="5718" y="15130"/>
                    </a:lnTo>
                    <a:lnTo>
                      <a:pt x="5714" y="15142"/>
                    </a:lnTo>
                    <a:lnTo>
                      <a:pt x="5708" y="15153"/>
                    </a:lnTo>
                    <a:lnTo>
                      <a:pt x="5701"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5" y="15217"/>
                    </a:lnTo>
                    <a:lnTo>
                      <a:pt x="1693" y="15213"/>
                    </a:lnTo>
                    <a:lnTo>
                      <a:pt x="1681" y="15207"/>
                    </a:lnTo>
                    <a:lnTo>
                      <a:pt x="1669" y="15201"/>
                    </a:lnTo>
                    <a:lnTo>
                      <a:pt x="1659" y="15193"/>
                    </a:lnTo>
                    <a:lnTo>
                      <a:pt x="1649" y="15184"/>
                    </a:lnTo>
                    <a:lnTo>
                      <a:pt x="1640" y="15175"/>
                    </a:lnTo>
                    <a:lnTo>
                      <a:pt x="1631" y="15164"/>
                    </a:lnTo>
                    <a:lnTo>
                      <a:pt x="1624" y="15153"/>
                    </a:lnTo>
                    <a:lnTo>
                      <a:pt x="1619" y="15142"/>
                    </a:lnTo>
                    <a:lnTo>
                      <a:pt x="1613" y="15130"/>
                    </a:lnTo>
                    <a:lnTo>
                      <a:pt x="1610" y="15116"/>
                    </a:lnTo>
                    <a:lnTo>
                      <a:pt x="1608" y="15103"/>
                    </a:lnTo>
                    <a:lnTo>
                      <a:pt x="1608" y="15090"/>
                    </a:lnTo>
                    <a:lnTo>
                      <a:pt x="1608" y="15090"/>
                    </a:lnTo>
                    <a:lnTo>
                      <a:pt x="1608" y="15075"/>
                    </a:lnTo>
                    <a:lnTo>
                      <a:pt x="1610" y="15062"/>
                    </a:lnTo>
                    <a:lnTo>
                      <a:pt x="1613" y="15050"/>
                    </a:lnTo>
                    <a:lnTo>
                      <a:pt x="1619" y="15038"/>
                    </a:lnTo>
                    <a:lnTo>
                      <a:pt x="1624" y="15025"/>
                    </a:lnTo>
                    <a:lnTo>
                      <a:pt x="1631" y="15014"/>
                    </a:lnTo>
                    <a:lnTo>
                      <a:pt x="1640" y="15004"/>
                    </a:lnTo>
                    <a:lnTo>
                      <a:pt x="1649" y="14994"/>
                    </a:lnTo>
                    <a:lnTo>
                      <a:pt x="1659" y="14987"/>
                    </a:lnTo>
                    <a:lnTo>
                      <a:pt x="1669" y="14979"/>
                    </a:lnTo>
                    <a:lnTo>
                      <a:pt x="1681" y="14972"/>
                    </a:lnTo>
                    <a:lnTo>
                      <a:pt x="1693" y="14965"/>
                    </a:lnTo>
                    <a:lnTo>
                      <a:pt x="1705"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1" y="15497"/>
                    </a:lnTo>
                    <a:lnTo>
                      <a:pt x="5708" y="15508"/>
                    </a:lnTo>
                    <a:lnTo>
                      <a:pt x="5714" y="15520"/>
                    </a:lnTo>
                    <a:lnTo>
                      <a:pt x="5718" y="15532"/>
                    </a:lnTo>
                    <a:lnTo>
                      <a:pt x="5722" y="15546"/>
                    </a:lnTo>
                    <a:lnTo>
                      <a:pt x="5724" y="15559"/>
                    </a:lnTo>
                    <a:lnTo>
                      <a:pt x="5725" y="15572"/>
                    </a:lnTo>
                    <a:lnTo>
                      <a:pt x="5725" y="15572"/>
                    </a:lnTo>
                    <a:lnTo>
                      <a:pt x="5724" y="15586"/>
                    </a:lnTo>
                    <a:lnTo>
                      <a:pt x="5722" y="15599"/>
                    </a:lnTo>
                    <a:lnTo>
                      <a:pt x="5718" y="15612"/>
                    </a:lnTo>
                    <a:lnTo>
                      <a:pt x="5714" y="15624"/>
                    </a:lnTo>
                    <a:lnTo>
                      <a:pt x="5708" y="15636"/>
                    </a:lnTo>
                    <a:lnTo>
                      <a:pt x="5701"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5" y="15700"/>
                    </a:lnTo>
                    <a:lnTo>
                      <a:pt x="1693" y="15695"/>
                    </a:lnTo>
                    <a:lnTo>
                      <a:pt x="1681" y="15690"/>
                    </a:lnTo>
                    <a:lnTo>
                      <a:pt x="1669" y="15683"/>
                    </a:lnTo>
                    <a:lnTo>
                      <a:pt x="1659" y="15675"/>
                    </a:lnTo>
                    <a:lnTo>
                      <a:pt x="1649" y="15667"/>
                    </a:lnTo>
                    <a:lnTo>
                      <a:pt x="1640" y="15658"/>
                    </a:lnTo>
                    <a:lnTo>
                      <a:pt x="1631" y="15647"/>
                    </a:lnTo>
                    <a:lnTo>
                      <a:pt x="1624" y="15636"/>
                    </a:lnTo>
                    <a:lnTo>
                      <a:pt x="1619" y="15624"/>
                    </a:lnTo>
                    <a:lnTo>
                      <a:pt x="1613" y="15612"/>
                    </a:lnTo>
                    <a:lnTo>
                      <a:pt x="1610" y="15599"/>
                    </a:lnTo>
                    <a:lnTo>
                      <a:pt x="1608" y="15586"/>
                    </a:lnTo>
                    <a:lnTo>
                      <a:pt x="1608" y="15572"/>
                    </a:lnTo>
                    <a:lnTo>
                      <a:pt x="1608" y="15572"/>
                    </a:lnTo>
                    <a:lnTo>
                      <a:pt x="1608" y="15559"/>
                    </a:lnTo>
                    <a:lnTo>
                      <a:pt x="1610" y="15546"/>
                    </a:lnTo>
                    <a:lnTo>
                      <a:pt x="1613" y="15532"/>
                    </a:lnTo>
                    <a:lnTo>
                      <a:pt x="1619" y="15520"/>
                    </a:lnTo>
                    <a:lnTo>
                      <a:pt x="1624" y="15508"/>
                    </a:lnTo>
                    <a:lnTo>
                      <a:pt x="1631" y="15497"/>
                    </a:lnTo>
                    <a:lnTo>
                      <a:pt x="1640" y="15487"/>
                    </a:lnTo>
                    <a:lnTo>
                      <a:pt x="1649" y="15478"/>
                    </a:lnTo>
                    <a:lnTo>
                      <a:pt x="1659" y="15469"/>
                    </a:lnTo>
                    <a:lnTo>
                      <a:pt x="1669" y="15461"/>
                    </a:lnTo>
                    <a:lnTo>
                      <a:pt x="1681" y="15455"/>
                    </a:lnTo>
                    <a:lnTo>
                      <a:pt x="1693" y="15449"/>
                    </a:lnTo>
                    <a:lnTo>
                      <a:pt x="1705"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1" y="15981"/>
                    </a:lnTo>
                    <a:lnTo>
                      <a:pt x="5708" y="15992"/>
                    </a:lnTo>
                    <a:lnTo>
                      <a:pt x="5714" y="16003"/>
                    </a:lnTo>
                    <a:lnTo>
                      <a:pt x="5718" y="16015"/>
                    </a:lnTo>
                    <a:lnTo>
                      <a:pt x="5722" y="16028"/>
                    </a:lnTo>
                    <a:lnTo>
                      <a:pt x="5724" y="16042"/>
                    </a:lnTo>
                    <a:lnTo>
                      <a:pt x="5725" y="16055"/>
                    </a:lnTo>
                    <a:lnTo>
                      <a:pt x="5725" y="16055"/>
                    </a:lnTo>
                    <a:lnTo>
                      <a:pt x="5724" y="16068"/>
                    </a:lnTo>
                    <a:lnTo>
                      <a:pt x="5722" y="16082"/>
                    </a:lnTo>
                    <a:lnTo>
                      <a:pt x="5718" y="16095"/>
                    </a:lnTo>
                    <a:lnTo>
                      <a:pt x="5714" y="16107"/>
                    </a:lnTo>
                    <a:lnTo>
                      <a:pt x="5708" y="16119"/>
                    </a:lnTo>
                    <a:lnTo>
                      <a:pt x="5701"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5" y="16182"/>
                    </a:lnTo>
                    <a:lnTo>
                      <a:pt x="1693" y="16178"/>
                    </a:lnTo>
                    <a:lnTo>
                      <a:pt x="1681" y="16172"/>
                    </a:lnTo>
                    <a:lnTo>
                      <a:pt x="1669" y="16166"/>
                    </a:lnTo>
                    <a:lnTo>
                      <a:pt x="1659" y="16158"/>
                    </a:lnTo>
                    <a:lnTo>
                      <a:pt x="1649" y="16149"/>
                    </a:lnTo>
                    <a:lnTo>
                      <a:pt x="1640" y="16140"/>
                    </a:lnTo>
                    <a:lnTo>
                      <a:pt x="1631" y="16129"/>
                    </a:lnTo>
                    <a:lnTo>
                      <a:pt x="1624" y="16119"/>
                    </a:lnTo>
                    <a:lnTo>
                      <a:pt x="1619" y="16107"/>
                    </a:lnTo>
                    <a:lnTo>
                      <a:pt x="1613" y="16095"/>
                    </a:lnTo>
                    <a:lnTo>
                      <a:pt x="1610" y="16082"/>
                    </a:lnTo>
                    <a:lnTo>
                      <a:pt x="1608" y="16068"/>
                    </a:lnTo>
                    <a:lnTo>
                      <a:pt x="1608" y="16055"/>
                    </a:lnTo>
                    <a:lnTo>
                      <a:pt x="1608" y="16055"/>
                    </a:lnTo>
                    <a:lnTo>
                      <a:pt x="1608" y="16042"/>
                    </a:lnTo>
                    <a:lnTo>
                      <a:pt x="1610" y="16028"/>
                    </a:lnTo>
                    <a:lnTo>
                      <a:pt x="1613" y="16015"/>
                    </a:lnTo>
                    <a:lnTo>
                      <a:pt x="1619" y="16003"/>
                    </a:lnTo>
                    <a:lnTo>
                      <a:pt x="1624" y="15992"/>
                    </a:lnTo>
                    <a:lnTo>
                      <a:pt x="1631" y="15981"/>
                    </a:lnTo>
                    <a:lnTo>
                      <a:pt x="1640" y="15969"/>
                    </a:lnTo>
                    <a:lnTo>
                      <a:pt x="1649" y="15961"/>
                    </a:lnTo>
                    <a:lnTo>
                      <a:pt x="1659" y="15952"/>
                    </a:lnTo>
                    <a:lnTo>
                      <a:pt x="1669" y="15944"/>
                    </a:lnTo>
                    <a:lnTo>
                      <a:pt x="1681" y="15937"/>
                    </a:lnTo>
                    <a:lnTo>
                      <a:pt x="1693" y="15932"/>
                    </a:lnTo>
                    <a:lnTo>
                      <a:pt x="1705" y="15927"/>
                    </a:lnTo>
                    <a:lnTo>
                      <a:pt x="1720" y="15924"/>
                    </a:lnTo>
                    <a:lnTo>
                      <a:pt x="1733" y="15922"/>
                    </a:lnTo>
                    <a:lnTo>
                      <a:pt x="1748" y="15921"/>
                    </a:lnTo>
                    <a:close/>
                    <a:moveTo>
                      <a:pt x="704" y="2929"/>
                    </a:moveTo>
                    <a:lnTo>
                      <a:pt x="6628" y="2929"/>
                    </a:lnTo>
                    <a:lnTo>
                      <a:pt x="6642" y="2930"/>
                    </a:lnTo>
                    <a:lnTo>
                      <a:pt x="6655" y="2931"/>
                    </a:lnTo>
                    <a:lnTo>
                      <a:pt x="6669" y="2932"/>
                    </a:lnTo>
                    <a:lnTo>
                      <a:pt x="6682" y="2934"/>
                    </a:lnTo>
                    <a:lnTo>
                      <a:pt x="6694" y="2938"/>
                    </a:lnTo>
                    <a:lnTo>
                      <a:pt x="6707" y="2941"/>
                    </a:lnTo>
                    <a:lnTo>
                      <a:pt x="6720" y="2944"/>
                    </a:lnTo>
                    <a:lnTo>
                      <a:pt x="6732" y="2949"/>
                    </a:lnTo>
                    <a:lnTo>
                      <a:pt x="6744" y="2954"/>
                    </a:lnTo>
                    <a:lnTo>
                      <a:pt x="6755" y="2960"/>
                    </a:lnTo>
                    <a:lnTo>
                      <a:pt x="6766" y="2965"/>
                    </a:lnTo>
                    <a:lnTo>
                      <a:pt x="6777" y="2972"/>
                    </a:lnTo>
                    <a:lnTo>
                      <a:pt x="6787" y="2979"/>
                    </a:lnTo>
                    <a:lnTo>
                      <a:pt x="6797" y="2986"/>
                    </a:lnTo>
                    <a:lnTo>
                      <a:pt x="6807" y="2994"/>
                    </a:lnTo>
                    <a:lnTo>
                      <a:pt x="6817" y="3002"/>
                    </a:lnTo>
                    <a:lnTo>
                      <a:pt x="6826" y="3011"/>
                    </a:lnTo>
                    <a:lnTo>
                      <a:pt x="6834" y="3020"/>
                    </a:lnTo>
                    <a:lnTo>
                      <a:pt x="6842" y="3029"/>
                    </a:lnTo>
                    <a:lnTo>
                      <a:pt x="6849" y="3039"/>
                    </a:lnTo>
                    <a:lnTo>
                      <a:pt x="6856" y="3049"/>
                    </a:lnTo>
                    <a:lnTo>
                      <a:pt x="6863" y="3060"/>
                    </a:lnTo>
                    <a:lnTo>
                      <a:pt x="6868" y="3070"/>
                    </a:lnTo>
                    <a:lnTo>
                      <a:pt x="6874" y="3081"/>
                    </a:lnTo>
                    <a:lnTo>
                      <a:pt x="6879" y="3092"/>
                    </a:lnTo>
                    <a:lnTo>
                      <a:pt x="6883" y="3104"/>
                    </a:lnTo>
                    <a:lnTo>
                      <a:pt x="6887" y="3115"/>
                    </a:lnTo>
                    <a:lnTo>
                      <a:pt x="6889" y="3127"/>
                    </a:lnTo>
                    <a:lnTo>
                      <a:pt x="6893" y="3140"/>
                    </a:lnTo>
                    <a:lnTo>
                      <a:pt x="6894" y="3152"/>
                    </a:lnTo>
                    <a:lnTo>
                      <a:pt x="6895" y="3164"/>
                    </a:lnTo>
                    <a:lnTo>
                      <a:pt x="6895" y="3177"/>
                    </a:lnTo>
                    <a:lnTo>
                      <a:pt x="6895" y="3764"/>
                    </a:lnTo>
                    <a:lnTo>
                      <a:pt x="6895" y="3776"/>
                    </a:lnTo>
                    <a:lnTo>
                      <a:pt x="6894" y="3790"/>
                    </a:lnTo>
                    <a:lnTo>
                      <a:pt x="6893" y="3802"/>
                    </a:lnTo>
                    <a:lnTo>
                      <a:pt x="6889" y="3814"/>
                    </a:lnTo>
                    <a:lnTo>
                      <a:pt x="6887" y="3826"/>
                    </a:lnTo>
                    <a:lnTo>
                      <a:pt x="6883" y="3837"/>
                    </a:lnTo>
                    <a:lnTo>
                      <a:pt x="6879" y="3850"/>
                    </a:lnTo>
                    <a:lnTo>
                      <a:pt x="6874" y="3861"/>
                    </a:lnTo>
                    <a:lnTo>
                      <a:pt x="6868" y="3872"/>
                    </a:lnTo>
                    <a:lnTo>
                      <a:pt x="6863" y="3882"/>
                    </a:lnTo>
                    <a:lnTo>
                      <a:pt x="6856" y="3893"/>
                    </a:lnTo>
                    <a:lnTo>
                      <a:pt x="6849" y="3903"/>
                    </a:lnTo>
                    <a:lnTo>
                      <a:pt x="6842" y="3912"/>
                    </a:lnTo>
                    <a:lnTo>
                      <a:pt x="6834" y="3922"/>
                    </a:lnTo>
                    <a:lnTo>
                      <a:pt x="6826" y="3931"/>
                    </a:lnTo>
                    <a:lnTo>
                      <a:pt x="6817" y="3939"/>
                    </a:lnTo>
                    <a:lnTo>
                      <a:pt x="6807" y="3947"/>
                    </a:lnTo>
                    <a:lnTo>
                      <a:pt x="6797" y="3955"/>
                    </a:lnTo>
                    <a:lnTo>
                      <a:pt x="6787" y="3963"/>
                    </a:lnTo>
                    <a:lnTo>
                      <a:pt x="6777" y="3969"/>
                    </a:lnTo>
                    <a:lnTo>
                      <a:pt x="6766" y="3976"/>
                    </a:lnTo>
                    <a:lnTo>
                      <a:pt x="6755" y="3982"/>
                    </a:lnTo>
                    <a:lnTo>
                      <a:pt x="6744" y="3987"/>
                    </a:lnTo>
                    <a:lnTo>
                      <a:pt x="6732" y="3993"/>
                    </a:lnTo>
                    <a:lnTo>
                      <a:pt x="6720" y="3997"/>
                    </a:lnTo>
                    <a:lnTo>
                      <a:pt x="6707" y="4000"/>
                    </a:lnTo>
                    <a:lnTo>
                      <a:pt x="6694" y="4004"/>
                    </a:lnTo>
                    <a:lnTo>
                      <a:pt x="6682" y="4007"/>
                    </a:lnTo>
                    <a:lnTo>
                      <a:pt x="6669" y="4009"/>
                    </a:lnTo>
                    <a:lnTo>
                      <a:pt x="6655" y="4010"/>
                    </a:lnTo>
                    <a:lnTo>
                      <a:pt x="6642" y="4012"/>
                    </a:lnTo>
                    <a:lnTo>
                      <a:pt x="6628" y="4012"/>
                    </a:lnTo>
                    <a:lnTo>
                      <a:pt x="704" y="4012"/>
                    </a:lnTo>
                    <a:lnTo>
                      <a:pt x="691" y="4012"/>
                    </a:lnTo>
                    <a:lnTo>
                      <a:pt x="678" y="4010"/>
                    </a:lnTo>
                    <a:lnTo>
                      <a:pt x="664" y="4009"/>
                    </a:lnTo>
                    <a:lnTo>
                      <a:pt x="651" y="4007"/>
                    </a:lnTo>
                    <a:lnTo>
                      <a:pt x="638" y="4004"/>
                    </a:lnTo>
                    <a:lnTo>
                      <a:pt x="625" y="4000"/>
                    </a:lnTo>
                    <a:lnTo>
                      <a:pt x="613" y="3997"/>
                    </a:lnTo>
                    <a:lnTo>
                      <a:pt x="601" y="3993"/>
                    </a:lnTo>
                    <a:lnTo>
                      <a:pt x="589" y="3987"/>
                    </a:lnTo>
                    <a:lnTo>
                      <a:pt x="578" y="3982"/>
                    </a:lnTo>
                    <a:lnTo>
                      <a:pt x="566" y="3976"/>
                    </a:lnTo>
                    <a:lnTo>
                      <a:pt x="556" y="3969"/>
                    </a:lnTo>
                    <a:lnTo>
                      <a:pt x="544" y="3963"/>
                    </a:lnTo>
                    <a:lnTo>
                      <a:pt x="534" y="3955"/>
                    </a:lnTo>
                    <a:lnTo>
                      <a:pt x="524" y="3947"/>
                    </a:lnTo>
                    <a:lnTo>
                      <a:pt x="516" y="3939"/>
                    </a:lnTo>
                    <a:lnTo>
                      <a:pt x="507" y="3931"/>
                    </a:lnTo>
                    <a:lnTo>
                      <a:pt x="498" y="3922"/>
                    </a:lnTo>
                    <a:lnTo>
                      <a:pt x="490" y="3912"/>
                    </a:lnTo>
                    <a:lnTo>
                      <a:pt x="483" y="3903"/>
                    </a:lnTo>
                    <a:lnTo>
                      <a:pt x="476" y="3893"/>
                    </a:lnTo>
                    <a:lnTo>
                      <a:pt x="469" y="3882"/>
                    </a:lnTo>
                    <a:lnTo>
                      <a:pt x="463" y="3872"/>
                    </a:lnTo>
                    <a:lnTo>
                      <a:pt x="458" y="3861"/>
                    </a:lnTo>
                    <a:lnTo>
                      <a:pt x="454" y="3850"/>
                    </a:lnTo>
                    <a:lnTo>
                      <a:pt x="449" y="3837"/>
                    </a:lnTo>
                    <a:lnTo>
                      <a:pt x="446" y="3826"/>
                    </a:lnTo>
                    <a:lnTo>
                      <a:pt x="442" y="3814"/>
                    </a:lnTo>
                    <a:lnTo>
                      <a:pt x="440" y="3802"/>
                    </a:lnTo>
                    <a:lnTo>
                      <a:pt x="439" y="3790"/>
                    </a:lnTo>
                    <a:lnTo>
                      <a:pt x="438" y="3776"/>
                    </a:lnTo>
                    <a:lnTo>
                      <a:pt x="437" y="3764"/>
                    </a:lnTo>
                    <a:lnTo>
                      <a:pt x="437" y="3177"/>
                    </a:lnTo>
                    <a:lnTo>
                      <a:pt x="438" y="3164"/>
                    </a:lnTo>
                    <a:lnTo>
                      <a:pt x="439" y="3152"/>
                    </a:lnTo>
                    <a:lnTo>
                      <a:pt x="440" y="3140"/>
                    </a:lnTo>
                    <a:lnTo>
                      <a:pt x="442" y="3127"/>
                    </a:lnTo>
                    <a:lnTo>
                      <a:pt x="446" y="3115"/>
                    </a:lnTo>
                    <a:lnTo>
                      <a:pt x="449" y="3104"/>
                    </a:lnTo>
                    <a:lnTo>
                      <a:pt x="454" y="3092"/>
                    </a:lnTo>
                    <a:lnTo>
                      <a:pt x="458" y="3081"/>
                    </a:lnTo>
                    <a:lnTo>
                      <a:pt x="463" y="3070"/>
                    </a:lnTo>
                    <a:lnTo>
                      <a:pt x="469" y="3060"/>
                    </a:lnTo>
                    <a:lnTo>
                      <a:pt x="476" y="3049"/>
                    </a:lnTo>
                    <a:lnTo>
                      <a:pt x="483" y="3039"/>
                    </a:lnTo>
                    <a:lnTo>
                      <a:pt x="490" y="3029"/>
                    </a:lnTo>
                    <a:lnTo>
                      <a:pt x="498" y="3020"/>
                    </a:lnTo>
                    <a:lnTo>
                      <a:pt x="507" y="3011"/>
                    </a:lnTo>
                    <a:lnTo>
                      <a:pt x="516" y="3002"/>
                    </a:lnTo>
                    <a:lnTo>
                      <a:pt x="524" y="2994"/>
                    </a:lnTo>
                    <a:lnTo>
                      <a:pt x="534" y="2986"/>
                    </a:lnTo>
                    <a:lnTo>
                      <a:pt x="544" y="2979"/>
                    </a:lnTo>
                    <a:lnTo>
                      <a:pt x="556" y="2972"/>
                    </a:lnTo>
                    <a:lnTo>
                      <a:pt x="566" y="2965"/>
                    </a:lnTo>
                    <a:lnTo>
                      <a:pt x="578" y="2960"/>
                    </a:lnTo>
                    <a:lnTo>
                      <a:pt x="589" y="2954"/>
                    </a:lnTo>
                    <a:lnTo>
                      <a:pt x="601" y="2949"/>
                    </a:lnTo>
                    <a:lnTo>
                      <a:pt x="613" y="2944"/>
                    </a:lnTo>
                    <a:lnTo>
                      <a:pt x="625" y="2941"/>
                    </a:lnTo>
                    <a:lnTo>
                      <a:pt x="638" y="2938"/>
                    </a:lnTo>
                    <a:lnTo>
                      <a:pt x="651" y="2934"/>
                    </a:lnTo>
                    <a:lnTo>
                      <a:pt x="664" y="2932"/>
                    </a:lnTo>
                    <a:lnTo>
                      <a:pt x="678" y="2931"/>
                    </a:lnTo>
                    <a:lnTo>
                      <a:pt x="691" y="2930"/>
                    </a:lnTo>
                    <a:lnTo>
                      <a:pt x="704" y="2929"/>
                    </a:lnTo>
                    <a:close/>
                    <a:moveTo>
                      <a:pt x="704" y="1747"/>
                    </a:moveTo>
                    <a:lnTo>
                      <a:pt x="6628" y="1747"/>
                    </a:lnTo>
                    <a:lnTo>
                      <a:pt x="6642" y="1747"/>
                    </a:lnTo>
                    <a:lnTo>
                      <a:pt x="6655" y="1748"/>
                    </a:lnTo>
                    <a:lnTo>
                      <a:pt x="6669" y="1749"/>
                    </a:lnTo>
                    <a:lnTo>
                      <a:pt x="6682" y="1752"/>
                    </a:lnTo>
                    <a:lnTo>
                      <a:pt x="6694" y="1755"/>
                    </a:lnTo>
                    <a:lnTo>
                      <a:pt x="6707" y="1758"/>
                    </a:lnTo>
                    <a:lnTo>
                      <a:pt x="6720" y="1762"/>
                    </a:lnTo>
                    <a:lnTo>
                      <a:pt x="6732" y="1766"/>
                    </a:lnTo>
                    <a:lnTo>
                      <a:pt x="6744" y="1772"/>
                    </a:lnTo>
                    <a:lnTo>
                      <a:pt x="6755" y="1777"/>
                    </a:lnTo>
                    <a:lnTo>
                      <a:pt x="6766" y="1783"/>
                    </a:lnTo>
                    <a:lnTo>
                      <a:pt x="6777" y="1789"/>
                    </a:lnTo>
                    <a:lnTo>
                      <a:pt x="6787" y="1796"/>
                    </a:lnTo>
                    <a:lnTo>
                      <a:pt x="6797" y="1804"/>
                    </a:lnTo>
                    <a:lnTo>
                      <a:pt x="6807" y="1812"/>
                    </a:lnTo>
                    <a:lnTo>
                      <a:pt x="6817" y="1819"/>
                    </a:lnTo>
                    <a:lnTo>
                      <a:pt x="6826" y="1828"/>
                    </a:lnTo>
                    <a:lnTo>
                      <a:pt x="6834" y="1837"/>
                    </a:lnTo>
                    <a:lnTo>
                      <a:pt x="6842" y="1846"/>
                    </a:lnTo>
                    <a:lnTo>
                      <a:pt x="6849" y="1856"/>
                    </a:lnTo>
                    <a:lnTo>
                      <a:pt x="6856" y="1866"/>
                    </a:lnTo>
                    <a:lnTo>
                      <a:pt x="6863" y="1877"/>
                    </a:lnTo>
                    <a:lnTo>
                      <a:pt x="6868" y="1887"/>
                    </a:lnTo>
                    <a:lnTo>
                      <a:pt x="6874" y="1898"/>
                    </a:lnTo>
                    <a:lnTo>
                      <a:pt x="6879" y="1909"/>
                    </a:lnTo>
                    <a:lnTo>
                      <a:pt x="6883" y="1921"/>
                    </a:lnTo>
                    <a:lnTo>
                      <a:pt x="6887" y="1933"/>
                    </a:lnTo>
                    <a:lnTo>
                      <a:pt x="6889" y="1945"/>
                    </a:lnTo>
                    <a:lnTo>
                      <a:pt x="6893" y="1957"/>
                    </a:lnTo>
                    <a:lnTo>
                      <a:pt x="6894" y="1969"/>
                    </a:lnTo>
                    <a:lnTo>
                      <a:pt x="6895" y="1981"/>
                    </a:lnTo>
                    <a:lnTo>
                      <a:pt x="6895" y="1995"/>
                    </a:lnTo>
                    <a:lnTo>
                      <a:pt x="6895" y="2582"/>
                    </a:lnTo>
                    <a:lnTo>
                      <a:pt x="6895" y="2594"/>
                    </a:lnTo>
                    <a:lnTo>
                      <a:pt x="6894" y="2607"/>
                    </a:lnTo>
                    <a:lnTo>
                      <a:pt x="6893" y="2619"/>
                    </a:lnTo>
                    <a:lnTo>
                      <a:pt x="6889" y="2631"/>
                    </a:lnTo>
                    <a:lnTo>
                      <a:pt x="6887" y="2644"/>
                    </a:lnTo>
                    <a:lnTo>
                      <a:pt x="6883" y="2655"/>
                    </a:lnTo>
                    <a:lnTo>
                      <a:pt x="6879" y="2667"/>
                    </a:lnTo>
                    <a:lnTo>
                      <a:pt x="6874" y="2678"/>
                    </a:lnTo>
                    <a:lnTo>
                      <a:pt x="6868" y="2689"/>
                    </a:lnTo>
                    <a:lnTo>
                      <a:pt x="6863" y="2699"/>
                    </a:lnTo>
                    <a:lnTo>
                      <a:pt x="6856" y="2710"/>
                    </a:lnTo>
                    <a:lnTo>
                      <a:pt x="6849" y="2720"/>
                    </a:lnTo>
                    <a:lnTo>
                      <a:pt x="6842" y="2730"/>
                    </a:lnTo>
                    <a:lnTo>
                      <a:pt x="6834" y="2739"/>
                    </a:lnTo>
                    <a:lnTo>
                      <a:pt x="6826" y="2748"/>
                    </a:lnTo>
                    <a:lnTo>
                      <a:pt x="6817" y="2757"/>
                    </a:lnTo>
                    <a:lnTo>
                      <a:pt x="6807" y="2765"/>
                    </a:lnTo>
                    <a:lnTo>
                      <a:pt x="6797" y="2772"/>
                    </a:lnTo>
                    <a:lnTo>
                      <a:pt x="6787" y="2780"/>
                    </a:lnTo>
                    <a:lnTo>
                      <a:pt x="6777" y="2787"/>
                    </a:lnTo>
                    <a:lnTo>
                      <a:pt x="6766" y="2793"/>
                    </a:lnTo>
                    <a:lnTo>
                      <a:pt x="6755" y="2799"/>
                    </a:lnTo>
                    <a:lnTo>
                      <a:pt x="6744" y="2805"/>
                    </a:lnTo>
                    <a:lnTo>
                      <a:pt x="6732" y="2810"/>
                    </a:lnTo>
                    <a:lnTo>
                      <a:pt x="6720" y="2814"/>
                    </a:lnTo>
                    <a:lnTo>
                      <a:pt x="6707" y="2818"/>
                    </a:lnTo>
                    <a:lnTo>
                      <a:pt x="6694" y="2821"/>
                    </a:lnTo>
                    <a:lnTo>
                      <a:pt x="6682" y="2824"/>
                    </a:lnTo>
                    <a:lnTo>
                      <a:pt x="6669" y="2827"/>
                    </a:lnTo>
                    <a:lnTo>
                      <a:pt x="6655" y="2828"/>
                    </a:lnTo>
                    <a:lnTo>
                      <a:pt x="6642" y="2829"/>
                    </a:lnTo>
                    <a:lnTo>
                      <a:pt x="6628" y="2829"/>
                    </a:lnTo>
                    <a:lnTo>
                      <a:pt x="704" y="2829"/>
                    </a:lnTo>
                    <a:lnTo>
                      <a:pt x="691" y="2829"/>
                    </a:lnTo>
                    <a:lnTo>
                      <a:pt x="678" y="2828"/>
                    </a:lnTo>
                    <a:lnTo>
                      <a:pt x="664" y="2827"/>
                    </a:lnTo>
                    <a:lnTo>
                      <a:pt x="651" y="2824"/>
                    </a:lnTo>
                    <a:lnTo>
                      <a:pt x="638" y="2821"/>
                    </a:lnTo>
                    <a:lnTo>
                      <a:pt x="625" y="2818"/>
                    </a:lnTo>
                    <a:lnTo>
                      <a:pt x="613" y="2814"/>
                    </a:lnTo>
                    <a:lnTo>
                      <a:pt x="601" y="2810"/>
                    </a:lnTo>
                    <a:lnTo>
                      <a:pt x="589" y="2805"/>
                    </a:lnTo>
                    <a:lnTo>
                      <a:pt x="578" y="2799"/>
                    </a:lnTo>
                    <a:lnTo>
                      <a:pt x="566" y="2793"/>
                    </a:lnTo>
                    <a:lnTo>
                      <a:pt x="556" y="2787"/>
                    </a:lnTo>
                    <a:lnTo>
                      <a:pt x="544" y="2780"/>
                    </a:lnTo>
                    <a:lnTo>
                      <a:pt x="534" y="2772"/>
                    </a:lnTo>
                    <a:lnTo>
                      <a:pt x="524" y="2765"/>
                    </a:lnTo>
                    <a:lnTo>
                      <a:pt x="516" y="2757"/>
                    </a:lnTo>
                    <a:lnTo>
                      <a:pt x="507" y="2748"/>
                    </a:lnTo>
                    <a:lnTo>
                      <a:pt x="498" y="2739"/>
                    </a:lnTo>
                    <a:lnTo>
                      <a:pt x="490" y="2730"/>
                    </a:lnTo>
                    <a:lnTo>
                      <a:pt x="483" y="2720"/>
                    </a:lnTo>
                    <a:lnTo>
                      <a:pt x="476" y="2710"/>
                    </a:lnTo>
                    <a:lnTo>
                      <a:pt x="469" y="2699"/>
                    </a:lnTo>
                    <a:lnTo>
                      <a:pt x="463" y="2689"/>
                    </a:lnTo>
                    <a:lnTo>
                      <a:pt x="458" y="2678"/>
                    </a:lnTo>
                    <a:lnTo>
                      <a:pt x="454" y="2667"/>
                    </a:lnTo>
                    <a:lnTo>
                      <a:pt x="449" y="2655"/>
                    </a:lnTo>
                    <a:lnTo>
                      <a:pt x="446" y="2644"/>
                    </a:lnTo>
                    <a:lnTo>
                      <a:pt x="442" y="2631"/>
                    </a:lnTo>
                    <a:lnTo>
                      <a:pt x="440" y="2619"/>
                    </a:lnTo>
                    <a:lnTo>
                      <a:pt x="439" y="2607"/>
                    </a:lnTo>
                    <a:lnTo>
                      <a:pt x="438" y="2594"/>
                    </a:lnTo>
                    <a:lnTo>
                      <a:pt x="437" y="2582"/>
                    </a:lnTo>
                    <a:lnTo>
                      <a:pt x="437" y="1995"/>
                    </a:lnTo>
                    <a:lnTo>
                      <a:pt x="438" y="1981"/>
                    </a:lnTo>
                    <a:lnTo>
                      <a:pt x="439" y="1969"/>
                    </a:lnTo>
                    <a:lnTo>
                      <a:pt x="440" y="1957"/>
                    </a:lnTo>
                    <a:lnTo>
                      <a:pt x="442" y="1945"/>
                    </a:lnTo>
                    <a:lnTo>
                      <a:pt x="446" y="1933"/>
                    </a:lnTo>
                    <a:lnTo>
                      <a:pt x="449" y="1921"/>
                    </a:lnTo>
                    <a:lnTo>
                      <a:pt x="454" y="1909"/>
                    </a:lnTo>
                    <a:lnTo>
                      <a:pt x="458" y="1898"/>
                    </a:lnTo>
                    <a:lnTo>
                      <a:pt x="463" y="1887"/>
                    </a:lnTo>
                    <a:lnTo>
                      <a:pt x="469" y="1877"/>
                    </a:lnTo>
                    <a:lnTo>
                      <a:pt x="476" y="1866"/>
                    </a:lnTo>
                    <a:lnTo>
                      <a:pt x="483" y="1856"/>
                    </a:lnTo>
                    <a:lnTo>
                      <a:pt x="490" y="1846"/>
                    </a:lnTo>
                    <a:lnTo>
                      <a:pt x="498" y="1837"/>
                    </a:lnTo>
                    <a:lnTo>
                      <a:pt x="507" y="1828"/>
                    </a:lnTo>
                    <a:lnTo>
                      <a:pt x="516" y="1819"/>
                    </a:lnTo>
                    <a:lnTo>
                      <a:pt x="524" y="1812"/>
                    </a:lnTo>
                    <a:lnTo>
                      <a:pt x="534" y="1804"/>
                    </a:lnTo>
                    <a:lnTo>
                      <a:pt x="544" y="1796"/>
                    </a:lnTo>
                    <a:lnTo>
                      <a:pt x="556" y="1789"/>
                    </a:lnTo>
                    <a:lnTo>
                      <a:pt x="566" y="1783"/>
                    </a:lnTo>
                    <a:lnTo>
                      <a:pt x="578" y="1777"/>
                    </a:lnTo>
                    <a:lnTo>
                      <a:pt x="589" y="1772"/>
                    </a:lnTo>
                    <a:lnTo>
                      <a:pt x="601" y="1766"/>
                    </a:lnTo>
                    <a:lnTo>
                      <a:pt x="613" y="1762"/>
                    </a:lnTo>
                    <a:lnTo>
                      <a:pt x="625" y="1758"/>
                    </a:lnTo>
                    <a:lnTo>
                      <a:pt x="638" y="1755"/>
                    </a:lnTo>
                    <a:lnTo>
                      <a:pt x="651" y="1752"/>
                    </a:lnTo>
                    <a:lnTo>
                      <a:pt x="664" y="1749"/>
                    </a:lnTo>
                    <a:lnTo>
                      <a:pt x="678" y="1748"/>
                    </a:lnTo>
                    <a:lnTo>
                      <a:pt x="691" y="1747"/>
                    </a:lnTo>
                    <a:lnTo>
                      <a:pt x="704" y="1747"/>
                    </a:lnTo>
                    <a:close/>
                    <a:moveTo>
                      <a:pt x="704" y="565"/>
                    </a:moveTo>
                    <a:lnTo>
                      <a:pt x="6628" y="565"/>
                    </a:lnTo>
                    <a:lnTo>
                      <a:pt x="6642" y="565"/>
                    </a:lnTo>
                    <a:lnTo>
                      <a:pt x="6655" y="566"/>
                    </a:lnTo>
                    <a:lnTo>
                      <a:pt x="6669" y="567"/>
                    </a:lnTo>
                    <a:lnTo>
                      <a:pt x="6682" y="569"/>
                    </a:lnTo>
                    <a:lnTo>
                      <a:pt x="6694" y="572"/>
                    </a:lnTo>
                    <a:lnTo>
                      <a:pt x="6707" y="576"/>
                    </a:lnTo>
                    <a:lnTo>
                      <a:pt x="6720" y="579"/>
                    </a:lnTo>
                    <a:lnTo>
                      <a:pt x="6732" y="584"/>
                    </a:lnTo>
                    <a:lnTo>
                      <a:pt x="6744" y="589"/>
                    </a:lnTo>
                    <a:lnTo>
                      <a:pt x="6755" y="595"/>
                    </a:lnTo>
                    <a:lnTo>
                      <a:pt x="6766" y="600"/>
                    </a:lnTo>
                    <a:lnTo>
                      <a:pt x="6777" y="607"/>
                    </a:lnTo>
                    <a:lnTo>
                      <a:pt x="6787" y="613"/>
                    </a:lnTo>
                    <a:lnTo>
                      <a:pt x="6797" y="621"/>
                    </a:lnTo>
                    <a:lnTo>
                      <a:pt x="6807" y="629"/>
                    </a:lnTo>
                    <a:lnTo>
                      <a:pt x="6817" y="637"/>
                    </a:lnTo>
                    <a:lnTo>
                      <a:pt x="6826" y="646"/>
                    </a:lnTo>
                    <a:lnTo>
                      <a:pt x="6834" y="655"/>
                    </a:lnTo>
                    <a:lnTo>
                      <a:pt x="6842" y="665"/>
                    </a:lnTo>
                    <a:lnTo>
                      <a:pt x="6849" y="673"/>
                    </a:lnTo>
                    <a:lnTo>
                      <a:pt x="6856" y="683"/>
                    </a:lnTo>
                    <a:lnTo>
                      <a:pt x="6863" y="694"/>
                    </a:lnTo>
                    <a:lnTo>
                      <a:pt x="6868" y="704"/>
                    </a:lnTo>
                    <a:lnTo>
                      <a:pt x="6874" y="716"/>
                    </a:lnTo>
                    <a:lnTo>
                      <a:pt x="6879" y="727"/>
                    </a:lnTo>
                    <a:lnTo>
                      <a:pt x="6883" y="739"/>
                    </a:lnTo>
                    <a:lnTo>
                      <a:pt x="6887" y="750"/>
                    </a:lnTo>
                    <a:lnTo>
                      <a:pt x="6889" y="762"/>
                    </a:lnTo>
                    <a:lnTo>
                      <a:pt x="6893" y="774"/>
                    </a:lnTo>
                    <a:lnTo>
                      <a:pt x="6894" y="787"/>
                    </a:lnTo>
                    <a:lnTo>
                      <a:pt x="6895" y="800"/>
                    </a:lnTo>
                    <a:lnTo>
                      <a:pt x="6895" y="812"/>
                    </a:lnTo>
                    <a:lnTo>
                      <a:pt x="6895" y="1399"/>
                    </a:lnTo>
                    <a:lnTo>
                      <a:pt x="6895" y="1412"/>
                    </a:lnTo>
                    <a:lnTo>
                      <a:pt x="6894" y="1424"/>
                    </a:lnTo>
                    <a:lnTo>
                      <a:pt x="6893" y="1437"/>
                    </a:lnTo>
                    <a:lnTo>
                      <a:pt x="6889" y="1449"/>
                    </a:lnTo>
                    <a:lnTo>
                      <a:pt x="6887" y="1461"/>
                    </a:lnTo>
                    <a:lnTo>
                      <a:pt x="6883" y="1472"/>
                    </a:lnTo>
                    <a:lnTo>
                      <a:pt x="6879" y="1484"/>
                    </a:lnTo>
                    <a:lnTo>
                      <a:pt x="6874" y="1495"/>
                    </a:lnTo>
                    <a:lnTo>
                      <a:pt x="6868" y="1507"/>
                    </a:lnTo>
                    <a:lnTo>
                      <a:pt x="6863" y="1517"/>
                    </a:lnTo>
                    <a:lnTo>
                      <a:pt x="6856" y="1528"/>
                    </a:lnTo>
                    <a:lnTo>
                      <a:pt x="6849" y="1538"/>
                    </a:lnTo>
                    <a:lnTo>
                      <a:pt x="6842" y="1548"/>
                    </a:lnTo>
                    <a:lnTo>
                      <a:pt x="6834" y="1556"/>
                    </a:lnTo>
                    <a:lnTo>
                      <a:pt x="6826" y="1565"/>
                    </a:lnTo>
                    <a:lnTo>
                      <a:pt x="6817" y="1574"/>
                    </a:lnTo>
                    <a:lnTo>
                      <a:pt x="6807" y="1582"/>
                    </a:lnTo>
                    <a:lnTo>
                      <a:pt x="6797" y="1590"/>
                    </a:lnTo>
                    <a:lnTo>
                      <a:pt x="6787" y="1598"/>
                    </a:lnTo>
                    <a:lnTo>
                      <a:pt x="6777" y="1604"/>
                    </a:lnTo>
                    <a:lnTo>
                      <a:pt x="6766" y="1611"/>
                    </a:lnTo>
                    <a:lnTo>
                      <a:pt x="6755" y="1617"/>
                    </a:lnTo>
                    <a:lnTo>
                      <a:pt x="6744" y="1622"/>
                    </a:lnTo>
                    <a:lnTo>
                      <a:pt x="6732" y="1627"/>
                    </a:lnTo>
                    <a:lnTo>
                      <a:pt x="6720" y="1632"/>
                    </a:lnTo>
                    <a:lnTo>
                      <a:pt x="6707" y="1635"/>
                    </a:lnTo>
                    <a:lnTo>
                      <a:pt x="6694" y="1639"/>
                    </a:lnTo>
                    <a:lnTo>
                      <a:pt x="6682" y="1642"/>
                    </a:lnTo>
                    <a:lnTo>
                      <a:pt x="6669" y="1644"/>
                    </a:lnTo>
                    <a:lnTo>
                      <a:pt x="6655" y="1645"/>
                    </a:lnTo>
                    <a:lnTo>
                      <a:pt x="6642" y="1646"/>
                    </a:lnTo>
                    <a:lnTo>
                      <a:pt x="6628" y="1647"/>
                    </a:lnTo>
                    <a:lnTo>
                      <a:pt x="704" y="1647"/>
                    </a:lnTo>
                    <a:lnTo>
                      <a:pt x="691" y="1646"/>
                    </a:lnTo>
                    <a:lnTo>
                      <a:pt x="678" y="1645"/>
                    </a:lnTo>
                    <a:lnTo>
                      <a:pt x="664" y="1644"/>
                    </a:lnTo>
                    <a:lnTo>
                      <a:pt x="651" y="1642"/>
                    </a:lnTo>
                    <a:lnTo>
                      <a:pt x="638" y="1639"/>
                    </a:lnTo>
                    <a:lnTo>
                      <a:pt x="625" y="1635"/>
                    </a:lnTo>
                    <a:lnTo>
                      <a:pt x="613" y="1632"/>
                    </a:lnTo>
                    <a:lnTo>
                      <a:pt x="601" y="1627"/>
                    </a:lnTo>
                    <a:lnTo>
                      <a:pt x="589" y="1622"/>
                    </a:lnTo>
                    <a:lnTo>
                      <a:pt x="578" y="1617"/>
                    </a:lnTo>
                    <a:lnTo>
                      <a:pt x="566" y="1611"/>
                    </a:lnTo>
                    <a:lnTo>
                      <a:pt x="556" y="1604"/>
                    </a:lnTo>
                    <a:lnTo>
                      <a:pt x="544" y="1598"/>
                    </a:lnTo>
                    <a:lnTo>
                      <a:pt x="534" y="1590"/>
                    </a:lnTo>
                    <a:lnTo>
                      <a:pt x="524" y="1582"/>
                    </a:lnTo>
                    <a:lnTo>
                      <a:pt x="516" y="1574"/>
                    </a:lnTo>
                    <a:lnTo>
                      <a:pt x="507" y="1565"/>
                    </a:lnTo>
                    <a:lnTo>
                      <a:pt x="498" y="1556"/>
                    </a:lnTo>
                    <a:lnTo>
                      <a:pt x="490" y="1548"/>
                    </a:lnTo>
                    <a:lnTo>
                      <a:pt x="483" y="1538"/>
                    </a:lnTo>
                    <a:lnTo>
                      <a:pt x="476" y="1528"/>
                    </a:lnTo>
                    <a:lnTo>
                      <a:pt x="469" y="1517"/>
                    </a:lnTo>
                    <a:lnTo>
                      <a:pt x="463" y="1507"/>
                    </a:lnTo>
                    <a:lnTo>
                      <a:pt x="458" y="1495"/>
                    </a:lnTo>
                    <a:lnTo>
                      <a:pt x="454" y="1484"/>
                    </a:lnTo>
                    <a:lnTo>
                      <a:pt x="449" y="1472"/>
                    </a:lnTo>
                    <a:lnTo>
                      <a:pt x="446" y="1461"/>
                    </a:lnTo>
                    <a:lnTo>
                      <a:pt x="442" y="1449"/>
                    </a:lnTo>
                    <a:lnTo>
                      <a:pt x="440" y="1437"/>
                    </a:lnTo>
                    <a:lnTo>
                      <a:pt x="439" y="1424"/>
                    </a:lnTo>
                    <a:lnTo>
                      <a:pt x="438" y="1412"/>
                    </a:lnTo>
                    <a:lnTo>
                      <a:pt x="437" y="1399"/>
                    </a:lnTo>
                    <a:lnTo>
                      <a:pt x="437" y="812"/>
                    </a:lnTo>
                    <a:lnTo>
                      <a:pt x="438" y="800"/>
                    </a:lnTo>
                    <a:lnTo>
                      <a:pt x="439" y="787"/>
                    </a:lnTo>
                    <a:lnTo>
                      <a:pt x="440" y="774"/>
                    </a:lnTo>
                    <a:lnTo>
                      <a:pt x="442" y="762"/>
                    </a:lnTo>
                    <a:lnTo>
                      <a:pt x="446" y="750"/>
                    </a:lnTo>
                    <a:lnTo>
                      <a:pt x="449" y="739"/>
                    </a:lnTo>
                    <a:lnTo>
                      <a:pt x="454" y="727"/>
                    </a:lnTo>
                    <a:lnTo>
                      <a:pt x="458" y="716"/>
                    </a:lnTo>
                    <a:lnTo>
                      <a:pt x="463" y="704"/>
                    </a:lnTo>
                    <a:lnTo>
                      <a:pt x="469" y="694"/>
                    </a:lnTo>
                    <a:lnTo>
                      <a:pt x="476" y="683"/>
                    </a:lnTo>
                    <a:lnTo>
                      <a:pt x="483" y="673"/>
                    </a:lnTo>
                    <a:lnTo>
                      <a:pt x="490" y="665"/>
                    </a:lnTo>
                    <a:lnTo>
                      <a:pt x="498" y="655"/>
                    </a:lnTo>
                    <a:lnTo>
                      <a:pt x="507" y="646"/>
                    </a:lnTo>
                    <a:lnTo>
                      <a:pt x="516" y="637"/>
                    </a:lnTo>
                    <a:lnTo>
                      <a:pt x="524" y="629"/>
                    </a:lnTo>
                    <a:lnTo>
                      <a:pt x="534" y="621"/>
                    </a:lnTo>
                    <a:lnTo>
                      <a:pt x="544" y="613"/>
                    </a:lnTo>
                    <a:lnTo>
                      <a:pt x="556" y="607"/>
                    </a:lnTo>
                    <a:lnTo>
                      <a:pt x="566" y="600"/>
                    </a:lnTo>
                    <a:lnTo>
                      <a:pt x="578" y="595"/>
                    </a:lnTo>
                    <a:lnTo>
                      <a:pt x="589" y="589"/>
                    </a:lnTo>
                    <a:lnTo>
                      <a:pt x="601" y="584"/>
                    </a:lnTo>
                    <a:lnTo>
                      <a:pt x="613" y="579"/>
                    </a:lnTo>
                    <a:lnTo>
                      <a:pt x="625" y="576"/>
                    </a:lnTo>
                    <a:lnTo>
                      <a:pt x="638" y="572"/>
                    </a:lnTo>
                    <a:lnTo>
                      <a:pt x="651" y="569"/>
                    </a:lnTo>
                    <a:lnTo>
                      <a:pt x="664" y="567"/>
                    </a:lnTo>
                    <a:lnTo>
                      <a:pt x="678" y="566"/>
                    </a:lnTo>
                    <a:lnTo>
                      <a:pt x="691" y="565"/>
                    </a:lnTo>
                    <a:lnTo>
                      <a:pt x="704" y="5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3" name="Freeform 82"/>
              <p:cNvSpPr>
                <a:spLocks/>
              </p:cNvSpPr>
              <p:nvPr/>
            </p:nvSpPr>
            <p:spPr bwMode="auto">
              <a:xfrm>
                <a:off x="12235265" y="2025012"/>
                <a:ext cx="203200" cy="33338"/>
              </a:xfrm>
              <a:custGeom>
                <a:avLst/>
                <a:gdLst/>
                <a:ahLst/>
                <a:cxnLst>
                  <a:cxn ang="0">
                    <a:pos x="1170" y="0"/>
                  </a:cxn>
                  <a:cxn ang="0">
                    <a:pos x="1192" y="2"/>
                  </a:cxn>
                  <a:cxn ang="0">
                    <a:pos x="1212" y="9"/>
                  </a:cxn>
                  <a:cxn ang="0">
                    <a:pos x="1231" y="19"/>
                  </a:cxn>
                  <a:cxn ang="0">
                    <a:pos x="1246" y="32"/>
                  </a:cxn>
                  <a:cxn ang="0">
                    <a:pos x="1259" y="49"/>
                  </a:cxn>
                  <a:cxn ang="0">
                    <a:pos x="1271" y="66"/>
                  </a:cxn>
                  <a:cxn ang="0">
                    <a:pos x="1276" y="87"/>
                  </a:cxn>
                  <a:cxn ang="0">
                    <a:pos x="1278" y="110"/>
                  </a:cxn>
                  <a:cxn ang="0">
                    <a:pos x="1276" y="131"/>
                  </a:cxn>
                  <a:cxn ang="0">
                    <a:pos x="1271" y="152"/>
                  </a:cxn>
                  <a:cxn ang="0">
                    <a:pos x="1259" y="170"/>
                  </a:cxn>
                  <a:cxn ang="0">
                    <a:pos x="1246" y="186"/>
                  </a:cxn>
                  <a:cxn ang="0">
                    <a:pos x="1231" y="200"/>
                  </a:cxn>
                  <a:cxn ang="0">
                    <a:pos x="1212" y="210"/>
                  </a:cxn>
                  <a:cxn ang="0">
                    <a:pos x="1192" y="216"/>
                  </a:cxn>
                  <a:cxn ang="0">
                    <a:pos x="1170" y="218"/>
                  </a:cxn>
                  <a:cxn ang="0">
                    <a:pos x="97" y="217"/>
                  </a:cxn>
                  <a:cxn ang="0">
                    <a:pos x="76" y="213"/>
                  </a:cxn>
                  <a:cxn ang="0">
                    <a:pos x="56" y="205"/>
                  </a:cxn>
                  <a:cxn ang="0">
                    <a:pos x="40" y="193"/>
                  </a:cxn>
                  <a:cxn ang="0">
                    <a:pos x="24" y="178"/>
                  </a:cxn>
                  <a:cxn ang="0">
                    <a:pos x="13" y="161"/>
                  </a:cxn>
                  <a:cxn ang="0">
                    <a:pos x="4" y="142"/>
                  </a:cxn>
                  <a:cxn ang="0">
                    <a:pos x="0" y="121"/>
                  </a:cxn>
                  <a:cxn ang="0">
                    <a:pos x="0" y="99"/>
                  </a:cxn>
                  <a:cxn ang="0">
                    <a:pos x="4" y="76"/>
                  </a:cxn>
                  <a:cxn ang="0">
                    <a:pos x="13" y="58"/>
                  </a:cxn>
                  <a:cxn ang="0">
                    <a:pos x="24" y="40"/>
                  </a:cxn>
                  <a:cxn ang="0">
                    <a:pos x="40" y="25"/>
                  </a:cxn>
                  <a:cxn ang="0">
                    <a:pos x="56" y="13"/>
                  </a:cxn>
                  <a:cxn ang="0">
                    <a:pos x="76" y="5"/>
                  </a:cxn>
                  <a:cxn ang="0">
                    <a:pos x="97" y="1"/>
                  </a:cxn>
                </a:cxnLst>
                <a:rect l="0" t="0" r="r" b="b"/>
                <a:pathLst>
                  <a:path w="1278" h="218">
                    <a:moveTo>
                      <a:pt x="108" y="0"/>
                    </a:moveTo>
                    <a:lnTo>
                      <a:pt x="1170" y="0"/>
                    </a:lnTo>
                    <a:lnTo>
                      <a:pt x="1181" y="1"/>
                    </a:lnTo>
                    <a:lnTo>
                      <a:pt x="1192" y="2"/>
                    </a:lnTo>
                    <a:lnTo>
                      <a:pt x="1202" y="5"/>
                    </a:lnTo>
                    <a:lnTo>
                      <a:pt x="1212" y="9"/>
                    </a:lnTo>
                    <a:lnTo>
                      <a:pt x="1222" y="13"/>
                    </a:lnTo>
                    <a:lnTo>
                      <a:pt x="1231" y="19"/>
                    </a:lnTo>
                    <a:lnTo>
                      <a:pt x="1238" y="25"/>
                    </a:lnTo>
                    <a:lnTo>
                      <a:pt x="1246" y="32"/>
                    </a:lnTo>
                    <a:lnTo>
                      <a:pt x="1254" y="40"/>
                    </a:lnTo>
                    <a:lnTo>
                      <a:pt x="1259" y="49"/>
                    </a:lnTo>
                    <a:lnTo>
                      <a:pt x="1265" y="58"/>
                    </a:lnTo>
                    <a:lnTo>
                      <a:pt x="1271" y="66"/>
                    </a:lnTo>
                    <a:lnTo>
                      <a:pt x="1274" y="76"/>
                    </a:lnTo>
                    <a:lnTo>
                      <a:pt x="1276" y="87"/>
                    </a:lnTo>
                    <a:lnTo>
                      <a:pt x="1278" y="99"/>
                    </a:lnTo>
                    <a:lnTo>
                      <a:pt x="1278" y="110"/>
                    </a:lnTo>
                    <a:lnTo>
                      <a:pt x="1278" y="121"/>
                    </a:lnTo>
                    <a:lnTo>
                      <a:pt x="1276" y="131"/>
                    </a:lnTo>
                    <a:lnTo>
                      <a:pt x="1274" y="142"/>
                    </a:lnTo>
                    <a:lnTo>
                      <a:pt x="1271" y="152"/>
                    </a:lnTo>
                    <a:lnTo>
                      <a:pt x="1265" y="161"/>
                    </a:lnTo>
                    <a:lnTo>
                      <a:pt x="1259" y="170"/>
                    </a:lnTo>
                    <a:lnTo>
                      <a:pt x="1254" y="178"/>
                    </a:lnTo>
                    <a:lnTo>
                      <a:pt x="1246" y="186"/>
                    </a:lnTo>
                    <a:lnTo>
                      <a:pt x="1238" y="193"/>
                    </a:lnTo>
                    <a:lnTo>
                      <a:pt x="1231" y="200"/>
                    </a:lnTo>
                    <a:lnTo>
                      <a:pt x="1222" y="205"/>
                    </a:lnTo>
                    <a:lnTo>
                      <a:pt x="1212" y="210"/>
                    </a:lnTo>
                    <a:lnTo>
                      <a:pt x="1202" y="213"/>
                    </a:lnTo>
                    <a:lnTo>
                      <a:pt x="1192" y="216"/>
                    </a:lnTo>
                    <a:lnTo>
                      <a:pt x="1181" y="217"/>
                    </a:lnTo>
                    <a:lnTo>
                      <a:pt x="1170" y="218"/>
                    </a:lnTo>
                    <a:lnTo>
                      <a:pt x="108" y="218"/>
                    </a:lnTo>
                    <a:lnTo>
                      <a:pt x="97" y="217"/>
                    </a:lnTo>
                    <a:lnTo>
                      <a:pt x="86" y="216"/>
                    </a:lnTo>
                    <a:lnTo>
                      <a:pt x="76" y="213"/>
                    </a:lnTo>
                    <a:lnTo>
                      <a:pt x="66" y="210"/>
                    </a:lnTo>
                    <a:lnTo>
                      <a:pt x="56" y="205"/>
                    </a:lnTo>
                    <a:lnTo>
                      <a:pt x="47" y="200"/>
                    </a:lnTo>
                    <a:lnTo>
                      <a:pt x="40" y="193"/>
                    </a:lnTo>
                    <a:lnTo>
                      <a:pt x="32" y="186"/>
                    </a:lnTo>
                    <a:lnTo>
                      <a:pt x="24" y="178"/>
                    </a:lnTo>
                    <a:lnTo>
                      <a:pt x="19" y="170"/>
                    </a:lnTo>
                    <a:lnTo>
                      <a:pt x="13" y="161"/>
                    </a:lnTo>
                    <a:lnTo>
                      <a:pt x="9" y="152"/>
                    </a:lnTo>
                    <a:lnTo>
                      <a:pt x="4" y="142"/>
                    </a:lnTo>
                    <a:lnTo>
                      <a:pt x="2" y="131"/>
                    </a:lnTo>
                    <a:lnTo>
                      <a:pt x="0" y="121"/>
                    </a:lnTo>
                    <a:lnTo>
                      <a:pt x="0" y="110"/>
                    </a:lnTo>
                    <a:lnTo>
                      <a:pt x="0" y="99"/>
                    </a:lnTo>
                    <a:lnTo>
                      <a:pt x="2" y="87"/>
                    </a:lnTo>
                    <a:lnTo>
                      <a:pt x="4" y="76"/>
                    </a:lnTo>
                    <a:lnTo>
                      <a:pt x="9" y="66"/>
                    </a:lnTo>
                    <a:lnTo>
                      <a:pt x="13" y="58"/>
                    </a:lnTo>
                    <a:lnTo>
                      <a:pt x="19" y="49"/>
                    </a:lnTo>
                    <a:lnTo>
                      <a:pt x="24" y="40"/>
                    </a:lnTo>
                    <a:lnTo>
                      <a:pt x="32" y="32"/>
                    </a:lnTo>
                    <a:lnTo>
                      <a:pt x="40"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4" name="Freeform 83"/>
              <p:cNvSpPr>
                <a:spLocks/>
              </p:cNvSpPr>
              <p:nvPr/>
            </p:nvSpPr>
            <p:spPr bwMode="auto">
              <a:xfrm>
                <a:off x="11619315" y="2025012"/>
                <a:ext cx="28575" cy="30163"/>
              </a:xfrm>
              <a:custGeom>
                <a:avLst/>
                <a:gdLst/>
                <a:ahLst/>
                <a:cxnLst>
                  <a:cxn ang="0">
                    <a:pos x="101" y="182"/>
                  </a:cxn>
                  <a:cxn ang="0">
                    <a:pos x="119" y="178"/>
                  </a:cxn>
                  <a:cxn ang="0">
                    <a:pos x="136" y="170"/>
                  </a:cxn>
                  <a:cxn ang="0">
                    <a:pos x="150" y="162"/>
                  </a:cxn>
                  <a:cxn ang="0">
                    <a:pos x="162" y="148"/>
                  </a:cxn>
                  <a:cxn ang="0">
                    <a:pos x="172" y="134"/>
                  </a:cxn>
                  <a:cxn ang="0">
                    <a:pos x="179" y="117"/>
                  </a:cxn>
                  <a:cxn ang="0">
                    <a:pos x="183" y="99"/>
                  </a:cxn>
                  <a:cxn ang="0">
                    <a:pos x="183" y="82"/>
                  </a:cxn>
                  <a:cxn ang="0">
                    <a:pos x="179" y="64"/>
                  </a:cxn>
                  <a:cxn ang="0">
                    <a:pos x="172" y="47"/>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7"/>
                  </a:cxn>
                  <a:cxn ang="0">
                    <a:pos x="5" y="64"/>
                  </a:cxn>
                  <a:cxn ang="0">
                    <a:pos x="1" y="82"/>
                  </a:cxn>
                  <a:cxn ang="0">
                    <a:pos x="1" y="99"/>
                  </a:cxn>
                  <a:cxn ang="0">
                    <a:pos x="5" y="117"/>
                  </a:cxn>
                  <a:cxn ang="0">
                    <a:pos x="11" y="134"/>
                  </a:cxn>
                  <a:cxn ang="0">
                    <a:pos x="21" y="148"/>
                  </a:cxn>
                  <a:cxn ang="0">
                    <a:pos x="34" y="162"/>
                  </a:cxn>
                  <a:cxn ang="0">
                    <a:pos x="49" y="170"/>
                  </a:cxn>
                  <a:cxn ang="0">
                    <a:pos x="65" y="178"/>
                  </a:cxn>
                  <a:cxn ang="0">
                    <a:pos x="82" y="182"/>
                  </a:cxn>
                </a:cxnLst>
                <a:rect l="0" t="0" r="r" b="b"/>
                <a:pathLst>
                  <a:path w="183" h="182">
                    <a:moveTo>
                      <a:pt x="92" y="182"/>
                    </a:moveTo>
                    <a:lnTo>
                      <a:pt x="101" y="182"/>
                    </a:lnTo>
                    <a:lnTo>
                      <a:pt x="110" y="180"/>
                    </a:lnTo>
                    <a:lnTo>
                      <a:pt x="119" y="178"/>
                    </a:lnTo>
                    <a:lnTo>
                      <a:pt x="128" y="175"/>
                    </a:lnTo>
                    <a:lnTo>
                      <a:pt x="136" y="170"/>
                    </a:lnTo>
                    <a:lnTo>
                      <a:pt x="143" y="166"/>
                    </a:lnTo>
                    <a:lnTo>
                      <a:pt x="150" y="162"/>
                    </a:lnTo>
                    <a:lnTo>
                      <a:pt x="157" y="155"/>
                    </a:lnTo>
                    <a:lnTo>
                      <a:pt x="162" y="148"/>
                    </a:lnTo>
                    <a:lnTo>
                      <a:pt x="168" y="142"/>
                    </a:lnTo>
                    <a:lnTo>
                      <a:pt x="172" y="134"/>
                    </a:lnTo>
                    <a:lnTo>
                      <a:pt x="177" y="126"/>
                    </a:lnTo>
                    <a:lnTo>
                      <a:pt x="179" y="117"/>
                    </a:lnTo>
                    <a:lnTo>
                      <a:pt x="181" y="109"/>
                    </a:lnTo>
                    <a:lnTo>
                      <a:pt x="183" y="99"/>
                    </a:lnTo>
                    <a:lnTo>
                      <a:pt x="183" y="91"/>
                    </a:lnTo>
                    <a:lnTo>
                      <a:pt x="183" y="82"/>
                    </a:lnTo>
                    <a:lnTo>
                      <a:pt x="181" y="72"/>
                    </a:lnTo>
                    <a:lnTo>
                      <a:pt x="179" y="64"/>
                    </a:lnTo>
                    <a:lnTo>
                      <a:pt x="177" y="55"/>
                    </a:lnTo>
                    <a:lnTo>
                      <a:pt x="172" y="47"/>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7"/>
                    </a:lnTo>
                    <a:lnTo>
                      <a:pt x="8" y="55"/>
                    </a:lnTo>
                    <a:lnTo>
                      <a:pt x="5" y="64"/>
                    </a:lnTo>
                    <a:lnTo>
                      <a:pt x="2" y="72"/>
                    </a:lnTo>
                    <a:lnTo>
                      <a:pt x="1" y="82"/>
                    </a:lnTo>
                    <a:lnTo>
                      <a:pt x="0" y="91"/>
                    </a:lnTo>
                    <a:lnTo>
                      <a:pt x="1" y="99"/>
                    </a:lnTo>
                    <a:lnTo>
                      <a:pt x="2" y="109"/>
                    </a:lnTo>
                    <a:lnTo>
                      <a:pt x="5" y="117"/>
                    </a:lnTo>
                    <a:lnTo>
                      <a:pt x="8" y="126"/>
                    </a:lnTo>
                    <a:lnTo>
                      <a:pt x="11" y="134"/>
                    </a:lnTo>
                    <a:lnTo>
                      <a:pt x="16" y="142"/>
                    </a:lnTo>
                    <a:lnTo>
                      <a:pt x="21" y="148"/>
                    </a:lnTo>
                    <a:lnTo>
                      <a:pt x="28" y="155"/>
                    </a:lnTo>
                    <a:lnTo>
                      <a:pt x="34" y="162"/>
                    </a:lnTo>
                    <a:lnTo>
                      <a:pt x="41" y="166"/>
                    </a:lnTo>
                    <a:lnTo>
                      <a:pt x="49" y="170"/>
                    </a:lnTo>
                    <a:lnTo>
                      <a:pt x="57" y="175"/>
                    </a:lnTo>
                    <a:lnTo>
                      <a:pt x="65"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5" name="Freeform 84"/>
              <p:cNvSpPr>
                <a:spLocks/>
              </p:cNvSpPr>
              <p:nvPr/>
            </p:nvSpPr>
            <p:spPr bwMode="auto">
              <a:xfrm>
                <a:off x="11659003" y="2025012"/>
                <a:ext cx="28575" cy="30163"/>
              </a:xfrm>
              <a:custGeom>
                <a:avLst/>
                <a:gdLst/>
                <a:ahLst/>
                <a:cxnLst>
                  <a:cxn ang="0">
                    <a:pos x="100" y="182"/>
                  </a:cxn>
                  <a:cxn ang="0">
                    <a:pos x="118" y="178"/>
                  </a:cxn>
                  <a:cxn ang="0">
                    <a:pos x="134"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7"/>
                  </a:cxn>
                  <a:cxn ang="0">
                    <a:pos x="4" y="64"/>
                  </a:cxn>
                  <a:cxn ang="0">
                    <a:pos x="0" y="82"/>
                  </a:cxn>
                  <a:cxn ang="0">
                    <a:pos x="0" y="99"/>
                  </a:cxn>
                  <a:cxn ang="0">
                    <a:pos x="4" y="117"/>
                  </a:cxn>
                  <a:cxn ang="0">
                    <a:pos x="10" y="134"/>
                  </a:cxn>
                  <a:cxn ang="0">
                    <a:pos x="20" y="148"/>
                  </a:cxn>
                  <a:cxn ang="0">
                    <a:pos x="32" y="162"/>
                  </a:cxn>
                  <a:cxn ang="0">
                    <a:pos x="48" y="170"/>
                  </a:cxn>
                  <a:cxn ang="0">
                    <a:pos x="63" y="178"/>
                  </a:cxn>
                  <a:cxn ang="0">
                    <a:pos x="81" y="182"/>
                  </a:cxn>
                </a:cxnLst>
                <a:rect l="0" t="0" r="r" b="b"/>
                <a:pathLst>
                  <a:path w="182" h="182">
                    <a:moveTo>
                      <a:pt x="91" y="182"/>
                    </a:moveTo>
                    <a:lnTo>
                      <a:pt x="100" y="182"/>
                    </a:lnTo>
                    <a:lnTo>
                      <a:pt x="109" y="180"/>
                    </a:lnTo>
                    <a:lnTo>
                      <a:pt x="118" y="178"/>
                    </a:lnTo>
                    <a:lnTo>
                      <a:pt x="127" y="175"/>
                    </a:lnTo>
                    <a:lnTo>
                      <a:pt x="134" y="170"/>
                    </a:lnTo>
                    <a:lnTo>
                      <a:pt x="142" y="166"/>
                    </a:lnTo>
                    <a:lnTo>
                      <a:pt x="149" y="162"/>
                    </a:lnTo>
                    <a:lnTo>
                      <a:pt x="155" y="155"/>
                    </a:lnTo>
                    <a:lnTo>
                      <a:pt x="161" y="148"/>
                    </a:lnTo>
                    <a:lnTo>
                      <a:pt x="167"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7"/>
                    </a:lnTo>
                    <a:lnTo>
                      <a:pt x="7" y="55"/>
                    </a:lnTo>
                    <a:lnTo>
                      <a:pt x="4" y="64"/>
                    </a:lnTo>
                    <a:lnTo>
                      <a:pt x="1" y="72"/>
                    </a:lnTo>
                    <a:lnTo>
                      <a:pt x="0" y="82"/>
                    </a:lnTo>
                    <a:lnTo>
                      <a:pt x="0" y="91"/>
                    </a:lnTo>
                    <a:lnTo>
                      <a:pt x="0" y="99"/>
                    </a:lnTo>
                    <a:lnTo>
                      <a:pt x="1" y="109"/>
                    </a:lnTo>
                    <a:lnTo>
                      <a:pt x="4" y="117"/>
                    </a:lnTo>
                    <a:lnTo>
                      <a:pt x="7" y="126"/>
                    </a:lnTo>
                    <a:lnTo>
                      <a:pt x="10" y="134"/>
                    </a:lnTo>
                    <a:lnTo>
                      <a:pt x="16" y="142"/>
                    </a:lnTo>
                    <a:lnTo>
                      <a:pt x="20" y="148"/>
                    </a:lnTo>
                    <a:lnTo>
                      <a:pt x="27" y="155"/>
                    </a:lnTo>
                    <a:lnTo>
                      <a:pt x="32" y="162"/>
                    </a:lnTo>
                    <a:lnTo>
                      <a:pt x="40" y="166"/>
                    </a:lnTo>
                    <a:lnTo>
                      <a:pt x="48" y="170"/>
                    </a:lnTo>
                    <a:lnTo>
                      <a:pt x="56" y="175"/>
                    </a:lnTo>
                    <a:lnTo>
                      <a:pt x="63" y="178"/>
                    </a:lnTo>
                    <a:lnTo>
                      <a:pt x="72" y="180"/>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6" name="Freeform 85"/>
              <p:cNvSpPr>
                <a:spLocks/>
              </p:cNvSpPr>
              <p:nvPr/>
            </p:nvSpPr>
            <p:spPr bwMode="auto">
              <a:xfrm>
                <a:off x="11698690" y="2025012"/>
                <a:ext cx="30163" cy="30163"/>
              </a:xfrm>
              <a:custGeom>
                <a:avLst/>
                <a:gdLst/>
                <a:ahLst/>
                <a:cxnLst>
                  <a:cxn ang="0">
                    <a:pos x="100" y="182"/>
                  </a:cxn>
                  <a:cxn ang="0">
                    <a:pos x="118" y="178"/>
                  </a:cxn>
                  <a:cxn ang="0">
                    <a:pos x="134" y="170"/>
                  </a:cxn>
                  <a:cxn ang="0">
                    <a:pos x="149" y="162"/>
                  </a:cxn>
                  <a:cxn ang="0">
                    <a:pos x="162" y="148"/>
                  </a:cxn>
                  <a:cxn ang="0">
                    <a:pos x="171" y="134"/>
                  </a:cxn>
                  <a:cxn ang="0">
                    <a:pos x="179" y="117"/>
                  </a:cxn>
                  <a:cxn ang="0">
                    <a:pos x="182" y="99"/>
                  </a:cxn>
                  <a:cxn ang="0">
                    <a:pos x="182" y="82"/>
                  </a:cxn>
                  <a:cxn ang="0">
                    <a:pos x="179" y="64"/>
                  </a:cxn>
                  <a:cxn ang="0">
                    <a:pos x="171" y="47"/>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7"/>
                  </a:cxn>
                  <a:cxn ang="0">
                    <a:pos x="3" y="64"/>
                  </a:cxn>
                  <a:cxn ang="0">
                    <a:pos x="0" y="82"/>
                  </a:cxn>
                  <a:cxn ang="0">
                    <a:pos x="0" y="99"/>
                  </a:cxn>
                  <a:cxn ang="0">
                    <a:pos x="3" y="117"/>
                  </a:cxn>
                  <a:cxn ang="0">
                    <a:pos x="11" y="134"/>
                  </a:cxn>
                  <a:cxn ang="0">
                    <a:pos x="20" y="148"/>
                  </a:cxn>
                  <a:cxn ang="0">
                    <a:pos x="33" y="162"/>
                  </a:cxn>
                  <a:cxn ang="0">
                    <a:pos x="48" y="170"/>
                  </a:cxn>
                  <a:cxn ang="0">
                    <a:pos x="64" y="178"/>
                  </a:cxn>
                  <a:cxn ang="0">
                    <a:pos x="82" y="182"/>
                  </a:cxn>
                </a:cxnLst>
                <a:rect l="0" t="0" r="r" b="b"/>
                <a:pathLst>
                  <a:path w="182" h="182">
                    <a:moveTo>
                      <a:pt x="91" y="182"/>
                    </a:moveTo>
                    <a:lnTo>
                      <a:pt x="100" y="182"/>
                    </a:lnTo>
                    <a:lnTo>
                      <a:pt x="110" y="180"/>
                    </a:lnTo>
                    <a:lnTo>
                      <a:pt x="118" y="178"/>
                    </a:lnTo>
                    <a:lnTo>
                      <a:pt x="126" y="175"/>
                    </a:lnTo>
                    <a:lnTo>
                      <a:pt x="134" y="170"/>
                    </a:lnTo>
                    <a:lnTo>
                      <a:pt x="142" y="166"/>
                    </a:lnTo>
                    <a:lnTo>
                      <a:pt x="149" y="162"/>
                    </a:lnTo>
                    <a:lnTo>
                      <a:pt x="155" y="155"/>
                    </a:lnTo>
                    <a:lnTo>
                      <a:pt x="162" y="148"/>
                    </a:lnTo>
                    <a:lnTo>
                      <a:pt x="166"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7"/>
                    </a:lnTo>
                    <a:lnTo>
                      <a:pt x="7" y="55"/>
                    </a:lnTo>
                    <a:lnTo>
                      <a:pt x="3" y="64"/>
                    </a:lnTo>
                    <a:lnTo>
                      <a:pt x="1" y="72"/>
                    </a:lnTo>
                    <a:lnTo>
                      <a:pt x="0" y="82"/>
                    </a:lnTo>
                    <a:lnTo>
                      <a:pt x="0" y="91"/>
                    </a:lnTo>
                    <a:lnTo>
                      <a:pt x="0" y="99"/>
                    </a:lnTo>
                    <a:lnTo>
                      <a:pt x="1" y="109"/>
                    </a:lnTo>
                    <a:lnTo>
                      <a:pt x="3" y="117"/>
                    </a:lnTo>
                    <a:lnTo>
                      <a:pt x="7" y="126"/>
                    </a:lnTo>
                    <a:lnTo>
                      <a:pt x="11" y="134"/>
                    </a:lnTo>
                    <a:lnTo>
                      <a:pt x="16" y="142"/>
                    </a:lnTo>
                    <a:lnTo>
                      <a:pt x="20" y="148"/>
                    </a:lnTo>
                    <a:lnTo>
                      <a:pt x="27" y="155"/>
                    </a:lnTo>
                    <a:lnTo>
                      <a:pt x="33" y="162"/>
                    </a:lnTo>
                    <a:lnTo>
                      <a:pt x="40" y="166"/>
                    </a:lnTo>
                    <a:lnTo>
                      <a:pt x="48" y="170"/>
                    </a:lnTo>
                    <a:lnTo>
                      <a:pt x="55" y="175"/>
                    </a:lnTo>
                    <a:lnTo>
                      <a:pt x="64" y="178"/>
                    </a:lnTo>
                    <a:lnTo>
                      <a:pt x="72"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7" name="Freeform 86"/>
              <p:cNvSpPr>
                <a:spLocks/>
              </p:cNvSpPr>
              <p:nvPr/>
            </p:nvSpPr>
            <p:spPr bwMode="auto">
              <a:xfrm>
                <a:off x="11739965" y="2025012"/>
                <a:ext cx="28575" cy="30163"/>
              </a:xfrm>
              <a:custGeom>
                <a:avLst/>
                <a:gdLst/>
                <a:ahLst/>
                <a:cxnLst>
                  <a:cxn ang="0">
                    <a:pos x="101" y="182"/>
                  </a:cxn>
                  <a:cxn ang="0">
                    <a:pos x="118" y="178"/>
                  </a:cxn>
                  <a:cxn ang="0">
                    <a:pos x="134" y="170"/>
                  </a:cxn>
                  <a:cxn ang="0">
                    <a:pos x="148" y="162"/>
                  </a:cxn>
                  <a:cxn ang="0">
                    <a:pos x="162" y="148"/>
                  </a:cxn>
                  <a:cxn ang="0">
                    <a:pos x="172" y="134"/>
                  </a:cxn>
                  <a:cxn ang="0">
                    <a:pos x="178" y="117"/>
                  </a:cxn>
                  <a:cxn ang="0">
                    <a:pos x="182" y="99"/>
                  </a:cxn>
                  <a:cxn ang="0">
                    <a:pos x="182" y="82"/>
                  </a:cxn>
                  <a:cxn ang="0">
                    <a:pos x="178" y="64"/>
                  </a:cxn>
                  <a:cxn ang="0">
                    <a:pos x="172" y="47"/>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7"/>
                  </a:cxn>
                  <a:cxn ang="0">
                    <a:pos x="3" y="64"/>
                  </a:cxn>
                  <a:cxn ang="0">
                    <a:pos x="0" y="82"/>
                  </a:cxn>
                  <a:cxn ang="0">
                    <a:pos x="0" y="99"/>
                  </a:cxn>
                  <a:cxn ang="0">
                    <a:pos x="3"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8" y="178"/>
                    </a:lnTo>
                    <a:lnTo>
                      <a:pt x="126" y="175"/>
                    </a:lnTo>
                    <a:lnTo>
                      <a:pt x="134" y="170"/>
                    </a:lnTo>
                    <a:lnTo>
                      <a:pt x="142" y="166"/>
                    </a:lnTo>
                    <a:lnTo>
                      <a:pt x="148" y="162"/>
                    </a:lnTo>
                    <a:lnTo>
                      <a:pt x="155" y="155"/>
                    </a:lnTo>
                    <a:lnTo>
                      <a:pt x="162" y="148"/>
                    </a:lnTo>
                    <a:lnTo>
                      <a:pt x="166"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6" y="55"/>
                    </a:lnTo>
                    <a:lnTo>
                      <a:pt x="3" y="64"/>
                    </a:lnTo>
                    <a:lnTo>
                      <a:pt x="1" y="72"/>
                    </a:lnTo>
                    <a:lnTo>
                      <a:pt x="0" y="82"/>
                    </a:lnTo>
                    <a:lnTo>
                      <a:pt x="0" y="91"/>
                    </a:lnTo>
                    <a:lnTo>
                      <a:pt x="0" y="99"/>
                    </a:lnTo>
                    <a:lnTo>
                      <a:pt x="1" y="109"/>
                    </a:lnTo>
                    <a:lnTo>
                      <a:pt x="3" y="117"/>
                    </a:lnTo>
                    <a:lnTo>
                      <a:pt x="6"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8" name="Freeform 87"/>
              <p:cNvSpPr>
                <a:spLocks/>
              </p:cNvSpPr>
              <p:nvPr/>
            </p:nvSpPr>
            <p:spPr bwMode="auto">
              <a:xfrm>
                <a:off x="11779653" y="2025012"/>
                <a:ext cx="28575" cy="30163"/>
              </a:xfrm>
              <a:custGeom>
                <a:avLst/>
                <a:gdLst/>
                <a:ahLst/>
                <a:cxnLst>
                  <a:cxn ang="0">
                    <a:pos x="101" y="182"/>
                  </a:cxn>
                  <a:cxn ang="0">
                    <a:pos x="118" y="178"/>
                  </a:cxn>
                  <a:cxn ang="0">
                    <a:pos x="134" y="170"/>
                  </a:cxn>
                  <a:cxn ang="0">
                    <a:pos x="149" y="162"/>
                  </a:cxn>
                  <a:cxn ang="0">
                    <a:pos x="162" y="148"/>
                  </a:cxn>
                  <a:cxn ang="0">
                    <a:pos x="172" y="134"/>
                  </a:cxn>
                  <a:cxn ang="0">
                    <a:pos x="178" y="117"/>
                  </a:cxn>
                  <a:cxn ang="0">
                    <a:pos x="182" y="99"/>
                  </a:cxn>
                  <a:cxn ang="0">
                    <a:pos x="182" y="82"/>
                  </a:cxn>
                  <a:cxn ang="0">
                    <a:pos x="178" y="64"/>
                  </a:cxn>
                  <a:cxn ang="0">
                    <a:pos x="172" y="47"/>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7" y="170"/>
                  </a:cxn>
                  <a:cxn ang="0">
                    <a:pos x="64" y="178"/>
                  </a:cxn>
                  <a:cxn ang="0">
                    <a:pos x="82" y="182"/>
                  </a:cxn>
                </a:cxnLst>
                <a:rect l="0" t="0" r="r" b="b"/>
                <a:pathLst>
                  <a:path w="183" h="182">
                    <a:moveTo>
                      <a:pt x="91" y="182"/>
                    </a:moveTo>
                    <a:lnTo>
                      <a:pt x="101" y="182"/>
                    </a:lnTo>
                    <a:lnTo>
                      <a:pt x="109" y="180"/>
                    </a:lnTo>
                    <a:lnTo>
                      <a:pt x="118" y="178"/>
                    </a:lnTo>
                    <a:lnTo>
                      <a:pt x="126" y="175"/>
                    </a:lnTo>
                    <a:lnTo>
                      <a:pt x="134" y="170"/>
                    </a:lnTo>
                    <a:lnTo>
                      <a:pt x="142" y="166"/>
                    </a:lnTo>
                    <a:lnTo>
                      <a:pt x="149" y="162"/>
                    </a:lnTo>
                    <a:lnTo>
                      <a:pt x="156" y="155"/>
                    </a:lnTo>
                    <a:lnTo>
                      <a:pt x="162" y="148"/>
                    </a:lnTo>
                    <a:lnTo>
                      <a:pt x="167" y="142"/>
                    </a:lnTo>
                    <a:lnTo>
                      <a:pt x="172" y="134"/>
                    </a:lnTo>
                    <a:lnTo>
                      <a:pt x="175" y="126"/>
                    </a:lnTo>
                    <a:lnTo>
                      <a:pt x="178" y="117"/>
                    </a:lnTo>
                    <a:lnTo>
                      <a:pt x="180" y="109"/>
                    </a:lnTo>
                    <a:lnTo>
                      <a:pt x="182" y="99"/>
                    </a:lnTo>
                    <a:lnTo>
                      <a:pt x="183" y="91"/>
                    </a:lnTo>
                    <a:lnTo>
                      <a:pt x="182" y="82"/>
                    </a:lnTo>
                    <a:lnTo>
                      <a:pt x="180" y="72"/>
                    </a:lnTo>
                    <a:lnTo>
                      <a:pt x="178" y="64"/>
                    </a:lnTo>
                    <a:lnTo>
                      <a:pt x="175" y="55"/>
                    </a:lnTo>
                    <a:lnTo>
                      <a:pt x="172" y="47"/>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7"/>
                    </a:lnTo>
                    <a:lnTo>
                      <a:pt x="6" y="55"/>
                    </a:lnTo>
                    <a:lnTo>
                      <a:pt x="4" y="64"/>
                    </a:lnTo>
                    <a:lnTo>
                      <a:pt x="2" y="72"/>
                    </a:lnTo>
                    <a:lnTo>
                      <a:pt x="0" y="82"/>
                    </a:lnTo>
                    <a:lnTo>
                      <a:pt x="0" y="91"/>
                    </a:lnTo>
                    <a:lnTo>
                      <a:pt x="0" y="99"/>
                    </a:lnTo>
                    <a:lnTo>
                      <a:pt x="2" y="109"/>
                    </a:lnTo>
                    <a:lnTo>
                      <a:pt x="4" y="117"/>
                    </a:lnTo>
                    <a:lnTo>
                      <a:pt x="6" y="126"/>
                    </a:lnTo>
                    <a:lnTo>
                      <a:pt x="11" y="134"/>
                    </a:lnTo>
                    <a:lnTo>
                      <a:pt x="15" y="142"/>
                    </a:lnTo>
                    <a:lnTo>
                      <a:pt x="21" y="148"/>
                    </a:lnTo>
                    <a:lnTo>
                      <a:pt x="26" y="155"/>
                    </a:lnTo>
                    <a:lnTo>
                      <a:pt x="33" y="162"/>
                    </a:lnTo>
                    <a:lnTo>
                      <a:pt x="40" y="166"/>
                    </a:lnTo>
                    <a:lnTo>
                      <a:pt x="47"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9" name="Freeform 88"/>
              <p:cNvSpPr>
                <a:spLocks/>
              </p:cNvSpPr>
              <p:nvPr/>
            </p:nvSpPr>
            <p:spPr bwMode="auto">
              <a:xfrm>
                <a:off x="12235265" y="2212337"/>
                <a:ext cx="203200" cy="34925"/>
              </a:xfrm>
              <a:custGeom>
                <a:avLst/>
                <a:gdLst/>
                <a:ahLst/>
                <a:cxnLst>
                  <a:cxn ang="0">
                    <a:pos x="1170" y="0"/>
                  </a:cxn>
                  <a:cxn ang="0">
                    <a:pos x="1192" y="3"/>
                  </a:cxn>
                  <a:cxn ang="0">
                    <a:pos x="1212" y="9"/>
                  </a:cxn>
                  <a:cxn ang="0">
                    <a:pos x="1231" y="19"/>
                  </a:cxn>
                  <a:cxn ang="0">
                    <a:pos x="1246" y="33"/>
                  </a:cxn>
                  <a:cxn ang="0">
                    <a:pos x="1259" y="49"/>
                  </a:cxn>
                  <a:cxn ang="0">
                    <a:pos x="1271" y="67"/>
                  </a:cxn>
                  <a:cxn ang="0">
                    <a:pos x="1276" y="88"/>
                  </a:cxn>
                  <a:cxn ang="0">
                    <a:pos x="1278" y="109"/>
                  </a:cxn>
                  <a:cxn ang="0">
                    <a:pos x="1276" y="131"/>
                  </a:cxn>
                  <a:cxn ang="0">
                    <a:pos x="1271" y="152"/>
                  </a:cxn>
                  <a:cxn ang="0">
                    <a:pos x="1259" y="170"/>
                  </a:cxn>
                  <a:cxn ang="0">
                    <a:pos x="1246" y="187"/>
                  </a:cxn>
                  <a:cxn ang="0">
                    <a:pos x="1231" y="200"/>
                  </a:cxn>
                  <a:cxn ang="0">
                    <a:pos x="1212" y="210"/>
                  </a:cxn>
                  <a:cxn ang="0">
                    <a:pos x="1192" y="217"/>
                  </a:cxn>
                  <a:cxn ang="0">
                    <a:pos x="1170" y="219"/>
                  </a:cxn>
                  <a:cxn ang="0">
                    <a:pos x="97" y="218"/>
                  </a:cxn>
                  <a:cxn ang="0">
                    <a:pos x="76" y="213"/>
                  </a:cxn>
                  <a:cxn ang="0">
                    <a:pos x="56" y="206"/>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4"/>
                  </a:cxn>
                  <a:cxn ang="0">
                    <a:pos x="76" y="6"/>
                  </a:cxn>
                  <a:cxn ang="0">
                    <a:pos x="97" y="2"/>
                  </a:cxn>
                </a:cxnLst>
                <a:rect l="0" t="0" r="r" b="b"/>
                <a:pathLst>
                  <a:path w="1278" h="219">
                    <a:moveTo>
                      <a:pt x="108" y="0"/>
                    </a:moveTo>
                    <a:lnTo>
                      <a:pt x="1170" y="0"/>
                    </a:lnTo>
                    <a:lnTo>
                      <a:pt x="1181" y="2"/>
                    </a:lnTo>
                    <a:lnTo>
                      <a:pt x="1192" y="3"/>
                    </a:lnTo>
                    <a:lnTo>
                      <a:pt x="1202" y="6"/>
                    </a:lnTo>
                    <a:lnTo>
                      <a:pt x="1212" y="9"/>
                    </a:lnTo>
                    <a:lnTo>
                      <a:pt x="1222" y="14"/>
                    </a:lnTo>
                    <a:lnTo>
                      <a:pt x="1231" y="19"/>
                    </a:lnTo>
                    <a:lnTo>
                      <a:pt x="1238" y="26"/>
                    </a:lnTo>
                    <a:lnTo>
                      <a:pt x="1246" y="33"/>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2"/>
                    </a:lnTo>
                    <a:lnTo>
                      <a:pt x="1265" y="161"/>
                    </a:lnTo>
                    <a:lnTo>
                      <a:pt x="1259" y="170"/>
                    </a:lnTo>
                    <a:lnTo>
                      <a:pt x="1254" y="179"/>
                    </a:lnTo>
                    <a:lnTo>
                      <a:pt x="1246" y="187"/>
                    </a:lnTo>
                    <a:lnTo>
                      <a:pt x="1238" y="193"/>
                    </a:lnTo>
                    <a:lnTo>
                      <a:pt x="1231" y="200"/>
                    </a:lnTo>
                    <a:lnTo>
                      <a:pt x="1222" y="206"/>
                    </a:lnTo>
                    <a:lnTo>
                      <a:pt x="1212" y="210"/>
                    </a:lnTo>
                    <a:lnTo>
                      <a:pt x="1202" y="213"/>
                    </a:lnTo>
                    <a:lnTo>
                      <a:pt x="1192" y="217"/>
                    </a:lnTo>
                    <a:lnTo>
                      <a:pt x="1181" y="218"/>
                    </a:lnTo>
                    <a:lnTo>
                      <a:pt x="1170" y="219"/>
                    </a:lnTo>
                    <a:lnTo>
                      <a:pt x="108" y="219"/>
                    </a:lnTo>
                    <a:lnTo>
                      <a:pt x="97" y="218"/>
                    </a:lnTo>
                    <a:lnTo>
                      <a:pt x="86" y="217"/>
                    </a:lnTo>
                    <a:lnTo>
                      <a:pt x="76" y="213"/>
                    </a:lnTo>
                    <a:lnTo>
                      <a:pt x="66" y="210"/>
                    </a:lnTo>
                    <a:lnTo>
                      <a:pt x="56" y="206"/>
                    </a:lnTo>
                    <a:lnTo>
                      <a:pt x="47" y="200"/>
                    </a:lnTo>
                    <a:lnTo>
                      <a:pt x="40" y="193"/>
                    </a:lnTo>
                    <a:lnTo>
                      <a:pt x="32" y="187"/>
                    </a:lnTo>
                    <a:lnTo>
                      <a:pt x="24" y="179"/>
                    </a:lnTo>
                    <a:lnTo>
                      <a:pt x="19" y="170"/>
                    </a:lnTo>
                    <a:lnTo>
                      <a:pt x="13" y="161"/>
                    </a:lnTo>
                    <a:lnTo>
                      <a:pt x="9" y="152"/>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3"/>
                    </a:lnTo>
                    <a:lnTo>
                      <a:pt x="40"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0" name="Freeform 89"/>
              <p:cNvSpPr>
                <a:spLocks/>
              </p:cNvSpPr>
              <p:nvPr/>
            </p:nvSpPr>
            <p:spPr bwMode="auto">
              <a:xfrm>
                <a:off x="11619315" y="2213924"/>
                <a:ext cx="28575" cy="28575"/>
              </a:xfrm>
              <a:custGeom>
                <a:avLst/>
                <a:gdLst/>
                <a:ahLst/>
                <a:cxnLst>
                  <a:cxn ang="0">
                    <a:pos x="101" y="182"/>
                  </a:cxn>
                  <a:cxn ang="0">
                    <a:pos x="119" y="179"/>
                  </a:cxn>
                  <a:cxn ang="0">
                    <a:pos x="136" y="171"/>
                  </a:cxn>
                  <a:cxn ang="0">
                    <a:pos x="150" y="161"/>
                  </a:cxn>
                  <a:cxn ang="0">
                    <a:pos x="162" y="149"/>
                  </a:cxn>
                  <a:cxn ang="0">
                    <a:pos x="172" y="134"/>
                  </a:cxn>
                  <a:cxn ang="0">
                    <a:pos x="179" y="118"/>
                  </a:cxn>
                  <a:cxn ang="0">
                    <a:pos x="183" y="100"/>
                  </a:cxn>
                  <a:cxn ang="0">
                    <a:pos x="183" y="82"/>
                  </a:cxn>
                  <a:cxn ang="0">
                    <a:pos x="179" y="63"/>
                  </a:cxn>
                  <a:cxn ang="0">
                    <a:pos x="172" y="48"/>
                  </a:cxn>
                  <a:cxn ang="0">
                    <a:pos x="162" y="33"/>
                  </a:cxn>
                  <a:cxn ang="0">
                    <a:pos x="150" y="20"/>
                  </a:cxn>
                  <a:cxn ang="0">
                    <a:pos x="136" y="11"/>
                  </a:cxn>
                  <a:cxn ang="0">
                    <a:pos x="119" y="4"/>
                  </a:cxn>
                  <a:cxn ang="0">
                    <a:pos x="101" y="0"/>
                  </a:cxn>
                  <a:cxn ang="0">
                    <a:pos x="82" y="0"/>
                  </a:cxn>
                  <a:cxn ang="0">
                    <a:pos x="65" y="4"/>
                  </a:cxn>
                  <a:cxn ang="0">
                    <a:pos x="49" y="11"/>
                  </a:cxn>
                  <a:cxn ang="0">
                    <a:pos x="34" y="20"/>
                  </a:cxn>
                  <a:cxn ang="0">
                    <a:pos x="21" y="33"/>
                  </a:cxn>
                  <a:cxn ang="0">
                    <a:pos x="11" y="48"/>
                  </a:cxn>
                  <a:cxn ang="0">
                    <a:pos x="5" y="63"/>
                  </a:cxn>
                  <a:cxn ang="0">
                    <a:pos x="1" y="82"/>
                  </a:cxn>
                  <a:cxn ang="0">
                    <a:pos x="1" y="100"/>
                  </a:cxn>
                  <a:cxn ang="0">
                    <a:pos x="5" y="118"/>
                  </a:cxn>
                  <a:cxn ang="0">
                    <a:pos x="11" y="134"/>
                  </a:cxn>
                  <a:cxn ang="0">
                    <a:pos x="21" y="149"/>
                  </a:cxn>
                  <a:cxn ang="0">
                    <a:pos x="34" y="161"/>
                  </a:cxn>
                  <a:cxn ang="0">
                    <a:pos x="49" y="171"/>
                  </a:cxn>
                  <a:cxn ang="0">
                    <a:pos x="65" y="179"/>
                  </a:cxn>
                  <a:cxn ang="0">
                    <a:pos x="82" y="182"/>
                  </a:cxn>
                </a:cxnLst>
                <a:rect l="0" t="0" r="r" b="b"/>
                <a:pathLst>
                  <a:path w="183" h="182">
                    <a:moveTo>
                      <a:pt x="92" y="182"/>
                    </a:moveTo>
                    <a:lnTo>
                      <a:pt x="101" y="182"/>
                    </a:lnTo>
                    <a:lnTo>
                      <a:pt x="110" y="181"/>
                    </a:lnTo>
                    <a:lnTo>
                      <a:pt x="119" y="179"/>
                    </a:lnTo>
                    <a:lnTo>
                      <a:pt x="128" y="175"/>
                    </a:lnTo>
                    <a:lnTo>
                      <a:pt x="136" y="171"/>
                    </a:lnTo>
                    <a:lnTo>
                      <a:pt x="143" y="167"/>
                    </a:lnTo>
                    <a:lnTo>
                      <a:pt x="150" y="161"/>
                    </a:lnTo>
                    <a:lnTo>
                      <a:pt x="157" y="156"/>
                    </a:lnTo>
                    <a:lnTo>
                      <a:pt x="162" y="149"/>
                    </a:lnTo>
                    <a:lnTo>
                      <a:pt x="168" y="142"/>
                    </a:lnTo>
                    <a:lnTo>
                      <a:pt x="172" y="134"/>
                    </a:lnTo>
                    <a:lnTo>
                      <a:pt x="177" y="127"/>
                    </a:lnTo>
                    <a:lnTo>
                      <a:pt x="179" y="118"/>
                    </a:lnTo>
                    <a:lnTo>
                      <a:pt x="181" y="109"/>
                    </a:lnTo>
                    <a:lnTo>
                      <a:pt x="183" y="100"/>
                    </a:lnTo>
                    <a:lnTo>
                      <a:pt x="183" y="91"/>
                    </a:lnTo>
                    <a:lnTo>
                      <a:pt x="183" y="82"/>
                    </a:lnTo>
                    <a:lnTo>
                      <a:pt x="181" y="72"/>
                    </a:lnTo>
                    <a:lnTo>
                      <a:pt x="179" y="63"/>
                    </a:lnTo>
                    <a:lnTo>
                      <a:pt x="177" y="56"/>
                    </a:lnTo>
                    <a:lnTo>
                      <a:pt x="172" y="48"/>
                    </a:lnTo>
                    <a:lnTo>
                      <a:pt x="168" y="40"/>
                    </a:lnTo>
                    <a:lnTo>
                      <a:pt x="162" y="33"/>
                    </a:lnTo>
                    <a:lnTo>
                      <a:pt x="157" y="27"/>
                    </a:lnTo>
                    <a:lnTo>
                      <a:pt x="150" y="20"/>
                    </a:lnTo>
                    <a:lnTo>
                      <a:pt x="143" y="16"/>
                    </a:lnTo>
                    <a:lnTo>
                      <a:pt x="136" y="11"/>
                    </a:lnTo>
                    <a:lnTo>
                      <a:pt x="128" y="7"/>
                    </a:lnTo>
                    <a:lnTo>
                      <a:pt x="119" y="4"/>
                    </a:lnTo>
                    <a:lnTo>
                      <a:pt x="110" y="1"/>
                    </a:lnTo>
                    <a:lnTo>
                      <a:pt x="101" y="0"/>
                    </a:lnTo>
                    <a:lnTo>
                      <a:pt x="92" y="0"/>
                    </a:lnTo>
                    <a:lnTo>
                      <a:pt x="82" y="0"/>
                    </a:lnTo>
                    <a:lnTo>
                      <a:pt x="73" y="1"/>
                    </a:lnTo>
                    <a:lnTo>
                      <a:pt x="65" y="4"/>
                    </a:lnTo>
                    <a:lnTo>
                      <a:pt x="57" y="7"/>
                    </a:lnTo>
                    <a:lnTo>
                      <a:pt x="49" y="11"/>
                    </a:lnTo>
                    <a:lnTo>
                      <a:pt x="41" y="16"/>
                    </a:lnTo>
                    <a:lnTo>
                      <a:pt x="34" y="20"/>
                    </a:lnTo>
                    <a:lnTo>
                      <a:pt x="28" y="27"/>
                    </a:lnTo>
                    <a:lnTo>
                      <a:pt x="21" y="33"/>
                    </a:lnTo>
                    <a:lnTo>
                      <a:pt x="16" y="40"/>
                    </a:lnTo>
                    <a:lnTo>
                      <a:pt x="11" y="48"/>
                    </a:lnTo>
                    <a:lnTo>
                      <a:pt x="8" y="56"/>
                    </a:lnTo>
                    <a:lnTo>
                      <a:pt x="5" y="63"/>
                    </a:lnTo>
                    <a:lnTo>
                      <a:pt x="2" y="72"/>
                    </a:lnTo>
                    <a:lnTo>
                      <a:pt x="1" y="82"/>
                    </a:lnTo>
                    <a:lnTo>
                      <a:pt x="0" y="91"/>
                    </a:lnTo>
                    <a:lnTo>
                      <a:pt x="1" y="100"/>
                    </a:lnTo>
                    <a:lnTo>
                      <a:pt x="2" y="109"/>
                    </a:lnTo>
                    <a:lnTo>
                      <a:pt x="5" y="118"/>
                    </a:lnTo>
                    <a:lnTo>
                      <a:pt x="8" y="127"/>
                    </a:lnTo>
                    <a:lnTo>
                      <a:pt x="11" y="134"/>
                    </a:lnTo>
                    <a:lnTo>
                      <a:pt x="16" y="142"/>
                    </a:lnTo>
                    <a:lnTo>
                      <a:pt x="21" y="149"/>
                    </a:lnTo>
                    <a:lnTo>
                      <a:pt x="28" y="156"/>
                    </a:lnTo>
                    <a:lnTo>
                      <a:pt x="34" y="161"/>
                    </a:lnTo>
                    <a:lnTo>
                      <a:pt x="41" y="167"/>
                    </a:lnTo>
                    <a:lnTo>
                      <a:pt x="49" y="171"/>
                    </a:lnTo>
                    <a:lnTo>
                      <a:pt x="57" y="175"/>
                    </a:lnTo>
                    <a:lnTo>
                      <a:pt x="65"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1" name="Freeform 90"/>
              <p:cNvSpPr>
                <a:spLocks/>
              </p:cNvSpPr>
              <p:nvPr/>
            </p:nvSpPr>
            <p:spPr bwMode="auto">
              <a:xfrm>
                <a:off x="11659003" y="2213924"/>
                <a:ext cx="28575" cy="28575"/>
              </a:xfrm>
              <a:custGeom>
                <a:avLst/>
                <a:gdLst/>
                <a:ahLst/>
                <a:cxnLst>
                  <a:cxn ang="0">
                    <a:pos x="100" y="182"/>
                  </a:cxn>
                  <a:cxn ang="0">
                    <a:pos x="118" y="179"/>
                  </a:cxn>
                  <a:cxn ang="0">
                    <a:pos x="134"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4" y="11"/>
                  </a:cxn>
                  <a:cxn ang="0">
                    <a:pos x="118" y="4"/>
                  </a:cxn>
                  <a:cxn ang="0">
                    <a:pos x="100" y="0"/>
                  </a:cxn>
                  <a:cxn ang="0">
                    <a:pos x="81" y="0"/>
                  </a:cxn>
                  <a:cxn ang="0">
                    <a:pos x="63" y="4"/>
                  </a:cxn>
                  <a:cxn ang="0">
                    <a:pos x="48" y="11"/>
                  </a:cxn>
                  <a:cxn ang="0">
                    <a:pos x="32" y="20"/>
                  </a:cxn>
                  <a:cxn ang="0">
                    <a:pos x="20" y="33"/>
                  </a:cxn>
                  <a:cxn ang="0">
                    <a:pos x="10" y="48"/>
                  </a:cxn>
                  <a:cxn ang="0">
                    <a:pos x="4" y="63"/>
                  </a:cxn>
                  <a:cxn ang="0">
                    <a:pos x="0" y="82"/>
                  </a:cxn>
                  <a:cxn ang="0">
                    <a:pos x="0" y="100"/>
                  </a:cxn>
                  <a:cxn ang="0">
                    <a:pos x="4" y="118"/>
                  </a:cxn>
                  <a:cxn ang="0">
                    <a:pos x="10" y="134"/>
                  </a:cxn>
                  <a:cxn ang="0">
                    <a:pos x="20" y="149"/>
                  </a:cxn>
                  <a:cxn ang="0">
                    <a:pos x="32" y="161"/>
                  </a:cxn>
                  <a:cxn ang="0">
                    <a:pos x="48" y="171"/>
                  </a:cxn>
                  <a:cxn ang="0">
                    <a:pos x="63" y="179"/>
                  </a:cxn>
                  <a:cxn ang="0">
                    <a:pos x="81" y="182"/>
                  </a:cxn>
                </a:cxnLst>
                <a:rect l="0" t="0" r="r" b="b"/>
                <a:pathLst>
                  <a:path w="182" h="182">
                    <a:moveTo>
                      <a:pt x="91" y="182"/>
                    </a:moveTo>
                    <a:lnTo>
                      <a:pt x="100" y="182"/>
                    </a:lnTo>
                    <a:lnTo>
                      <a:pt x="109" y="181"/>
                    </a:lnTo>
                    <a:lnTo>
                      <a:pt x="118" y="179"/>
                    </a:lnTo>
                    <a:lnTo>
                      <a:pt x="127" y="175"/>
                    </a:lnTo>
                    <a:lnTo>
                      <a:pt x="134" y="171"/>
                    </a:lnTo>
                    <a:lnTo>
                      <a:pt x="142" y="167"/>
                    </a:lnTo>
                    <a:lnTo>
                      <a:pt x="149" y="161"/>
                    </a:lnTo>
                    <a:lnTo>
                      <a:pt x="155" y="156"/>
                    </a:lnTo>
                    <a:lnTo>
                      <a:pt x="161" y="149"/>
                    </a:lnTo>
                    <a:lnTo>
                      <a:pt x="167"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7" y="40"/>
                    </a:lnTo>
                    <a:lnTo>
                      <a:pt x="161" y="33"/>
                    </a:lnTo>
                    <a:lnTo>
                      <a:pt x="155" y="27"/>
                    </a:lnTo>
                    <a:lnTo>
                      <a:pt x="149" y="20"/>
                    </a:lnTo>
                    <a:lnTo>
                      <a:pt x="142" y="16"/>
                    </a:lnTo>
                    <a:lnTo>
                      <a:pt x="134" y="11"/>
                    </a:lnTo>
                    <a:lnTo>
                      <a:pt x="127" y="7"/>
                    </a:lnTo>
                    <a:lnTo>
                      <a:pt x="118" y="4"/>
                    </a:lnTo>
                    <a:lnTo>
                      <a:pt x="109" y="1"/>
                    </a:lnTo>
                    <a:lnTo>
                      <a:pt x="100" y="0"/>
                    </a:lnTo>
                    <a:lnTo>
                      <a:pt x="91" y="0"/>
                    </a:lnTo>
                    <a:lnTo>
                      <a:pt x="81" y="0"/>
                    </a:lnTo>
                    <a:lnTo>
                      <a:pt x="72" y="1"/>
                    </a:lnTo>
                    <a:lnTo>
                      <a:pt x="63" y="4"/>
                    </a:lnTo>
                    <a:lnTo>
                      <a:pt x="56" y="7"/>
                    </a:lnTo>
                    <a:lnTo>
                      <a:pt x="48" y="11"/>
                    </a:lnTo>
                    <a:lnTo>
                      <a:pt x="40" y="16"/>
                    </a:lnTo>
                    <a:lnTo>
                      <a:pt x="32" y="20"/>
                    </a:lnTo>
                    <a:lnTo>
                      <a:pt x="27" y="27"/>
                    </a:lnTo>
                    <a:lnTo>
                      <a:pt x="20" y="33"/>
                    </a:lnTo>
                    <a:lnTo>
                      <a:pt x="16" y="40"/>
                    </a:lnTo>
                    <a:lnTo>
                      <a:pt x="10" y="48"/>
                    </a:lnTo>
                    <a:lnTo>
                      <a:pt x="7" y="56"/>
                    </a:lnTo>
                    <a:lnTo>
                      <a:pt x="4" y="63"/>
                    </a:lnTo>
                    <a:lnTo>
                      <a:pt x="1" y="72"/>
                    </a:lnTo>
                    <a:lnTo>
                      <a:pt x="0" y="82"/>
                    </a:lnTo>
                    <a:lnTo>
                      <a:pt x="0" y="91"/>
                    </a:lnTo>
                    <a:lnTo>
                      <a:pt x="0" y="100"/>
                    </a:lnTo>
                    <a:lnTo>
                      <a:pt x="1" y="109"/>
                    </a:lnTo>
                    <a:lnTo>
                      <a:pt x="4" y="118"/>
                    </a:lnTo>
                    <a:lnTo>
                      <a:pt x="7" y="127"/>
                    </a:lnTo>
                    <a:lnTo>
                      <a:pt x="10" y="134"/>
                    </a:lnTo>
                    <a:lnTo>
                      <a:pt x="16" y="142"/>
                    </a:lnTo>
                    <a:lnTo>
                      <a:pt x="20" y="149"/>
                    </a:lnTo>
                    <a:lnTo>
                      <a:pt x="27" y="156"/>
                    </a:lnTo>
                    <a:lnTo>
                      <a:pt x="32" y="161"/>
                    </a:lnTo>
                    <a:lnTo>
                      <a:pt x="40" y="167"/>
                    </a:lnTo>
                    <a:lnTo>
                      <a:pt x="48" y="171"/>
                    </a:lnTo>
                    <a:lnTo>
                      <a:pt x="56" y="175"/>
                    </a:lnTo>
                    <a:lnTo>
                      <a:pt x="63" y="179"/>
                    </a:lnTo>
                    <a:lnTo>
                      <a:pt x="72" y="181"/>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2" name="Freeform 91"/>
              <p:cNvSpPr>
                <a:spLocks/>
              </p:cNvSpPr>
              <p:nvPr/>
            </p:nvSpPr>
            <p:spPr bwMode="auto">
              <a:xfrm>
                <a:off x="11698690" y="2213924"/>
                <a:ext cx="30163" cy="28575"/>
              </a:xfrm>
              <a:custGeom>
                <a:avLst/>
                <a:gdLst/>
                <a:ahLst/>
                <a:cxnLst>
                  <a:cxn ang="0">
                    <a:pos x="100" y="182"/>
                  </a:cxn>
                  <a:cxn ang="0">
                    <a:pos x="118" y="179"/>
                  </a:cxn>
                  <a:cxn ang="0">
                    <a:pos x="134" y="171"/>
                  </a:cxn>
                  <a:cxn ang="0">
                    <a:pos x="149" y="161"/>
                  </a:cxn>
                  <a:cxn ang="0">
                    <a:pos x="162" y="149"/>
                  </a:cxn>
                  <a:cxn ang="0">
                    <a:pos x="171" y="134"/>
                  </a:cxn>
                  <a:cxn ang="0">
                    <a:pos x="179" y="118"/>
                  </a:cxn>
                  <a:cxn ang="0">
                    <a:pos x="182" y="100"/>
                  </a:cxn>
                  <a:cxn ang="0">
                    <a:pos x="182" y="82"/>
                  </a:cxn>
                  <a:cxn ang="0">
                    <a:pos x="179" y="63"/>
                  </a:cxn>
                  <a:cxn ang="0">
                    <a:pos x="171" y="48"/>
                  </a:cxn>
                  <a:cxn ang="0">
                    <a:pos x="162" y="33"/>
                  </a:cxn>
                  <a:cxn ang="0">
                    <a:pos x="149" y="20"/>
                  </a:cxn>
                  <a:cxn ang="0">
                    <a:pos x="134" y="11"/>
                  </a:cxn>
                  <a:cxn ang="0">
                    <a:pos x="118" y="4"/>
                  </a:cxn>
                  <a:cxn ang="0">
                    <a:pos x="100" y="0"/>
                  </a:cxn>
                  <a:cxn ang="0">
                    <a:pos x="82" y="0"/>
                  </a:cxn>
                  <a:cxn ang="0">
                    <a:pos x="64" y="4"/>
                  </a:cxn>
                  <a:cxn ang="0">
                    <a:pos x="48" y="11"/>
                  </a:cxn>
                  <a:cxn ang="0">
                    <a:pos x="33" y="20"/>
                  </a:cxn>
                  <a:cxn ang="0">
                    <a:pos x="20" y="33"/>
                  </a:cxn>
                  <a:cxn ang="0">
                    <a:pos x="11" y="48"/>
                  </a:cxn>
                  <a:cxn ang="0">
                    <a:pos x="3" y="63"/>
                  </a:cxn>
                  <a:cxn ang="0">
                    <a:pos x="0" y="82"/>
                  </a:cxn>
                  <a:cxn ang="0">
                    <a:pos x="0" y="100"/>
                  </a:cxn>
                  <a:cxn ang="0">
                    <a:pos x="3" y="118"/>
                  </a:cxn>
                  <a:cxn ang="0">
                    <a:pos x="11" y="134"/>
                  </a:cxn>
                  <a:cxn ang="0">
                    <a:pos x="20" y="149"/>
                  </a:cxn>
                  <a:cxn ang="0">
                    <a:pos x="33" y="161"/>
                  </a:cxn>
                  <a:cxn ang="0">
                    <a:pos x="48" y="171"/>
                  </a:cxn>
                  <a:cxn ang="0">
                    <a:pos x="64" y="179"/>
                  </a:cxn>
                  <a:cxn ang="0">
                    <a:pos x="82" y="182"/>
                  </a:cxn>
                </a:cxnLst>
                <a:rect l="0" t="0" r="r" b="b"/>
                <a:pathLst>
                  <a:path w="182" h="182">
                    <a:moveTo>
                      <a:pt x="91" y="182"/>
                    </a:moveTo>
                    <a:lnTo>
                      <a:pt x="100" y="182"/>
                    </a:lnTo>
                    <a:lnTo>
                      <a:pt x="110" y="181"/>
                    </a:lnTo>
                    <a:lnTo>
                      <a:pt x="118" y="179"/>
                    </a:lnTo>
                    <a:lnTo>
                      <a:pt x="126" y="175"/>
                    </a:lnTo>
                    <a:lnTo>
                      <a:pt x="134" y="171"/>
                    </a:lnTo>
                    <a:lnTo>
                      <a:pt x="142" y="167"/>
                    </a:lnTo>
                    <a:lnTo>
                      <a:pt x="149" y="161"/>
                    </a:lnTo>
                    <a:lnTo>
                      <a:pt x="155" y="156"/>
                    </a:lnTo>
                    <a:lnTo>
                      <a:pt x="162" y="149"/>
                    </a:lnTo>
                    <a:lnTo>
                      <a:pt x="166"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6" y="40"/>
                    </a:lnTo>
                    <a:lnTo>
                      <a:pt x="162" y="33"/>
                    </a:lnTo>
                    <a:lnTo>
                      <a:pt x="155" y="27"/>
                    </a:lnTo>
                    <a:lnTo>
                      <a:pt x="149" y="20"/>
                    </a:lnTo>
                    <a:lnTo>
                      <a:pt x="142" y="16"/>
                    </a:lnTo>
                    <a:lnTo>
                      <a:pt x="134" y="11"/>
                    </a:lnTo>
                    <a:lnTo>
                      <a:pt x="126" y="7"/>
                    </a:lnTo>
                    <a:lnTo>
                      <a:pt x="118" y="4"/>
                    </a:lnTo>
                    <a:lnTo>
                      <a:pt x="110" y="1"/>
                    </a:lnTo>
                    <a:lnTo>
                      <a:pt x="100" y="0"/>
                    </a:lnTo>
                    <a:lnTo>
                      <a:pt x="91" y="0"/>
                    </a:lnTo>
                    <a:lnTo>
                      <a:pt x="82" y="0"/>
                    </a:lnTo>
                    <a:lnTo>
                      <a:pt x="72" y="1"/>
                    </a:lnTo>
                    <a:lnTo>
                      <a:pt x="64" y="4"/>
                    </a:lnTo>
                    <a:lnTo>
                      <a:pt x="55" y="7"/>
                    </a:lnTo>
                    <a:lnTo>
                      <a:pt x="48" y="11"/>
                    </a:lnTo>
                    <a:lnTo>
                      <a:pt x="40" y="16"/>
                    </a:lnTo>
                    <a:lnTo>
                      <a:pt x="33" y="20"/>
                    </a:lnTo>
                    <a:lnTo>
                      <a:pt x="27" y="27"/>
                    </a:lnTo>
                    <a:lnTo>
                      <a:pt x="20" y="33"/>
                    </a:lnTo>
                    <a:lnTo>
                      <a:pt x="16" y="40"/>
                    </a:lnTo>
                    <a:lnTo>
                      <a:pt x="11" y="48"/>
                    </a:lnTo>
                    <a:lnTo>
                      <a:pt x="7" y="56"/>
                    </a:lnTo>
                    <a:lnTo>
                      <a:pt x="3" y="63"/>
                    </a:lnTo>
                    <a:lnTo>
                      <a:pt x="1" y="72"/>
                    </a:lnTo>
                    <a:lnTo>
                      <a:pt x="0" y="82"/>
                    </a:lnTo>
                    <a:lnTo>
                      <a:pt x="0" y="91"/>
                    </a:lnTo>
                    <a:lnTo>
                      <a:pt x="0" y="100"/>
                    </a:lnTo>
                    <a:lnTo>
                      <a:pt x="1" y="109"/>
                    </a:lnTo>
                    <a:lnTo>
                      <a:pt x="3" y="118"/>
                    </a:lnTo>
                    <a:lnTo>
                      <a:pt x="7" y="127"/>
                    </a:lnTo>
                    <a:lnTo>
                      <a:pt x="11" y="134"/>
                    </a:lnTo>
                    <a:lnTo>
                      <a:pt x="16" y="142"/>
                    </a:lnTo>
                    <a:lnTo>
                      <a:pt x="20" y="149"/>
                    </a:lnTo>
                    <a:lnTo>
                      <a:pt x="27" y="156"/>
                    </a:lnTo>
                    <a:lnTo>
                      <a:pt x="33" y="161"/>
                    </a:lnTo>
                    <a:lnTo>
                      <a:pt x="40" y="167"/>
                    </a:lnTo>
                    <a:lnTo>
                      <a:pt x="48" y="171"/>
                    </a:lnTo>
                    <a:lnTo>
                      <a:pt x="55" y="175"/>
                    </a:lnTo>
                    <a:lnTo>
                      <a:pt x="64" y="179"/>
                    </a:lnTo>
                    <a:lnTo>
                      <a:pt x="72"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3" name="Freeform 92"/>
              <p:cNvSpPr>
                <a:spLocks/>
              </p:cNvSpPr>
              <p:nvPr/>
            </p:nvSpPr>
            <p:spPr bwMode="auto">
              <a:xfrm>
                <a:off x="11739965" y="2213924"/>
                <a:ext cx="28575" cy="28575"/>
              </a:xfrm>
              <a:custGeom>
                <a:avLst/>
                <a:gdLst/>
                <a:ahLst/>
                <a:cxnLst>
                  <a:cxn ang="0">
                    <a:pos x="101" y="182"/>
                  </a:cxn>
                  <a:cxn ang="0">
                    <a:pos x="118" y="179"/>
                  </a:cxn>
                  <a:cxn ang="0">
                    <a:pos x="134" y="171"/>
                  </a:cxn>
                  <a:cxn ang="0">
                    <a:pos x="148" y="161"/>
                  </a:cxn>
                  <a:cxn ang="0">
                    <a:pos x="162" y="149"/>
                  </a:cxn>
                  <a:cxn ang="0">
                    <a:pos x="172" y="134"/>
                  </a:cxn>
                  <a:cxn ang="0">
                    <a:pos x="178" y="118"/>
                  </a:cxn>
                  <a:cxn ang="0">
                    <a:pos x="182" y="100"/>
                  </a:cxn>
                  <a:cxn ang="0">
                    <a:pos x="182" y="82"/>
                  </a:cxn>
                  <a:cxn ang="0">
                    <a:pos x="178" y="63"/>
                  </a:cxn>
                  <a:cxn ang="0">
                    <a:pos x="172" y="48"/>
                  </a:cxn>
                  <a:cxn ang="0">
                    <a:pos x="162" y="33"/>
                  </a:cxn>
                  <a:cxn ang="0">
                    <a:pos x="148" y="20"/>
                  </a:cxn>
                  <a:cxn ang="0">
                    <a:pos x="134" y="11"/>
                  </a:cxn>
                  <a:cxn ang="0">
                    <a:pos x="118" y="4"/>
                  </a:cxn>
                  <a:cxn ang="0">
                    <a:pos x="101" y="0"/>
                  </a:cxn>
                  <a:cxn ang="0">
                    <a:pos x="82" y="0"/>
                  </a:cxn>
                  <a:cxn ang="0">
                    <a:pos x="64" y="4"/>
                  </a:cxn>
                  <a:cxn ang="0">
                    <a:pos x="48" y="11"/>
                  </a:cxn>
                  <a:cxn ang="0">
                    <a:pos x="33" y="20"/>
                  </a:cxn>
                  <a:cxn ang="0">
                    <a:pos x="21" y="33"/>
                  </a:cxn>
                  <a:cxn ang="0">
                    <a:pos x="11" y="48"/>
                  </a:cxn>
                  <a:cxn ang="0">
                    <a:pos x="3" y="63"/>
                  </a:cxn>
                  <a:cxn ang="0">
                    <a:pos x="0" y="82"/>
                  </a:cxn>
                  <a:cxn ang="0">
                    <a:pos x="0" y="100"/>
                  </a:cxn>
                  <a:cxn ang="0">
                    <a:pos x="3"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8" y="179"/>
                    </a:lnTo>
                    <a:lnTo>
                      <a:pt x="126" y="175"/>
                    </a:lnTo>
                    <a:lnTo>
                      <a:pt x="134" y="171"/>
                    </a:lnTo>
                    <a:lnTo>
                      <a:pt x="142" y="167"/>
                    </a:lnTo>
                    <a:lnTo>
                      <a:pt x="148" y="161"/>
                    </a:lnTo>
                    <a:lnTo>
                      <a:pt x="155" y="156"/>
                    </a:lnTo>
                    <a:lnTo>
                      <a:pt x="162" y="149"/>
                    </a:lnTo>
                    <a:lnTo>
                      <a:pt x="166"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6" y="40"/>
                    </a:lnTo>
                    <a:lnTo>
                      <a:pt x="162" y="33"/>
                    </a:lnTo>
                    <a:lnTo>
                      <a:pt x="155" y="27"/>
                    </a:lnTo>
                    <a:lnTo>
                      <a:pt x="148" y="20"/>
                    </a:lnTo>
                    <a:lnTo>
                      <a:pt x="142" y="16"/>
                    </a:lnTo>
                    <a:lnTo>
                      <a:pt x="134" y="11"/>
                    </a:lnTo>
                    <a:lnTo>
                      <a:pt x="126" y="7"/>
                    </a:lnTo>
                    <a:lnTo>
                      <a:pt x="118" y="4"/>
                    </a:lnTo>
                    <a:lnTo>
                      <a:pt x="110" y="1"/>
                    </a:lnTo>
                    <a:lnTo>
                      <a:pt x="101" y="0"/>
                    </a:lnTo>
                    <a:lnTo>
                      <a:pt x="91"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6" y="56"/>
                    </a:lnTo>
                    <a:lnTo>
                      <a:pt x="3" y="63"/>
                    </a:lnTo>
                    <a:lnTo>
                      <a:pt x="1" y="72"/>
                    </a:lnTo>
                    <a:lnTo>
                      <a:pt x="0" y="82"/>
                    </a:lnTo>
                    <a:lnTo>
                      <a:pt x="0" y="91"/>
                    </a:lnTo>
                    <a:lnTo>
                      <a:pt x="0" y="100"/>
                    </a:lnTo>
                    <a:lnTo>
                      <a:pt x="1" y="109"/>
                    </a:lnTo>
                    <a:lnTo>
                      <a:pt x="3" y="118"/>
                    </a:lnTo>
                    <a:lnTo>
                      <a:pt x="6"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4" name="Freeform 93"/>
              <p:cNvSpPr>
                <a:spLocks/>
              </p:cNvSpPr>
              <p:nvPr/>
            </p:nvSpPr>
            <p:spPr bwMode="auto">
              <a:xfrm>
                <a:off x="11779653" y="2213924"/>
                <a:ext cx="28575" cy="28575"/>
              </a:xfrm>
              <a:custGeom>
                <a:avLst/>
                <a:gdLst/>
                <a:ahLst/>
                <a:cxnLst>
                  <a:cxn ang="0">
                    <a:pos x="101" y="182"/>
                  </a:cxn>
                  <a:cxn ang="0">
                    <a:pos x="118" y="179"/>
                  </a:cxn>
                  <a:cxn ang="0">
                    <a:pos x="134" y="171"/>
                  </a:cxn>
                  <a:cxn ang="0">
                    <a:pos x="149" y="161"/>
                  </a:cxn>
                  <a:cxn ang="0">
                    <a:pos x="162" y="149"/>
                  </a:cxn>
                  <a:cxn ang="0">
                    <a:pos x="172" y="134"/>
                  </a:cxn>
                  <a:cxn ang="0">
                    <a:pos x="178" y="118"/>
                  </a:cxn>
                  <a:cxn ang="0">
                    <a:pos x="182" y="100"/>
                  </a:cxn>
                  <a:cxn ang="0">
                    <a:pos x="182" y="82"/>
                  </a:cxn>
                  <a:cxn ang="0">
                    <a:pos x="178" y="63"/>
                  </a:cxn>
                  <a:cxn ang="0">
                    <a:pos x="172" y="48"/>
                  </a:cxn>
                  <a:cxn ang="0">
                    <a:pos x="162" y="33"/>
                  </a:cxn>
                  <a:cxn ang="0">
                    <a:pos x="149" y="20"/>
                  </a:cxn>
                  <a:cxn ang="0">
                    <a:pos x="134" y="11"/>
                  </a:cxn>
                  <a:cxn ang="0">
                    <a:pos x="118" y="4"/>
                  </a:cxn>
                  <a:cxn ang="0">
                    <a:pos x="101" y="0"/>
                  </a:cxn>
                  <a:cxn ang="0">
                    <a:pos x="82" y="0"/>
                  </a:cxn>
                  <a:cxn ang="0">
                    <a:pos x="64" y="4"/>
                  </a:cxn>
                  <a:cxn ang="0">
                    <a:pos x="47"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7" y="171"/>
                  </a:cxn>
                  <a:cxn ang="0">
                    <a:pos x="64" y="179"/>
                  </a:cxn>
                  <a:cxn ang="0">
                    <a:pos x="82" y="182"/>
                  </a:cxn>
                </a:cxnLst>
                <a:rect l="0" t="0" r="r" b="b"/>
                <a:pathLst>
                  <a:path w="183" h="182">
                    <a:moveTo>
                      <a:pt x="91" y="182"/>
                    </a:moveTo>
                    <a:lnTo>
                      <a:pt x="101" y="182"/>
                    </a:lnTo>
                    <a:lnTo>
                      <a:pt x="109" y="181"/>
                    </a:lnTo>
                    <a:lnTo>
                      <a:pt x="118" y="179"/>
                    </a:lnTo>
                    <a:lnTo>
                      <a:pt x="126" y="175"/>
                    </a:lnTo>
                    <a:lnTo>
                      <a:pt x="134" y="171"/>
                    </a:lnTo>
                    <a:lnTo>
                      <a:pt x="142" y="167"/>
                    </a:lnTo>
                    <a:lnTo>
                      <a:pt x="149" y="161"/>
                    </a:lnTo>
                    <a:lnTo>
                      <a:pt x="156" y="156"/>
                    </a:lnTo>
                    <a:lnTo>
                      <a:pt x="162" y="149"/>
                    </a:lnTo>
                    <a:lnTo>
                      <a:pt x="167" y="142"/>
                    </a:lnTo>
                    <a:lnTo>
                      <a:pt x="172" y="134"/>
                    </a:lnTo>
                    <a:lnTo>
                      <a:pt x="175" y="127"/>
                    </a:lnTo>
                    <a:lnTo>
                      <a:pt x="178" y="118"/>
                    </a:lnTo>
                    <a:lnTo>
                      <a:pt x="180" y="109"/>
                    </a:lnTo>
                    <a:lnTo>
                      <a:pt x="182" y="100"/>
                    </a:lnTo>
                    <a:lnTo>
                      <a:pt x="183" y="91"/>
                    </a:lnTo>
                    <a:lnTo>
                      <a:pt x="182" y="82"/>
                    </a:lnTo>
                    <a:lnTo>
                      <a:pt x="180" y="72"/>
                    </a:lnTo>
                    <a:lnTo>
                      <a:pt x="178" y="63"/>
                    </a:lnTo>
                    <a:lnTo>
                      <a:pt x="175" y="56"/>
                    </a:lnTo>
                    <a:lnTo>
                      <a:pt x="172" y="48"/>
                    </a:lnTo>
                    <a:lnTo>
                      <a:pt x="167" y="40"/>
                    </a:lnTo>
                    <a:lnTo>
                      <a:pt x="162" y="33"/>
                    </a:lnTo>
                    <a:lnTo>
                      <a:pt x="156" y="27"/>
                    </a:lnTo>
                    <a:lnTo>
                      <a:pt x="149" y="20"/>
                    </a:lnTo>
                    <a:lnTo>
                      <a:pt x="142" y="16"/>
                    </a:lnTo>
                    <a:lnTo>
                      <a:pt x="134" y="11"/>
                    </a:lnTo>
                    <a:lnTo>
                      <a:pt x="126" y="7"/>
                    </a:lnTo>
                    <a:lnTo>
                      <a:pt x="118" y="4"/>
                    </a:lnTo>
                    <a:lnTo>
                      <a:pt x="109" y="1"/>
                    </a:lnTo>
                    <a:lnTo>
                      <a:pt x="101" y="0"/>
                    </a:lnTo>
                    <a:lnTo>
                      <a:pt x="91" y="0"/>
                    </a:lnTo>
                    <a:lnTo>
                      <a:pt x="82" y="0"/>
                    </a:lnTo>
                    <a:lnTo>
                      <a:pt x="73" y="1"/>
                    </a:lnTo>
                    <a:lnTo>
                      <a:pt x="64" y="4"/>
                    </a:lnTo>
                    <a:lnTo>
                      <a:pt x="55" y="7"/>
                    </a:lnTo>
                    <a:lnTo>
                      <a:pt x="47" y="11"/>
                    </a:lnTo>
                    <a:lnTo>
                      <a:pt x="40" y="16"/>
                    </a:lnTo>
                    <a:lnTo>
                      <a:pt x="33" y="20"/>
                    </a:lnTo>
                    <a:lnTo>
                      <a:pt x="26" y="27"/>
                    </a:lnTo>
                    <a:lnTo>
                      <a:pt x="21" y="33"/>
                    </a:lnTo>
                    <a:lnTo>
                      <a:pt x="15" y="40"/>
                    </a:lnTo>
                    <a:lnTo>
                      <a:pt x="11" y="48"/>
                    </a:lnTo>
                    <a:lnTo>
                      <a:pt x="6" y="56"/>
                    </a:lnTo>
                    <a:lnTo>
                      <a:pt x="4" y="63"/>
                    </a:lnTo>
                    <a:lnTo>
                      <a:pt x="2" y="72"/>
                    </a:lnTo>
                    <a:lnTo>
                      <a:pt x="0" y="82"/>
                    </a:lnTo>
                    <a:lnTo>
                      <a:pt x="0" y="91"/>
                    </a:lnTo>
                    <a:lnTo>
                      <a:pt x="0" y="100"/>
                    </a:lnTo>
                    <a:lnTo>
                      <a:pt x="2" y="109"/>
                    </a:lnTo>
                    <a:lnTo>
                      <a:pt x="4" y="118"/>
                    </a:lnTo>
                    <a:lnTo>
                      <a:pt x="6" y="127"/>
                    </a:lnTo>
                    <a:lnTo>
                      <a:pt x="11" y="134"/>
                    </a:lnTo>
                    <a:lnTo>
                      <a:pt x="15" y="142"/>
                    </a:lnTo>
                    <a:lnTo>
                      <a:pt x="21" y="149"/>
                    </a:lnTo>
                    <a:lnTo>
                      <a:pt x="26" y="156"/>
                    </a:lnTo>
                    <a:lnTo>
                      <a:pt x="33" y="161"/>
                    </a:lnTo>
                    <a:lnTo>
                      <a:pt x="40" y="167"/>
                    </a:lnTo>
                    <a:lnTo>
                      <a:pt x="47"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5" name="Freeform 94"/>
              <p:cNvSpPr>
                <a:spLocks/>
              </p:cNvSpPr>
              <p:nvPr/>
            </p:nvSpPr>
            <p:spPr bwMode="auto">
              <a:xfrm>
                <a:off x="12235265" y="2399662"/>
                <a:ext cx="203200" cy="34925"/>
              </a:xfrm>
              <a:custGeom>
                <a:avLst/>
                <a:gdLst/>
                <a:ahLst/>
                <a:cxnLst>
                  <a:cxn ang="0">
                    <a:pos x="1170" y="0"/>
                  </a:cxn>
                  <a:cxn ang="0">
                    <a:pos x="1192" y="2"/>
                  </a:cxn>
                  <a:cxn ang="0">
                    <a:pos x="1212" y="9"/>
                  </a:cxn>
                  <a:cxn ang="0">
                    <a:pos x="1231" y="19"/>
                  </a:cxn>
                  <a:cxn ang="0">
                    <a:pos x="1246" y="32"/>
                  </a:cxn>
                  <a:cxn ang="0">
                    <a:pos x="1259" y="49"/>
                  </a:cxn>
                  <a:cxn ang="0">
                    <a:pos x="1271" y="67"/>
                  </a:cxn>
                  <a:cxn ang="0">
                    <a:pos x="1276" y="88"/>
                  </a:cxn>
                  <a:cxn ang="0">
                    <a:pos x="1278" y="109"/>
                  </a:cxn>
                  <a:cxn ang="0">
                    <a:pos x="1276" y="131"/>
                  </a:cxn>
                  <a:cxn ang="0">
                    <a:pos x="1271" y="151"/>
                  </a:cxn>
                  <a:cxn ang="0">
                    <a:pos x="1259" y="170"/>
                  </a:cxn>
                  <a:cxn ang="0">
                    <a:pos x="1246" y="186"/>
                  </a:cxn>
                  <a:cxn ang="0">
                    <a:pos x="1231" y="200"/>
                  </a:cxn>
                  <a:cxn ang="0">
                    <a:pos x="1212" y="210"/>
                  </a:cxn>
                  <a:cxn ang="0">
                    <a:pos x="1192" y="216"/>
                  </a:cxn>
                  <a:cxn ang="0">
                    <a:pos x="1170" y="219"/>
                  </a:cxn>
                  <a:cxn ang="0">
                    <a:pos x="97" y="217"/>
                  </a:cxn>
                  <a:cxn ang="0">
                    <a:pos x="76" y="213"/>
                  </a:cxn>
                  <a:cxn ang="0">
                    <a:pos x="56" y="205"/>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1"/>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7"/>
                    </a:lnTo>
                    <a:lnTo>
                      <a:pt x="1170" y="219"/>
                    </a:lnTo>
                    <a:lnTo>
                      <a:pt x="108" y="219"/>
                    </a:lnTo>
                    <a:lnTo>
                      <a:pt x="97" y="217"/>
                    </a:lnTo>
                    <a:lnTo>
                      <a:pt x="86" y="216"/>
                    </a:lnTo>
                    <a:lnTo>
                      <a:pt x="76" y="213"/>
                    </a:lnTo>
                    <a:lnTo>
                      <a:pt x="66" y="210"/>
                    </a:lnTo>
                    <a:lnTo>
                      <a:pt x="56" y="205"/>
                    </a:lnTo>
                    <a:lnTo>
                      <a:pt x="47" y="200"/>
                    </a:lnTo>
                    <a:lnTo>
                      <a:pt x="40" y="193"/>
                    </a:lnTo>
                    <a:lnTo>
                      <a:pt x="32" y="186"/>
                    </a:lnTo>
                    <a:lnTo>
                      <a:pt x="24" y="179"/>
                    </a:lnTo>
                    <a:lnTo>
                      <a:pt x="19" y="170"/>
                    </a:lnTo>
                    <a:lnTo>
                      <a:pt x="13" y="161"/>
                    </a:lnTo>
                    <a:lnTo>
                      <a:pt x="9" y="151"/>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6" name="Freeform 95"/>
              <p:cNvSpPr>
                <a:spLocks/>
              </p:cNvSpPr>
              <p:nvPr/>
            </p:nvSpPr>
            <p:spPr bwMode="auto">
              <a:xfrm>
                <a:off x="11619315" y="2401249"/>
                <a:ext cx="28575" cy="28575"/>
              </a:xfrm>
              <a:custGeom>
                <a:avLst/>
                <a:gdLst/>
                <a:ahLst/>
                <a:cxnLst>
                  <a:cxn ang="0">
                    <a:pos x="101" y="183"/>
                  </a:cxn>
                  <a:cxn ang="0">
                    <a:pos x="119" y="179"/>
                  </a:cxn>
                  <a:cxn ang="0">
                    <a:pos x="136" y="172"/>
                  </a:cxn>
                  <a:cxn ang="0">
                    <a:pos x="150" y="162"/>
                  </a:cxn>
                  <a:cxn ang="0">
                    <a:pos x="162" y="149"/>
                  </a:cxn>
                  <a:cxn ang="0">
                    <a:pos x="172" y="135"/>
                  </a:cxn>
                  <a:cxn ang="0">
                    <a:pos x="179" y="118"/>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8"/>
                  </a:cxn>
                  <a:cxn ang="0">
                    <a:pos x="11" y="135"/>
                  </a:cxn>
                  <a:cxn ang="0">
                    <a:pos x="21" y="149"/>
                  </a:cxn>
                  <a:cxn ang="0">
                    <a:pos x="34" y="162"/>
                  </a:cxn>
                  <a:cxn ang="0">
                    <a:pos x="49" y="172"/>
                  </a:cxn>
                  <a:cxn ang="0">
                    <a:pos x="65" y="179"/>
                  </a:cxn>
                  <a:cxn ang="0">
                    <a:pos x="82" y="183"/>
                  </a:cxn>
                </a:cxnLst>
                <a:rect l="0" t="0" r="r" b="b"/>
                <a:pathLst>
                  <a:path w="183" h="183">
                    <a:moveTo>
                      <a:pt x="92" y="183"/>
                    </a:moveTo>
                    <a:lnTo>
                      <a:pt x="101" y="183"/>
                    </a:lnTo>
                    <a:lnTo>
                      <a:pt x="110" y="182"/>
                    </a:lnTo>
                    <a:lnTo>
                      <a:pt x="119" y="179"/>
                    </a:lnTo>
                    <a:lnTo>
                      <a:pt x="128" y="176"/>
                    </a:lnTo>
                    <a:lnTo>
                      <a:pt x="136" y="172"/>
                    </a:lnTo>
                    <a:lnTo>
                      <a:pt x="143" y="167"/>
                    </a:lnTo>
                    <a:lnTo>
                      <a:pt x="150" y="162"/>
                    </a:lnTo>
                    <a:lnTo>
                      <a:pt x="157" y="156"/>
                    </a:lnTo>
                    <a:lnTo>
                      <a:pt x="162" y="149"/>
                    </a:lnTo>
                    <a:lnTo>
                      <a:pt x="168" y="143"/>
                    </a:lnTo>
                    <a:lnTo>
                      <a:pt x="172" y="135"/>
                    </a:lnTo>
                    <a:lnTo>
                      <a:pt x="177" y="127"/>
                    </a:lnTo>
                    <a:lnTo>
                      <a:pt x="179" y="118"/>
                    </a:lnTo>
                    <a:lnTo>
                      <a:pt x="181" y="110"/>
                    </a:lnTo>
                    <a:lnTo>
                      <a:pt x="183" y="101"/>
                    </a:lnTo>
                    <a:lnTo>
                      <a:pt x="183" y="92"/>
                    </a:lnTo>
                    <a:lnTo>
                      <a:pt x="183" y="82"/>
                    </a:lnTo>
                    <a:lnTo>
                      <a:pt x="181" y="73"/>
                    </a:lnTo>
                    <a:lnTo>
                      <a:pt x="179" y="64"/>
                    </a:lnTo>
                    <a:lnTo>
                      <a:pt x="177" y="56"/>
                    </a:lnTo>
                    <a:lnTo>
                      <a:pt x="172" y="48"/>
                    </a:lnTo>
                    <a:lnTo>
                      <a:pt x="168" y="41"/>
                    </a:lnTo>
                    <a:lnTo>
                      <a:pt x="162" y="33"/>
                    </a:lnTo>
                    <a:lnTo>
                      <a:pt x="157" y="27"/>
                    </a:lnTo>
                    <a:lnTo>
                      <a:pt x="150" y="21"/>
                    </a:lnTo>
                    <a:lnTo>
                      <a:pt x="143" y="16"/>
                    </a:lnTo>
                    <a:lnTo>
                      <a:pt x="136" y="11"/>
                    </a:lnTo>
                    <a:lnTo>
                      <a:pt x="128" y="7"/>
                    </a:lnTo>
                    <a:lnTo>
                      <a:pt x="119" y="4"/>
                    </a:lnTo>
                    <a:lnTo>
                      <a:pt x="110" y="2"/>
                    </a:lnTo>
                    <a:lnTo>
                      <a:pt x="101" y="1"/>
                    </a:lnTo>
                    <a:lnTo>
                      <a:pt x="92" y="0"/>
                    </a:lnTo>
                    <a:lnTo>
                      <a:pt x="82" y="1"/>
                    </a:lnTo>
                    <a:lnTo>
                      <a:pt x="73" y="2"/>
                    </a:lnTo>
                    <a:lnTo>
                      <a:pt x="65" y="4"/>
                    </a:lnTo>
                    <a:lnTo>
                      <a:pt x="57" y="7"/>
                    </a:lnTo>
                    <a:lnTo>
                      <a:pt x="49" y="11"/>
                    </a:lnTo>
                    <a:lnTo>
                      <a:pt x="41" y="16"/>
                    </a:lnTo>
                    <a:lnTo>
                      <a:pt x="34" y="21"/>
                    </a:lnTo>
                    <a:lnTo>
                      <a:pt x="28" y="27"/>
                    </a:lnTo>
                    <a:lnTo>
                      <a:pt x="21" y="33"/>
                    </a:lnTo>
                    <a:lnTo>
                      <a:pt x="16" y="41"/>
                    </a:lnTo>
                    <a:lnTo>
                      <a:pt x="11" y="48"/>
                    </a:lnTo>
                    <a:lnTo>
                      <a:pt x="8" y="56"/>
                    </a:lnTo>
                    <a:lnTo>
                      <a:pt x="5" y="64"/>
                    </a:lnTo>
                    <a:lnTo>
                      <a:pt x="2" y="73"/>
                    </a:lnTo>
                    <a:lnTo>
                      <a:pt x="1" y="82"/>
                    </a:lnTo>
                    <a:lnTo>
                      <a:pt x="0" y="92"/>
                    </a:lnTo>
                    <a:lnTo>
                      <a:pt x="1" y="101"/>
                    </a:lnTo>
                    <a:lnTo>
                      <a:pt x="2" y="110"/>
                    </a:lnTo>
                    <a:lnTo>
                      <a:pt x="5" y="118"/>
                    </a:lnTo>
                    <a:lnTo>
                      <a:pt x="8" y="127"/>
                    </a:lnTo>
                    <a:lnTo>
                      <a:pt x="11" y="135"/>
                    </a:lnTo>
                    <a:lnTo>
                      <a:pt x="16" y="143"/>
                    </a:lnTo>
                    <a:lnTo>
                      <a:pt x="21" y="149"/>
                    </a:lnTo>
                    <a:lnTo>
                      <a:pt x="28" y="156"/>
                    </a:lnTo>
                    <a:lnTo>
                      <a:pt x="34" y="162"/>
                    </a:lnTo>
                    <a:lnTo>
                      <a:pt x="41" y="167"/>
                    </a:lnTo>
                    <a:lnTo>
                      <a:pt x="49" y="172"/>
                    </a:lnTo>
                    <a:lnTo>
                      <a:pt x="57" y="176"/>
                    </a:lnTo>
                    <a:lnTo>
                      <a:pt x="65"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7" name="Freeform 96"/>
              <p:cNvSpPr>
                <a:spLocks/>
              </p:cNvSpPr>
              <p:nvPr/>
            </p:nvSpPr>
            <p:spPr bwMode="auto">
              <a:xfrm>
                <a:off x="11659003" y="2401249"/>
                <a:ext cx="28575" cy="28575"/>
              </a:xfrm>
              <a:custGeom>
                <a:avLst/>
                <a:gdLst/>
                <a:ahLst/>
                <a:cxnLst>
                  <a:cxn ang="0">
                    <a:pos x="100" y="183"/>
                  </a:cxn>
                  <a:cxn ang="0">
                    <a:pos x="118" y="179"/>
                  </a:cxn>
                  <a:cxn ang="0">
                    <a:pos x="134"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8"/>
                  </a:cxn>
                  <a:cxn ang="0">
                    <a:pos x="10" y="135"/>
                  </a:cxn>
                  <a:cxn ang="0">
                    <a:pos x="20" y="149"/>
                  </a:cxn>
                  <a:cxn ang="0">
                    <a:pos x="32" y="162"/>
                  </a:cxn>
                  <a:cxn ang="0">
                    <a:pos x="48" y="172"/>
                  </a:cxn>
                  <a:cxn ang="0">
                    <a:pos x="63" y="179"/>
                  </a:cxn>
                  <a:cxn ang="0">
                    <a:pos x="81" y="183"/>
                  </a:cxn>
                </a:cxnLst>
                <a:rect l="0" t="0" r="r" b="b"/>
                <a:pathLst>
                  <a:path w="182" h="183">
                    <a:moveTo>
                      <a:pt x="91" y="183"/>
                    </a:moveTo>
                    <a:lnTo>
                      <a:pt x="100" y="183"/>
                    </a:lnTo>
                    <a:lnTo>
                      <a:pt x="109" y="182"/>
                    </a:lnTo>
                    <a:lnTo>
                      <a:pt x="118" y="179"/>
                    </a:lnTo>
                    <a:lnTo>
                      <a:pt x="127" y="176"/>
                    </a:lnTo>
                    <a:lnTo>
                      <a:pt x="134" y="172"/>
                    </a:lnTo>
                    <a:lnTo>
                      <a:pt x="142" y="167"/>
                    </a:lnTo>
                    <a:lnTo>
                      <a:pt x="149" y="162"/>
                    </a:lnTo>
                    <a:lnTo>
                      <a:pt x="155" y="156"/>
                    </a:lnTo>
                    <a:lnTo>
                      <a:pt x="161" y="149"/>
                    </a:lnTo>
                    <a:lnTo>
                      <a:pt x="167"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7" y="41"/>
                    </a:lnTo>
                    <a:lnTo>
                      <a:pt x="161" y="33"/>
                    </a:lnTo>
                    <a:lnTo>
                      <a:pt x="155" y="27"/>
                    </a:lnTo>
                    <a:lnTo>
                      <a:pt x="149" y="21"/>
                    </a:lnTo>
                    <a:lnTo>
                      <a:pt x="142" y="16"/>
                    </a:lnTo>
                    <a:lnTo>
                      <a:pt x="134" y="11"/>
                    </a:lnTo>
                    <a:lnTo>
                      <a:pt x="127" y="7"/>
                    </a:lnTo>
                    <a:lnTo>
                      <a:pt x="118" y="4"/>
                    </a:lnTo>
                    <a:lnTo>
                      <a:pt x="109" y="2"/>
                    </a:lnTo>
                    <a:lnTo>
                      <a:pt x="100" y="1"/>
                    </a:lnTo>
                    <a:lnTo>
                      <a:pt x="91" y="0"/>
                    </a:lnTo>
                    <a:lnTo>
                      <a:pt x="81" y="1"/>
                    </a:lnTo>
                    <a:lnTo>
                      <a:pt x="72" y="2"/>
                    </a:lnTo>
                    <a:lnTo>
                      <a:pt x="63" y="4"/>
                    </a:lnTo>
                    <a:lnTo>
                      <a:pt x="56" y="7"/>
                    </a:lnTo>
                    <a:lnTo>
                      <a:pt x="48" y="11"/>
                    </a:lnTo>
                    <a:lnTo>
                      <a:pt x="40" y="16"/>
                    </a:lnTo>
                    <a:lnTo>
                      <a:pt x="32" y="21"/>
                    </a:lnTo>
                    <a:lnTo>
                      <a:pt x="27" y="27"/>
                    </a:lnTo>
                    <a:lnTo>
                      <a:pt x="20" y="33"/>
                    </a:lnTo>
                    <a:lnTo>
                      <a:pt x="16" y="41"/>
                    </a:lnTo>
                    <a:lnTo>
                      <a:pt x="10" y="48"/>
                    </a:lnTo>
                    <a:lnTo>
                      <a:pt x="7" y="56"/>
                    </a:lnTo>
                    <a:lnTo>
                      <a:pt x="4" y="64"/>
                    </a:lnTo>
                    <a:lnTo>
                      <a:pt x="1" y="73"/>
                    </a:lnTo>
                    <a:lnTo>
                      <a:pt x="0" y="82"/>
                    </a:lnTo>
                    <a:lnTo>
                      <a:pt x="0" y="92"/>
                    </a:lnTo>
                    <a:lnTo>
                      <a:pt x="0" y="101"/>
                    </a:lnTo>
                    <a:lnTo>
                      <a:pt x="1" y="110"/>
                    </a:lnTo>
                    <a:lnTo>
                      <a:pt x="4" y="118"/>
                    </a:lnTo>
                    <a:lnTo>
                      <a:pt x="7" y="127"/>
                    </a:lnTo>
                    <a:lnTo>
                      <a:pt x="10" y="135"/>
                    </a:lnTo>
                    <a:lnTo>
                      <a:pt x="16" y="143"/>
                    </a:lnTo>
                    <a:lnTo>
                      <a:pt x="20" y="149"/>
                    </a:lnTo>
                    <a:lnTo>
                      <a:pt x="27" y="156"/>
                    </a:lnTo>
                    <a:lnTo>
                      <a:pt x="32" y="162"/>
                    </a:lnTo>
                    <a:lnTo>
                      <a:pt x="40" y="167"/>
                    </a:lnTo>
                    <a:lnTo>
                      <a:pt x="48" y="172"/>
                    </a:lnTo>
                    <a:lnTo>
                      <a:pt x="56" y="176"/>
                    </a:lnTo>
                    <a:lnTo>
                      <a:pt x="63" y="179"/>
                    </a:lnTo>
                    <a:lnTo>
                      <a:pt x="72" y="182"/>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8" name="Freeform 97"/>
              <p:cNvSpPr>
                <a:spLocks/>
              </p:cNvSpPr>
              <p:nvPr/>
            </p:nvSpPr>
            <p:spPr bwMode="auto">
              <a:xfrm>
                <a:off x="11698690" y="2401249"/>
                <a:ext cx="30163" cy="28575"/>
              </a:xfrm>
              <a:custGeom>
                <a:avLst/>
                <a:gdLst/>
                <a:ahLst/>
                <a:cxnLst>
                  <a:cxn ang="0">
                    <a:pos x="100" y="183"/>
                  </a:cxn>
                  <a:cxn ang="0">
                    <a:pos x="118" y="179"/>
                  </a:cxn>
                  <a:cxn ang="0">
                    <a:pos x="134" y="172"/>
                  </a:cxn>
                  <a:cxn ang="0">
                    <a:pos x="149" y="162"/>
                  </a:cxn>
                  <a:cxn ang="0">
                    <a:pos x="162" y="149"/>
                  </a:cxn>
                  <a:cxn ang="0">
                    <a:pos x="171" y="135"/>
                  </a:cxn>
                  <a:cxn ang="0">
                    <a:pos x="179" y="118"/>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8"/>
                  </a:cxn>
                  <a:cxn ang="0">
                    <a:pos x="11" y="135"/>
                  </a:cxn>
                  <a:cxn ang="0">
                    <a:pos x="20" y="149"/>
                  </a:cxn>
                  <a:cxn ang="0">
                    <a:pos x="33" y="162"/>
                  </a:cxn>
                  <a:cxn ang="0">
                    <a:pos x="48" y="172"/>
                  </a:cxn>
                  <a:cxn ang="0">
                    <a:pos x="64" y="179"/>
                  </a:cxn>
                  <a:cxn ang="0">
                    <a:pos x="82" y="183"/>
                  </a:cxn>
                </a:cxnLst>
                <a:rect l="0" t="0" r="r" b="b"/>
                <a:pathLst>
                  <a:path w="182" h="183">
                    <a:moveTo>
                      <a:pt x="91" y="183"/>
                    </a:moveTo>
                    <a:lnTo>
                      <a:pt x="100" y="183"/>
                    </a:lnTo>
                    <a:lnTo>
                      <a:pt x="110" y="182"/>
                    </a:lnTo>
                    <a:lnTo>
                      <a:pt x="118" y="179"/>
                    </a:lnTo>
                    <a:lnTo>
                      <a:pt x="126" y="176"/>
                    </a:lnTo>
                    <a:lnTo>
                      <a:pt x="134" y="172"/>
                    </a:lnTo>
                    <a:lnTo>
                      <a:pt x="142" y="167"/>
                    </a:lnTo>
                    <a:lnTo>
                      <a:pt x="149" y="162"/>
                    </a:lnTo>
                    <a:lnTo>
                      <a:pt x="155" y="156"/>
                    </a:lnTo>
                    <a:lnTo>
                      <a:pt x="162" y="149"/>
                    </a:lnTo>
                    <a:lnTo>
                      <a:pt x="166"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6" y="41"/>
                    </a:lnTo>
                    <a:lnTo>
                      <a:pt x="162" y="33"/>
                    </a:lnTo>
                    <a:lnTo>
                      <a:pt x="155" y="27"/>
                    </a:lnTo>
                    <a:lnTo>
                      <a:pt x="149" y="21"/>
                    </a:lnTo>
                    <a:lnTo>
                      <a:pt x="142" y="16"/>
                    </a:lnTo>
                    <a:lnTo>
                      <a:pt x="134" y="11"/>
                    </a:lnTo>
                    <a:lnTo>
                      <a:pt x="126" y="7"/>
                    </a:lnTo>
                    <a:lnTo>
                      <a:pt x="118" y="4"/>
                    </a:lnTo>
                    <a:lnTo>
                      <a:pt x="110" y="2"/>
                    </a:lnTo>
                    <a:lnTo>
                      <a:pt x="100" y="1"/>
                    </a:lnTo>
                    <a:lnTo>
                      <a:pt x="91" y="0"/>
                    </a:lnTo>
                    <a:lnTo>
                      <a:pt x="82" y="1"/>
                    </a:lnTo>
                    <a:lnTo>
                      <a:pt x="72" y="2"/>
                    </a:lnTo>
                    <a:lnTo>
                      <a:pt x="64" y="4"/>
                    </a:lnTo>
                    <a:lnTo>
                      <a:pt x="55" y="7"/>
                    </a:lnTo>
                    <a:lnTo>
                      <a:pt x="48" y="11"/>
                    </a:lnTo>
                    <a:lnTo>
                      <a:pt x="40" y="16"/>
                    </a:lnTo>
                    <a:lnTo>
                      <a:pt x="33" y="21"/>
                    </a:lnTo>
                    <a:lnTo>
                      <a:pt x="27" y="27"/>
                    </a:lnTo>
                    <a:lnTo>
                      <a:pt x="20" y="33"/>
                    </a:lnTo>
                    <a:lnTo>
                      <a:pt x="16" y="41"/>
                    </a:lnTo>
                    <a:lnTo>
                      <a:pt x="11" y="48"/>
                    </a:lnTo>
                    <a:lnTo>
                      <a:pt x="7" y="56"/>
                    </a:lnTo>
                    <a:lnTo>
                      <a:pt x="3" y="64"/>
                    </a:lnTo>
                    <a:lnTo>
                      <a:pt x="1" y="73"/>
                    </a:lnTo>
                    <a:lnTo>
                      <a:pt x="0" y="82"/>
                    </a:lnTo>
                    <a:lnTo>
                      <a:pt x="0" y="92"/>
                    </a:lnTo>
                    <a:lnTo>
                      <a:pt x="0" y="101"/>
                    </a:lnTo>
                    <a:lnTo>
                      <a:pt x="1" y="110"/>
                    </a:lnTo>
                    <a:lnTo>
                      <a:pt x="3" y="118"/>
                    </a:lnTo>
                    <a:lnTo>
                      <a:pt x="7" y="127"/>
                    </a:lnTo>
                    <a:lnTo>
                      <a:pt x="11" y="135"/>
                    </a:lnTo>
                    <a:lnTo>
                      <a:pt x="16" y="143"/>
                    </a:lnTo>
                    <a:lnTo>
                      <a:pt x="20" y="149"/>
                    </a:lnTo>
                    <a:lnTo>
                      <a:pt x="27" y="156"/>
                    </a:lnTo>
                    <a:lnTo>
                      <a:pt x="33" y="162"/>
                    </a:lnTo>
                    <a:lnTo>
                      <a:pt x="40" y="167"/>
                    </a:lnTo>
                    <a:lnTo>
                      <a:pt x="48" y="172"/>
                    </a:lnTo>
                    <a:lnTo>
                      <a:pt x="55" y="176"/>
                    </a:lnTo>
                    <a:lnTo>
                      <a:pt x="64" y="179"/>
                    </a:lnTo>
                    <a:lnTo>
                      <a:pt x="72"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9" name="Freeform 98"/>
              <p:cNvSpPr>
                <a:spLocks/>
              </p:cNvSpPr>
              <p:nvPr/>
            </p:nvSpPr>
            <p:spPr bwMode="auto">
              <a:xfrm>
                <a:off x="11739965" y="2401249"/>
                <a:ext cx="28575" cy="28575"/>
              </a:xfrm>
              <a:custGeom>
                <a:avLst/>
                <a:gdLst/>
                <a:ahLst/>
                <a:cxnLst>
                  <a:cxn ang="0">
                    <a:pos x="101" y="183"/>
                  </a:cxn>
                  <a:cxn ang="0">
                    <a:pos x="118" y="179"/>
                  </a:cxn>
                  <a:cxn ang="0">
                    <a:pos x="134" y="172"/>
                  </a:cxn>
                  <a:cxn ang="0">
                    <a:pos x="148" y="162"/>
                  </a:cxn>
                  <a:cxn ang="0">
                    <a:pos x="162" y="149"/>
                  </a:cxn>
                  <a:cxn ang="0">
                    <a:pos x="172" y="135"/>
                  </a:cxn>
                  <a:cxn ang="0">
                    <a:pos x="178" y="118"/>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8" y="179"/>
                    </a:lnTo>
                    <a:lnTo>
                      <a:pt x="126" y="176"/>
                    </a:lnTo>
                    <a:lnTo>
                      <a:pt x="134" y="172"/>
                    </a:lnTo>
                    <a:lnTo>
                      <a:pt x="142" y="167"/>
                    </a:lnTo>
                    <a:lnTo>
                      <a:pt x="148" y="162"/>
                    </a:lnTo>
                    <a:lnTo>
                      <a:pt x="155" y="156"/>
                    </a:lnTo>
                    <a:lnTo>
                      <a:pt x="162" y="149"/>
                    </a:lnTo>
                    <a:lnTo>
                      <a:pt x="166"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6" y="41"/>
                    </a:lnTo>
                    <a:lnTo>
                      <a:pt x="162" y="33"/>
                    </a:lnTo>
                    <a:lnTo>
                      <a:pt x="155" y="27"/>
                    </a:lnTo>
                    <a:lnTo>
                      <a:pt x="148" y="21"/>
                    </a:lnTo>
                    <a:lnTo>
                      <a:pt x="142" y="16"/>
                    </a:lnTo>
                    <a:lnTo>
                      <a:pt x="134" y="11"/>
                    </a:lnTo>
                    <a:lnTo>
                      <a:pt x="126" y="7"/>
                    </a:lnTo>
                    <a:lnTo>
                      <a:pt x="118" y="4"/>
                    </a:lnTo>
                    <a:lnTo>
                      <a:pt x="110" y="2"/>
                    </a:lnTo>
                    <a:lnTo>
                      <a:pt x="101" y="1"/>
                    </a:lnTo>
                    <a:lnTo>
                      <a:pt x="91"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6" y="56"/>
                    </a:lnTo>
                    <a:lnTo>
                      <a:pt x="3" y="64"/>
                    </a:lnTo>
                    <a:lnTo>
                      <a:pt x="1" y="73"/>
                    </a:lnTo>
                    <a:lnTo>
                      <a:pt x="0" y="82"/>
                    </a:lnTo>
                    <a:lnTo>
                      <a:pt x="0" y="92"/>
                    </a:lnTo>
                    <a:lnTo>
                      <a:pt x="0" y="101"/>
                    </a:lnTo>
                    <a:lnTo>
                      <a:pt x="1" y="110"/>
                    </a:lnTo>
                    <a:lnTo>
                      <a:pt x="3" y="118"/>
                    </a:lnTo>
                    <a:lnTo>
                      <a:pt x="6"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0" name="Freeform 99"/>
              <p:cNvSpPr>
                <a:spLocks/>
              </p:cNvSpPr>
              <p:nvPr/>
            </p:nvSpPr>
            <p:spPr bwMode="auto">
              <a:xfrm>
                <a:off x="11779653" y="2401249"/>
                <a:ext cx="28575" cy="28575"/>
              </a:xfrm>
              <a:custGeom>
                <a:avLst/>
                <a:gdLst/>
                <a:ahLst/>
                <a:cxnLst>
                  <a:cxn ang="0">
                    <a:pos x="101" y="183"/>
                  </a:cxn>
                  <a:cxn ang="0">
                    <a:pos x="118" y="179"/>
                  </a:cxn>
                  <a:cxn ang="0">
                    <a:pos x="134" y="172"/>
                  </a:cxn>
                  <a:cxn ang="0">
                    <a:pos x="149" y="162"/>
                  </a:cxn>
                  <a:cxn ang="0">
                    <a:pos x="162" y="149"/>
                  </a:cxn>
                  <a:cxn ang="0">
                    <a:pos x="172" y="135"/>
                  </a:cxn>
                  <a:cxn ang="0">
                    <a:pos x="178" y="118"/>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7" y="172"/>
                  </a:cxn>
                  <a:cxn ang="0">
                    <a:pos x="64" y="179"/>
                  </a:cxn>
                  <a:cxn ang="0">
                    <a:pos x="82" y="183"/>
                  </a:cxn>
                </a:cxnLst>
                <a:rect l="0" t="0" r="r" b="b"/>
                <a:pathLst>
                  <a:path w="183" h="183">
                    <a:moveTo>
                      <a:pt x="91" y="183"/>
                    </a:moveTo>
                    <a:lnTo>
                      <a:pt x="101" y="183"/>
                    </a:lnTo>
                    <a:lnTo>
                      <a:pt x="109" y="182"/>
                    </a:lnTo>
                    <a:lnTo>
                      <a:pt x="118" y="179"/>
                    </a:lnTo>
                    <a:lnTo>
                      <a:pt x="126" y="176"/>
                    </a:lnTo>
                    <a:lnTo>
                      <a:pt x="134" y="172"/>
                    </a:lnTo>
                    <a:lnTo>
                      <a:pt x="142" y="167"/>
                    </a:lnTo>
                    <a:lnTo>
                      <a:pt x="149" y="162"/>
                    </a:lnTo>
                    <a:lnTo>
                      <a:pt x="156" y="156"/>
                    </a:lnTo>
                    <a:lnTo>
                      <a:pt x="162" y="149"/>
                    </a:lnTo>
                    <a:lnTo>
                      <a:pt x="167" y="143"/>
                    </a:lnTo>
                    <a:lnTo>
                      <a:pt x="172" y="135"/>
                    </a:lnTo>
                    <a:lnTo>
                      <a:pt x="175" y="127"/>
                    </a:lnTo>
                    <a:lnTo>
                      <a:pt x="178" y="118"/>
                    </a:lnTo>
                    <a:lnTo>
                      <a:pt x="180" y="110"/>
                    </a:lnTo>
                    <a:lnTo>
                      <a:pt x="182" y="101"/>
                    </a:lnTo>
                    <a:lnTo>
                      <a:pt x="183" y="92"/>
                    </a:lnTo>
                    <a:lnTo>
                      <a:pt x="182" y="82"/>
                    </a:lnTo>
                    <a:lnTo>
                      <a:pt x="180" y="73"/>
                    </a:lnTo>
                    <a:lnTo>
                      <a:pt x="178" y="64"/>
                    </a:lnTo>
                    <a:lnTo>
                      <a:pt x="175" y="56"/>
                    </a:lnTo>
                    <a:lnTo>
                      <a:pt x="172" y="48"/>
                    </a:lnTo>
                    <a:lnTo>
                      <a:pt x="167" y="41"/>
                    </a:lnTo>
                    <a:lnTo>
                      <a:pt x="162" y="33"/>
                    </a:lnTo>
                    <a:lnTo>
                      <a:pt x="156" y="27"/>
                    </a:lnTo>
                    <a:lnTo>
                      <a:pt x="149" y="21"/>
                    </a:lnTo>
                    <a:lnTo>
                      <a:pt x="142" y="16"/>
                    </a:lnTo>
                    <a:lnTo>
                      <a:pt x="134" y="11"/>
                    </a:lnTo>
                    <a:lnTo>
                      <a:pt x="126" y="7"/>
                    </a:lnTo>
                    <a:lnTo>
                      <a:pt x="118" y="4"/>
                    </a:lnTo>
                    <a:lnTo>
                      <a:pt x="109" y="2"/>
                    </a:lnTo>
                    <a:lnTo>
                      <a:pt x="101" y="1"/>
                    </a:lnTo>
                    <a:lnTo>
                      <a:pt x="91" y="0"/>
                    </a:lnTo>
                    <a:lnTo>
                      <a:pt x="82" y="1"/>
                    </a:lnTo>
                    <a:lnTo>
                      <a:pt x="73" y="2"/>
                    </a:lnTo>
                    <a:lnTo>
                      <a:pt x="64" y="4"/>
                    </a:lnTo>
                    <a:lnTo>
                      <a:pt x="55" y="7"/>
                    </a:lnTo>
                    <a:lnTo>
                      <a:pt x="47" y="11"/>
                    </a:lnTo>
                    <a:lnTo>
                      <a:pt x="40" y="16"/>
                    </a:lnTo>
                    <a:lnTo>
                      <a:pt x="33" y="21"/>
                    </a:lnTo>
                    <a:lnTo>
                      <a:pt x="26" y="27"/>
                    </a:lnTo>
                    <a:lnTo>
                      <a:pt x="21" y="33"/>
                    </a:lnTo>
                    <a:lnTo>
                      <a:pt x="15" y="41"/>
                    </a:lnTo>
                    <a:lnTo>
                      <a:pt x="11" y="48"/>
                    </a:lnTo>
                    <a:lnTo>
                      <a:pt x="6" y="56"/>
                    </a:lnTo>
                    <a:lnTo>
                      <a:pt x="4" y="64"/>
                    </a:lnTo>
                    <a:lnTo>
                      <a:pt x="2" y="73"/>
                    </a:lnTo>
                    <a:lnTo>
                      <a:pt x="0" y="82"/>
                    </a:lnTo>
                    <a:lnTo>
                      <a:pt x="0" y="92"/>
                    </a:lnTo>
                    <a:lnTo>
                      <a:pt x="0" y="101"/>
                    </a:lnTo>
                    <a:lnTo>
                      <a:pt x="2" y="110"/>
                    </a:lnTo>
                    <a:lnTo>
                      <a:pt x="4" y="118"/>
                    </a:lnTo>
                    <a:lnTo>
                      <a:pt x="6" y="127"/>
                    </a:lnTo>
                    <a:lnTo>
                      <a:pt x="11" y="135"/>
                    </a:lnTo>
                    <a:lnTo>
                      <a:pt x="15" y="143"/>
                    </a:lnTo>
                    <a:lnTo>
                      <a:pt x="21" y="149"/>
                    </a:lnTo>
                    <a:lnTo>
                      <a:pt x="26" y="156"/>
                    </a:lnTo>
                    <a:lnTo>
                      <a:pt x="33" y="162"/>
                    </a:lnTo>
                    <a:lnTo>
                      <a:pt x="40" y="167"/>
                    </a:lnTo>
                    <a:lnTo>
                      <a:pt x="47"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1" name="Freeform 100"/>
              <p:cNvSpPr>
                <a:spLocks/>
              </p:cNvSpPr>
              <p:nvPr/>
            </p:nvSpPr>
            <p:spPr bwMode="auto">
              <a:xfrm>
                <a:off x="12235265" y="3714112"/>
                <a:ext cx="203200" cy="34925"/>
              </a:xfrm>
              <a:custGeom>
                <a:avLst/>
                <a:gdLst/>
                <a:ahLst/>
                <a:cxnLst>
                  <a:cxn ang="0">
                    <a:pos x="1170" y="0"/>
                  </a:cxn>
                  <a:cxn ang="0">
                    <a:pos x="1192" y="2"/>
                  </a:cxn>
                  <a:cxn ang="0">
                    <a:pos x="1212" y="9"/>
                  </a:cxn>
                  <a:cxn ang="0">
                    <a:pos x="1231" y="19"/>
                  </a:cxn>
                  <a:cxn ang="0">
                    <a:pos x="1246" y="32"/>
                  </a:cxn>
                  <a:cxn ang="0">
                    <a:pos x="1259" y="49"/>
                  </a:cxn>
                  <a:cxn ang="0">
                    <a:pos x="1271" y="68"/>
                  </a:cxn>
                  <a:cxn ang="0">
                    <a:pos x="1276" y="88"/>
                  </a:cxn>
                  <a:cxn ang="0">
                    <a:pos x="1278" y="110"/>
                  </a:cxn>
                  <a:cxn ang="0">
                    <a:pos x="1276" y="131"/>
                  </a:cxn>
                  <a:cxn ang="0">
                    <a:pos x="1271" y="152"/>
                  </a:cxn>
                  <a:cxn ang="0">
                    <a:pos x="1259" y="170"/>
                  </a:cxn>
                  <a:cxn ang="0">
                    <a:pos x="1246" y="186"/>
                  </a:cxn>
                  <a:cxn ang="0">
                    <a:pos x="1231" y="200"/>
                  </a:cxn>
                  <a:cxn ang="0">
                    <a:pos x="1212" y="210"/>
                  </a:cxn>
                  <a:cxn ang="0">
                    <a:pos x="1192" y="216"/>
                  </a:cxn>
                  <a:cxn ang="0">
                    <a:pos x="1170" y="219"/>
                  </a:cxn>
                  <a:cxn ang="0">
                    <a:pos x="97" y="218"/>
                  </a:cxn>
                  <a:cxn ang="0">
                    <a:pos x="76" y="213"/>
                  </a:cxn>
                  <a:cxn ang="0">
                    <a:pos x="56" y="205"/>
                  </a:cxn>
                  <a:cxn ang="0">
                    <a:pos x="40" y="193"/>
                  </a:cxn>
                  <a:cxn ang="0">
                    <a:pos x="24" y="179"/>
                  </a:cxn>
                  <a:cxn ang="0">
                    <a:pos x="13" y="161"/>
                  </a:cxn>
                  <a:cxn ang="0">
                    <a:pos x="4" y="142"/>
                  </a:cxn>
                  <a:cxn ang="0">
                    <a:pos x="0" y="121"/>
                  </a:cxn>
                  <a:cxn ang="0">
                    <a:pos x="0" y="99"/>
                  </a:cxn>
                  <a:cxn ang="0">
                    <a:pos x="4" y="78"/>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8"/>
                    </a:lnTo>
                    <a:lnTo>
                      <a:pt x="1274" y="78"/>
                    </a:lnTo>
                    <a:lnTo>
                      <a:pt x="1276" y="88"/>
                    </a:lnTo>
                    <a:lnTo>
                      <a:pt x="1278" y="99"/>
                    </a:lnTo>
                    <a:lnTo>
                      <a:pt x="1278" y="110"/>
                    </a:lnTo>
                    <a:lnTo>
                      <a:pt x="1278" y="121"/>
                    </a:lnTo>
                    <a:lnTo>
                      <a:pt x="1276" y="131"/>
                    </a:lnTo>
                    <a:lnTo>
                      <a:pt x="1274" y="142"/>
                    </a:lnTo>
                    <a:lnTo>
                      <a:pt x="1271" y="152"/>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8"/>
                    </a:lnTo>
                    <a:lnTo>
                      <a:pt x="1170" y="219"/>
                    </a:lnTo>
                    <a:lnTo>
                      <a:pt x="108" y="219"/>
                    </a:lnTo>
                    <a:lnTo>
                      <a:pt x="97" y="218"/>
                    </a:lnTo>
                    <a:lnTo>
                      <a:pt x="86" y="216"/>
                    </a:lnTo>
                    <a:lnTo>
                      <a:pt x="76" y="213"/>
                    </a:lnTo>
                    <a:lnTo>
                      <a:pt x="66" y="210"/>
                    </a:lnTo>
                    <a:lnTo>
                      <a:pt x="56" y="205"/>
                    </a:lnTo>
                    <a:lnTo>
                      <a:pt x="47" y="200"/>
                    </a:lnTo>
                    <a:lnTo>
                      <a:pt x="40" y="193"/>
                    </a:lnTo>
                    <a:lnTo>
                      <a:pt x="32" y="186"/>
                    </a:lnTo>
                    <a:lnTo>
                      <a:pt x="24" y="179"/>
                    </a:lnTo>
                    <a:lnTo>
                      <a:pt x="19" y="170"/>
                    </a:lnTo>
                    <a:lnTo>
                      <a:pt x="13" y="161"/>
                    </a:lnTo>
                    <a:lnTo>
                      <a:pt x="9" y="152"/>
                    </a:lnTo>
                    <a:lnTo>
                      <a:pt x="4" y="142"/>
                    </a:lnTo>
                    <a:lnTo>
                      <a:pt x="2" y="131"/>
                    </a:lnTo>
                    <a:lnTo>
                      <a:pt x="0" y="121"/>
                    </a:lnTo>
                    <a:lnTo>
                      <a:pt x="0" y="110"/>
                    </a:lnTo>
                    <a:lnTo>
                      <a:pt x="0" y="99"/>
                    </a:lnTo>
                    <a:lnTo>
                      <a:pt x="2" y="88"/>
                    </a:lnTo>
                    <a:lnTo>
                      <a:pt x="4" y="78"/>
                    </a:lnTo>
                    <a:lnTo>
                      <a:pt x="9" y="68"/>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2" name="Freeform 101"/>
              <p:cNvSpPr>
                <a:spLocks/>
              </p:cNvSpPr>
              <p:nvPr/>
            </p:nvSpPr>
            <p:spPr bwMode="auto">
              <a:xfrm>
                <a:off x="11619315" y="3715699"/>
                <a:ext cx="28575" cy="28575"/>
              </a:xfrm>
              <a:custGeom>
                <a:avLst/>
                <a:gdLst/>
                <a:ahLst/>
                <a:cxnLst>
                  <a:cxn ang="0">
                    <a:pos x="101" y="182"/>
                  </a:cxn>
                  <a:cxn ang="0">
                    <a:pos x="119" y="178"/>
                  </a:cxn>
                  <a:cxn ang="0">
                    <a:pos x="136" y="172"/>
                  </a:cxn>
                  <a:cxn ang="0">
                    <a:pos x="150" y="162"/>
                  </a:cxn>
                  <a:cxn ang="0">
                    <a:pos x="162" y="150"/>
                  </a:cxn>
                  <a:cxn ang="0">
                    <a:pos x="172" y="134"/>
                  </a:cxn>
                  <a:cxn ang="0">
                    <a:pos x="179" y="119"/>
                  </a:cxn>
                  <a:cxn ang="0">
                    <a:pos x="183" y="101"/>
                  </a:cxn>
                  <a:cxn ang="0">
                    <a:pos x="183" y="82"/>
                  </a:cxn>
                  <a:cxn ang="0">
                    <a:pos x="179" y="64"/>
                  </a:cxn>
                  <a:cxn ang="0">
                    <a:pos x="172" y="48"/>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8"/>
                  </a:cxn>
                  <a:cxn ang="0">
                    <a:pos x="5" y="64"/>
                  </a:cxn>
                  <a:cxn ang="0">
                    <a:pos x="1" y="82"/>
                  </a:cxn>
                  <a:cxn ang="0">
                    <a:pos x="1" y="101"/>
                  </a:cxn>
                  <a:cxn ang="0">
                    <a:pos x="5" y="119"/>
                  </a:cxn>
                  <a:cxn ang="0">
                    <a:pos x="11" y="134"/>
                  </a:cxn>
                  <a:cxn ang="0">
                    <a:pos x="21" y="150"/>
                  </a:cxn>
                  <a:cxn ang="0">
                    <a:pos x="34" y="162"/>
                  </a:cxn>
                  <a:cxn ang="0">
                    <a:pos x="49" y="172"/>
                  </a:cxn>
                  <a:cxn ang="0">
                    <a:pos x="65" y="178"/>
                  </a:cxn>
                  <a:cxn ang="0">
                    <a:pos x="82" y="182"/>
                  </a:cxn>
                </a:cxnLst>
                <a:rect l="0" t="0" r="r" b="b"/>
                <a:pathLst>
                  <a:path w="183" h="182">
                    <a:moveTo>
                      <a:pt x="92" y="182"/>
                    </a:moveTo>
                    <a:lnTo>
                      <a:pt x="101" y="182"/>
                    </a:lnTo>
                    <a:lnTo>
                      <a:pt x="110" y="181"/>
                    </a:lnTo>
                    <a:lnTo>
                      <a:pt x="119" y="178"/>
                    </a:lnTo>
                    <a:lnTo>
                      <a:pt x="128" y="175"/>
                    </a:lnTo>
                    <a:lnTo>
                      <a:pt x="136" y="172"/>
                    </a:lnTo>
                    <a:lnTo>
                      <a:pt x="143" y="166"/>
                    </a:lnTo>
                    <a:lnTo>
                      <a:pt x="150" y="162"/>
                    </a:lnTo>
                    <a:lnTo>
                      <a:pt x="157" y="155"/>
                    </a:lnTo>
                    <a:lnTo>
                      <a:pt x="162" y="150"/>
                    </a:lnTo>
                    <a:lnTo>
                      <a:pt x="168" y="142"/>
                    </a:lnTo>
                    <a:lnTo>
                      <a:pt x="172" y="134"/>
                    </a:lnTo>
                    <a:lnTo>
                      <a:pt x="177" y="126"/>
                    </a:lnTo>
                    <a:lnTo>
                      <a:pt x="179" y="119"/>
                    </a:lnTo>
                    <a:lnTo>
                      <a:pt x="181" y="110"/>
                    </a:lnTo>
                    <a:lnTo>
                      <a:pt x="183" y="101"/>
                    </a:lnTo>
                    <a:lnTo>
                      <a:pt x="183" y="91"/>
                    </a:lnTo>
                    <a:lnTo>
                      <a:pt x="183" y="82"/>
                    </a:lnTo>
                    <a:lnTo>
                      <a:pt x="181" y="73"/>
                    </a:lnTo>
                    <a:lnTo>
                      <a:pt x="179" y="64"/>
                    </a:lnTo>
                    <a:lnTo>
                      <a:pt x="177" y="55"/>
                    </a:lnTo>
                    <a:lnTo>
                      <a:pt x="172" y="48"/>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8"/>
                    </a:lnTo>
                    <a:lnTo>
                      <a:pt x="8" y="55"/>
                    </a:lnTo>
                    <a:lnTo>
                      <a:pt x="5" y="64"/>
                    </a:lnTo>
                    <a:lnTo>
                      <a:pt x="2" y="73"/>
                    </a:lnTo>
                    <a:lnTo>
                      <a:pt x="1" y="82"/>
                    </a:lnTo>
                    <a:lnTo>
                      <a:pt x="0" y="91"/>
                    </a:lnTo>
                    <a:lnTo>
                      <a:pt x="1" y="101"/>
                    </a:lnTo>
                    <a:lnTo>
                      <a:pt x="2" y="110"/>
                    </a:lnTo>
                    <a:lnTo>
                      <a:pt x="5" y="119"/>
                    </a:lnTo>
                    <a:lnTo>
                      <a:pt x="8" y="126"/>
                    </a:lnTo>
                    <a:lnTo>
                      <a:pt x="11" y="134"/>
                    </a:lnTo>
                    <a:lnTo>
                      <a:pt x="16" y="142"/>
                    </a:lnTo>
                    <a:lnTo>
                      <a:pt x="21" y="150"/>
                    </a:lnTo>
                    <a:lnTo>
                      <a:pt x="28" y="155"/>
                    </a:lnTo>
                    <a:lnTo>
                      <a:pt x="34" y="162"/>
                    </a:lnTo>
                    <a:lnTo>
                      <a:pt x="41" y="166"/>
                    </a:lnTo>
                    <a:lnTo>
                      <a:pt x="49" y="172"/>
                    </a:lnTo>
                    <a:lnTo>
                      <a:pt x="57" y="175"/>
                    </a:lnTo>
                    <a:lnTo>
                      <a:pt x="65"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3" name="Freeform 102"/>
              <p:cNvSpPr>
                <a:spLocks/>
              </p:cNvSpPr>
              <p:nvPr/>
            </p:nvSpPr>
            <p:spPr bwMode="auto">
              <a:xfrm>
                <a:off x="11659003" y="3715699"/>
                <a:ext cx="28575" cy="28575"/>
              </a:xfrm>
              <a:custGeom>
                <a:avLst/>
                <a:gdLst/>
                <a:ahLst/>
                <a:cxnLst>
                  <a:cxn ang="0">
                    <a:pos x="100" y="182"/>
                  </a:cxn>
                  <a:cxn ang="0">
                    <a:pos x="118" y="178"/>
                  </a:cxn>
                  <a:cxn ang="0">
                    <a:pos x="134"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8"/>
                  </a:cxn>
                  <a:cxn ang="0">
                    <a:pos x="4" y="64"/>
                  </a:cxn>
                  <a:cxn ang="0">
                    <a:pos x="0" y="82"/>
                  </a:cxn>
                  <a:cxn ang="0">
                    <a:pos x="0" y="101"/>
                  </a:cxn>
                  <a:cxn ang="0">
                    <a:pos x="4" y="119"/>
                  </a:cxn>
                  <a:cxn ang="0">
                    <a:pos x="10" y="134"/>
                  </a:cxn>
                  <a:cxn ang="0">
                    <a:pos x="20" y="150"/>
                  </a:cxn>
                  <a:cxn ang="0">
                    <a:pos x="32" y="162"/>
                  </a:cxn>
                  <a:cxn ang="0">
                    <a:pos x="48" y="172"/>
                  </a:cxn>
                  <a:cxn ang="0">
                    <a:pos x="63" y="178"/>
                  </a:cxn>
                  <a:cxn ang="0">
                    <a:pos x="81" y="182"/>
                  </a:cxn>
                </a:cxnLst>
                <a:rect l="0" t="0" r="r" b="b"/>
                <a:pathLst>
                  <a:path w="182" h="182">
                    <a:moveTo>
                      <a:pt x="91" y="182"/>
                    </a:moveTo>
                    <a:lnTo>
                      <a:pt x="100" y="182"/>
                    </a:lnTo>
                    <a:lnTo>
                      <a:pt x="109" y="181"/>
                    </a:lnTo>
                    <a:lnTo>
                      <a:pt x="118" y="178"/>
                    </a:lnTo>
                    <a:lnTo>
                      <a:pt x="127" y="175"/>
                    </a:lnTo>
                    <a:lnTo>
                      <a:pt x="134" y="172"/>
                    </a:lnTo>
                    <a:lnTo>
                      <a:pt x="142" y="166"/>
                    </a:lnTo>
                    <a:lnTo>
                      <a:pt x="149" y="162"/>
                    </a:lnTo>
                    <a:lnTo>
                      <a:pt x="155" y="155"/>
                    </a:lnTo>
                    <a:lnTo>
                      <a:pt x="161" y="150"/>
                    </a:lnTo>
                    <a:lnTo>
                      <a:pt x="167"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8"/>
                    </a:lnTo>
                    <a:lnTo>
                      <a:pt x="7" y="55"/>
                    </a:lnTo>
                    <a:lnTo>
                      <a:pt x="4" y="64"/>
                    </a:lnTo>
                    <a:lnTo>
                      <a:pt x="1" y="73"/>
                    </a:lnTo>
                    <a:lnTo>
                      <a:pt x="0" y="82"/>
                    </a:lnTo>
                    <a:lnTo>
                      <a:pt x="0" y="91"/>
                    </a:lnTo>
                    <a:lnTo>
                      <a:pt x="0" y="101"/>
                    </a:lnTo>
                    <a:lnTo>
                      <a:pt x="1" y="110"/>
                    </a:lnTo>
                    <a:lnTo>
                      <a:pt x="4" y="119"/>
                    </a:lnTo>
                    <a:lnTo>
                      <a:pt x="7" y="126"/>
                    </a:lnTo>
                    <a:lnTo>
                      <a:pt x="10" y="134"/>
                    </a:lnTo>
                    <a:lnTo>
                      <a:pt x="16" y="142"/>
                    </a:lnTo>
                    <a:lnTo>
                      <a:pt x="20" y="150"/>
                    </a:lnTo>
                    <a:lnTo>
                      <a:pt x="27" y="155"/>
                    </a:lnTo>
                    <a:lnTo>
                      <a:pt x="32" y="162"/>
                    </a:lnTo>
                    <a:lnTo>
                      <a:pt x="40" y="166"/>
                    </a:lnTo>
                    <a:lnTo>
                      <a:pt x="48" y="172"/>
                    </a:lnTo>
                    <a:lnTo>
                      <a:pt x="56" y="175"/>
                    </a:lnTo>
                    <a:lnTo>
                      <a:pt x="63" y="178"/>
                    </a:lnTo>
                    <a:lnTo>
                      <a:pt x="72" y="181"/>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4" name="Freeform 103"/>
              <p:cNvSpPr>
                <a:spLocks/>
              </p:cNvSpPr>
              <p:nvPr/>
            </p:nvSpPr>
            <p:spPr bwMode="auto">
              <a:xfrm>
                <a:off x="11698690" y="3715699"/>
                <a:ext cx="30163" cy="28575"/>
              </a:xfrm>
              <a:custGeom>
                <a:avLst/>
                <a:gdLst/>
                <a:ahLst/>
                <a:cxnLst>
                  <a:cxn ang="0">
                    <a:pos x="100" y="182"/>
                  </a:cxn>
                  <a:cxn ang="0">
                    <a:pos x="118" y="178"/>
                  </a:cxn>
                  <a:cxn ang="0">
                    <a:pos x="134" y="172"/>
                  </a:cxn>
                  <a:cxn ang="0">
                    <a:pos x="149" y="162"/>
                  </a:cxn>
                  <a:cxn ang="0">
                    <a:pos x="162" y="150"/>
                  </a:cxn>
                  <a:cxn ang="0">
                    <a:pos x="171" y="134"/>
                  </a:cxn>
                  <a:cxn ang="0">
                    <a:pos x="179" y="119"/>
                  </a:cxn>
                  <a:cxn ang="0">
                    <a:pos x="182" y="101"/>
                  </a:cxn>
                  <a:cxn ang="0">
                    <a:pos x="182" y="82"/>
                  </a:cxn>
                  <a:cxn ang="0">
                    <a:pos x="179" y="64"/>
                  </a:cxn>
                  <a:cxn ang="0">
                    <a:pos x="171" y="48"/>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8"/>
                  </a:cxn>
                  <a:cxn ang="0">
                    <a:pos x="3" y="64"/>
                  </a:cxn>
                  <a:cxn ang="0">
                    <a:pos x="0" y="82"/>
                  </a:cxn>
                  <a:cxn ang="0">
                    <a:pos x="0" y="101"/>
                  </a:cxn>
                  <a:cxn ang="0">
                    <a:pos x="3" y="119"/>
                  </a:cxn>
                  <a:cxn ang="0">
                    <a:pos x="11" y="134"/>
                  </a:cxn>
                  <a:cxn ang="0">
                    <a:pos x="20" y="150"/>
                  </a:cxn>
                  <a:cxn ang="0">
                    <a:pos x="33" y="162"/>
                  </a:cxn>
                  <a:cxn ang="0">
                    <a:pos x="48" y="172"/>
                  </a:cxn>
                  <a:cxn ang="0">
                    <a:pos x="64" y="178"/>
                  </a:cxn>
                  <a:cxn ang="0">
                    <a:pos x="82" y="182"/>
                  </a:cxn>
                </a:cxnLst>
                <a:rect l="0" t="0" r="r" b="b"/>
                <a:pathLst>
                  <a:path w="182" h="182">
                    <a:moveTo>
                      <a:pt x="91" y="182"/>
                    </a:moveTo>
                    <a:lnTo>
                      <a:pt x="100" y="182"/>
                    </a:lnTo>
                    <a:lnTo>
                      <a:pt x="110" y="181"/>
                    </a:lnTo>
                    <a:lnTo>
                      <a:pt x="118" y="178"/>
                    </a:lnTo>
                    <a:lnTo>
                      <a:pt x="126" y="175"/>
                    </a:lnTo>
                    <a:lnTo>
                      <a:pt x="134" y="172"/>
                    </a:lnTo>
                    <a:lnTo>
                      <a:pt x="142" y="166"/>
                    </a:lnTo>
                    <a:lnTo>
                      <a:pt x="149" y="162"/>
                    </a:lnTo>
                    <a:lnTo>
                      <a:pt x="155" y="155"/>
                    </a:lnTo>
                    <a:lnTo>
                      <a:pt x="162" y="150"/>
                    </a:lnTo>
                    <a:lnTo>
                      <a:pt x="166"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8"/>
                    </a:lnTo>
                    <a:lnTo>
                      <a:pt x="7" y="55"/>
                    </a:lnTo>
                    <a:lnTo>
                      <a:pt x="3" y="64"/>
                    </a:lnTo>
                    <a:lnTo>
                      <a:pt x="1" y="73"/>
                    </a:lnTo>
                    <a:lnTo>
                      <a:pt x="0" y="82"/>
                    </a:lnTo>
                    <a:lnTo>
                      <a:pt x="0" y="91"/>
                    </a:lnTo>
                    <a:lnTo>
                      <a:pt x="0" y="101"/>
                    </a:lnTo>
                    <a:lnTo>
                      <a:pt x="1" y="110"/>
                    </a:lnTo>
                    <a:lnTo>
                      <a:pt x="3" y="119"/>
                    </a:lnTo>
                    <a:lnTo>
                      <a:pt x="7" y="126"/>
                    </a:lnTo>
                    <a:lnTo>
                      <a:pt x="11" y="134"/>
                    </a:lnTo>
                    <a:lnTo>
                      <a:pt x="16" y="142"/>
                    </a:lnTo>
                    <a:lnTo>
                      <a:pt x="20" y="150"/>
                    </a:lnTo>
                    <a:lnTo>
                      <a:pt x="27" y="155"/>
                    </a:lnTo>
                    <a:lnTo>
                      <a:pt x="33" y="162"/>
                    </a:lnTo>
                    <a:lnTo>
                      <a:pt x="40" y="166"/>
                    </a:lnTo>
                    <a:lnTo>
                      <a:pt x="48" y="172"/>
                    </a:lnTo>
                    <a:lnTo>
                      <a:pt x="55" y="175"/>
                    </a:lnTo>
                    <a:lnTo>
                      <a:pt x="64" y="178"/>
                    </a:lnTo>
                    <a:lnTo>
                      <a:pt x="72"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5" name="Freeform 104"/>
              <p:cNvSpPr>
                <a:spLocks/>
              </p:cNvSpPr>
              <p:nvPr/>
            </p:nvSpPr>
            <p:spPr bwMode="auto">
              <a:xfrm>
                <a:off x="11739965" y="3715699"/>
                <a:ext cx="28575" cy="28575"/>
              </a:xfrm>
              <a:custGeom>
                <a:avLst/>
                <a:gdLst/>
                <a:ahLst/>
                <a:cxnLst>
                  <a:cxn ang="0">
                    <a:pos x="101" y="182"/>
                  </a:cxn>
                  <a:cxn ang="0">
                    <a:pos x="118" y="178"/>
                  </a:cxn>
                  <a:cxn ang="0">
                    <a:pos x="134" y="172"/>
                  </a:cxn>
                  <a:cxn ang="0">
                    <a:pos x="148" y="162"/>
                  </a:cxn>
                  <a:cxn ang="0">
                    <a:pos x="162" y="150"/>
                  </a:cxn>
                  <a:cxn ang="0">
                    <a:pos x="172" y="134"/>
                  </a:cxn>
                  <a:cxn ang="0">
                    <a:pos x="178" y="119"/>
                  </a:cxn>
                  <a:cxn ang="0">
                    <a:pos x="182" y="101"/>
                  </a:cxn>
                  <a:cxn ang="0">
                    <a:pos x="182" y="82"/>
                  </a:cxn>
                  <a:cxn ang="0">
                    <a:pos x="178" y="64"/>
                  </a:cxn>
                  <a:cxn ang="0">
                    <a:pos x="172" y="48"/>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8"/>
                  </a:cxn>
                  <a:cxn ang="0">
                    <a:pos x="3" y="64"/>
                  </a:cxn>
                  <a:cxn ang="0">
                    <a:pos x="0" y="82"/>
                  </a:cxn>
                  <a:cxn ang="0">
                    <a:pos x="0" y="101"/>
                  </a:cxn>
                  <a:cxn ang="0">
                    <a:pos x="3"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8" y="178"/>
                    </a:lnTo>
                    <a:lnTo>
                      <a:pt x="126" y="175"/>
                    </a:lnTo>
                    <a:lnTo>
                      <a:pt x="134" y="172"/>
                    </a:lnTo>
                    <a:lnTo>
                      <a:pt x="142" y="166"/>
                    </a:lnTo>
                    <a:lnTo>
                      <a:pt x="148" y="162"/>
                    </a:lnTo>
                    <a:lnTo>
                      <a:pt x="155" y="155"/>
                    </a:lnTo>
                    <a:lnTo>
                      <a:pt x="162" y="150"/>
                    </a:lnTo>
                    <a:lnTo>
                      <a:pt x="166"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6" y="55"/>
                    </a:lnTo>
                    <a:lnTo>
                      <a:pt x="3" y="64"/>
                    </a:lnTo>
                    <a:lnTo>
                      <a:pt x="1" y="73"/>
                    </a:lnTo>
                    <a:lnTo>
                      <a:pt x="0" y="82"/>
                    </a:lnTo>
                    <a:lnTo>
                      <a:pt x="0" y="91"/>
                    </a:lnTo>
                    <a:lnTo>
                      <a:pt x="0" y="101"/>
                    </a:lnTo>
                    <a:lnTo>
                      <a:pt x="1" y="110"/>
                    </a:lnTo>
                    <a:lnTo>
                      <a:pt x="3" y="119"/>
                    </a:lnTo>
                    <a:lnTo>
                      <a:pt x="6"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6" name="Freeform 105"/>
              <p:cNvSpPr>
                <a:spLocks/>
              </p:cNvSpPr>
              <p:nvPr/>
            </p:nvSpPr>
            <p:spPr bwMode="auto">
              <a:xfrm>
                <a:off x="11779653" y="3715699"/>
                <a:ext cx="28575" cy="28575"/>
              </a:xfrm>
              <a:custGeom>
                <a:avLst/>
                <a:gdLst/>
                <a:ahLst/>
                <a:cxnLst>
                  <a:cxn ang="0">
                    <a:pos x="101" y="182"/>
                  </a:cxn>
                  <a:cxn ang="0">
                    <a:pos x="118" y="178"/>
                  </a:cxn>
                  <a:cxn ang="0">
                    <a:pos x="134" y="172"/>
                  </a:cxn>
                  <a:cxn ang="0">
                    <a:pos x="149" y="162"/>
                  </a:cxn>
                  <a:cxn ang="0">
                    <a:pos x="162" y="150"/>
                  </a:cxn>
                  <a:cxn ang="0">
                    <a:pos x="172" y="134"/>
                  </a:cxn>
                  <a:cxn ang="0">
                    <a:pos x="178" y="119"/>
                  </a:cxn>
                  <a:cxn ang="0">
                    <a:pos x="182" y="101"/>
                  </a:cxn>
                  <a:cxn ang="0">
                    <a:pos x="182" y="82"/>
                  </a:cxn>
                  <a:cxn ang="0">
                    <a:pos x="178" y="64"/>
                  </a:cxn>
                  <a:cxn ang="0">
                    <a:pos x="172" y="48"/>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7" y="172"/>
                  </a:cxn>
                  <a:cxn ang="0">
                    <a:pos x="64" y="178"/>
                  </a:cxn>
                  <a:cxn ang="0">
                    <a:pos x="82" y="182"/>
                  </a:cxn>
                </a:cxnLst>
                <a:rect l="0" t="0" r="r" b="b"/>
                <a:pathLst>
                  <a:path w="183" h="182">
                    <a:moveTo>
                      <a:pt x="91" y="182"/>
                    </a:moveTo>
                    <a:lnTo>
                      <a:pt x="101" y="182"/>
                    </a:lnTo>
                    <a:lnTo>
                      <a:pt x="109" y="181"/>
                    </a:lnTo>
                    <a:lnTo>
                      <a:pt x="118" y="178"/>
                    </a:lnTo>
                    <a:lnTo>
                      <a:pt x="126" y="175"/>
                    </a:lnTo>
                    <a:lnTo>
                      <a:pt x="134" y="172"/>
                    </a:lnTo>
                    <a:lnTo>
                      <a:pt x="142" y="166"/>
                    </a:lnTo>
                    <a:lnTo>
                      <a:pt x="149" y="162"/>
                    </a:lnTo>
                    <a:lnTo>
                      <a:pt x="156" y="155"/>
                    </a:lnTo>
                    <a:lnTo>
                      <a:pt x="162" y="150"/>
                    </a:lnTo>
                    <a:lnTo>
                      <a:pt x="167" y="142"/>
                    </a:lnTo>
                    <a:lnTo>
                      <a:pt x="172" y="134"/>
                    </a:lnTo>
                    <a:lnTo>
                      <a:pt x="175" y="126"/>
                    </a:lnTo>
                    <a:lnTo>
                      <a:pt x="178" y="119"/>
                    </a:lnTo>
                    <a:lnTo>
                      <a:pt x="180" y="110"/>
                    </a:lnTo>
                    <a:lnTo>
                      <a:pt x="182" y="101"/>
                    </a:lnTo>
                    <a:lnTo>
                      <a:pt x="183" y="91"/>
                    </a:lnTo>
                    <a:lnTo>
                      <a:pt x="182" y="82"/>
                    </a:lnTo>
                    <a:lnTo>
                      <a:pt x="180" y="73"/>
                    </a:lnTo>
                    <a:lnTo>
                      <a:pt x="178" y="64"/>
                    </a:lnTo>
                    <a:lnTo>
                      <a:pt x="175" y="55"/>
                    </a:lnTo>
                    <a:lnTo>
                      <a:pt x="172" y="48"/>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8"/>
                    </a:lnTo>
                    <a:lnTo>
                      <a:pt x="6" y="55"/>
                    </a:lnTo>
                    <a:lnTo>
                      <a:pt x="4" y="64"/>
                    </a:lnTo>
                    <a:lnTo>
                      <a:pt x="2" y="73"/>
                    </a:lnTo>
                    <a:lnTo>
                      <a:pt x="0" y="82"/>
                    </a:lnTo>
                    <a:lnTo>
                      <a:pt x="0" y="91"/>
                    </a:lnTo>
                    <a:lnTo>
                      <a:pt x="0" y="101"/>
                    </a:lnTo>
                    <a:lnTo>
                      <a:pt x="2" y="110"/>
                    </a:lnTo>
                    <a:lnTo>
                      <a:pt x="4" y="119"/>
                    </a:lnTo>
                    <a:lnTo>
                      <a:pt x="6" y="126"/>
                    </a:lnTo>
                    <a:lnTo>
                      <a:pt x="11" y="134"/>
                    </a:lnTo>
                    <a:lnTo>
                      <a:pt x="15" y="142"/>
                    </a:lnTo>
                    <a:lnTo>
                      <a:pt x="21" y="150"/>
                    </a:lnTo>
                    <a:lnTo>
                      <a:pt x="26" y="155"/>
                    </a:lnTo>
                    <a:lnTo>
                      <a:pt x="33" y="162"/>
                    </a:lnTo>
                    <a:lnTo>
                      <a:pt x="40" y="166"/>
                    </a:lnTo>
                    <a:lnTo>
                      <a:pt x="47"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7" name="Freeform 106"/>
              <p:cNvSpPr>
                <a:spLocks/>
              </p:cNvSpPr>
              <p:nvPr/>
            </p:nvSpPr>
            <p:spPr bwMode="auto">
              <a:xfrm>
                <a:off x="12235265" y="2775899"/>
                <a:ext cx="203200" cy="33338"/>
              </a:xfrm>
              <a:custGeom>
                <a:avLst/>
                <a:gdLst/>
                <a:ahLst/>
                <a:cxnLst>
                  <a:cxn ang="0">
                    <a:pos x="1170" y="0"/>
                  </a:cxn>
                  <a:cxn ang="0">
                    <a:pos x="1192" y="2"/>
                  </a:cxn>
                  <a:cxn ang="0">
                    <a:pos x="1212" y="9"/>
                  </a:cxn>
                  <a:cxn ang="0">
                    <a:pos x="1231" y="19"/>
                  </a:cxn>
                  <a:cxn ang="0">
                    <a:pos x="1246" y="32"/>
                  </a:cxn>
                  <a:cxn ang="0">
                    <a:pos x="1259" y="48"/>
                  </a:cxn>
                  <a:cxn ang="0">
                    <a:pos x="1271" y="67"/>
                  </a:cxn>
                  <a:cxn ang="0">
                    <a:pos x="1276" y="87"/>
                  </a:cxn>
                  <a:cxn ang="0">
                    <a:pos x="1278" y="109"/>
                  </a:cxn>
                  <a:cxn ang="0">
                    <a:pos x="1276" y="131"/>
                  </a:cxn>
                  <a:cxn ang="0">
                    <a:pos x="1271" y="151"/>
                  </a:cxn>
                  <a:cxn ang="0">
                    <a:pos x="1259" y="170"/>
                  </a:cxn>
                  <a:cxn ang="0">
                    <a:pos x="1246" y="187"/>
                  </a:cxn>
                  <a:cxn ang="0">
                    <a:pos x="1231" y="200"/>
                  </a:cxn>
                  <a:cxn ang="0">
                    <a:pos x="1212" y="210"/>
                  </a:cxn>
                  <a:cxn ang="0">
                    <a:pos x="1192" y="215"/>
                  </a:cxn>
                  <a:cxn ang="0">
                    <a:pos x="1170" y="218"/>
                  </a:cxn>
                  <a:cxn ang="0">
                    <a:pos x="97" y="218"/>
                  </a:cxn>
                  <a:cxn ang="0">
                    <a:pos x="76" y="213"/>
                  </a:cxn>
                  <a:cxn ang="0">
                    <a:pos x="56" y="204"/>
                  </a:cxn>
                  <a:cxn ang="0">
                    <a:pos x="40" y="193"/>
                  </a:cxn>
                  <a:cxn ang="0">
                    <a:pos x="24" y="179"/>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2"/>
                    </a:lnTo>
                    <a:lnTo>
                      <a:pt x="1202" y="5"/>
                    </a:lnTo>
                    <a:lnTo>
                      <a:pt x="1212" y="9"/>
                    </a:lnTo>
                    <a:lnTo>
                      <a:pt x="1222" y="14"/>
                    </a:lnTo>
                    <a:lnTo>
                      <a:pt x="1231" y="19"/>
                    </a:lnTo>
                    <a:lnTo>
                      <a:pt x="1238" y="25"/>
                    </a:lnTo>
                    <a:lnTo>
                      <a:pt x="1246" y="32"/>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9"/>
                    </a:lnTo>
                    <a:lnTo>
                      <a:pt x="1246" y="187"/>
                    </a:lnTo>
                    <a:lnTo>
                      <a:pt x="1238" y="193"/>
                    </a:lnTo>
                    <a:lnTo>
                      <a:pt x="1231" y="200"/>
                    </a:lnTo>
                    <a:lnTo>
                      <a:pt x="1222" y="204"/>
                    </a:lnTo>
                    <a:lnTo>
                      <a:pt x="1212" y="210"/>
                    </a:lnTo>
                    <a:lnTo>
                      <a:pt x="1202" y="213"/>
                    </a:lnTo>
                    <a:lnTo>
                      <a:pt x="1192" y="215"/>
                    </a:lnTo>
                    <a:lnTo>
                      <a:pt x="1181" y="218"/>
                    </a:lnTo>
                    <a:lnTo>
                      <a:pt x="1170" y="218"/>
                    </a:lnTo>
                    <a:lnTo>
                      <a:pt x="108" y="218"/>
                    </a:lnTo>
                    <a:lnTo>
                      <a:pt x="97" y="218"/>
                    </a:lnTo>
                    <a:lnTo>
                      <a:pt x="86" y="215"/>
                    </a:lnTo>
                    <a:lnTo>
                      <a:pt x="76" y="213"/>
                    </a:lnTo>
                    <a:lnTo>
                      <a:pt x="66" y="210"/>
                    </a:lnTo>
                    <a:lnTo>
                      <a:pt x="56" y="204"/>
                    </a:lnTo>
                    <a:lnTo>
                      <a:pt x="47" y="200"/>
                    </a:lnTo>
                    <a:lnTo>
                      <a:pt x="40" y="193"/>
                    </a:lnTo>
                    <a:lnTo>
                      <a:pt x="32" y="187"/>
                    </a:lnTo>
                    <a:lnTo>
                      <a:pt x="24" y="179"/>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2"/>
                    </a:lnTo>
                    <a:lnTo>
                      <a:pt x="40"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8" name="Freeform 107"/>
              <p:cNvSpPr>
                <a:spLocks/>
              </p:cNvSpPr>
              <p:nvPr/>
            </p:nvSpPr>
            <p:spPr bwMode="auto">
              <a:xfrm>
                <a:off x="11619315" y="2775899"/>
                <a:ext cx="28575" cy="30163"/>
              </a:xfrm>
              <a:custGeom>
                <a:avLst/>
                <a:gdLst/>
                <a:ahLst/>
                <a:cxnLst>
                  <a:cxn ang="0">
                    <a:pos x="101" y="183"/>
                  </a:cxn>
                  <a:cxn ang="0">
                    <a:pos x="119" y="178"/>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8"/>
                  </a:cxn>
                  <a:cxn ang="0">
                    <a:pos x="82" y="183"/>
                  </a:cxn>
                </a:cxnLst>
                <a:rect l="0" t="0" r="r" b="b"/>
                <a:pathLst>
                  <a:path w="183" h="183">
                    <a:moveTo>
                      <a:pt x="92" y="183"/>
                    </a:moveTo>
                    <a:lnTo>
                      <a:pt x="101" y="183"/>
                    </a:lnTo>
                    <a:lnTo>
                      <a:pt x="110" y="181"/>
                    </a:lnTo>
                    <a:lnTo>
                      <a:pt x="119" y="178"/>
                    </a:lnTo>
                    <a:lnTo>
                      <a:pt x="128" y="176"/>
                    </a:lnTo>
                    <a:lnTo>
                      <a:pt x="136" y="172"/>
                    </a:lnTo>
                    <a:lnTo>
                      <a:pt x="143" y="167"/>
                    </a:lnTo>
                    <a:lnTo>
                      <a:pt x="150" y="162"/>
                    </a:lnTo>
                    <a:lnTo>
                      <a:pt x="157" y="156"/>
                    </a:lnTo>
                    <a:lnTo>
                      <a:pt x="162" y="150"/>
                    </a:lnTo>
                    <a:lnTo>
                      <a:pt x="168" y="143"/>
                    </a:lnTo>
                    <a:lnTo>
                      <a:pt x="172" y="135"/>
                    </a:lnTo>
                    <a:lnTo>
                      <a:pt x="177" y="127"/>
                    </a:lnTo>
                    <a:lnTo>
                      <a:pt x="179" y="119"/>
                    </a:lnTo>
                    <a:lnTo>
                      <a:pt x="181" y="110"/>
                    </a:lnTo>
                    <a:lnTo>
                      <a:pt x="183" y="101"/>
                    </a:lnTo>
                    <a:lnTo>
                      <a:pt x="183" y="92"/>
                    </a:lnTo>
                    <a:lnTo>
                      <a:pt x="183" y="82"/>
                    </a:lnTo>
                    <a:lnTo>
                      <a:pt x="181" y="73"/>
                    </a:lnTo>
                    <a:lnTo>
                      <a:pt x="179" y="64"/>
                    </a:lnTo>
                    <a:lnTo>
                      <a:pt x="177" y="56"/>
                    </a:lnTo>
                    <a:lnTo>
                      <a:pt x="172" y="48"/>
                    </a:lnTo>
                    <a:lnTo>
                      <a:pt x="168" y="41"/>
                    </a:lnTo>
                    <a:lnTo>
                      <a:pt x="162" y="33"/>
                    </a:lnTo>
                    <a:lnTo>
                      <a:pt x="157" y="26"/>
                    </a:lnTo>
                    <a:lnTo>
                      <a:pt x="150" y="21"/>
                    </a:lnTo>
                    <a:lnTo>
                      <a:pt x="143" y="15"/>
                    </a:lnTo>
                    <a:lnTo>
                      <a:pt x="136" y="11"/>
                    </a:lnTo>
                    <a:lnTo>
                      <a:pt x="128" y="8"/>
                    </a:lnTo>
                    <a:lnTo>
                      <a:pt x="119" y="4"/>
                    </a:lnTo>
                    <a:lnTo>
                      <a:pt x="110" y="2"/>
                    </a:lnTo>
                    <a:lnTo>
                      <a:pt x="101" y="1"/>
                    </a:lnTo>
                    <a:lnTo>
                      <a:pt x="92" y="0"/>
                    </a:lnTo>
                    <a:lnTo>
                      <a:pt x="82" y="1"/>
                    </a:lnTo>
                    <a:lnTo>
                      <a:pt x="73" y="2"/>
                    </a:lnTo>
                    <a:lnTo>
                      <a:pt x="65" y="4"/>
                    </a:lnTo>
                    <a:lnTo>
                      <a:pt x="57" y="8"/>
                    </a:lnTo>
                    <a:lnTo>
                      <a:pt x="49" y="11"/>
                    </a:lnTo>
                    <a:lnTo>
                      <a:pt x="41" y="15"/>
                    </a:lnTo>
                    <a:lnTo>
                      <a:pt x="34" y="21"/>
                    </a:lnTo>
                    <a:lnTo>
                      <a:pt x="28" y="26"/>
                    </a:lnTo>
                    <a:lnTo>
                      <a:pt x="21" y="33"/>
                    </a:lnTo>
                    <a:lnTo>
                      <a:pt x="16" y="41"/>
                    </a:lnTo>
                    <a:lnTo>
                      <a:pt x="11" y="48"/>
                    </a:lnTo>
                    <a:lnTo>
                      <a:pt x="8" y="56"/>
                    </a:lnTo>
                    <a:lnTo>
                      <a:pt x="5" y="64"/>
                    </a:lnTo>
                    <a:lnTo>
                      <a:pt x="2" y="73"/>
                    </a:lnTo>
                    <a:lnTo>
                      <a:pt x="1" y="82"/>
                    </a:lnTo>
                    <a:lnTo>
                      <a:pt x="0" y="92"/>
                    </a:lnTo>
                    <a:lnTo>
                      <a:pt x="1" y="101"/>
                    </a:lnTo>
                    <a:lnTo>
                      <a:pt x="2" y="110"/>
                    </a:lnTo>
                    <a:lnTo>
                      <a:pt x="5" y="119"/>
                    </a:lnTo>
                    <a:lnTo>
                      <a:pt x="8" y="127"/>
                    </a:lnTo>
                    <a:lnTo>
                      <a:pt x="11" y="135"/>
                    </a:lnTo>
                    <a:lnTo>
                      <a:pt x="16" y="143"/>
                    </a:lnTo>
                    <a:lnTo>
                      <a:pt x="21" y="150"/>
                    </a:lnTo>
                    <a:lnTo>
                      <a:pt x="28" y="156"/>
                    </a:lnTo>
                    <a:lnTo>
                      <a:pt x="34" y="162"/>
                    </a:lnTo>
                    <a:lnTo>
                      <a:pt x="41" y="167"/>
                    </a:lnTo>
                    <a:lnTo>
                      <a:pt x="49" y="172"/>
                    </a:lnTo>
                    <a:lnTo>
                      <a:pt x="57" y="176"/>
                    </a:lnTo>
                    <a:lnTo>
                      <a:pt x="65"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9" name="Freeform 108"/>
              <p:cNvSpPr>
                <a:spLocks/>
              </p:cNvSpPr>
              <p:nvPr/>
            </p:nvSpPr>
            <p:spPr bwMode="auto">
              <a:xfrm>
                <a:off x="11659003" y="2775899"/>
                <a:ext cx="28575" cy="30163"/>
              </a:xfrm>
              <a:custGeom>
                <a:avLst/>
                <a:gdLst/>
                <a:ahLst/>
                <a:cxnLst>
                  <a:cxn ang="0">
                    <a:pos x="100" y="183"/>
                  </a:cxn>
                  <a:cxn ang="0">
                    <a:pos x="118" y="178"/>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8"/>
                  </a:cxn>
                  <a:cxn ang="0">
                    <a:pos x="81" y="183"/>
                  </a:cxn>
                </a:cxnLst>
                <a:rect l="0" t="0" r="r" b="b"/>
                <a:pathLst>
                  <a:path w="182" h="183">
                    <a:moveTo>
                      <a:pt x="91" y="183"/>
                    </a:moveTo>
                    <a:lnTo>
                      <a:pt x="100" y="183"/>
                    </a:lnTo>
                    <a:lnTo>
                      <a:pt x="109" y="181"/>
                    </a:lnTo>
                    <a:lnTo>
                      <a:pt x="118" y="178"/>
                    </a:lnTo>
                    <a:lnTo>
                      <a:pt x="127" y="176"/>
                    </a:lnTo>
                    <a:lnTo>
                      <a:pt x="134" y="172"/>
                    </a:lnTo>
                    <a:lnTo>
                      <a:pt x="142" y="167"/>
                    </a:lnTo>
                    <a:lnTo>
                      <a:pt x="149" y="162"/>
                    </a:lnTo>
                    <a:lnTo>
                      <a:pt x="155" y="156"/>
                    </a:lnTo>
                    <a:lnTo>
                      <a:pt x="161" y="150"/>
                    </a:lnTo>
                    <a:lnTo>
                      <a:pt x="167"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7" y="41"/>
                    </a:lnTo>
                    <a:lnTo>
                      <a:pt x="161" y="33"/>
                    </a:lnTo>
                    <a:lnTo>
                      <a:pt x="155" y="26"/>
                    </a:lnTo>
                    <a:lnTo>
                      <a:pt x="149" y="21"/>
                    </a:lnTo>
                    <a:lnTo>
                      <a:pt x="142" y="15"/>
                    </a:lnTo>
                    <a:lnTo>
                      <a:pt x="134" y="11"/>
                    </a:lnTo>
                    <a:lnTo>
                      <a:pt x="127" y="8"/>
                    </a:lnTo>
                    <a:lnTo>
                      <a:pt x="118" y="4"/>
                    </a:lnTo>
                    <a:lnTo>
                      <a:pt x="109" y="2"/>
                    </a:lnTo>
                    <a:lnTo>
                      <a:pt x="100" y="1"/>
                    </a:lnTo>
                    <a:lnTo>
                      <a:pt x="91" y="0"/>
                    </a:lnTo>
                    <a:lnTo>
                      <a:pt x="81" y="1"/>
                    </a:lnTo>
                    <a:lnTo>
                      <a:pt x="72" y="2"/>
                    </a:lnTo>
                    <a:lnTo>
                      <a:pt x="63" y="4"/>
                    </a:lnTo>
                    <a:lnTo>
                      <a:pt x="56" y="8"/>
                    </a:lnTo>
                    <a:lnTo>
                      <a:pt x="48" y="11"/>
                    </a:lnTo>
                    <a:lnTo>
                      <a:pt x="40" y="15"/>
                    </a:lnTo>
                    <a:lnTo>
                      <a:pt x="32" y="21"/>
                    </a:lnTo>
                    <a:lnTo>
                      <a:pt x="27" y="26"/>
                    </a:lnTo>
                    <a:lnTo>
                      <a:pt x="20" y="33"/>
                    </a:lnTo>
                    <a:lnTo>
                      <a:pt x="16" y="41"/>
                    </a:lnTo>
                    <a:lnTo>
                      <a:pt x="10" y="48"/>
                    </a:lnTo>
                    <a:lnTo>
                      <a:pt x="7" y="56"/>
                    </a:lnTo>
                    <a:lnTo>
                      <a:pt x="4" y="64"/>
                    </a:lnTo>
                    <a:lnTo>
                      <a:pt x="1" y="73"/>
                    </a:lnTo>
                    <a:lnTo>
                      <a:pt x="0" y="82"/>
                    </a:lnTo>
                    <a:lnTo>
                      <a:pt x="0" y="92"/>
                    </a:lnTo>
                    <a:lnTo>
                      <a:pt x="0" y="101"/>
                    </a:lnTo>
                    <a:lnTo>
                      <a:pt x="1" y="110"/>
                    </a:lnTo>
                    <a:lnTo>
                      <a:pt x="4" y="119"/>
                    </a:lnTo>
                    <a:lnTo>
                      <a:pt x="7" y="127"/>
                    </a:lnTo>
                    <a:lnTo>
                      <a:pt x="10" y="135"/>
                    </a:lnTo>
                    <a:lnTo>
                      <a:pt x="16" y="143"/>
                    </a:lnTo>
                    <a:lnTo>
                      <a:pt x="20" y="150"/>
                    </a:lnTo>
                    <a:lnTo>
                      <a:pt x="27" y="156"/>
                    </a:lnTo>
                    <a:lnTo>
                      <a:pt x="32" y="162"/>
                    </a:lnTo>
                    <a:lnTo>
                      <a:pt x="40" y="167"/>
                    </a:lnTo>
                    <a:lnTo>
                      <a:pt x="48" y="172"/>
                    </a:lnTo>
                    <a:lnTo>
                      <a:pt x="56" y="176"/>
                    </a:lnTo>
                    <a:lnTo>
                      <a:pt x="63" y="178"/>
                    </a:lnTo>
                    <a:lnTo>
                      <a:pt x="72" y="181"/>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0" name="Freeform 109"/>
              <p:cNvSpPr>
                <a:spLocks/>
              </p:cNvSpPr>
              <p:nvPr/>
            </p:nvSpPr>
            <p:spPr bwMode="auto">
              <a:xfrm>
                <a:off x="11698690" y="2775899"/>
                <a:ext cx="30163" cy="30163"/>
              </a:xfrm>
              <a:custGeom>
                <a:avLst/>
                <a:gdLst/>
                <a:ahLst/>
                <a:cxnLst>
                  <a:cxn ang="0">
                    <a:pos x="100" y="183"/>
                  </a:cxn>
                  <a:cxn ang="0">
                    <a:pos x="118" y="178"/>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8"/>
                  </a:cxn>
                  <a:cxn ang="0">
                    <a:pos x="82" y="183"/>
                  </a:cxn>
                </a:cxnLst>
                <a:rect l="0" t="0" r="r" b="b"/>
                <a:pathLst>
                  <a:path w="182" h="183">
                    <a:moveTo>
                      <a:pt x="91" y="183"/>
                    </a:moveTo>
                    <a:lnTo>
                      <a:pt x="100" y="183"/>
                    </a:lnTo>
                    <a:lnTo>
                      <a:pt x="110" y="181"/>
                    </a:lnTo>
                    <a:lnTo>
                      <a:pt x="118" y="178"/>
                    </a:lnTo>
                    <a:lnTo>
                      <a:pt x="126" y="176"/>
                    </a:lnTo>
                    <a:lnTo>
                      <a:pt x="134" y="172"/>
                    </a:lnTo>
                    <a:lnTo>
                      <a:pt x="142" y="167"/>
                    </a:lnTo>
                    <a:lnTo>
                      <a:pt x="149" y="162"/>
                    </a:lnTo>
                    <a:lnTo>
                      <a:pt x="155" y="156"/>
                    </a:lnTo>
                    <a:lnTo>
                      <a:pt x="162" y="150"/>
                    </a:lnTo>
                    <a:lnTo>
                      <a:pt x="166"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6" y="41"/>
                    </a:lnTo>
                    <a:lnTo>
                      <a:pt x="162" y="33"/>
                    </a:lnTo>
                    <a:lnTo>
                      <a:pt x="155" y="26"/>
                    </a:lnTo>
                    <a:lnTo>
                      <a:pt x="149" y="21"/>
                    </a:lnTo>
                    <a:lnTo>
                      <a:pt x="142" y="15"/>
                    </a:lnTo>
                    <a:lnTo>
                      <a:pt x="134" y="11"/>
                    </a:lnTo>
                    <a:lnTo>
                      <a:pt x="126" y="8"/>
                    </a:lnTo>
                    <a:lnTo>
                      <a:pt x="118" y="4"/>
                    </a:lnTo>
                    <a:lnTo>
                      <a:pt x="110" y="2"/>
                    </a:lnTo>
                    <a:lnTo>
                      <a:pt x="100" y="1"/>
                    </a:lnTo>
                    <a:lnTo>
                      <a:pt x="91" y="0"/>
                    </a:lnTo>
                    <a:lnTo>
                      <a:pt x="82" y="1"/>
                    </a:lnTo>
                    <a:lnTo>
                      <a:pt x="72" y="2"/>
                    </a:lnTo>
                    <a:lnTo>
                      <a:pt x="64" y="4"/>
                    </a:lnTo>
                    <a:lnTo>
                      <a:pt x="55" y="8"/>
                    </a:lnTo>
                    <a:lnTo>
                      <a:pt x="48" y="11"/>
                    </a:lnTo>
                    <a:lnTo>
                      <a:pt x="40" y="15"/>
                    </a:lnTo>
                    <a:lnTo>
                      <a:pt x="33" y="21"/>
                    </a:lnTo>
                    <a:lnTo>
                      <a:pt x="27" y="26"/>
                    </a:lnTo>
                    <a:lnTo>
                      <a:pt x="20" y="33"/>
                    </a:lnTo>
                    <a:lnTo>
                      <a:pt x="16" y="41"/>
                    </a:lnTo>
                    <a:lnTo>
                      <a:pt x="11" y="48"/>
                    </a:lnTo>
                    <a:lnTo>
                      <a:pt x="7" y="56"/>
                    </a:lnTo>
                    <a:lnTo>
                      <a:pt x="3" y="64"/>
                    </a:lnTo>
                    <a:lnTo>
                      <a:pt x="1" y="73"/>
                    </a:lnTo>
                    <a:lnTo>
                      <a:pt x="0" y="82"/>
                    </a:lnTo>
                    <a:lnTo>
                      <a:pt x="0" y="92"/>
                    </a:lnTo>
                    <a:lnTo>
                      <a:pt x="0" y="101"/>
                    </a:lnTo>
                    <a:lnTo>
                      <a:pt x="1" y="110"/>
                    </a:lnTo>
                    <a:lnTo>
                      <a:pt x="3" y="119"/>
                    </a:lnTo>
                    <a:lnTo>
                      <a:pt x="7" y="127"/>
                    </a:lnTo>
                    <a:lnTo>
                      <a:pt x="11" y="135"/>
                    </a:lnTo>
                    <a:lnTo>
                      <a:pt x="16" y="143"/>
                    </a:lnTo>
                    <a:lnTo>
                      <a:pt x="20" y="150"/>
                    </a:lnTo>
                    <a:lnTo>
                      <a:pt x="27" y="156"/>
                    </a:lnTo>
                    <a:lnTo>
                      <a:pt x="33" y="162"/>
                    </a:lnTo>
                    <a:lnTo>
                      <a:pt x="40" y="167"/>
                    </a:lnTo>
                    <a:lnTo>
                      <a:pt x="48" y="172"/>
                    </a:lnTo>
                    <a:lnTo>
                      <a:pt x="55" y="176"/>
                    </a:lnTo>
                    <a:lnTo>
                      <a:pt x="64" y="178"/>
                    </a:lnTo>
                    <a:lnTo>
                      <a:pt x="72"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1" name="Freeform 110"/>
              <p:cNvSpPr>
                <a:spLocks/>
              </p:cNvSpPr>
              <p:nvPr/>
            </p:nvSpPr>
            <p:spPr bwMode="auto">
              <a:xfrm>
                <a:off x="11739965" y="2775899"/>
                <a:ext cx="28575" cy="30163"/>
              </a:xfrm>
              <a:custGeom>
                <a:avLst/>
                <a:gdLst/>
                <a:ahLst/>
                <a:cxnLst>
                  <a:cxn ang="0">
                    <a:pos x="101" y="183"/>
                  </a:cxn>
                  <a:cxn ang="0">
                    <a:pos x="118" y="178"/>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8" y="178"/>
                    </a:lnTo>
                    <a:lnTo>
                      <a:pt x="126" y="176"/>
                    </a:lnTo>
                    <a:lnTo>
                      <a:pt x="134" y="172"/>
                    </a:lnTo>
                    <a:lnTo>
                      <a:pt x="142" y="167"/>
                    </a:lnTo>
                    <a:lnTo>
                      <a:pt x="148" y="162"/>
                    </a:lnTo>
                    <a:lnTo>
                      <a:pt x="155" y="156"/>
                    </a:lnTo>
                    <a:lnTo>
                      <a:pt x="162" y="150"/>
                    </a:lnTo>
                    <a:lnTo>
                      <a:pt x="166"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6" y="41"/>
                    </a:lnTo>
                    <a:lnTo>
                      <a:pt x="162" y="33"/>
                    </a:lnTo>
                    <a:lnTo>
                      <a:pt x="155" y="26"/>
                    </a:lnTo>
                    <a:lnTo>
                      <a:pt x="148" y="21"/>
                    </a:lnTo>
                    <a:lnTo>
                      <a:pt x="142" y="15"/>
                    </a:lnTo>
                    <a:lnTo>
                      <a:pt x="134" y="11"/>
                    </a:lnTo>
                    <a:lnTo>
                      <a:pt x="126" y="8"/>
                    </a:lnTo>
                    <a:lnTo>
                      <a:pt x="118" y="4"/>
                    </a:lnTo>
                    <a:lnTo>
                      <a:pt x="110" y="2"/>
                    </a:lnTo>
                    <a:lnTo>
                      <a:pt x="101" y="1"/>
                    </a:lnTo>
                    <a:lnTo>
                      <a:pt x="91"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6" y="56"/>
                    </a:lnTo>
                    <a:lnTo>
                      <a:pt x="3" y="64"/>
                    </a:lnTo>
                    <a:lnTo>
                      <a:pt x="1" y="73"/>
                    </a:lnTo>
                    <a:lnTo>
                      <a:pt x="0" y="82"/>
                    </a:lnTo>
                    <a:lnTo>
                      <a:pt x="0" y="92"/>
                    </a:lnTo>
                    <a:lnTo>
                      <a:pt x="0" y="101"/>
                    </a:lnTo>
                    <a:lnTo>
                      <a:pt x="1" y="110"/>
                    </a:lnTo>
                    <a:lnTo>
                      <a:pt x="3" y="119"/>
                    </a:lnTo>
                    <a:lnTo>
                      <a:pt x="6"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2" name="Freeform 111"/>
              <p:cNvSpPr>
                <a:spLocks/>
              </p:cNvSpPr>
              <p:nvPr/>
            </p:nvSpPr>
            <p:spPr bwMode="auto">
              <a:xfrm>
                <a:off x="11779653" y="2775899"/>
                <a:ext cx="28575" cy="30163"/>
              </a:xfrm>
              <a:custGeom>
                <a:avLst/>
                <a:gdLst/>
                <a:ahLst/>
                <a:cxnLst>
                  <a:cxn ang="0">
                    <a:pos x="101" y="183"/>
                  </a:cxn>
                  <a:cxn ang="0">
                    <a:pos x="118" y="178"/>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8"/>
                  </a:cxn>
                  <a:cxn ang="0">
                    <a:pos x="82" y="183"/>
                  </a:cxn>
                </a:cxnLst>
                <a:rect l="0" t="0" r="r" b="b"/>
                <a:pathLst>
                  <a:path w="183" h="183">
                    <a:moveTo>
                      <a:pt x="91" y="183"/>
                    </a:moveTo>
                    <a:lnTo>
                      <a:pt x="101" y="183"/>
                    </a:lnTo>
                    <a:lnTo>
                      <a:pt x="109" y="181"/>
                    </a:lnTo>
                    <a:lnTo>
                      <a:pt x="118" y="178"/>
                    </a:lnTo>
                    <a:lnTo>
                      <a:pt x="126" y="176"/>
                    </a:lnTo>
                    <a:lnTo>
                      <a:pt x="134" y="172"/>
                    </a:lnTo>
                    <a:lnTo>
                      <a:pt x="142" y="167"/>
                    </a:lnTo>
                    <a:lnTo>
                      <a:pt x="149" y="162"/>
                    </a:lnTo>
                    <a:lnTo>
                      <a:pt x="156" y="156"/>
                    </a:lnTo>
                    <a:lnTo>
                      <a:pt x="162" y="150"/>
                    </a:lnTo>
                    <a:lnTo>
                      <a:pt x="167" y="143"/>
                    </a:lnTo>
                    <a:lnTo>
                      <a:pt x="172" y="135"/>
                    </a:lnTo>
                    <a:lnTo>
                      <a:pt x="175" y="127"/>
                    </a:lnTo>
                    <a:lnTo>
                      <a:pt x="178" y="119"/>
                    </a:lnTo>
                    <a:lnTo>
                      <a:pt x="180" y="110"/>
                    </a:lnTo>
                    <a:lnTo>
                      <a:pt x="182" y="101"/>
                    </a:lnTo>
                    <a:lnTo>
                      <a:pt x="183" y="92"/>
                    </a:lnTo>
                    <a:lnTo>
                      <a:pt x="182" y="82"/>
                    </a:lnTo>
                    <a:lnTo>
                      <a:pt x="180" y="73"/>
                    </a:lnTo>
                    <a:lnTo>
                      <a:pt x="178" y="64"/>
                    </a:lnTo>
                    <a:lnTo>
                      <a:pt x="175" y="56"/>
                    </a:lnTo>
                    <a:lnTo>
                      <a:pt x="172" y="48"/>
                    </a:lnTo>
                    <a:lnTo>
                      <a:pt x="167" y="41"/>
                    </a:lnTo>
                    <a:lnTo>
                      <a:pt x="162" y="33"/>
                    </a:lnTo>
                    <a:lnTo>
                      <a:pt x="156" y="26"/>
                    </a:lnTo>
                    <a:lnTo>
                      <a:pt x="149" y="21"/>
                    </a:lnTo>
                    <a:lnTo>
                      <a:pt x="142" y="15"/>
                    </a:lnTo>
                    <a:lnTo>
                      <a:pt x="134" y="11"/>
                    </a:lnTo>
                    <a:lnTo>
                      <a:pt x="126" y="8"/>
                    </a:lnTo>
                    <a:lnTo>
                      <a:pt x="118" y="4"/>
                    </a:lnTo>
                    <a:lnTo>
                      <a:pt x="109" y="2"/>
                    </a:lnTo>
                    <a:lnTo>
                      <a:pt x="101" y="1"/>
                    </a:lnTo>
                    <a:lnTo>
                      <a:pt x="91" y="0"/>
                    </a:lnTo>
                    <a:lnTo>
                      <a:pt x="82" y="1"/>
                    </a:lnTo>
                    <a:lnTo>
                      <a:pt x="73" y="2"/>
                    </a:lnTo>
                    <a:lnTo>
                      <a:pt x="64" y="4"/>
                    </a:lnTo>
                    <a:lnTo>
                      <a:pt x="55" y="8"/>
                    </a:lnTo>
                    <a:lnTo>
                      <a:pt x="47" y="11"/>
                    </a:lnTo>
                    <a:lnTo>
                      <a:pt x="40" y="15"/>
                    </a:lnTo>
                    <a:lnTo>
                      <a:pt x="33" y="21"/>
                    </a:lnTo>
                    <a:lnTo>
                      <a:pt x="26" y="26"/>
                    </a:lnTo>
                    <a:lnTo>
                      <a:pt x="21" y="33"/>
                    </a:lnTo>
                    <a:lnTo>
                      <a:pt x="15" y="41"/>
                    </a:lnTo>
                    <a:lnTo>
                      <a:pt x="11" y="48"/>
                    </a:lnTo>
                    <a:lnTo>
                      <a:pt x="6" y="56"/>
                    </a:lnTo>
                    <a:lnTo>
                      <a:pt x="4" y="64"/>
                    </a:lnTo>
                    <a:lnTo>
                      <a:pt x="2" y="73"/>
                    </a:lnTo>
                    <a:lnTo>
                      <a:pt x="0" y="82"/>
                    </a:lnTo>
                    <a:lnTo>
                      <a:pt x="0" y="92"/>
                    </a:lnTo>
                    <a:lnTo>
                      <a:pt x="0" y="101"/>
                    </a:lnTo>
                    <a:lnTo>
                      <a:pt x="2" y="110"/>
                    </a:lnTo>
                    <a:lnTo>
                      <a:pt x="4" y="119"/>
                    </a:lnTo>
                    <a:lnTo>
                      <a:pt x="6" y="127"/>
                    </a:lnTo>
                    <a:lnTo>
                      <a:pt x="11" y="135"/>
                    </a:lnTo>
                    <a:lnTo>
                      <a:pt x="15" y="143"/>
                    </a:lnTo>
                    <a:lnTo>
                      <a:pt x="21" y="150"/>
                    </a:lnTo>
                    <a:lnTo>
                      <a:pt x="26" y="156"/>
                    </a:lnTo>
                    <a:lnTo>
                      <a:pt x="33" y="162"/>
                    </a:lnTo>
                    <a:lnTo>
                      <a:pt x="40" y="167"/>
                    </a:lnTo>
                    <a:lnTo>
                      <a:pt x="47"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3" name="Freeform 112"/>
              <p:cNvSpPr>
                <a:spLocks/>
              </p:cNvSpPr>
              <p:nvPr/>
            </p:nvSpPr>
            <p:spPr bwMode="auto">
              <a:xfrm>
                <a:off x="12235265" y="2963224"/>
                <a:ext cx="203200" cy="34925"/>
              </a:xfrm>
              <a:custGeom>
                <a:avLst/>
                <a:gdLst/>
                <a:ahLst/>
                <a:cxnLst>
                  <a:cxn ang="0">
                    <a:pos x="1170" y="0"/>
                  </a:cxn>
                  <a:cxn ang="0">
                    <a:pos x="1192" y="2"/>
                  </a:cxn>
                  <a:cxn ang="0">
                    <a:pos x="1212" y="9"/>
                  </a:cxn>
                  <a:cxn ang="0">
                    <a:pos x="1231" y="19"/>
                  </a:cxn>
                  <a:cxn ang="0">
                    <a:pos x="1246" y="32"/>
                  </a:cxn>
                  <a:cxn ang="0">
                    <a:pos x="1259" y="48"/>
                  </a:cxn>
                  <a:cxn ang="0">
                    <a:pos x="1271" y="66"/>
                  </a:cxn>
                  <a:cxn ang="0">
                    <a:pos x="1276" y="86"/>
                  </a:cxn>
                  <a:cxn ang="0">
                    <a:pos x="1278" y="109"/>
                  </a:cxn>
                  <a:cxn ang="0">
                    <a:pos x="1276" y="131"/>
                  </a:cxn>
                  <a:cxn ang="0">
                    <a:pos x="1271" y="151"/>
                  </a:cxn>
                  <a:cxn ang="0">
                    <a:pos x="1259" y="170"/>
                  </a:cxn>
                  <a:cxn ang="0">
                    <a:pos x="1246" y="185"/>
                  </a:cxn>
                  <a:cxn ang="0">
                    <a:pos x="1231" y="198"/>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7"/>
                  </a:cxn>
                  <a:cxn ang="0">
                    <a:pos x="4" y="76"/>
                  </a:cxn>
                  <a:cxn ang="0">
                    <a:pos x="13" y="56"/>
                  </a:cxn>
                  <a:cxn ang="0">
                    <a:pos x="24" y="40"/>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9"/>
                    </a:lnTo>
                    <a:lnTo>
                      <a:pt x="1222" y="13"/>
                    </a:lnTo>
                    <a:lnTo>
                      <a:pt x="1231" y="19"/>
                    </a:lnTo>
                    <a:lnTo>
                      <a:pt x="1238" y="24"/>
                    </a:lnTo>
                    <a:lnTo>
                      <a:pt x="1246" y="32"/>
                    </a:lnTo>
                    <a:lnTo>
                      <a:pt x="1254" y="40"/>
                    </a:lnTo>
                    <a:lnTo>
                      <a:pt x="1259" y="48"/>
                    </a:lnTo>
                    <a:lnTo>
                      <a:pt x="1265" y="56"/>
                    </a:lnTo>
                    <a:lnTo>
                      <a:pt x="1271" y="66"/>
                    </a:lnTo>
                    <a:lnTo>
                      <a:pt x="1274" y="76"/>
                    </a:lnTo>
                    <a:lnTo>
                      <a:pt x="1276" y="86"/>
                    </a:lnTo>
                    <a:lnTo>
                      <a:pt x="1278" y="97"/>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8"/>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8"/>
                    </a:lnTo>
                    <a:lnTo>
                      <a:pt x="40" y="193"/>
                    </a:lnTo>
                    <a:lnTo>
                      <a:pt x="32" y="185"/>
                    </a:lnTo>
                    <a:lnTo>
                      <a:pt x="24" y="177"/>
                    </a:lnTo>
                    <a:lnTo>
                      <a:pt x="19" y="170"/>
                    </a:lnTo>
                    <a:lnTo>
                      <a:pt x="13" y="161"/>
                    </a:lnTo>
                    <a:lnTo>
                      <a:pt x="9" y="151"/>
                    </a:lnTo>
                    <a:lnTo>
                      <a:pt x="4" y="141"/>
                    </a:lnTo>
                    <a:lnTo>
                      <a:pt x="2" y="131"/>
                    </a:lnTo>
                    <a:lnTo>
                      <a:pt x="0" y="120"/>
                    </a:lnTo>
                    <a:lnTo>
                      <a:pt x="0" y="109"/>
                    </a:lnTo>
                    <a:lnTo>
                      <a:pt x="0" y="97"/>
                    </a:lnTo>
                    <a:lnTo>
                      <a:pt x="2" y="86"/>
                    </a:lnTo>
                    <a:lnTo>
                      <a:pt x="4" y="76"/>
                    </a:lnTo>
                    <a:lnTo>
                      <a:pt x="9" y="66"/>
                    </a:lnTo>
                    <a:lnTo>
                      <a:pt x="13" y="56"/>
                    </a:lnTo>
                    <a:lnTo>
                      <a:pt x="19" y="48"/>
                    </a:lnTo>
                    <a:lnTo>
                      <a:pt x="24" y="40"/>
                    </a:lnTo>
                    <a:lnTo>
                      <a:pt x="32" y="32"/>
                    </a:lnTo>
                    <a:lnTo>
                      <a:pt x="40"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4" name="Freeform 113"/>
              <p:cNvSpPr>
                <a:spLocks/>
              </p:cNvSpPr>
              <p:nvPr/>
            </p:nvSpPr>
            <p:spPr bwMode="auto">
              <a:xfrm>
                <a:off x="11619315" y="2964812"/>
                <a:ext cx="28575" cy="28575"/>
              </a:xfrm>
              <a:custGeom>
                <a:avLst/>
                <a:gdLst/>
                <a:ahLst/>
                <a:cxnLst>
                  <a:cxn ang="0">
                    <a:pos x="101" y="182"/>
                  </a:cxn>
                  <a:cxn ang="0">
                    <a:pos x="119" y="179"/>
                  </a:cxn>
                  <a:cxn ang="0">
                    <a:pos x="136" y="172"/>
                  </a:cxn>
                  <a:cxn ang="0">
                    <a:pos x="150" y="162"/>
                  </a:cxn>
                  <a:cxn ang="0">
                    <a:pos x="162" y="150"/>
                  </a:cxn>
                  <a:cxn ang="0">
                    <a:pos x="172" y="136"/>
                  </a:cxn>
                  <a:cxn ang="0">
                    <a:pos x="179" y="119"/>
                  </a:cxn>
                  <a:cxn ang="0">
                    <a:pos x="183" y="101"/>
                  </a:cxn>
                  <a:cxn ang="0">
                    <a:pos x="183" y="83"/>
                  </a:cxn>
                  <a:cxn ang="0">
                    <a:pos x="179" y="65"/>
                  </a:cxn>
                  <a:cxn ang="0">
                    <a:pos x="172" y="48"/>
                  </a:cxn>
                  <a:cxn ang="0">
                    <a:pos x="162" y="34"/>
                  </a:cxn>
                  <a:cxn ang="0">
                    <a:pos x="150" y="22"/>
                  </a:cxn>
                  <a:cxn ang="0">
                    <a:pos x="136" y="12"/>
                  </a:cxn>
                  <a:cxn ang="0">
                    <a:pos x="119" y="5"/>
                  </a:cxn>
                  <a:cxn ang="0">
                    <a:pos x="101" y="2"/>
                  </a:cxn>
                  <a:cxn ang="0">
                    <a:pos x="82" y="2"/>
                  </a:cxn>
                  <a:cxn ang="0">
                    <a:pos x="65" y="5"/>
                  </a:cxn>
                  <a:cxn ang="0">
                    <a:pos x="49" y="12"/>
                  </a:cxn>
                  <a:cxn ang="0">
                    <a:pos x="34" y="22"/>
                  </a:cxn>
                  <a:cxn ang="0">
                    <a:pos x="21" y="34"/>
                  </a:cxn>
                  <a:cxn ang="0">
                    <a:pos x="11" y="48"/>
                  </a:cxn>
                  <a:cxn ang="0">
                    <a:pos x="5" y="65"/>
                  </a:cxn>
                  <a:cxn ang="0">
                    <a:pos x="1" y="83"/>
                  </a:cxn>
                  <a:cxn ang="0">
                    <a:pos x="1" y="101"/>
                  </a:cxn>
                  <a:cxn ang="0">
                    <a:pos x="5" y="119"/>
                  </a:cxn>
                  <a:cxn ang="0">
                    <a:pos x="11" y="136"/>
                  </a:cxn>
                  <a:cxn ang="0">
                    <a:pos x="21" y="150"/>
                  </a:cxn>
                  <a:cxn ang="0">
                    <a:pos x="34" y="162"/>
                  </a:cxn>
                  <a:cxn ang="0">
                    <a:pos x="49" y="172"/>
                  </a:cxn>
                  <a:cxn ang="0">
                    <a:pos x="65" y="179"/>
                  </a:cxn>
                  <a:cxn ang="0">
                    <a:pos x="82" y="182"/>
                  </a:cxn>
                </a:cxnLst>
                <a:rect l="0" t="0" r="r" b="b"/>
                <a:pathLst>
                  <a:path w="183" h="184">
                    <a:moveTo>
                      <a:pt x="92" y="184"/>
                    </a:moveTo>
                    <a:lnTo>
                      <a:pt x="101" y="182"/>
                    </a:lnTo>
                    <a:lnTo>
                      <a:pt x="110" y="181"/>
                    </a:lnTo>
                    <a:lnTo>
                      <a:pt x="119" y="179"/>
                    </a:lnTo>
                    <a:lnTo>
                      <a:pt x="128" y="176"/>
                    </a:lnTo>
                    <a:lnTo>
                      <a:pt x="136" y="172"/>
                    </a:lnTo>
                    <a:lnTo>
                      <a:pt x="143" y="168"/>
                    </a:lnTo>
                    <a:lnTo>
                      <a:pt x="150" y="162"/>
                    </a:lnTo>
                    <a:lnTo>
                      <a:pt x="157" y="157"/>
                    </a:lnTo>
                    <a:lnTo>
                      <a:pt x="162" y="150"/>
                    </a:lnTo>
                    <a:lnTo>
                      <a:pt x="168" y="144"/>
                    </a:lnTo>
                    <a:lnTo>
                      <a:pt x="172" y="136"/>
                    </a:lnTo>
                    <a:lnTo>
                      <a:pt x="177" y="128"/>
                    </a:lnTo>
                    <a:lnTo>
                      <a:pt x="179" y="119"/>
                    </a:lnTo>
                    <a:lnTo>
                      <a:pt x="181" y="110"/>
                    </a:lnTo>
                    <a:lnTo>
                      <a:pt x="183" y="101"/>
                    </a:lnTo>
                    <a:lnTo>
                      <a:pt x="183" y="93"/>
                    </a:lnTo>
                    <a:lnTo>
                      <a:pt x="183" y="83"/>
                    </a:lnTo>
                    <a:lnTo>
                      <a:pt x="181" y="74"/>
                    </a:lnTo>
                    <a:lnTo>
                      <a:pt x="179" y="65"/>
                    </a:lnTo>
                    <a:lnTo>
                      <a:pt x="177" y="57"/>
                    </a:lnTo>
                    <a:lnTo>
                      <a:pt x="172" y="48"/>
                    </a:lnTo>
                    <a:lnTo>
                      <a:pt x="168" y="42"/>
                    </a:lnTo>
                    <a:lnTo>
                      <a:pt x="162" y="34"/>
                    </a:lnTo>
                    <a:lnTo>
                      <a:pt x="157" y="27"/>
                    </a:lnTo>
                    <a:lnTo>
                      <a:pt x="150" y="22"/>
                    </a:lnTo>
                    <a:lnTo>
                      <a:pt x="143" y="16"/>
                    </a:lnTo>
                    <a:lnTo>
                      <a:pt x="136" y="12"/>
                    </a:lnTo>
                    <a:lnTo>
                      <a:pt x="128" y="8"/>
                    </a:lnTo>
                    <a:lnTo>
                      <a:pt x="119" y="5"/>
                    </a:lnTo>
                    <a:lnTo>
                      <a:pt x="110" y="3"/>
                    </a:lnTo>
                    <a:lnTo>
                      <a:pt x="101" y="2"/>
                    </a:lnTo>
                    <a:lnTo>
                      <a:pt x="92" y="0"/>
                    </a:lnTo>
                    <a:lnTo>
                      <a:pt x="82" y="2"/>
                    </a:lnTo>
                    <a:lnTo>
                      <a:pt x="73" y="3"/>
                    </a:lnTo>
                    <a:lnTo>
                      <a:pt x="65" y="5"/>
                    </a:lnTo>
                    <a:lnTo>
                      <a:pt x="57" y="8"/>
                    </a:lnTo>
                    <a:lnTo>
                      <a:pt x="49" y="12"/>
                    </a:lnTo>
                    <a:lnTo>
                      <a:pt x="41" y="16"/>
                    </a:lnTo>
                    <a:lnTo>
                      <a:pt x="34" y="22"/>
                    </a:lnTo>
                    <a:lnTo>
                      <a:pt x="28" y="27"/>
                    </a:lnTo>
                    <a:lnTo>
                      <a:pt x="21" y="34"/>
                    </a:lnTo>
                    <a:lnTo>
                      <a:pt x="16" y="42"/>
                    </a:lnTo>
                    <a:lnTo>
                      <a:pt x="11" y="48"/>
                    </a:lnTo>
                    <a:lnTo>
                      <a:pt x="8" y="57"/>
                    </a:lnTo>
                    <a:lnTo>
                      <a:pt x="5" y="65"/>
                    </a:lnTo>
                    <a:lnTo>
                      <a:pt x="2" y="74"/>
                    </a:lnTo>
                    <a:lnTo>
                      <a:pt x="1" y="83"/>
                    </a:lnTo>
                    <a:lnTo>
                      <a:pt x="0" y="93"/>
                    </a:lnTo>
                    <a:lnTo>
                      <a:pt x="1" y="101"/>
                    </a:lnTo>
                    <a:lnTo>
                      <a:pt x="2" y="110"/>
                    </a:lnTo>
                    <a:lnTo>
                      <a:pt x="5" y="119"/>
                    </a:lnTo>
                    <a:lnTo>
                      <a:pt x="8" y="128"/>
                    </a:lnTo>
                    <a:lnTo>
                      <a:pt x="11" y="136"/>
                    </a:lnTo>
                    <a:lnTo>
                      <a:pt x="16" y="144"/>
                    </a:lnTo>
                    <a:lnTo>
                      <a:pt x="21" y="150"/>
                    </a:lnTo>
                    <a:lnTo>
                      <a:pt x="28" y="157"/>
                    </a:lnTo>
                    <a:lnTo>
                      <a:pt x="34" y="162"/>
                    </a:lnTo>
                    <a:lnTo>
                      <a:pt x="41" y="168"/>
                    </a:lnTo>
                    <a:lnTo>
                      <a:pt x="49" y="172"/>
                    </a:lnTo>
                    <a:lnTo>
                      <a:pt x="57" y="176"/>
                    </a:lnTo>
                    <a:lnTo>
                      <a:pt x="65"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5" name="Freeform 114"/>
              <p:cNvSpPr>
                <a:spLocks/>
              </p:cNvSpPr>
              <p:nvPr/>
            </p:nvSpPr>
            <p:spPr bwMode="auto">
              <a:xfrm>
                <a:off x="11659003" y="2964812"/>
                <a:ext cx="28575" cy="28575"/>
              </a:xfrm>
              <a:custGeom>
                <a:avLst/>
                <a:gdLst/>
                <a:ahLst/>
                <a:cxnLst>
                  <a:cxn ang="0">
                    <a:pos x="100" y="182"/>
                  </a:cxn>
                  <a:cxn ang="0">
                    <a:pos x="118" y="179"/>
                  </a:cxn>
                  <a:cxn ang="0">
                    <a:pos x="134"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4" y="12"/>
                  </a:cxn>
                  <a:cxn ang="0">
                    <a:pos x="118" y="5"/>
                  </a:cxn>
                  <a:cxn ang="0">
                    <a:pos x="100" y="2"/>
                  </a:cxn>
                  <a:cxn ang="0">
                    <a:pos x="81" y="2"/>
                  </a:cxn>
                  <a:cxn ang="0">
                    <a:pos x="63" y="5"/>
                  </a:cxn>
                  <a:cxn ang="0">
                    <a:pos x="48" y="12"/>
                  </a:cxn>
                  <a:cxn ang="0">
                    <a:pos x="32" y="22"/>
                  </a:cxn>
                  <a:cxn ang="0">
                    <a:pos x="20" y="34"/>
                  </a:cxn>
                  <a:cxn ang="0">
                    <a:pos x="10" y="48"/>
                  </a:cxn>
                  <a:cxn ang="0">
                    <a:pos x="4" y="65"/>
                  </a:cxn>
                  <a:cxn ang="0">
                    <a:pos x="0" y="83"/>
                  </a:cxn>
                  <a:cxn ang="0">
                    <a:pos x="0" y="101"/>
                  </a:cxn>
                  <a:cxn ang="0">
                    <a:pos x="4" y="119"/>
                  </a:cxn>
                  <a:cxn ang="0">
                    <a:pos x="10" y="136"/>
                  </a:cxn>
                  <a:cxn ang="0">
                    <a:pos x="20" y="150"/>
                  </a:cxn>
                  <a:cxn ang="0">
                    <a:pos x="32" y="162"/>
                  </a:cxn>
                  <a:cxn ang="0">
                    <a:pos x="48" y="172"/>
                  </a:cxn>
                  <a:cxn ang="0">
                    <a:pos x="63" y="179"/>
                  </a:cxn>
                  <a:cxn ang="0">
                    <a:pos x="81" y="182"/>
                  </a:cxn>
                </a:cxnLst>
                <a:rect l="0" t="0" r="r" b="b"/>
                <a:pathLst>
                  <a:path w="182" h="184">
                    <a:moveTo>
                      <a:pt x="91" y="184"/>
                    </a:moveTo>
                    <a:lnTo>
                      <a:pt x="100" y="182"/>
                    </a:lnTo>
                    <a:lnTo>
                      <a:pt x="109" y="181"/>
                    </a:lnTo>
                    <a:lnTo>
                      <a:pt x="118" y="179"/>
                    </a:lnTo>
                    <a:lnTo>
                      <a:pt x="127" y="176"/>
                    </a:lnTo>
                    <a:lnTo>
                      <a:pt x="134" y="172"/>
                    </a:lnTo>
                    <a:lnTo>
                      <a:pt x="142" y="168"/>
                    </a:lnTo>
                    <a:lnTo>
                      <a:pt x="149" y="162"/>
                    </a:lnTo>
                    <a:lnTo>
                      <a:pt x="155" y="157"/>
                    </a:lnTo>
                    <a:lnTo>
                      <a:pt x="161" y="150"/>
                    </a:lnTo>
                    <a:lnTo>
                      <a:pt x="167"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7" y="42"/>
                    </a:lnTo>
                    <a:lnTo>
                      <a:pt x="161" y="34"/>
                    </a:lnTo>
                    <a:lnTo>
                      <a:pt x="155" y="27"/>
                    </a:lnTo>
                    <a:lnTo>
                      <a:pt x="149" y="22"/>
                    </a:lnTo>
                    <a:lnTo>
                      <a:pt x="142" y="16"/>
                    </a:lnTo>
                    <a:lnTo>
                      <a:pt x="134" y="12"/>
                    </a:lnTo>
                    <a:lnTo>
                      <a:pt x="127" y="8"/>
                    </a:lnTo>
                    <a:lnTo>
                      <a:pt x="118" y="5"/>
                    </a:lnTo>
                    <a:lnTo>
                      <a:pt x="109" y="3"/>
                    </a:lnTo>
                    <a:lnTo>
                      <a:pt x="100" y="2"/>
                    </a:lnTo>
                    <a:lnTo>
                      <a:pt x="91" y="0"/>
                    </a:lnTo>
                    <a:lnTo>
                      <a:pt x="81" y="2"/>
                    </a:lnTo>
                    <a:lnTo>
                      <a:pt x="72" y="3"/>
                    </a:lnTo>
                    <a:lnTo>
                      <a:pt x="63" y="5"/>
                    </a:lnTo>
                    <a:lnTo>
                      <a:pt x="56" y="8"/>
                    </a:lnTo>
                    <a:lnTo>
                      <a:pt x="48" y="12"/>
                    </a:lnTo>
                    <a:lnTo>
                      <a:pt x="40" y="16"/>
                    </a:lnTo>
                    <a:lnTo>
                      <a:pt x="32" y="22"/>
                    </a:lnTo>
                    <a:lnTo>
                      <a:pt x="27" y="27"/>
                    </a:lnTo>
                    <a:lnTo>
                      <a:pt x="20" y="34"/>
                    </a:lnTo>
                    <a:lnTo>
                      <a:pt x="16" y="42"/>
                    </a:lnTo>
                    <a:lnTo>
                      <a:pt x="10" y="48"/>
                    </a:lnTo>
                    <a:lnTo>
                      <a:pt x="7" y="57"/>
                    </a:lnTo>
                    <a:lnTo>
                      <a:pt x="4" y="65"/>
                    </a:lnTo>
                    <a:lnTo>
                      <a:pt x="1" y="74"/>
                    </a:lnTo>
                    <a:lnTo>
                      <a:pt x="0" y="83"/>
                    </a:lnTo>
                    <a:lnTo>
                      <a:pt x="0" y="93"/>
                    </a:lnTo>
                    <a:lnTo>
                      <a:pt x="0" y="101"/>
                    </a:lnTo>
                    <a:lnTo>
                      <a:pt x="1" y="110"/>
                    </a:lnTo>
                    <a:lnTo>
                      <a:pt x="4" y="119"/>
                    </a:lnTo>
                    <a:lnTo>
                      <a:pt x="7" y="128"/>
                    </a:lnTo>
                    <a:lnTo>
                      <a:pt x="10" y="136"/>
                    </a:lnTo>
                    <a:lnTo>
                      <a:pt x="16" y="144"/>
                    </a:lnTo>
                    <a:lnTo>
                      <a:pt x="20" y="150"/>
                    </a:lnTo>
                    <a:lnTo>
                      <a:pt x="27" y="157"/>
                    </a:lnTo>
                    <a:lnTo>
                      <a:pt x="32" y="162"/>
                    </a:lnTo>
                    <a:lnTo>
                      <a:pt x="40" y="168"/>
                    </a:lnTo>
                    <a:lnTo>
                      <a:pt x="48" y="172"/>
                    </a:lnTo>
                    <a:lnTo>
                      <a:pt x="56" y="176"/>
                    </a:lnTo>
                    <a:lnTo>
                      <a:pt x="63" y="179"/>
                    </a:lnTo>
                    <a:lnTo>
                      <a:pt x="72" y="181"/>
                    </a:lnTo>
                    <a:lnTo>
                      <a:pt x="81"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6" name="Freeform 115"/>
              <p:cNvSpPr>
                <a:spLocks/>
              </p:cNvSpPr>
              <p:nvPr/>
            </p:nvSpPr>
            <p:spPr bwMode="auto">
              <a:xfrm>
                <a:off x="11698690" y="2964812"/>
                <a:ext cx="30163" cy="28575"/>
              </a:xfrm>
              <a:custGeom>
                <a:avLst/>
                <a:gdLst/>
                <a:ahLst/>
                <a:cxnLst>
                  <a:cxn ang="0">
                    <a:pos x="100" y="182"/>
                  </a:cxn>
                  <a:cxn ang="0">
                    <a:pos x="118" y="179"/>
                  </a:cxn>
                  <a:cxn ang="0">
                    <a:pos x="134" y="172"/>
                  </a:cxn>
                  <a:cxn ang="0">
                    <a:pos x="149" y="162"/>
                  </a:cxn>
                  <a:cxn ang="0">
                    <a:pos x="162" y="150"/>
                  </a:cxn>
                  <a:cxn ang="0">
                    <a:pos x="171" y="136"/>
                  </a:cxn>
                  <a:cxn ang="0">
                    <a:pos x="179" y="119"/>
                  </a:cxn>
                  <a:cxn ang="0">
                    <a:pos x="182" y="101"/>
                  </a:cxn>
                  <a:cxn ang="0">
                    <a:pos x="182" y="83"/>
                  </a:cxn>
                  <a:cxn ang="0">
                    <a:pos x="179" y="65"/>
                  </a:cxn>
                  <a:cxn ang="0">
                    <a:pos x="171" y="48"/>
                  </a:cxn>
                  <a:cxn ang="0">
                    <a:pos x="162" y="34"/>
                  </a:cxn>
                  <a:cxn ang="0">
                    <a:pos x="149" y="22"/>
                  </a:cxn>
                  <a:cxn ang="0">
                    <a:pos x="134" y="12"/>
                  </a:cxn>
                  <a:cxn ang="0">
                    <a:pos x="118" y="5"/>
                  </a:cxn>
                  <a:cxn ang="0">
                    <a:pos x="100" y="2"/>
                  </a:cxn>
                  <a:cxn ang="0">
                    <a:pos x="82" y="2"/>
                  </a:cxn>
                  <a:cxn ang="0">
                    <a:pos x="64" y="5"/>
                  </a:cxn>
                  <a:cxn ang="0">
                    <a:pos x="48" y="12"/>
                  </a:cxn>
                  <a:cxn ang="0">
                    <a:pos x="33" y="22"/>
                  </a:cxn>
                  <a:cxn ang="0">
                    <a:pos x="20" y="34"/>
                  </a:cxn>
                  <a:cxn ang="0">
                    <a:pos x="11" y="48"/>
                  </a:cxn>
                  <a:cxn ang="0">
                    <a:pos x="3" y="65"/>
                  </a:cxn>
                  <a:cxn ang="0">
                    <a:pos x="0" y="83"/>
                  </a:cxn>
                  <a:cxn ang="0">
                    <a:pos x="0" y="101"/>
                  </a:cxn>
                  <a:cxn ang="0">
                    <a:pos x="3" y="119"/>
                  </a:cxn>
                  <a:cxn ang="0">
                    <a:pos x="11" y="136"/>
                  </a:cxn>
                  <a:cxn ang="0">
                    <a:pos x="20" y="150"/>
                  </a:cxn>
                  <a:cxn ang="0">
                    <a:pos x="33" y="162"/>
                  </a:cxn>
                  <a:cxn ang="0">
                    <a:pos x="48" y="172"/>
                  </a:cxn>
                  <a:cxn ang="0">
                    <a:pos x="64" y="179"/>
                  </a:cxn>
                  <a:cxn ang="0">
                    <a:pos x="82" y="182"/>
                  </a:cxn>
                </a:cxnLst>
                <a:rect l="0" t="0" r="r" b="b"/>
                <a:pathLst>
                  <a:path w="182" h="184">
                    <a:moveTo>
                      <a:pt x="91" y="184"/>
                    </a:moveTo>
                    <a:lnTo>
                      <a:pt x="100" y="182"/>
                    </a:lnTo>
                    <a:lnTo>
                      <a:pt x="110" y="181"/>
                    </a:lnTo>
                    <a:lnTo>
                      <a:pt x="118" y="179"/>
                    </a:lnTo>
                    <a:lnTo>
                      <a:pt x="126" y="176"/>
                    </a:lnTo>
                    <a:lnTo>
                      <a:pt x="134" y="172"/>
                    </a:lnTo>
                    <a:lnTo>
                      <a:pt x="142" y="168"/>
                    </a:lnTo>
                    <a:lnTo>
                      <a:pt x="149" y="162"/>
                    </a:lnTo>
                    <a:lnTo>
                      <a:pt x="155" y="157"/>
                    </a:lnTo>
                    <a:lnTo>
                      <a:pt x="162" y="150"/>
                    </a:lnTo>
                    <a:lnTo>
                      <a:pt x="166"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6" y="42"/>
                    </a:lnTo>
                    <a:lnTo>
                      <a:pt x="162" y="34"/>
                    </a:lnTo>
                    <a:lnTo>
                      <a:pt x="155" y="27"/>
                    </a:lnTo>
                    <a:lnTo>
                      <a:pt x="149" y="22"/>
                    </a:lnTo>
                    <a:lnTo>
                      <a:pt x="142" y="16"/>
                    </a:lnTo>
                    <a:lnTo>
                      <a:pt x="134" y="12"/>
                    </a:lnTo>
                    <a:lnTo>
                      <a:pt x="126" y="8"/>
                    </a:lnTo>
                    <a:lnTo>
                      <a:pt x="118" y="5"/>
                    </a:lnTo>
                    <a:lnTo>
                      <a:pt x="110" y="3"/>
                    </a:lnTo>
                    <a:lnTo>
                      <a:pt x="100" y="2"/>
                    </a:lnTo>
                    <a:lnTo>
                      <a:pt x="91" y="0"/>
                    </a:lnTo>
                    <a:lnTo>
                      <a:pt x="82" y="2"/>
                    </a:lnTo>
                    <a:lnTo>
                      <a:pt x="72" y="3"/>
                    </a:lnTo>
                    <a:lnTo>
                      <a:pt x="64" y="5"/>
                    </a:lnTo>
                    <a:lnTo>
                      <a:pt x="55" y="8"/>
                    </a:lnTo>
                    <a:lnTo>
                      <a:pt x="48" y="12"/>
                    </a:lnTo>
                    <a:lnTo>
                      <a:pt x="40" y="16"/>
                    </a:lnTo>
                    <a:lnTo>
                      <a:pt x="33" y="22"/>
                    </a:lnTo>
                    <a:lnTo>
                      <a:pt x="27" y="27"/>
                    </a:lnTo>
                    <a:lnTo>
                      <a:pt x="20" y="34"/>
                    </a:lnTo>
                    <a:lnTo>
                      <a:pt x="16" y="42"/>
                    </a:lnTo>
                    <a:lnTo>
                      <a:pt x="11" y="48"/>
                    </a:lnTo>
                    <a:lnTo>
                      <a:pt x="7" y="57"/>
                    </a:lnTo>
                    <a:lnTo>
                      <a:pt x="3" y="65"/>
                    </a:lnTo>
                    <a:lnTo>
                      <a:pt x="1" y="74"/>
                    </a:lnTo>
                    <a:lnTo>
                      <a:pt x="0" y="83"/>
                    </a:lnTo>
                    <a:lnTo>
                      <a:pt x="0" y="93"/>
                    </a:lnTo>
                    <a:lnTo>
                      <a:pt x="0" y="101"/>
                    </a:lnTo>
                    <a:lnTo>
                      <a:pt x="1" y="110"/>
                    </a:lnTo>
                    <a:lnTo>
                      <a:pt x="3" y="119"/>
                    </a:lnTo>
                    <a:lnTo>
                      <a:pt x="7" y="128"/>
                    </a:lnTo>
                    <a:lnTo>
                      <a:pt x="11" y="136"/>
                    </a:lnTo>
                    <a:lnTo>
                      <a:pt x="16" y="144"/>
                    </a:lnTo>
                    <a:lnTo>
                      <a:pt x="20" y="150"/>
                    </a:lnTo>
                    <a:lnTo>
                      <a:pt x="27" y="157"/>
                    </a:lnTo>
                    <a:lnTo>
                      <a:pt x="33" y="162"/>
                    </a:lnTo>
                    <a:lnTo>
                      <a:pt x="40" y="168"/>
                    </a:lnTo>
                    <a:lnTo>
                      <a:pt x="48" y="172"/>
                    </a:lnTo>
                    <a:lnTo>
                      <a:pt x="55" y="176"/>
                    </a:lnTo>
                    <a:lnTo>
                      <a:pt x="64" y="179"/>
                    </a:lnTo>
                    <a:lnTo>
                      <a:pt x="72"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7" name="Freeform 116"/>
              <p:cNvSpPr>
                <a:spLocks/>
              </p:cNvSpPr>
              <p:nvPr/>
            </p:nvSpPr>
            <p:spPr bwMode="auto">
              <a:xfrm>
                <a:off x="11739965" y="2964812"/>
                <a:ext cx="28575" cy="28575"/>
              </a:xfrm>
              <a:custGeom>
                <a:avLst/>
                <a:gdLst/>
                <a:ahLst/>
                <a:cxnLst>
                  <a:cxn ang="0">
                    <a:pos x="101" y="182"/>
                  </a:cxn>
                  <a:cxn ang="0">
                    <a:pos x="118" y="179"/>
                  </a:cxn>
                  <a:cxn ang="0">
                    <a:pos x="134" y="172"/>
                  </a:cxn>
                  <a:cxn ang="0">
                    <a:pos x="148" y="162"/>
                  </a:cxn>
                  <a:cxn ang="0">
                    <a:pos x="162" y="150"/>
                  </a:cxn>
                  <a:cxn ang="0">
                    <a:pos x="172" y="136"/>
                  </a:cxn>
                  <a:cxn ang="0">
                    <a:pos x="178" y="119"/>
                  </a:cxn>
                  <a:cxn ang="0">
                    <a:pos x="182" y="101"/>
                  </a:cxn>
                  <a:cxn ang="0">
                    <a:pos x="182" y="83"/>
                  </a:cxn>
                  <a:cxn ang="0">
                    <a:pos x="178" y="65"/>
                  </a:cxn>
                  <a:cxn ang="0">
                    <a:pos x="172" y="48"/>
                  </a:cxn>
                  <a:cxn ang="0">
                    <a:pos x="162" y="34"/>
                  </a:cxn>
                  <a:cxn ang="0">
                    <a:pos x="148" y="22"/>
                  </a:cxn>
                  <a:cxn ang="0">
                    <a:pos x="134" y="12"/>
                  </a:cxn>
                  <a:cxn ang="0">
                    <a:pos x="118" y="5"/>
                  </a:cxn>
                  <a:cxn ang="0">
                    <a:pos x="101" y="2"/>
                  </a:cxn>
                  <a:cxn ang="0">
                    <a:pos x="82" y="2"/>
                  </a:cxn>
                  <a:cxn ang="0">
                    <a:pos x="64" y="5"/>
                  </a:cxn>
                  <a:cxn ang="0">
                    <a:pos x="48" y="12"/>
                  </a:cxn>
                  <a:cxn ang="0">
                    <a:pos x="33" y="22"/>
                  </a:cxn>
                  <a:cxn ang="0">
                    <a:pos x="21" y="34"/>
                  </a:cxn>
                  <a:cxn ang="0">
                    <a:pos x="11" y="48"/>
                  </a:cxn>
                  <a:cxn ang="0">
                    <a:pos x="3" y="65"/>
                  </a:cxn>
                  <a:cxn ang="0">
                    <a:pos x="0" y="83"/>
                  </a:cxn>
                  <a:cxn ang="0">
                    <a:pos x="0" y="101"/>
                  </a:cxn>
                  <a:cxn ang="0">
                    <a:pos x="3"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8" y="179"/>
                    </a:lnTo>
                    <a:lnTo>
                      <a:pt x="126" y="176"/>
                    </a:lnTo>
                    <a:lnTo>
                      <a:pt x="134" y="172"/>
                    </a:lnTo>
                    <a:lnTo>
                      <a:pt x="142" y="168"/>
                    </a:lnTo>
                    <a:lnTo>
                      <a:pt x="148" y="162"/>
                    </a:lnTo>
                    <a:lnTo>
                      <a:pt x="155" y="157"/>
                    </a:lnTo>
                    <a:lnTo>
                      <a:pt x="162" y="150"/>
                    </a:lnTo>
                    <a:lnTo>
                      <a:pt x="166"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6" y="42"/>
                    </a:lnTo>
                    <a:lnTo>
                      <a:pt x="162" y="34"/>
                    </a:lnTo>
                    <a:lnTo>
                      <a:pt x="155" y="27"/>
                    </a:lnTo>
                    <a:lnTo>
                      <a:pt x="148" y="22"/>
                    </a:lnTo>
                    <a:lnTo>
                      <a:pt x="142" y="16"/>
                    </a:lnTo>
                    <a:lnTo>
                      <a:pt x="134" y="12"/>
                    </a:lnTo>
                    <a:lnTo>
                      <a:pt x="126" y="8"/>
                    </a:lnTo>
                    <a:lnTo>
                      <a:pt x="118" y="5"/>
                    </a:lnTo>
                    <a:lnTo>
                      <a:pt x="110" y="3"/>
                    </a:lnTo>
                    <a:lnTo>
                      <a:pt x="101" y="2"/>
                    </a:lnTo>
                    <a:lnTo>
                      <a:pt x="91"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6" y="57"/>
                    </a:lnTo>
                    <a:lnTo>
                      <a:pt x="3" y="65"/>
                    </a:lnTo>
                    <a:lnTo>
                      <a:pt x="1" y="74"/>
                    </a:lnTo>
                    <a:lnTo>
                      <a:pt x="0" y="83"/>
                    </a:lnTo>
                    <a:lnTo>
                      <a:pt x="0" y="93"/>
                    </a:lnTo>
                    <a:lnTo>
                      <a:pt x="0" y="101"/>
                    </a:lnTo>
                    <a:lnTo>
                      <a:pt x="1" y="110"/>
                    </a:lnTo>
                    <a:lnTo>
                      <a:pt x="3" y="119"/>
                    </a:lnTo>
                    <a:lnTo>
                      <a:pt x="6"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8" name="Freeform 117"/>
              <p:cNvSpPr>
                <a:spLocks/>
              </p:cNvSpPr>
              <p:nvPr/>
            </p:nvSpPr>
            <p:spPr bwMode="auto">
              <a:xfrm>
                <a:off x="11779653" y="2964812"/>
                <a:ext cx="28575" cy="28575"/>
              </a:xfrm>
              <a:custGeom>
                <a:avLst/>
                <a:gdLst/>
                <a:ahLst/>
                <a:cxnLst>
                  <a:cxn ang="0">
                    <a:pos x="101" y="182"/>
                  </a:cxn>
                  <a:cxn ang="0">
                    <a:pos x="118" y="179"/>
                  </a:cxn>
                  <a:cxn ang="0">
                    <a:pos x="134" y="172"/>
                  </a:cxn>
                  <a:cxn ang="0">
                    <a:pos x="149" y="162"/>
                  </a:cxn>
                  <a:cxn ang="0">
                    <a:pos x="162" y="150"/>
                  </a:cxn>
                  <a:cxn ang="0">
                    <a:pos x="172" y="136"/>
                  </a:cxn>
                  <a:cxn ang="0">
                    <a:pos x="178" y="119"/>
                  </a:cxn>
                  <a:cxn ang="0">
                    <a:pos x="182" y="101"/>
                  </a:cxn>
                  <a:cxn ang="0">
                    <a:pos x="182" y="83"/>
                  </a:cxn>
                  <a:cxn ang="0">
                    <a:pos x="178" y="65"/>
                  </a:cxn>
                  <a:cxn ang="0">
                    <a:pos x="172" y="48"/>
                  </a:cxn>
                  <a:cxn ang="0">
                    <a:pos x="162" y="34"/>
                  </a:cxn>
                  <a:cxn ang="0">
                    <a:pos x="149" y="22"/>
                  </a:cxn>
                  <a:cxn ang="0">
                    <a:pos x="134" y="12"/>
                  </a:cxn>
                  <a:cxn ang="0">
                    <a:pos x="118" y="5"/>
                  </a:cxn>
                  <a:cxn ang="0">
                    <a:pos x="101" y="2"/>
                  </a:cxn>
                  <a:cxn ang="0">
                    <a:pos x="82" y="2"/>
                  </a:cxn>
                  <a:cxn ang="0">
                    <a:pos x="64" y="5"/>
                  </a:cxn>
                  <a:cxn ang="0">
                    <a:pos x="47"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7" y="172"/>
                  </a:cxn>
                  <a:cxn ang="0">
                    <a:pos x="64" y="179"/>
                  </a:cxn>
                  <a:cxn ang="0">
                    <a:pos x="82" y="182"/>
                  </a:cxn>
                </a:cxnLst>
                <a:rect l="0" t="0" r="r" b="b"/>
                <a:pathLst>
                  <a:path w="183" h="184">
                    <a:moveTo>
                      <a:pt x="91" y="184"/>
                    </a:moveTo>
                    <a:lnTo>
                      <a:pt x="101" y="182"/>
                    </a:lnTo>
                    <a:lnTo>
                      <a:pt x="109" y="181"/>
                    </a:lnTo>
                    <a:lnTo>
                      <a:pt x="118" y="179"/>
                    </a:lnTo>
                    <a:lnTo>
                      <a:pt x="126" y="176"/>
                    </a:lnTo>
                    <a:lnTo>
                      <a:pt x="134" y="172"/>
                    </a:lnTo>
                    <a:lnTo>
                      <a:pt x="142" y="168"/>
                    </a:lnTo>
                    <a:lnTo>
                      <a:pt x="149" y="162"/>
                    </a:lnTo>
                    <a:lnTo>
                      <a:pt x="156" y="157"/>
                    </a:lnTo>
                    <a:lnTo>
                      <a:pt x="162" y="150"/>
                    </a:lnTo>
                    <a:lnTo>
                      <a:pt x="167" y="144"/>
                    </a:lnTo>
                    <a:lnTo>
                      <a:pt x="172" y="136"/>
                    </a:lnTo>
                    <a:lnTo>
                      <a:pt x="175" y="128"/>
                    </a:lnTo>
                    <a:lnTo>
                      <a:pt x="178" y="119"/>
                    </a:lnTo>
                    <a:lnTo>
                      <a:pt x="180" y="110"/>
                    </a:lnTo>
                    <a:lnTo>
                      <a:pt x="182" y="101"/>
                    </a:lnTo>
                    <a:lnTo>
                      <a:pt x="183" y="93"/>
                    </a:lnTo>
                    <a:lnTo>
                      <a:pt x="182" y="83"/>
                    </a:lnTo>
                    <a:lnTo>
                      <a:pt x="180" y="74"/>
                    </a:lnTo>
                    <a:lnTo>
                      <a:pt x="178" y="65"/>
                    </a:lnTo>
                    <a:lnTo>
                      <a:pt x="175" y="57"/>
                    </a:lnTo>
                    <a:lnTo>
                      <a:pt x="172" y="48"/>
                    </a:lnTo>
                    <a:lnTo>
                      <a:pt x="167" y="42"/>
                    </a:lnTo>
                    <a:lnTo>
                      <a:pt x="162" y="34"/>
                    </a:lnTo>
                    <a:lnTo>
                      <a:pt x="156" y="27"/>
                    </a:lnTo>
                    <a:lnTo>
                      <a:pt x="149" y="22"/>
                    </a:lnTo>
                    <a:lnTo>
                      <a:pt x="142" y="16"/>
                    </a:lnTo>
                    <a:lnTo>
                      <a:pt x="134" y="12"/>
                    </a:lnTo>
                    <a:lnTo>
                      <a:pt x="126" y="8"/>
                    </a:lnTo>
                    <a:lnTo>
                      <a:pt x="118" y="5"/>
                    </a:lnTo>
                    <a:lnTo>
                      <a:pt x="109" y="3"/>
                    </a:lnTo>
                    <a:lnTo>
                      <a:pt x="101" y="2"/>
                    </a:lnTo>
                    <a:lnTo>
                      <a:pt x="91" y="0"/>
                    </a:lnTo>
                    <a:lnTo>
                      <a:pt x="82" y="2"/>
                    </a:lnTo>
                    <a:lnTo>
                      <a:pt x="73" y="3"/>
                    </a:lnTo>
                    <a:lnTo>
                      <a:pt x="64" y="5"/>
                    </a:lnTo>
                    <a:lnTo>
                      <a:pt x="55" y="8"/>
                    </a:lnTo>
                    <a:lnTo>
                      <a:pt x="47" y="12"/>
                    </a:lnTo>
                    <a:lnTo>
                      <a:pt x="40" y="16"/>
                    </a:lnTo>
                    <a:lnTo>
                      <a:pt x="33" y="22"/>
                    </a:lnTo>
                    <a:lnTo>
                      <a:pt x="26" y="27"/>
                    </a:lnTo>
                    <a:lnTo>
                      <a:pt x="21" y="34"/>
                    </a:lnTo>
                    <a:lnTo>
                      <a:pt x="15" y="42"/>
                    </a:lnTo>
                    <a:lnTo>
                      <a:pt x="11" y="48"/>
                    </a:lnTo>
                    <a:lnTo>
                      <a:pt x="6" y="57"/>
                    </a:lnTo>
                    <a:lnTo>
                      <a:pt x="4" y="65"/>
                    </a:lnTo>
                    <a:lnTo>
                      <a:pt x="2" y="74"/>
                    </a:lnTo>
                    <a:lnTo>
                      <a:pt x="0" y="83"/>
                    </a:lnTo>
                    <a:lnTo>
                      <a:pt x="0" y="93"/>
                    </a:lnTo>
                    <a:lnTo>
                      <a:pt x="0" y="101"/>
                    </a:lnTo>
                    <a:lnTo>
                      <a:pt x="2" y="110"/>
                    </a:lnTo>
                    <a:lnTo>
                      <a:pt x="4" y="119"/>
                    </a:lnTo>
                    <a:lnTo>
                      <a:pt x="6" y="128"/>
                    </a:lnTo>
                    <a:lnTo>
                      <a:pt x="11" y="136"/>
                    </a:lnTo>
                    <a:lnTo>
                      <a:pt x="15" y="144"/>
                    </a:lnTo>
                    <a:lnTo>
                      <a:pt x="21" y="150"/>
                    </a:lnTo>
                    <a:lnTo>
                      <a:pt x="26" y="157"/>
                    </a:lnTo>
                    <a:lnTo>
                      <a:pt x="33" y="162"/>
                    </a:lnTo>
                    <a:lnTo>
                      <a:pt x="40" y="168"/>
                    </a:lnTo>
                    <a:lnTo>
                      <a:pt x="47"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9" name="Freeform 118"/>
              <p:cNvSpPr>
                <a:spLocks/>
              </p:cNvSpPr>
              <p:nvPr/>
            </p:nvSpPr>
            <p:spPr bwMode="auto">
              <a:xfrm>
                <a:off x="12235265" y="3150549"/>
                <a:ext cx="203200" cy="34925"/>
              </a:xfrm>
              <a:custGeom>
                <a:avLst/>
                <a:gdLst/>
                <a:ahLst/>
                <a:cxnLst>
                  <a:cxn ang="0">
                    <a:pos x="1170" y="0"/>
                  </a:cxn>
                  <a:cxn ang="0">
                    <a:pos x="1192" y="3"/>
                  </a:cxn>
                  <a:cxn ang="0">
                    <a:pos x="1212" y="8"/>
                  </a:cxn>
                  <a:cxn ang="0">
                    <a:pos x="1231" y="19"/>
                  </a:cxn>
                  <a:cxn ang="0">
                    <a:pos x="1246" y="33"/>
                  </a:cxn>
                  <a:cxn ang="0">
                    <a:pos x="1259" y="48"/>
                  </a:cxn>
                  <a:cxn ang="0">
                    <a:pos x="1271" y="67"/>
                  </a:cxn>
                  <a:cxn ang="0">
                    <a:pos x="1276" y="87"/>
                  </a:cxn>
                  <a:cxn ang="0">
                    <a:pos x="1278" y="109"/>
                  </a:cxn>
                  <a:cxn ang="0">
                    <a:pos x="1276" y="131"/>
                  </a:cxn>
                  <a:cxn ang="0">
                    <a:pos x="1271" y="151"/>
                  </a:cxn>
                  <a:cxn ang="0">
                    <a:pos x="1259" y="170"/>
                  </a:cxn>
                  <a:cxn ang="0">
                    <a:pos x="1246" y="186"/>
                  </a:cxn>
                  <a:cxn ang="0">
                    <a:pos x="1231" y="199"/>
                  </a:cxn>
                  <a:cxn ang="0">
                    <a:pos x="1212" y="209"/>
                  </a:cxn>
                  <a:cxn ang="0">
                    <a:pos x="1192" y="216"/>
                  </a:cxn>
                  <a:cxn ang="0">
                    <a:pos x="1170" y="218"/>
                  </a:cxn>
                  <a:cxn ang="0">
                    <a:pos x="97" y="218"/>
                  </a:cxn>
                  <a:cxn ang="0">
                    <a:pos x="76" y="213"/>
                  </a:cxn>
                  <a:cxn ang="0">
                    <a:pos x="56" y="205"/>
                  </a:cxn>
                  <a:cxn ang="0">
                    <a:pos x="40" y="193"/>
                  </a:cxn>
                  <a:cxn ang="0">
                    <a:pos x="24" y="178"/>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3"/>
                    </a:lnTo>
                    <a:lnTo>
                      <a:pt x="1202" y="5"/>
                    </a:lnTo>
                    <a:lnTo>
                      <a:pt x="1212" y="8"/>
                    </a:lnTo>
                    <a:lnTo>
                      <a:pt x="1222" y="14"/>
                    </a:lnTo>
                    <a:lnTo>
                      <a:pt x="1231" y="19"/>
                    </a:lnTo>
                    <a:lnTo>
                      <a:pt x="1238" y="25"/>
                    </a:lnTo>
                    <a:lnTo>
                      <a:pt x="1246" y="33"/>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8"/>
                    </a:lnTo>
                    <a:lnTo>
                      <a:pt x="1246" y="186"/>
                    </a:lnTo>
                    <a:lnTo>
                      <a:pt x="1238" y="193"/>
                    </a:lnTo>
                    <a:lnTo>
                      <a:pt x="1231" y="199"/>
                    </a:lnTo>
                    <a:lnTo>
                      <a:pt x="1222" y="205"/>
                    </a:lnTo>
                    <a:lnTo>
                      <a:pt x="1212" y="209"/>
                    </a:lnTo>
                    <a:lnTo>
                      <a:pt x="1202" y="213"/>
                    </a:lnTo>
                    <a:lnTo>
                      <a:pt x="1192" y="216"/>
                    </a:lnTo>
                    <a:lnTo>
                      <a:pt x="1181" y="218"/>
                    </a:lnTo>
                    <a:lnTo>
                      <a:pt x="1170" y="218"/>
                    </a:lnTo>
                    <a:lnTo>
                      <a:pt x="108" y="218"/>
                    </a:lnTo>
                    <a:lnTo>
                      <a:pt x="97" y="218"/>
                    </a:lnTo>
                    <a:lnTo>
                      <a:pt x="86" y="216"/>
                    </a:lnTo>
                    <a:lnTo>
                      <a:pt x="76" y="213"/>
                    </a:lnTo>
                    <a:lnTo>
                      <a:pt x="66" y="209"/>
                    </a:lnTo>
                    <a:lnTo>
                      <a:pt x="56" y="205"/>
                    </a:lnTo>
                    <a:lnTo>
                      <a:pt x="47" y="199"/>
                    </a:lnTo>
                    <a:lnTo>
                      <a:pt x="40" y="193"/>
                    </a:lnTo>
                    <a:lnTo>
                      <a:pt x="32" y="186"/>
                    </a:lnTo>
                    <a:lnTo>
                      <a:pt x="24" y="178"/>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3"/>
                    </a:lnTo>
                    <a:lnTo>
                      <a:pt x="40"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0" name="Freeform 119"/>
              <p:cNvSpPr>
                <a:spLocks/>
              </p:cNvSpPr>
              <p:nvPr/>
            </p:nvSpPr>
            <p:spPr bwMode="auto">
              <a:xfrm>
                <a:off x="11619315" y="3152137"/>
                <a:ext cx="28575" cy="28575"/>
              </a:xfrm>
              <a:custGeom>
                <a:avLst/>
                <a:gdLst/>
                <a:ahLst/>
                <a:cxnLst>
                  <a:cxn ang="0">
                    <a:pos x="101" y="182"/>
                  </a:cxn>
                  <a:cxn ang="0">
                    <a:pos x="119" y="179"/>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5"/>
                    </a:lnTo>
                    <a:lnTo>
                      <a:pt x="136" y="172"/>
                    </a:lnTo>
                    <a:lnTo>
                      <a:pt x="143" y="168"/>
                    </a:lnTo>
                    <a:lnTo>
                      <a:pt x="150" y="162"/>
                    </a:lnTo>
                    <a:lnTo>
                      <a:pt x="157" y="156"/>
                    </a:lnTo>
                    <a:lnTo>
                      <a:pt x="162" y="150"/>
                    </a:lnTo>
                    <a:lnTo>
                      <a:pt x="168" y="142"/>
                    </a:lnTo>
                    <a:lnTo>
                      <a:pt x="172" y="135"/>
                    </a:lnTo>
                    <a:lnTo>
                      <a:pt x="177" y="127"/>
                    </a:lnTo>
                    <a:lnTo>
                      <a:pt x="179" y="119"/>
                    </a:lnTo>
                    <a:lnTo>
                      <a:pt x="181" y="110"/>
                    </a:lnTo>
                    <a:lnTo>
                      <a:pt x="183" y="101"/>
                    </a:lnTo>
                    <a:lnTo>
                      <a:pt x="183" y="91"/>
                    </a:lnTo>
                    <a:lnTo>
                      <a:pt x="183" y="82"/>
                    </a:lnTo>
                    <a:lnTo>
                      <a:pt x="181" y="73"/>
                    </a:lnTo>
                    <a:lnTo>
                      <a:pt x="179" y="64"/>
                    </a:lnTo>
                    <a:lnTo>
                      <a:pt x="177" y="56"/>
                    </a:lnTo>
                    <a:lnTo>
                      <a:pt x="172" y="48"/>
                    </a:lnTo>
                    <a:lnTo>
                      <a:pt x="168" y="40"/>
                    </a:lnTo>
                    <a:lnTo>
                      <a:pt x="162" y="33"/>
                    </a:lnTo>
                    <a:lnTo>
                      <a:pt x="157" y="27"/>
                    </a:lnTo>
                    <a:lnTo>
                      <a:pt x="150" y="21"/>
                    </a:lnTo>
                    <a:lnTo>
                      <a:pt x="143" y="16"/>
                    </a:lnTo>
                    <a:lnTo>
                      <a:pt x="136" y="11"/>
                    </a:lnTo>
                    <a:lnTo>
                      <a:pt x="128" y="8"/>
                    </a:lnTo>
                    <a:lnTo>
                      <a:pt x="119" y="4"/>
                    </a:lnTo>
                    <a:lnTo>
                      <a:pt x="110" y="2"/>
                    </a:lnTo>
                    <a:lnTo>
                      <a:pt x="101" y="0"/>
                    </a:lnTo>
                    <a:lnTo>
                      <a:pt x="92" y="0"/>
                    </a:lnTo>
                    <a:lnTo>
                      <a:pt x="82" y="0"/>
                    </a:lnTo>
                    <a:lnTo>
                      <a:pt x="73" y="2"/>
                    </a:lnTo>
                    <a:lnTo>
                      <a:pt x="65" y="4"/>
                    </a:lnTo>
                    <a:lnTo>
                      <a:pt x="57" y="8"/>
                    </a:lnTo>
                    <a:lnTo>
                      <a:pt x="49" y="11"/>
                    </a:lnTo>
                    <a:lnTo>
                      <a:pt x="41" y="16"/>
                    </a:lnTo>
                    <a:lnTo>
                      <a:pt x="34" y="21"/>
                    </a:lnTo>
                    <a:lnTo>
                      <a:pt x="28" y="27"/>
                    </a:lnTo>
                    <a:lnTo>
                      <a:pt x="21" y="33"/>
                    </a:lnTo>
                    <a:lnTo>
                      <a:pt x="16" y="40"/>
                    </a:lnTo>
                    <a:lnTo>
                      <a:pt x="11" y="48"/>
                    </a:lnTo>
                    <a:lnTo>
                      <a:pt x="8" y="56"/>
                    </a:lnTo>
                    <a:lnTo>
                      <a:pt x="5" y="64"/>
                    </a:lnTo>
                    <a:lnTo>
                      <a:pt x="2" y="73"/>
                    </a:lnTo>
                    <a:lnTo>
                      <a:pt x="1" y="82"/>
                    </a:lnTo>
                    <a:lnTo>
                      <a:pt x="0" y="91"/>
                    </a:lnTo>
                    <a:lnTo>
                      <a:pt x="1" y="101"/>
                    </a:lnTo>
                    <a:lnTo>
                      <a:pt x="2" y="110"/>
                    </a:lnTo>
                    <a:lnTo>
                      <a:pt x="5" y="119"/>
                    </a:lnTo>
                    <a:lnTo>
                      <a:pt x="8" y="127"/>
                    </a:lnTo>
                    <a:lnTo>
                      <a:pt x="11" y="135"/>
                    </a:lnTo>
                    <a:lnTo>
                      <a:pt x="16" y="142"/>
                    </a:lnTo>
                    <a:lnTo>
                      <a:pt x="21" y="150"/>
                    </a:lnTo>
                    <a:lnTo>
                      <a:pt x="28" y="156"/>
                    </a:lnTo>
                    <a:lnTo>
                      <a:pt x="34" y="162"/>
                    </a:lnTo>
                    <a:lnTo>
                      <a:pt x="41" y="168"/>
                    </a:lnTo>
                    <a:lnTo>
                      <a:pt x="49" y="172"/>
                    </a:lnTo>
                    <a:lnTo>
                      <a:pt x="57" y="175"/>
                    </a:lnTo>
                    <a:lnTo>
                      <a:pt x="65"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1" name="Freeform 120"/>
              <p:cNvSpPr>
                <a:spLocks/>
              </p:cNvSpPr>
              <p:nvPr/>
            </p:nvSpPr>
            <p:spPr bwMode="auto">
              <a:xfrm>
                <a:off x="11659003" y="3152137"/>
                <a:ext cx="28575" cy="28575"/>
              </a:xfrm>
              <a:custGeom>
                <a:avLst/>
                <a:gdLst/>
                <a:ahLst/>
                <a:cxnLst>
                  <a:cxn ang="0">
                    <a:pos x="100" y="182"/>
                  </a:cxn>
                  <a:cxn ang="0">
                    <a:pos x="118" y="179"/>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5"/>
                    </a:lnTo>
                    <a:lnTo>
                      <a:pt x="134" y="172"/>
                    </a:lnTo>
                    <a:lnTo>
                      <a:pt x="142" y="168"/>
                    </a:lnTo>
                    <a:lnTo>
                      <a:pt x="149" y="162"/>
                    </a:lnTo>
                    <a:lnTo>
                      <a:pt x="155" y="156"/>
                    </a:lnTo>
                    <a:lnTo>
                      <a:pt x="161" y="150"/>
                    </a:lnTo>
                    <a:lnTo>
                      <a:pt x="167"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7" y="40"/>
                    </a:lnTo>
                    <a:lnTo>
                      <a:pt x="161" y="33"/>
                    </a:lnTo>
                    <a:lnTo>
                      <a:pt x="155" y="27"/>
                    </a:lnTo>
                    <a:lnTo>
                      <a:pt x="149" y="21"/>
                    </a:lnTo>
                    <a:lnTo>
                      <a:pt x="142" y="16"/>
                    </a:lnTo>
                    <a:lnTo>
                      <a:pt x="134" y="11"/>
                    </a:lnTo>
                    <a:lnTo>
                      <a:pt x="127" y="8"/>
                    </a:lnTo>
                    <a:lnTo>
                      <a:pt x="118" y="4"/>
                    </a:lnTo>
                    <a:lnTo>
                      <a:pt x="109" y="2"/>
                    </a:lnTo>
                    <a:lnTo>
                      <a:pt x="100" y="0"/>
                    </a:lnTo>
                    <a:lnTo>
                      <a:pt x="91" y="0"/>
                    </a:lnTo>
                    <a:lnTo>
                      <a:pt x="81" y="0"/>
                    </a:lnTo>
                    <a:lnTo>
                      <a:pt x="72" y="2"/>
                    </a:lnTo>
                    <a:lnTo>
                      <a:pt x="63" y="4"/>
                    </a:lnTo>
                    <a:lnTo>
                      <a:pt x="56" y="8"/>
                    </a:lnTo>
                    <a:lnTo>
                      <a:pt x="48" y="11"/>
                    </a:lnTo>
                    <a:lnTo>
                      <a:pt x="40" y="16"/>
                    </a:lnTo>
                    <a:lnTo>
                      <a:pt x="32" y="21"/>
                    </a:lnTo>
                    <a:lnTo>
                      <a:pt x="27" y="27"/>
                    </a:lnTo>
                    <a:lnTo>
                      <a:pt x="20" y="33"/>
                    </a:lnTo>
                    <a:lnTo>
                      <a:pt x="16" y="40"/>
                    </a:lnTo>
                    <a:lnTo>
                      <a:pt x="10" y="48"/>
                    </a:lnTo>
                    <a:lnTo>
                      <a:pt x="7" y="56"/>
                    </a:lnTo>
                    <a:lnTo>
                      <a:pt x="4" y="64"/>
                    </a:lnTo>
                    <a:lnTo>
                      <a:pt x="1" y="73"/>
                    </a:lnTo>
                    <a:lnTo>
                      <a:pt x="0" y="82"/>
                    </a:lnTo>
                    <a:lnTo>
                      <a:pt x="0" y="91"/>
                    </a:lnTo>
                    <a:lnTo>
                      <a:pt x="0" y="101"/>
                    </a:lnTo>
                    <a:lnTo>
                      <a:pt x="1" y="110"/>
                    </a:lnTo>
                    <a:lnTo>
                      <a:pt x="4" y="119"/>
                    </a:lnTo>
                    <a:lnTo>
                      <a:pt x="7" y="127"/>
                    </a:lnTo>
                    <a:lnTo>
                      <a:pt x="10" y="135"/>
                    </a:lnTo>
                    <a:lnTo>
                      <a:pt x="16" y="142"/>
                    </a:lnTo>
                    <a:lnTo>
                      <a:pt x="20" y="150"/>
                    </a:lnTo>
                    <a:lnTo>
                      <a:pt x="27" y="156"/>
                    </a:lnTo>
                    <a:lnTo>
                      <a:pt x="32" y="162"/>
                    </a:lnTo>
                    <a:lnTo>
                      <a:pt x="40" y="168"/>
                    </a:lnTo>
                    <a:lnTo>
                      <a:pt x="48" y="172"/>
                    </a:lnTo>
                    <a:lnTo>
                      <a:pt x="56" y="175"/>
                    </a:lnTo>
                    <a:lnTo>
                      <a:pt x="63" y="179"/>
                    </a:lnTo>
                    <a:lnTo>
                      <a:pt x="72" y="181"/>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2" name="Freeform 121"/>
              <p:cNvSpPr>
                <a:spLocks/>
              </p:cNvSpPr>
              <p:nvPr/>
            </p:nvSpPr>
            <p:spPr bwMode="auto">
              <a:xfrm>
                <a:off x="11698690" y="3152137"/>
                <a:ext cx="30163" cy="28575"/>
              </a:xfrm>
              <a:custGeom>
                <a:avLst/>
                <a:gdLst/>
                <a:ahLst/>
                <a:cxnLst>
                  <a:cxn ang="0">
                    <a:pos x="100" y="182"/>
                  </a:cxn>
                  <a:cxn ang="0">
                    <a:pos x="118" y="179"/>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5"/>
                    </a:lnTo>
                    <a:lnTo>
                      <a:pt x="134" y="172"/>
                    </a:lnTo>
                    <a:lnTo>
                      <a:pt x="142" y="168"/>
                    </a:lnTo>
                    <a:lnTo>
                      <a:pt x="149" y="162"/>
                    </a:lnTo>
                    <a:lnTo>
                      <a:pt x="155" y="156"/>
                    </a:lnTo>
                    <a:lnTo>
                      <a:pt x="162" y="150"/>
                    </a:lnTo>
                    <a:lnTo>
                      <a:pt x="166"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6" y="40"/>
                    </a:lnTo>
                    <a:lnTo>
                      <a:pt x="162" y="33"/>
                    </a:lnTo>
                    <a:lnTo>
                      <a:pt x="155" y="27"/>
                    </a:lnTo>
                    <a:lnTo>
                      <a:pt x="149" y="21"/>
                    </a:lnTo>
                    <a:lnTo>
                      <a:pt x="142" y="16"/>
                    </a:lnTo>
                    <a:lnTo>
                      <a:pt x="134" y="11"/>
                    </a:lnTo>
                    <a:lnTo>
                      <a:pt x="126" y="8"/>
                    </a:lnTo>
                    <a:lnTo>
                      <a:pt x="118" y="4"/>
                    </a:lnTo>
                    <a:lnTo>
                      <a:pt x="110" y="2"/>
                    </a:lnTo>
                    <a:lnTo>
                      <a:pt x="100" y="0"/>
                    </a:lnTo>
                    <a:lnTo>
                      <a:pt x="91" y="0"/>
                    </a:lnTo>
                    <a:lnTo>
                      <a:pt x="82" y="0"/>
                    </a:lnTo>
                    <a:lnTo>
                      <a:pt x="72" y="2"/>
                    </a:lnTo>
                    <a:lnTo>
                      <a:pt x="64" y="4"/>
                    </a:lnTo>
                    <a:lnTo>
                      <a:pt x="55" y="8"/>
                    </a:lnTo>
                    <a:lnTo>
                      <a:pt x="48" y="11"/>
                    </a:lnTo>
                    <a:lnTo>
                      <a:pt x="40" y="16"/>
                    </a:lnTo>
                    <a:lnTo>
                      <a:pt x="33" y="21"/>
                    </a:lnTo>
                    <a:lnTo>
                      <a:pt x="27" y="27"/>
                    </a:lnTo>
                    <a:lnTo>
                      <a:pt x="20" y="33"/>
                    </a:lnTo>
                    <a:lnTo>
                      <a:pt x="16" y="40"/>
                    </a:lnTo>
                    <a:lnTo>
                      <a:pt x="11" y="48"/>
                    </a:lnTo>
                    <a:lnTo>
                      <a:pt x="7" y="56"/>
                    </a:lnTo>
                    <a:lnTo>
                      <a:pt x="3" y="64"/>
                    </a:lnTo>
                    <a:lnTo>
                      <a:pt x="1" y="73"/>
                    </a:lnTo>
                    <a:lnTo>
                      <a:pt x="0" y="82"/>
                    </a:lnTo>
                    <a:lnTo>
                      <a:pt x="0" y="91"/>
                    </a:lnTo>
                    <a:lnTo>
                      <a:pt x="0" y="101"/>
                    </a:lnTo>
                    <a:lnTo>
                      <a:pt x="1" y="110"/>
                    </a:lnTo>
                    <a:lnTo>
                      <a:pt x="3" y="119"/>
                    </a:lnTo>
                    <a:lnTo>
                      <a:pt x="7" y="127"/>
                    </a:lnTo>
                    <a:lnTo>
                      <a:pt x="11" y="135"/>
                    </a:lnTo>
                    <a:lnTo>
                      <a:pt x="16" y="142"/>
                    </a:lnTo>
                    <a:lnTo>
                      <a:pt x="20" y="150"/>
                    </a:lnTo>
                    <a:lnTo>
                      <a:pt x="27" y="156"/>
                    </a:lnTo>
                    <a:lnTo>
                      <a:pt x="33" y="162"/>
                    </a:lnTo>
                    <a:lnTo>
                      <a:pt x="40" y="168"/>
                    </a:lnTo>
                    <a:lnTo>
                      <a:pt x="48" y="172"/>
                    </a:lnTo>
                    <a:lnTo>
                      <a:pt x="55" y="175"/>
                    </a:lnTo>
                    <a:lnTo>
                      <a:pt x="64" y="179"/>
                    </a:lnTo>
                    <a:lnTo>
                      <a:pt x="72"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3" name="Freeform 122"/>
              <p:cNvSpPr>
                <a:spLocks/>
              </p:cNvSpPr>
              <p:nvPr/>
            </p:nvSpPr>
            <p:spPr bwMode="auto">
              <a:xfrm>
                <a:off x="11739965" y="3152137"/>
                <a:ext cx="28575" cy="28575"/>
              </a:xfrm>
              <a:custGeom>
                <a:avLst/>
                <a:gdLst/>
                <a:ahLst/>
                <a:cxnLst>
                  <a:cxn ang="0">
                    <a:pos x="101" y="182"/>
                  </a:cxn>
                  <a:cxn ang="0">
                    <a:pos x="118" y="179"/>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5"/>
                    </a:lnTo>
                    <a:lnTo>
                      <a:pt x="134" y="172"/>
                    </a:lnTo>
                    <a:lnTo>
                      <a:pt x="142" y="168"/>
                    </a:lnTo>
                    <a:lnTo>
                      <a:pt x="148" y="162"/>
                    </a:lnTo>
                    <a:lnTo>
                      <a:pt x="155" y="156"/>
                    </a:lnTo>
                    <a:lnTo>
                      <a:pt x="162" y="150"/>
                    </a:lnTo>
                    <a:lnTo>
                      <a:pt x="166"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6" y="40"/>
                    </a:lnTo>
                    <a:lnTo>
                      <a:pt x="162" y="33"/>
                    </a:lnTo>
                    <a:lnTo>
                      <a:pt x="155" y="27"/>
                    </a:lnTo>
                    <a:lnTo>
                      <a:pt x="148" y="21"/>
                    </a:lnTo>
                    <a:lnTo>
                      <a:pt x="142" y="16"/>
                    </a:lnTo>
                    <a:lnTo>
                      <a:pt x="134" y="11"/>
                    </a:lnTo>
                    <a:lnTo>
                      <a:pt x="126" y="8"/>
                    </a:lnTo>
                    <a:lnTo>
                      <a:pt x="118" y="4"/>
                    </a:lnTo>
                    <a:lnTo>
                      <a:pt x="110" y="2"/>
                    </a:lnTo>
                    <a:lnTo>
                      <a:pt x="101" y="0"/>
                    </a:lnTo>
                    <a:lnTo>
                      <a:pt x="91"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6" y="56"/>
                    </a:lnTo>
                    <a:lnTo>
                      <a:pt x="3" y="64"/>
                    </a:lnTo>
                    <a:lnTo>
                      <a:pt x="1" y="73"/>
                    </a:lnTo>
                    <a:lnTo>
                      <a:pt x="0" y="82"/>
                    </a:lnTo>
                    <a:lnTo>
                      <a:pt x="0" y="91"/>
                    </a:lnTo>
                    <a:lnTo>
                      <a:pt x="0" y="101"/>
                    </a:lnTo>
                    <a:lnTo>
                      <a:pt x="1" y="110"/>
                    </a:lnTo>
                    <a:lnTo>
                      <a:pt x="3" y="119"/>
                    </a:lnTo>
                    <a:lnTo>
                      <a:pt x="6"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4" name="Freeform 123"/>
              <p:cNvSpPr>
                <a:spLocks/>
              </p:cNvSpPr>
              <p:nvPr/>
            </p:nvSpPr>
            <p:spPr bwMode="auto">
              <a:xfrm>
                <a:off x="11779653" y="3152137"/>
                <a:ext cx="28575" cy="28575"/>
              </a:xfrm>
              <a:custGeom>
                <a:avLst/>
                <a:gdLst/>
                <a:ahLst/>
                <a:cxnLst>
                  <a:cxn ang="0">
                    <a:pos x="101" y="182"/>
                  </a:cxn>
                  <a:cxn ang="0">
                    <a:pos x="118" y="179"/>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5"/>
                    </a:lnTo>
                    <a:lnTo>
                      <a:pt x="134" y="172"/>
                    </a:lnTo>
                    <a:lnTo>
                      <a:pt x="142" y="168"/>
                    </a:lnTo>
                    <a:lnTo>
                      <a:pt x="149" y="162"/>
                    </a:lnTo>
                    <a:lnTo>
                      <a:pt x="156" y="156"/>
                    </a:lnTo>
                    <a:lnTo>
                      <a:pt x="162" y="150"/>
                    </a:lnTo>
                    <a:lnTo>
                      <a:pt x="167" y="142"/>
                    </a:lnTo>
                    <a:lnTo>
                      <a:pt x="172" y="135"/>
                    </a:lnTo>
                    <a:lnTo>
                      <a:pt x="175" y="127"/>
                    </a:lnTo>
                    <a:lnTo>
                      <a:pt x="178" y="119"/>
                    </a:lnTo>
                    <a:lnTo>
                      <a:pt x="180" y="110"/>
                    </a:lnTo>
                    <a:lnTo>
                      <a:pt x="182" y="101"/>
                    </a:lnTo>
                    <a:lnTo>
                      <a:pt x="183" y="91"/>
                    </a:lnTo>
                    <a:lnTo>
                      <a:pt x="182" y="82"/>
                    </a:lnTo>
                    <a:lnTo>
                      <a:pt x="180" y="73"/>
                    </a:lnTo>
                    <a:lnTo>
                      <a:pt x="178" y="64"/>
                    </a:lnTo>
                    <a:lnTo>
                      <a:pt x="175" y="56"/>
                    </a:lnTo>
                    <a:lnTo>
                      <a:pt x="172" y="48"/>
                    </a:lnTo>
                    <a:lnTo>
                      <a:pt x="167" y="40"/>
                    </a:lnTo>
                    <a:lnTo>
                      <a:pt x="162" y="33"/>
                    </a:lnTo>
                    <a:lnTo>
                      <a:pt x="156" y="27"/>
                    </a:lnTo>
                    <a:lnTo>
                      <a:pt x="149" y="21"/>
                    </a:lnTo>
                    <a:lnTo>
                      <a:pt x="142" y="16"/>
                    </a:lnTo>
                    <a:lnTo>
                      <a:pt x="134" y="11"/>
                    </a:lnTo>
                    <a:lnTo>
                      <a:pt x="126" y="8"/>
                    </a:lnTo>
                    <a:lnTo>
                      <a:pt x="118" y="4"/>
                    </a:lnTo>
                    <a:lnTo>
                      <a:pt x="109" y="2"/>
                    </a:lnTo>
                    <a:lnTo>
                      <a:pt x="101" y="0"/>
                    </a:lnTo>
                    <a:lnTo>
                      <a:pt x="91" y="0"/>
                    </a:lnTo>
                    <a:lnTo>
                      <a:pt x="82" y="0"/>
                    </a:lnTo>
                    <a:lnTo>
                      <a:pt x="73" y="2"/>
                    </a:lnTo>
                    <a:lnTo>
                      <a:pt x="64" y="4"/>
                    </a:lnTo>
                    <a:lnTo>
                      <a:pt x="55" y="8"/>
                    </a:lnTo>
                    <a:lnTo>
                      <a:pt x="47" y="11"/>
                    </a:lnTo>
                    <a:lnTo>
                      <a:pt x="40" y="16"/>
                    </a:lnTo>
                    <a:lnTo>
                      <a:pt x="33" y="21"/>
                    </a:lnTo>
                    <a:lnTo>
                      <a:pt x="26" y="27"/>
                    </a:lnTo>
                    <a:lnTo>
                      <a:pt x="21" y="33"/>
                    </a:lnTo>
                    <a:lnTo>
                      <a:pt x="15" y="40"/>
                    </a:lnTo>
                    <a:lnTo>
                      <a:pt x="11" y="48"/>
                    </a:lnTo>
                    <a:lnTo>
                      <a:pt x="6" y="56"/>
                    </a:lnTo>
                    <a:lnTo>
                      <a:pt x="4" y="64"/>
                    </a:lnTo>
                    <a:lnTo>
                      <a:pt x="2" y="73"/>
                    </a:lnTo>
                    <a:lnTo>
                      <a:pt x="0" y="82"/>
                    </a:lnTo>
                    <a:lnTo>
                      <a:pt x="0" y="91"/>
                    </a:lnTo>
                    <a:lnTo>
                      <a:pt x="0" y="101"/>
                    </a:lnTo>
                    <a:lnTo>
                      <a:pt x="2" y="110"/>
                    </a:lnTo>
                    <a:lnTo>
                      <a:pt x="4" y="119"/>
                    </a:lnTo>
                    <a:lnTo>
                      <a:pt x="6" y="127"/>
                    </a:lnTo>
                    <a:lnTo>
                      <a:pt x="11" y="135"/>
                    </a:lnTo>
                    <a:lnTo>
                      <a:pt x="15" y="142"/>
                    </a:lnTo>
                    <a:lnTo>
                      <a:pt x="21" y="150"/>
                    </a:lnTo>
                    <a:lnTo>
                      <a:pt x="26" y="156"/>
                    </a:lnTo>
                    <a:lnTo>
                      <a:pt x="33" y="162"/>
                    </a:lnTo>
                    <a:lnTo>
                      <a:pt x="40" y="168"/>
                    </a:lnTo>
                    <a:lnTo>
                      <a:pt x="47"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5" name="Freeform 124"/>
              <p:cNvSpPr>
                <a:spLocks/>
              </p:cNvSpPr>
              <p:nvPr/>
            </p:nvSpPr>
            <p:spPr bwMode="auto">
              <a:xfrm>
                <a:off x="12235265" y="3337874"/>
                <a:ext cx="203200" cy="34925"/>
              </a:xfrm>
              <a:custGeom>
                <a:avLst/>
                <a:gdLst/>
                <a:ahLst/>
                <a:cxnLst>
                  <a:cxn ang="0">
                    <a:pos x="1170" y="0"/>
                  </a:cxn>
                  <a:cxn ang="0">
                    <a:pos x="1192" y="2"/>
                  </a:cxn>
                  <a:cxn ang="0">
                    <a:pos x="1212" y="8"/>
                  </a:cxn>
                  <a:cxn ang="0">
                    <a:pos x="1231" y="18"/>
                  </a:cxn>
                  <a:cxn ang="0">
                    <a:pos x="1246" y="31"/>
                  </a:cxn>
                  <a:cxn ang="0">
                    <a:pos x="1259" y="48"/>
                  </a:cxn>
                  <a:cxn ang="0">
                    <a:pos x="1271" y="67"/>
                  </a:cxn>
                  <a:cxn ang="0">
                    <a:pos x="1276" y="87"/>
                  </a:cxn>
                  <a:cxn ang="0">
                    <a:pos x="1278" y="109"/>
                  </a:cxn>
                  <a:cxn ang="0">
                    <a:pos x="1276" y="131"/>
                  </a:cxn>
                  <a:cxn ang="0">
                    <a:pos x="1271" y="151"/>
                  </a:cxn>
                  <a:cxn ang="0">
                    <a:pos x="1259" y="170"/>
                  </a:cxn>
                  <a:cxn ang="0">
                    <a:pos x="1246" y="185"/>
                  </a:cxn>
                  <a:cxn ang="0">
                    <a:pos x="1231" y="199"/>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8"/>
                  </a:cxn>
                  <a:cxn ang="0">
                    <a:pos x="4" y="77"/>
                  </a:cxn>
                  <a:cxn ang="0">
                    <a:pos x="13" y="57"/>
                  </a:cxn>
                  <a:cxn ang="0">
                    <a:pos x="24" y="39"/>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8"/>
                    </a:lnTo>
                    <a:lnTo>
                      <a:pt x="1222" y="13"/>
                    </a:lnTo>
                    <a:lnTo>
                      <a:pt x="1231" y="18"/>
                    </a:lnTo>
                    <a:lnTo>
                      <a:pt x="1238" y="24"/>
                    </a:lnTo>
                    <a:lnTo>
                      <a:pt x="1246" y="31"/>
                    </a:lnTo>
                    <a:lnTo>
                      <a:pt x="1254" y="39"/>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9"/>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9"/>
                    </a:lnTo>
                    <a:lnTo>
                      <a:pt x="40" y="193"/>
                    </a:lnTo>
                    <a:lnTo>
                      <a:pt x="32" y="185"/>
                    </a:lnTo>
                    <a:lnTo>
                      <a:pt x="24" y="177"/>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39"/>
                    </a:lnTo>
                    <a:lnTo>
                      <a:pt x="32" y="31"/>
                    </a:lnTo>
                    <a:lnTo>
                      <a:pt x="40"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6" name="Freeform 125"/>
              <p:cNvSpPr>
                <a:spLocks/>
              </p:cNvSpPr>
              <p:nvPr/>
            </p:nvSpPr>
            <p:spPr bwMode="auto">
              <a:xfrm>
                <a:off x="11619315" y="3339462"/>
                <a:ext cx="28575" cy="28575"/>
              </a:xfrm>
              <a:custGeom>
                <a:avLst/>
                <a:gdLst/>
                <a:ahLst/>
                <a:cxnLst>
                  <a:cxn ang="0">
                    <a:pos x="101" y="182"/>
                  </a:cxn>
                  <a:cxn ang="0">
                    <a:pos x="119" y="178"/>
                  </a:cxn>
                  <a:cxn ang="0">
                    <a:pos x="136" y="172"/>
                  </a:cxn>
                  <a:cxn ang="0">
                    <a:pos x="150" y="162"/>
                  </a:cxn>
                  <a:cxn ang="0">
                    <a:pos x="162" y="149"/>
                  </a:cxn>
                  <a:cxn ang="0">
                    <a:pos x="172" y="135"/>
                  </a:cxn>
                  <a:cxn ang="0">
                    <a:pos x="179" y="118"/>
                  </a:cxn>
                  <a:cxn ang="0">
                    <a:pos x="183" y="101"/>
                  </a:cxn>
                  <a:cxn ang="0">
                    <a:pos x="183" y="82"/>
                  </a:cxn>
                  <a:cxn ang="0">
                    <a:pos x="179" y="64"/>
                  </a:cxn>
                  <a:cxn ang="0">
                    <a:pos x="172" y="47"/>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7"/>
                  </a:cxn>
                  <a:cxn ang="0">
                    <a:pos x="5" y="64"/>
                  </a:cxn>
                  <a:cxn ang="0">
                    <a:pos x="1" y="82"/>
                  </a:cxn>
                  <a:cxn ang="0">
                    <a:pos x="1" y="101"/>
                  </a:cxn>
                  <a:cxn ang="0">
                    <a:pos x="5" y="118"/>
                  </a:cxn>
                  <a:cxn ang="0">
                    <a:pos x="11" y="135"/>
                  </a:cxn>
                  <a:cxn ang="0">
                    <a:pos x="21" y="149"/>
                  </a:cxn>
                  <a:cxn ang="0">
                    <a:pos x="34" y="162"/>
                  </a:cxn>
                  <a:cxn ang="0">
                    <a:pos x="49" y="172"/>
                  </a:cxn>
                  <a:cxn ang="0">
                    <a:pos x="65" y="178"/>
                  </a:cxn>
                  <a:cxn ang="0">
                    <a:pos x="82" y="182"/>
                  </a:cxn>
                </a:cxnLst>
                <a:rect l="0" t="0" r="r" b="b"/>
                <a:pathLst>
                  <a:path w="183" h="183">
                    <a:moveTo>
                      <a:pt x="92" y="183"/>
                    </a:moveTo>
                    <a:lnTo>
                      <a:pt x="101" y="182"/>
                    </a:lnTo>
                    <a:lnTo>
                      <a:pt x="110" y="180"/>
                    </a:lnTo>
                    <a:lnTo>
                      <a:pt x="119" y="178"/>
                    </a:lnTo>
                    <a:lnTo>
                      <a:pt x="128" y="175"/>
                    </a:lnTo>
                    <a:lnTo>
                      <a:pt x="136" y="172"/>
                    </a:lnTo>
                    <a:lnTo>
                      <a:pt x="143" y="167"/>
                    </a:lnTo>
                    <a:lnTo>
                      <a:pt x="150" y="162"/>
                    </a:lnTo>
                    <a:lnTo>
                      <a:pt x="157" y="156"/>
                    </a:lnTo>
                    <a:lnTo>
                      <a:pt x="162" y="149"/>
                    </a:lnTo>
                    <a:lnTo>
                      <a:pt x="168" y="142"/>
                    </a:lnTo>
                    <a:lnTo>
                      <a:pt x="172" y="135"/>
                    </a:lnTo>
                    <a:lnTo>
                      <a:pt x="177" y="126"/>
                    </a:lnTo>
                    <a:lnTo>
                      <a:pt x="179" y="118"/>
                    </a:lnTo>
                    <a:lnTo>
                      <a:pt x="181" y="109"/>
                    </a:lnTo>
                    <a:lnTo>
                      <a:pt x="183" y="101"/>
                    </a:lnTo>
                    <a:lnTo>
                      <a:pt x="183" y="91"/>
                    </a:lnTo>
                    <a:lnTo>
                      <a:pt x="183" y="82"/>
                    </a:lnTo>
                    <a:lnTo>
                      <a:pt x="181" y="73"/>
                    </a:lnTo>
                    <a:lnTo>
                      <a:pt x="179" y="64"/>
                    </a:lnTo>
                    <a:lnTo>
                      <a:pt x="177" y="55"/>
                    </a:lnTo>
                    <a:lnTo>
                      <a:pt x="172" y="47"/>
                    </a:lnTo>
                    <a:lnTo>
                      <a:pt x="168" y="40"/>
                    </a:lnTo>
                    <a:lnTo>
                      <a:pt x="162" y="33"/>
                    </a:lnTo>
                    <a:lnTo>
                      <a:pt x="157" y="26"/>
                    </a:lnTo>
                    <a:lnTo>
                      <a:pt x="150" y="21"/>
                    </a:lnTo>
                    <a:lnTo>
                      <a:pt x="143" y="15"/>
                    </a:lnTo>
                    <a:lnTo>
                      <a:pt x="136" y="11"/>
                    </a:lnTo>
                    <a:lnTo>
                      <a:pt x="128" y="6"/>
                    </a:lnTo>
                    <a:lnTo>
                      <a:pt x="119" y="4"/>
                    </a:lnTo>
                    <a:lnTo>
                      <a:pt x="110" y="2"/>
                    </a:lnTo>
                    <a:lnTo>
                      <a:pt x="101" y="0"/>
                    </a:lnTo>
                    <a:lnTo>
                      <a:pt x="92" y="0"/>
                    </a:lnTo>
                    <a:lnTo>
                      <a:pt x="82" y="0"/>
                    </a:lnTo>
                    <a:lnTo>
                      <a:pt x="73" y="2"/>
                    </a:lnTo>
                    <a:lnTo>
                      <a:pt x="65" y="4"/>
                    </a:lnTo>
                    <a:lnTo>
                      <a:pt x="57" y="6"/>
                    </a:lnTo>
                    <a:lnTo>
                      <a:pt x="49" y="11"/>
                    </a:lnTo>
                    <a:lnTo>
                      <a:pt x="41" y="15"/>
                    </a:lnTo>
                    <a:lnTo>
                      <a:pt x="34" y="21"/>
                    </a:lnTo>
                    <a:lnTo>
                      <a:pt x="28" y="26"/>
                    </a:lnTo>
                    <a:lnTo>
                      <a:pt x="21" y="33"/>
                    </a:lnTo>
                    <a:lnTo>
                      <a:pt x="16" y="40"/>
                    </a:lnTo>
                    <a:lnTo>
                      <a:pt x="11" y="47"/>
                    </a:lnTo>
                    <a:lnTo>
                      <a:pt x="8" y="55"/>
                    </a:lnTo>
                    <a:lnTo>
                      <a:pt x="5" y="64"/>
                    </a:lnTo>
                    <a:lnTo>
                      <a:pt x="2" y="73"/>
                    </a:lnTo>
                    <a:lnTo>
                      <a:pt x="1" y="82"/>
                    </a:lnTo>
                    <a:lnTo>
                      <a:pt x="0" y="91"/>
                    </a:lnTo>
                    <a:lnTo>
                      <a:pt x="1" y="101"/>
                    </a:lnTo>
                    <a:lnTo>
                      <a:pt x="2" y="109"/>
                    </a:lnTo>
                    <a:lnTo>
                      <a:pt x="5" y="118"/>
                    </a:lnTo>
                    <a:lnTo>
                      <a:pt x="8" y="126"/>
                    </a:lnTo>
                    <a:lnTo>
                      <a:pt x="11" y="135"/>
                    </a:lnTo>
                    <a:lnTo>
                      <a:pt x="16" y="142"/>
                    </a:lnTo>
                    <a:lnTo>
                      <a:pt x="21" y="149"/>
                    </a:lnTo>
                    <a:lnTo>
                      <a:pt x="28" y="156"/>
                    </a:lnTo>
                    <a:lnTo>
                      <a:pt x="34" y="162"/>
                    </a:lnTo>
                    <a:lnTo>
                      <a:pt x="41" y="167"/>
                    </a:lnTo>
                    <a:lnTo>
                      <a:pt x="49" y="172"/>
                    </a:lnTo>
                    <a:lnTo>
                      <a:pt x="57" y="175"/>
                    </a:lnTo>
                    <a:lnTo>
                      <a:pt x="65"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7" name="Freeform 126"/>
              <p:cNvSpPr>
                <a:spLocks/>
              </p:cNvSpPr>
              <p:nvPr/>
            </p:nvSpPr>
            <p:spPr bwMode="auto">
              <a:xfrm>
                <a:off x="11659003" y="3339462"/>
                <a:ext cx="28575" cy="28575"/>
              </a:xfrm>
              <a:custGeom>
                <a:avLst/>
                <a:gdLst/>
                <a:ahLst/>
                <a:cxnLst>
                  <a:cxn ang="0">
                    <a:pos x="100" y="182"/>
                  </a:cxn>
                  <a:cxn ang="0">
                    <a:pos x="118" y="178"/>
                  </a:cxn>
                  <a:cxn ang="0">
                    <a:pos x="134"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7"/>
                  </a:cxn>
                  <a:cxn ang="0">
                    <a:pos x="4" y="64"/>
                  </a:cxn>
                  <a:cxn ang="0">
                    <a:pos x="0" y="82"/>
                  </a:cxn>
                  <a:cxn ang="0">
                    <a:pos x="0" y="101"/>
                  </a:cxn>
                  <a:cxn ang="0">
                    <a:pos x="4" y="118"/>
                  </a:cxn>
                  <a:cxn ang="0">
                    <a:pos x="10" y="135"/>
                  </a:cxn>
                  <a:cxn ang="0">
                    <a:pos x="20" y="149"/>
                  </a:cxn>
                  <a:cxn ang="0">
                    <a:pos x="32" y="162"/>
                  </a:cxn>
                  <a:cxn ang="0">
                    <a:pos x="48" y="172"/>
                  </a:cxn>
                  <a:cxn ang="0">
                    <a:pos x="63" y="178"/>
                  </a:cxn>
                  <a:cxn ang="0">
                    <a:pos x="81" y="182"/>
                  </a:cxn>
                </a:cxnLst>
                <a:rect l="0" t="0" r="r" b="b"/>
                <a:pathLst>
                  <a:path w="182" h="183">
                    <a:moveTo>
                      <a:pt x="91" y="183"/>
                    </a:moveTo>
                    <a:lnTo>
                      <a:pt x="100" y="182"/>
                    </a:lnTo>
                    <a:lnTo>
                      <a:pt x="109" y="180"/>
                    </a:lnTo>
                    <a:lnTo>
                      <a:pt x="118" y="178"/>
                    </a:lnTo>
                    <a:lnTo>
                      <a:pt x="127" y="175"/>
                    </a:lnTo>
                    <a:lnTo>
                      <a:pt x="134" y="172"/>
                    </a:lnTo>
                    <a:lnTo>
                      <a:pt x="142" y="167"/>
                    </a:lnTo>
                    <a:lnTo>
                      <a:pt x="149" y="162"/>
                    </a:lnTo>
                    <a:lnTo>
                      <a:pt x="155" y="156"/>
                    </a:lnTo>
                    <a:lnTo>
                      <a:pt x="161" y="149"/>
                    </a:lnTo>
                    <a:lnTo>
                      <a:pt x="167"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7" y="40"/>
                    </a:lnTo>
                    <a:lnTo>
                      <a:pt x="161" y="33"/>
                    </a:lnTo>
                    <a:lnTo>
                      <a:pt x="155" y="26"/>
                    </a:lnTo>
                    <a:lnTo>
                      <a:pt x="149" y="21"/>
                    </a:lnTo>
                    <a:lnTo>
                      <a:pt x="142" y="15"/>
                    </a:lnTo>
                    <a:lnTo>
                      <a:pt x="134" y="11"/>
                    </a:lnTo>
                    <a:lnTo>
                      <a:pt x="127" y="6"/>
                    </a:lnTo>
                    <a:lnTo>
                      <a:pt x="118" y="4"/>
                    </a:lnTo>
                    <a:lnTo>
                      <a:pt x="109" y="2"/>
                    </a:lnTo>
                    <a:lnTo>
                      <a:pt x="100" y="0"/>
                    </a:lnTo>
                    <a:lnTo>
                      <a:pt x="91" y="0"/>
                    </a:lnTo>
                    <a:lnTo>
                      <a:pt x="81" y="0"/>
                    </a:lnTo>
                    <a:lnTo>
                      <a:pt x="72" y="2"/>
                    </a:lnTo>
                    <a:lnTo>
                      <a:pt x="63" y="4"/>
                    </a:lnTo>
                    <a:lnTo>
                      <a:pt x="56" y="6"/>
                    </a:lnTo>
                    <a:lnTo>
                      <a:pt x="48" y="11"/>
                    </a:lnTo>
                    <a:lnTo>
                      <a:pt x="40" y="15"/>
                    </a:lnTo>
                    <a:lnTo>
                      <a:pt x="32" y="21"/>
                    </a:lnTo>
                    <a:lnTo>
                      <a:pt x="27" y="26"/>
                    </a:lnTo>
                    <a:lnTo>
                      <a:pt x="20" y="33"/>
                    </a:lnTo>
                    <a:lnTo>
                      <a:pt x="16" y="40"/>
                    </a:lnTo>
                    <a:lnTo>
                      <a:pt x="10" y="47"/>
                    </a:lnTo>
                    <a:lnTo>
                      <a:pt x="7" y="55"/>
                    </a:lnTo>
                    <a:lnTo>
                      <a:pt x="4" y="64"/>
                    </a:lnTo>
                    <a:lnTo>
                      <a:pt x="1" y="73"/>
                    </a:lnTo>
                    <a:lnTo>
                      <a:pt x="0" y="82"/>
                    </a:lnTo>
                    <a:lnTo>
                      <a:pt x="0" y="91"/>
                    </a:lnTo>
                    <a:lnTo>
                      <a:pt x="0" y="101"/>
                    </a:lnTo>
                    <a:lnTo>
                      <a:pt x="1" y="109"/>
                    </a:lnTo>
                    <a:lnTo>
                      <a:pt x="4" y="118"/>
                    </a:lnTo>
                    <a:lnTo>
                      <a:pt x="7" y="126"/>
                    </a:lnTo>
                    <a:lnTo>
                      <a:pt x="10" y="135"/>
                    </a:lnTo>
                    <a:lnTo>
                      <a:pt x="16" y="142"/>
                    </a:lnTo>
                    <a:lnTo>
                      <a:pt x="20" y="149"/>
                    </a:lnTo>
                    <a:lnTo>
                      <a:pt x="27" y="156"/>
                    </a:lnTo>
                    <a:lnTo>
                      <a:pt x="32" y="162"/>
                    </a:lnTo>
                    <a:lnTo>
                      <a:pt x="40" y="167"/>
                    </a:lnTo>
                    <a:lnTo>
                      <a:pt x="48" y="172"/>
                    </a:lnTo>
                    <a:lnTo>
                      <a:pt x="56" y="175"/>
                    </a:lnTo>
                    <a:lnTo>
                      <a:pt x="63" y="178"/>
                    </a:lnTo>
                    <a:lnTo>
                      <a:pt x="72" y="180"/>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8" name="Freeform 127"/>
              <p:cNvSpPr>
                <a:spLocks/>
              </p:cNvSpPr>
              <p:nvPr/>
            </p:nvSpPr>
            <p:spPr bwMode="auto">
              <a:xfrm>
                <a:off x="11698690" y="3339462"/>
                <a:ext cx="30163" cy="28575"/>
              </a:xfrm>
              <a:custGeom>
                <a:avLst/>
                <a:gdLst/>
                <a:ahLst/>
                <a:cxnLst>
                  <a:cxn ang="0">
                    <a:pos x="100" y="182"/>
                  </a:cxn>
                  <a:cxn ang="0">
                    <a:pos x="118" y="178"/>
                  </a:cxn>
                  <a:cxn ang="0">
                    <a:pos x="134" y="172"/>
                  </a:cxn>
                  <a:cxn ang="0">
                    <a:pos x="149" y="162"/>
                  </a:cxn>
                  <a:cxn ang="0">
                    <a:pos x="162" y="149"/>
                  </a:cxn>
                  <a:cxn ang="0">
                    <a:pos x="171" y="135"/>
                  </a:cxn>
                  <a:cxn ang="0">
                    <a:pos x="179" y="118"/>
                  </a:cxn>
                  <a:cxn ang="0">
                    <a:pos x="182" y="101"/>
                  </a:cxn>
                  <a:cxn ang="0">
                    <a:pos x="182" y="82"/>
                  </a:cxn>
                  <a:cxn ang="0">
                    <a:pos x="179" y="64"/>
                  </a:cxn>
                  <a:cxn ang="0">
                    <a:pos x="171" y="47"/>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7"/>
                  </a:cxn>
                  <a:cxn ang="0">
                    <a:pos x="3" y="64"/>
                  </a:cxn>
                  <a:cxn ang="0">
                    <a:pos x="0" y="82"/>
                  </a:cxn>
                  <a:cxn ang="0">
                    <a:pos x="0" y="101"/>
                  </a:cxn>
                  <a:cxn ang="0">
                    <a:pos x="3" y="118"/>
                  </a:cxn>
                  <a:cxn ang="0">
                    <a:pos x="11" y="135"/>
                  </a:cxn>
                  <a:cxn ang="0">
                    <a:pos x="20" y="149"/>
                  </a:cxn>
                  <a:cxn ang="0">
                    <a:pos x="33" y="162"/>
                  </a:cxn>
                  <a:cxn ang="0">
                    <a:pos x="48" y="172"/>
                  </a:cxn>
                  <a:cxn ang="0">
                    <a:pos x="64" y="178"/>
                  </a:cxn>
                  <a:cxn ang="0">
                    <a:pos x="82" y="182"/>
                  </a:cxn>
                </a:cxnLst>
                <a:rect l="0" t="0" r="r" b="b"/>
                <a:pathLst>
                  <a:path w="182" h="183">
                    <a:moveTo>
                      <a:pt x="91" y="183"/>
                    </a:moveTo>
                    <a:lnTo>
                      <a:pt x="100" y="182"/>
                    </a:lnTo>
                    <a:lnTo>
                      <a:pt x="110" y="180"/>
                    </a:lnTo>
                    <a:lnTo>
                      <a:pt x="118" y="178"/>
                    </a:lnTo>
                    <a:lnTo>
                      <a:pt x="126" y="175"/>
                    </a:lnTo>
                    <a:lnTo>
                      <a:pt x="134" y="172"/>
                    </a:lnTo>
                    <a:lnTo>
                      <a:pt x="142" y="167"/>
                    </a:lnTo>
                    <a:lnTo>
                      <a:pt x="149" y="162"/>
                    </a:lnTo>
                    <a:lnTo>
                      <a:pt x="155" y="156"/>
                    </a:lnTo>
                    <a:lnTo>
                      <a:pt x="162" y="149"/>
                    </a:lnTo>
                    <a:lnTo>
                      <a:pt x="166"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6" y="40"/>
                    </a:lnTo>
                    <a:lnTo>
                      <a:pt x="162" y="33"/>
                    </a:lnTo>
                    <a:lnTo>
                      <a:pt x="155" y="26"/>
                    </a:lnTo>
                    <a:lnTo>
                      <a:pt x="149" y="21"/>
                    </a:lnTo>
                    <a:lnTo>
                      <a:pt x="142" y="15"/>
                    </a:lnTo>
                    <a:lnTo>
                      <a:pt x="134" y="11"/>
                    </a:lnTo>
                    <a:lnTo>
                      <a:pt x="126" y="6"/>
                    </a:lnTo>
                    <a:lnTo>
                      <a:pt x="118" y="4"/>
                    </a:lnTo>
                    <a:lnTo>
                      <a:pt x="110" y="2"/>
                    </a:lnTo>
                    <a:lnTo>
                      <a:pt x="100" y="0"/>
                    </a:lnTo>
                    <a:lnTo>
                      <a:pt x="91" y="0"/>
                    </a:lnTo>
                    <a:lnTo>
                      <a:pt x="82" y="0"/>
                    </a:lnTo>
                    <a:lnTo>
                      <a:pt x="72" y="2"/>
                    </a:lnTo>
                    <a:lnTo>
                      <a:pt x="64" y="4"/>
                    </a:lnTo>
                    <a:lnTo>
                      <a:pt x="55" y="6"/>
                    </a:lnTo>
                    <a:lnTo>
                      <a:pt x="48" y="11"/>
                    </a:lnTo>
                    <a:lnTo>
                      <a:pt x="40" y="15"/>
                    </a:lnTo>
                    <a:lnTo>
                      <a:pt x="33" y="21"/>
                    </a:lnTo>
                    <a:lnTo>
                      <a:pt x="27" y="26"/>
                    </a:lnTo>
                    <a:lnTo>
                      <a:pt x="20" y="33"/>
                    </a:lnTo>
                    <a:lnTo>
                      <a:pt x="16" y="40"/>
                    </a:lnTo>
                    <a:lnTo>
                      <a:pt x="11" y="47"/>
                    </a:lnTo>
                    <a:lnTo>
                      <a:pt x="7" y="55"/>
                    </a:lnTo>
                    <a:lnTo>
                      <a:pt x="3" y="64"/>
                    </a:lnTo>
                    <a:lnTo>
                      <a:pt x="1" y="73"/>
                    </a:lnTo>
                    <a:lnTo>
                      <a:pt x="0" y="82"/>
                    </a:lnTo>
                    <a:lnTo>
                      <a:pt x="0" y="91"/>
                    </a:lnTo>
                    <a:lnTo>
                      <a:pt x="0" y="101"/>
                    </a:lnTo>
                    <a:lnTo>
                      <a:pt x="1" y="109"/>
                    </a:lnTo>
                    <a:lnTo>
                      <a:pt x="3" y="118"/>
                    </a:lnTo>
                    <a:lnTo>
                      <a:pt x="7" y="126"/>
                    </a:lnTo>
                    <a:lnTo>
                      <a:pt x="11" y="135"/>
                    </a:lnTo>
                    <a:lnTo>
                      <a:pt x="16" y="142"/>
                    </a:lnTo>
                    <a:lnTo>
                      <a:pt x="20" y="149"/>
                    </a:lnTo>
                    <a:lnTo>
                      <a:pt x="27" y="156"/>
                    </a:lnTo>
                    <a:lnTo>
                      <a:pt x="33" y="162"/>
                    </a:lnTo>
                    <a:lnTo>
                      <a:pt x="40" y="167"/>
                    </a:lnTo>
                    <a:lnTo>
                      <a:pt x="48" y="172"/>
                    </a:lnTo>
                    <a:lnTo>
                      <a:pt x="55" y="175"/>
                    </a:lnTo>
                    <a:lnTo>
                      <a:pt x="64" y="178"/>
                    </a:lnTo>
                    <a:lnTo>
                      <a:pt x="72"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9" name="Freeform 128"/>
              <p:cNvSpPr>
                <a:spLocks/>
              </p:cNvSpPr>
              <p:nvPr/>
            </p:nvSpPr>
            <p:spPr bwMode="auto">
              <a:xfrm>
                <a:off x="11739965" y="3339462"/>
                <a:ext cx="28575" cy="28575"/>
              </a:xfrm>
              <a:custGeom>
                <a:avLst/>
                <a:gdLst/>
                <a:ahLst/>
                <a:cxnLst>
                  <a:cxn ang="0">
                    <a:pos x="101" y="182"/>
                  </a:cxn>
                  <a:cxn ang="0">
                    <a:pos x="118" y="178"/>
                  </a:cxn>
                  <a:cxn ang="0">
                    <a:pos x="134" y="172"/>
                  </a:cxn>
                  <a:cxn ang="0">
                    <a:pos x="148" y="162"/>
                  </a:cxn>
                  <a:cxn ang="0">
                    <a:pos x="162" y="149"/>
                  </a:cxn>
                  <a:cxn ang="0">
                    <a:pos x="172" y="135"/>
                  </a:cxn>
                  <a:cxn ang="0">
                    <a:pos x="178" y="118"/>
                  </a:cxn>
                  <a:cxn ang="0">
                    <a:pos x="182" y="101"/>
                  </a:cxn>
                  <a:cxn ang="0">
                    <a:pos x="182" y="82"/>
                  </a:cxn>
                  <a:cxn ang="0">
                    <a:pos x="178" y="64"/>
                  </a:cxn>
                  <a:cxn ang="0">
                    <a:pos x="172" y="47"/>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7"/>
                  </a:cxn>
                  <a:cxn ang="0">
                    <a:pos x="3" y="64"/>
                  </a:cxn>
                  <a:cxn ang="0">
                    <a:pos x="0" y="82"/>
                  </a:cxn>
                  <a:cxn ang="0">
                    <a:pos x="0" y="101"/>
                  </a:cxn>
                  <a:cxn ang="0">
                    <a:pos x="3"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8" y="178"/>
                    </a:lnTo>
                    <a:lnTo>
                      <a:pt x="126" y="175"/>
                    </a:lnTo>
                    <a:lnTo>
                      <a:pt x="134" y="172"/>
                    </a:lnTo>
                    <a:lnTo>
                      <a:pt x="142" y="167"/>
                    </a:lnTo>
                    <a:lnTo>
                      <a:pt x="148" y="162"/>
                    </a:lnTo>
                    <a:lnTo>
                      <a:pt x="155" y="156"/>
                    </a:lnTo>
                    <a:lnTo>
                      <a:pt x="162" y="149"/>
                    </a:lnTo>
                    <a:lnTo>
                      <a:pt x="166"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6" y="40"/>
                    </a:lnTo>
                    <a:lnTo>
                      <a:pt x="162" y="33"/>
                    </a:lnTo>
                    <a:lnTo>
                      <a:pt x="155" y="26"/>
                    </a:lnTo>
                    <a:lnTo>
                      <a:pt x="148" y="21"/>
                    </a:lnTo>
                    <a:lnTo>
                      <a:pt x="142" y="15"/>
                    </a:lnTo>
                    <a:lnTo>
                      <a:pt x="134" y="11"/>
                    </a:lnTo>
                    <a:lnTo>
                      <a:pt x="126" y="6"/>
                    </a:lnTo>
                    <a:lnTo>
                      <a:pt x="118" y="4"/>
                    </a:lnTo>
                    <a:lnTo>
                      <a:pt x="110" y="2"/>
                    </a:lnTo>
                    <a:lnTo>
                      <a:pt x="101" y="0"/>
                    </a:lnTo>
                    <a:lnTo>
                      <a:pt x="91"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6" y="55"/>
                    </a:lnTo>
                    <a:lnTo>
                      <a:pt x="3" y="64"/>
                    </a:lnTo>
                    <a:lnTo>
                      <a:pt x="1" y="73"/>
                    </a:lnTo>
                    <a:lnTo>
                      <a:pt x="0" y="82"/>
                    </a:lnTo>
                    <a:lnTo>
                      <a:pt x="0" y="91"/>
                    </a:lnTo>
                    <a:lnTo>
                      <a:pt x="0" y="101"/>
                    </a:lnTo>
                    <a:lnTo>
                      <a:pt x="1" y="109"/>
                    </a:lnTo>
                    <a:lnTo>
                      <a:pt x="3" y="118"/>
                    </a:lnTo>
                    <a:lnTo>
                      <a:pt x="6"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0" name="Freeform 129"/>
              <p:cNvSpPr>
                <a:spLocks/>
              </p:cNvSpPr>
              <p:nvPr/>
            </p:nvSpPr>
            <p:spPr bwMode="auto">
              <a:xfrm>
                <a:off x="11779653" y="3339462"/>
                <a:ext cx="28575" cy="28575"/>
              </a:xfrm>
              <a:custGeom>
                <a:avLst/>
                <a:gdLst/>
                <a:ahLst/>
                <a:cxnLst>
                  <a:cxn ang="0">
                    <a:pos x="101" y="182"/>
                  </a:cxn>
                  <a:cxn ang="0">
                    <a:pos x="118" y="178"/>
                  </a:cxn>
                  <a:cxn ang="0">
                    <a:pos x="134" y="172"/>
                  </a:cxn>
                  <a:cxn ang="0">
                    <a:pos x="149" y="162"/>
                  </a:cxn>
                  <a:cxn ang="0">
                    <a:pos x="162" y="149"/>
                  </a:cxn>
                  <a:cxn ang="0">
                    <a:pos x="172" y="135"/>
                  </a:cxn>
                  <a:cxn ang="0">
                    <a:pos x="178" y="118"/>
                  </a:cxn>
                  <a:cxn ang="0">
                    <a:pos x="182" y="101"/>
                  </a:cxn>
                  <a:cxn ang="0">
                    <a:pos x="182" y="82"/>
                  </a:cxn>
                  <a:cxn ang="0">
                    <a:pos x="178" y="64"/>
                  </a:cxn>
                  <a:cxn ang="0">
                    <a:pos x="172" y="47"/>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7" y="172"/>
                  </a:cxn>
                  <a:cxn ang="0">
                    <a:pos x="64" y="178"/>
                  </a:cxn>
                  <a:cxn ang="0">
                    <a:pos x="82" y="182"/>
                  </a:cxn>
                </a:cxnLst>
                <a:rect l="0" t="0" r="r" b="b"/>
                <a:pathLst>
                  <a:path w="183" h="183">
                    <a:moveTo>
                      <a:pt x="91" y="183"/>
                    </a:moveTo>
                    <a:lnTo>
                      <a:pt x="101" y="182"/>
                    </a:lnTo>
                    <a:lnTo>
                      <a:pt x="109" y="180"/>
                    </a:lnTo>
                    <a:lnTo>
                      <a:pt x="118" y="178"/>
                    </a:lnTo>
                    <a:lnTo>
                      <a:pt x="126" y="175"/>
                    </a:lnTo>
                    <a:lnTo>
                      <a:pt x="134" y="172"/>
                    </a:lnTo>
                    <a:lnTo>
                      <a:pt x="142" y="167"/>
                    </a:lnTo>
                    <a:lnTo>
                      <a:pt x="149" y="162"/>
                    </a:lnTo>
                    <a:lnTo>
                      <a:pt x="156" y="156"/>
                    </a:lnTo>
                    <a:lnTo>
                      <a:pt x="162" y="149"/>
                    </a:lnTo>
                    <a:lnTo>
                      <a:pt x="167" y="142"/>
                    </a:lnTo>
                    <a:lnTo>
                      <a:pt x="172" y="135"/>
                    </a:lnTo>
                    <a:lnTo>
                      <a:pt x="175" y="126"/>
                    </a:lnTo>
                    <a:lnTo>
                      <a:pt x="178" y="118"/>
                    </a:lnTo>
                    <a:lnTo>
                      <a:pt x="180" y="109"/>
                    </a:lnTo>
                    <a:lnTo>
                      <a:pt x="182" y="101"/>
                    </a:lnTo>
                    <a:lnTo>
                      <a:pt x="183" y="91"/>
                    </a:lnTo>
                    <a:lnTo>
                      <a:pt x="182" y="82"/>
                    </a:lnTo>
                    <a:lnTo>
                      <a:pt x="180" y="73"/>
                    </a:lnTo>
                    <a:lnTo>
                      <a:pt x="178" y="64"/>
                    </a:lnTo>
                    <a:lnTo>
                      <a:pt x="175" y="55"/>
                    </a:lnTo>
                    <a:lnTo>
                      <a:pt x="172" y="47"/>
                    </a:lnTo>
                    <a:lnTo>
                      <a:pt x="167" y="40"/>
                    </a:lnTo>
                    <a:lnTo>
                      <a:pt x="162" y="33"/>
                    </a:lnTo>
                    <a:lnTo>
                      <a:pt x="156" y="26"/>
                    </a:lnTo>
                    <a:lnTo>
                      <a:pt x="149" y="21"/>
                    </a:lnTo>
                    <a:lnTo>
                      <a:pt x="142" y="15"/>
                    </a:lnTo>
                    <a:lnTo>
                      <a:pt x="134" y="11"/>
                    </a:lnTo>
                    <a:lnTo>
                      <a:pt x="126" y="6"/>
                    </a:lnTo>
                    <a:lnTo>
                      <a:pt x="118" y="4"/>
                    </a:lnTo>
                    <a:lnTo>
                      <a:pt x="109" y="2"/>
                    </a:lnTo>
                    <a:lnTo>
                      <a:pt x="101" y="0"/>
                    </a:lnTo>
                    <a:lnTo>
                      <a:pt x="91" y="0"/>
                    </a:lnTo>
                    <a:lnTo>
                      <a:pt x="82" y="0"/>
                    </a:lnTo>
                    <a:lnTo>
                      <a:pt x="73" y="2"/>
                    </a:lnTo>
                    <a:lnTo>
                      <a:pt x="64" y="4"/>
                    </a:lnTo>
                    <a:lnTo>
                      <a:pt x="55" y="6"/>
                    </a:lnTo>
                    <a:lnTo>
                      <a:pt x="47" y="11"/>
                    </a:lnTo>
                    <a:lnTo>
                      <a:pt x="40" y="15"/>
                    </a:lnTo>
                    <a:lnTo>
                      <a:pt x="33" y="21"/>
                    </a:lnTo>
                    <a:lnTo>
                      <a:pt x="26" y="26"/>
                    </a:lnTo>
                    <a:lnTo>
                      <a:pt x="21" y="33"/>
                    </a:lnTo>
                    <a:lnTo>
                      <a:pt x="15" y="40"/>
                    </a:lnTo>
                    <a:lnTo>
                      <a:pt x="11" y="47"/>
                    </a:lnTo>
                    <a:lnTo>
                      <a:pt x="6" y="55"/>
                    </a:lnTo>
                    <a:lnTo>
                      <a:pt x="4" y="64"/>
                    </a:lnTo>
                    <a:lnTo>
                      <a:pt x="2" y="73"/>
                    </a:lnTo>
                    <a:lnTo>
                      <a:pt x="0" y="82"/>
                    </a:lnTo>
                    <a:lnTo>
                      <a:pt x="0" y="91"/>
                    </a:lnTo>
                    <a:lnTo>
                      <a:pt x="0" y="101"/>
                    </a:lnTo>
                    <a:lnTo>
                      <a:pt x="2" y="109"/>
                    </a:lnTo>
                    <a:lnTo>
                      <a:pt x="4" y="118"/>
                    </a:lnTo>
                    <a:lnTo>
                      <a:pt x="6" y="126"/>
                    </a:lnTo>
                    <a:lnTo>
                      <a:pt x="11" y="135"/>
                    </a:lnTo>
                    <a:lnTo>
                      <a:pt x="15" y="142"/>
                    </a:lnTo>
                    <a:lnTo>
                      <a:pt x="21" y="149"/>
                    </a:lnTo>
                    <a:lnTo>
                      <a:pt x="26" y="156"/>
                    </a:lnTo>
                    <a:lnTo>
                      <a:pt x="33" y="162"/>
                    </a:lnTo>
                    <a:lnTo>
                      <a:pt x="40" y="167"/>
                    </a:lnTo>
                    <a:lnTo>
                      <a:pt x="47"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1" name="Freeform 130"/>
              <p:cNvSpPr>
                <a:spLocks/>
              </p:cNvSpPr>
              <p:nvPr/>
            </p:nvSpPr>
            <p:spPr bwMode="auto">
              <a:xfrm>
                <a:off x="12235265" y="3526787"/>
                <a:ext cx="203200" cy="33338"/>
              </a:xfrm>
              <a:custGeom>
                <a:avLst/>
                <a:gdLst/>
                <a:ahLst/>
                <a:cxnLst>
                  <a:cxn ang="0">
                    <a:pos x="1170" y="0"/>
                  </a:cxn>
                  <a:cxn ang="0">
                    <a:pos x="1192" y="2"/>
                  </a:cxn>
                  <a:cxn ang="0">
                    <a:pos x="1212" y="7"/>
                  </a:cxn>
                  <a:cxn ang="0">
                    <a:pos x="1231" y="17"/>
                  </a:cxn>
                  <a:cxn ang="0">
                    <a:pos x="1246" y="31"/>
                  </a:cxn>
                  <a:cxn ang="0">
                    <a:pos x="1259" y="47"/>
                  </a:cxn>
                  <a:cxn ang="0">
                    <a:pos x="1271" y="66"/>
                  </a:cxn>
                  <a:cxn ang="0">
                    <a:pos x="1276" y="86"/>
                  </a:cxn>
                  <a:cxn ang="0">
                    <a:pos x="1278" y="108"/>
                  </a:cxn>
                  <a:cxn ang="0">
                    <a:pos x="1276" y="130"/>
                  </a:cxn>
                  <a:cxn ang="0">
                    <a:pos x="1271" y="150"/>
                  </a:cxn>
                  <a:cxn ang="0">
                    <a:pos x="1259" y="169"/>
                  </a:cxn>
                  <a:cxn ang="0">
                    <a:pos x="1246" y="185"/>
                  </a:cxn>
                  <a:cxn ang="0">
                    <a:pos x="1231" y="198"/>
                  </a:cxn>
                  <a:cxn ang="0">
                    <a:pos x="1212" y="208"/>
                  </a:cxn>
                  <a:cxn ang="0">
                    <a:pos x="1192" y="215"/>
                  </a:cxn>
                  <a:cxn ang="0">
                    <a:pos x="1170" y="217"/>
                  </a:cxn>
                  <a:cxn ang="0">
                    <a:pos x="97" y="216"/>
                  </a:cxn>
                  <a:cxn ang="0">
                    <a:pos x="76" y="213"/>
                  </a:cxn>
                  <a:cxn ang="0">
                    <a:pos x="56" y="204"/>
                  </a:cxn>
                  <a:cxn ang="0">
                    <a:pos x="40" y="192"/>
                  </a:cxn>
                  <a:cxn ang="0">
                    <a:pos x="24" y="177"/>
                  </a:cxn>
                  <a:cxn ang="0">
                    <a:pos x="13" y="159"/>
                  </a:cxn>
                  <a:cxn ang="0">
                    <a:pos x="4" y="140"/>
                  </a:cxn>
                  <a:cxn ang="0">
                    <a:pos x="0" y="119"/>
                  </a:cxn>
                  <a:cxn ang="0">
                    <a:pos x="0" y="97"/>
                  </a:cxn>
                  <a:cxn ang="0">
                    <a:pos x="4" y="76"/>
                  </a:cxn>
                  <a:cxn ang="0">
                    <a:pos x="13" y="56"/>
                  </a:cxn>
                  <a:cxn ang="0">
                    <a:pos x="24" y="38"/>
                  </a:cxn>
                  <a:cxn ang="0">
                    <a:pos x="40" y="24"/>
                  </a:cxn>
                  <a:cxn ang="0">
                    <a:pos x="56" y="12"/>
                  </a:cxn>
                  <a:cxn ang="0">
                    <a:pos x="76" y="4"/>
                  </a:cxn>
                  <a:cxn ang="0">
                    <a:pos x="97" y="0"/>
                  </a:cxn>
                </a:cxnLst>
                <a:rect l="0" t="0" r="r" b="b"/>
                <a:pathLst>
                  <a:path w="1278" h="217">
                    <a:moveTo>
                      <a:pt x="108" y="0"/>
                    </a:moveTo>
                    <a:lnTo>
                      <a:pt x="1170" y="0"/>
                    </a:lnTo>
                    <a:lnTo>
                      <a:pt x="1181" y="0"/>
                    </a:lnTo>
                    <a:lnTo>
                      <a:pt x="1192" y="2"/>
                    </a:lnTo>
                    <a:lnTo>
                      <a:pt x="1202" y="4"/>
                    </a:lnTo>
                    <a:lnTo>
                      <a:pt x="1212" y="7"/>
                    </a:lnTo>
                    <a:lnTo>
                      <a:pt x="1222" y="12"/>
                    </a:lnTo>
                    <a:lnTo>
                      <a:pt x="1231" y="17"/>
                    </a:lnTo>
                    <a:lnTo>
                      <a:pt x="1238" y="24"/>
                    </a:lnTo>
                    <a:lnTo>
                      <a:pt x="1246" y="31"/>
                    </a:lnTo>
                    <a:lnTo>
                      <a:pt x="1254" y="38"/>
                    </a:lnTo>
                    <a:lnTo>
                      <a:pt x="1259" y="47"/>
                    </a:lnTo>
                    <a:lnTo>
                      <a:pt x="1265" y="56"/>
                    </a:lnTo>
                    <a:lnTo>
                      <a:pt x="1271" y="66"/>
                    </a:lnTo>
                    <a:lnTo>
                      <a:pt x="1274" y="76"/>
                    </a:lnTo>
                    <a:lnTo>
                      <a:pt x="1276" y="86"/>
                    </a:lnTo>
                    <a:lnTo>
                      <a:pt x="1278" y="97"/>
                    </a:lnTo>
                    <a:lnTo>
                      <a:pt x="1278" y="108"/>
                    </a:lnTo>
                    <a:lnTo>
                      <a:pt x="1278" y="119"/>
                    </a:lnTo>
                    <a:lnTo>
                      <a:pt x="1276" y="130"/>
                    </a:lnTo>
                    <a:lnTo>
                      <a:pt x="1274" y="140"/>
                    </a:lnTo>
                    <a:lnTo>
                      <a:pt x="1271" y="150"/>
                    </a:lnTo>
                    <a:lnTo>
                      <a:pt x="1265" y="159"/>
                    </a:lnTo>
                    <a:lnTo>
                      <a:pt x="1259" y="169"/>
                    </a:lnTo>
                    <a:lnTo>
                      <a:pt x="1254" y="177"/>
                    </a:lnTo>
                    <a:lnTo>
                      <a:pt x="1246" y="185"/>
                    </a:lnTo>
                    <a:lnTo>
                      <a:pt x="1238" y="192"/>
                    </a:lnTo>
                    <a:lnTo>
                      <a:pt x="1231" y="198"/>
                    </a:lnTo>
                    <a:lnTo>
                      <a:pt x="1222" y="204"/>
                    </a:lnTo>
                    <a:lnTo>
                      <a:pt x="1212" y="208"/>
                    </a:lnTo>
                    <a:lnTo>
                      <a:pt x="1202" y="213"/>
                    </a:lnTo>
                    <a:lnTo>
                      <a:pt x="1192" y="215"/>
                    </a:lnTo>
                    <a:lnTo>
                      <a:pt x="1181" y="216"/>
                    </a:lnTo>
                    <a:lnTo>
                      <a:pt x="1170" y="217"/>
                    </a:lnTo>
                    <a:lnTo>
                      <a:pt x="108" y="217"/>
                    </a:lnTo>
                    <a:lnTo>
                      <a:pt x="97" y="216"/>
                    </a:lnTo>
                    <a:lnTo>
                      <a:pt x="86" y="215"/>
                    </a:lnTo>
                    <a:lnTo>
                      <a:pt x="76" y="213"/>
                    </a:lnTo>
                    <a:lnTo>
                      <a:pt x="66" y="208"/>
                    </a:lnTo>
                    <a:lnTo>
                      <a:pt x="56" y="204"/>
                    </a:lnTo>
                    <a:lnTo>
                      <a:pt x="47" y="198"/>
                    </a:lnTo>
                    <a:lnTo>
                      <a:pt x="40" y="192"/>
                    </a:lnTo>
                    <a:lnTo>
                      <a:pt x="32" y="185"/>
                    </a:lnTo>
                    <a:lnTo>
                      <a:pt x="24" y="177"/>
                    </a:lnTo>
                    <a:lnTo>
                      <a:pt x="19" y="169"/>
                    </a:lnTo>
                    <a:lnTo>
                      <a:pt x="13" y="159"/>
                    </a:lnTo>
                    <a:lnTo>
                      <a:pt x="9" y="150"/>
                    </a:lnTo>
                    <a:lnTo>
                      <a:pt x="4" y="140"/>
                    </a:lnTo>
                    <a:lnTo>
                      <a:pt x="2" y="130"/>
                    </a:lnTo>
                    <a:lnTo>
                      <a:pt x="0" y="119"/>
                    </a:lnTo>
                    <a:lnTo>
                      <a:pt x="0" y="108"/>
                    </a:lnTo>
                    <a:lnTo>
                      <a:pt x="0" y="97"/>
                    </a:lnTo>
                    <a:lnTo>
                      <a:pt x="2" y="86"/>
                    </a:lnTo>
                    <a:lnTo>
                      <a:pt x="4" y="76"/>
                    </a:lnTo>
                    <a:lnTo>
                      <a:pt x="9" y="66"/>
                    </a:lnTo>
                    <a:lnTo>
                      <a:pt x="13" y="56"/>
                    </a:lnTo>
                    <a:lnTo>
                      <a:pt x="19" y="47"/>
                    </a:lnTo>
                    <a:lnTo>
                      <a:pt x="24" y="38"/>
                    </a:lnTo>
                    <a:lnTo>
                      <a:pt x="32" y="31"/>
                    </a:lnTo>
                    <a:lnTo>
                      <a:pt x="40"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2" name="Freeform 131"/>
              <p:cNvSpPr>
                <a:spLocks/>
              </p:cNvSpPr>
              <p:nvPr/>
            </p:nvSpPr>
            <p:spPr bwMode="auto">
              <a:xfrm>
                <a:off x="11619315" y="3526787"/>
                <a:ext cx="28575" cy="30163"/>
              </a:xfrm>
              <a:custGeom>
                <a:avLst/>
                <a:gdLst/>
                <a:ahLst/>
                <a:cxnLst>
                  <a:cxn ang="0">
                    <a:pos x="101" y="182"/>
                  </a:cxn>
                  <a:cxn ang="0">
                    <a:pos x="119" y="179"/>
                  </a:cxn>
                  <a:cxn ang="0">
                    <a:pos x="136" y="172"/>
                  </a:cxn>
                  <a:cxn ang="0">
                    <a:pos x="150" y="162"/>
                  </a:cxn>
                  <a:cxn ang="0">
                    <a:pos x="162" y="150"/>
                  </a:cxn>
                  <a:cxn ang="0">
                    <a:pos x="172" y="134"/>
                  </a:cxn>
                  <a:cxn ang="0">
                    <a:pos x="179" y="119"/>
                  </a:cxn>
                  <a:cxn ang="0">
                    <a:pos x="183" y="101"/>
                  </a:cxn>
                  <a:cxn ang="0">
                    <a:pos x="183" y="82"/>
                  </a:cxn>
                  <a:cxn ang="0">
                    <a:pos x="179" y="65"/>
                  </a:cxn>
                  <a:cxn ang="0">
                    <a:pos x="172" y="48"/>
                  </a:cxn>
                  <a:cxn ang="0">
                    <a:pos x="162" y="34"/>
                  </a:cxn>
                  <a:cxn ang="0">
                    <a:pos x="150" y="21"/>
                  </a:cxn>
                  <a:cxn ang="0">
                    <a:pos x="136" y="11"/>
                  </a:cxn>
                  <a:cxn ang="0">
                    <a:pos x="119" y="5"/>
                  </a:cxn>
                  <a:cxn ang="0">
                    <a:pos x="101" y="0"/>
                  </a:cxn>
                  <a:cxn ang="0">
                    <a:pos x="82" y="0"/>
                  </a:cxn>
                  <a:cxn ang="0">
                    <a:pos x="65" y="5"/>
                  </a:cxn>
                  <a:cxn ang="0">
                    <a:pos x="49" y="11"/>
                  </a:cxn>
                  <a:cxn ang="0">
                    <a:pos x="34" y="21"/>
                  </a:cxn>
                  <a:cxn ang="0">
                    <a:pos x="21" y="34"/>
                  </a:cxn>
                  <a:cxn ang="0">
                    <a:pos x="11" y="48"/>
                  </a:cxn>
                  <a:cxn ang="0">
                    <a:pos x="5" y="65"/>
                  </a:cxn>
                  <a:cxn ang="0">
                    <a:pos x="1" y="82"/>
                  </a:cxn>
                  <a:cxn ang="0">
                    <a:pos x="1" y="101"/>
                  </a:cxn>
                  <a:cxn ang="0">
                    <a:pos x="5" y="119"/>
                  </a:cxn>
                  <a:cxn ang="0">
                    <a:pos x="11" y="134"/>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6"/>
                    </a:lnTo>
                    <a:lnTo>
                      <a:pt x="136" y="172"/>
                    </a:lnTo>
                    <a:lnTo>
                      <a:pt x="143" y="168"/>
                    </a:lnTo>
                    <a:lnTo>
                      <a:pt x="150" y="162"/>
                    </a:lnTo>
                    <a:lnTo>
                      <a:pt x="157" y="156"/>
                    </a:lnTo>
                    <a:lnTo>
                      <a:pt x="162" y="150"/>
                    </a:lnTo>
                    <a:lnTo>
                      <a:pt x="168" y="142"/>
                    </a:lnTo>
                    <a:lnTo>
                      <a:pt x="172" y="134"/>
                    </a:lnTo>
                    <a:lnTo>
                      <a:pt x="177" y="127"/>
                    </a:lnTo>
                    <a:lnTo>
                      <a:pt x="179" y="119"/>
                    </a:lnTo>
                    <a:lnTo>
                      <a:pt x="181" y="110"/>
                    </a:lnTo>
                    <a:lnTo>
                      <a:pt x="183" y="101"/>
                    </a:lnTo>
                    <a:lnTo>
                      <a:pt x="183" y="91"/>
                    </a:lnTo>
                    <a:lnTo>
                      <a:pt x="183" y="82"/>
                    </a:lnTo>
                    <a:lnTo>
                      <a:pt x="181" y="73"/>
                    </a:lnTo>
                    <a:lnTo>
                      <a:pt x="179" y="65"/>
                    </a:lnTo>
                    <a:lnTo>
                      <a:pt x="177" y="56"/>
                    </a:lnTo>
                    <a:lnTo>
                      <a:pt x="172" y="48"/>
                    </a:lnTo>
                    <a:lnTo>
                      <a:pt x="168" y="40"/>
                    </a:lnTo>
                    <a:lnTo>
                      <a:pt x="162" y="34"/>
                    </a:lnTo>
                    <a:lnTo>
                      <a:pt x="157" y="27"/>
                    </a:lnTo>
                    <a:lnTo>
                      <a:pt x="150" y="21"/>
                    </a:lnTo>
                    <a:lnTo>
                      <a:pt x="143" y="16"/>
                    </a:lnTo>
                    <a:lnTo>
                      <a:pt x="136" y="11"/>
                    </a:lnTo>
                    <a:lnTo>
                      <a:pt x="128" y="7"/>
                    </a:lnTo>
                    <a:lnTo>
                      <a:pt x="119" y="5"/>
                    </a:lnTo>
                    <a:lnTo>
                      <a:pt x="110" y="2"/>
                    </a:lnTo>
                    <a:lnTo>
                      <a:pt x="101" y="0"/>
                    </a:lnTo>
                    <a:lnTo>
                      <a:pt x="92" y="0"/>
                    </a:lnTo>
                    <a:lnTo>
                      <a:pt x="82" y="0"/>
                    </a:lnTo>
                    <a:lnTo>
                      <a:pt x="73" y="2"/>
                    </a:lnTo>
                    <a:lnTo>
                      <a:pt x="65" y="5"/>
                    </a:lnTo>
                    <a:lnTo>
                      <a:pt x="57" y="7"/>
                    </a:lnTo>
                    <a:lnTo>
                      <a:pt x="49" y="11"/>
                    </a:lnTo>
                    <a:lnTo>
                      <a:pt x="41" y="16"/>
                    </a:lnTo>
                    <a:lnTo>
                      <a:pt x="34" y="21"/>
                    </a:lnTo>
                    <a:lnTo>
                      <a:pt x="28" y="27"/>
                    </a:lnTo>
                    <a:lnTo>
                      <a:pt x="21" y="34"/>
                    </a:lnTo>
                    <a:lnTo>
                      <a:pt x="16" y="40"/>
                    </a:lnTo>
                    <a:lnTo>
                      <a:pt x="11" y="48"/>
                    </a:lnTo>
                    <a:lnTo>
                      <a:pt x="8" y="56"/>
                    </a:lnTo>
                    <a:lnTo>
                      <a:pt x="5" y="65"/>
                    </a:lnTo>
                    <a:lnTo>
                      <a:pt x="2" y="73"/>
                    </a:lnTo>
                    <a:lnTo>
                      <a:pt x="1" y="82"/>
                    </a:lnTo>
                    <a:lnTo>
                      <a:pt x="0" y="91"/>
                    </a:lnTo>
                    <a:lnTo>
                      <a:pt x="1" y="101"/>
                    </a:lnTo>
                    <a:lnTo>
                      <a:pt x="2" y="110"/>
                    </a:lnTo>
                    <a:lnTo>
                      <a:pt x="5" y="119"/>
                    </a:lnTo>
                    <a:lnTo>
                      <a:pt x="8" y="127"/>
                    </a:lnTo>
                    <a:lnTo>
                      <a:pt x="11" y="134"/>
                    </a:lnTo>
                    <a:lnTo>
                      <a:pt x="16" y="142"/>
                    </a:lnTo>
                    <a:lnTo>
                      <a:pt x="21" y="150"/>
                    </a:lnTo>
                    <a:lnTo>
                      <a:pt x="28" y="156"/>
                    </a:lnTo>
                    <a:lnTo>
                      <a:pt x="34" y="162"/>
                    </a:lnTo>
                    <a:lnTo>
                      <a:pt x="41" y="168"/>
                    </a:lnTo>
                    <a:lnTo>
                      <a:pt x="49" y="172"/>
                    </a:lnTo>
                    <a:lnTo>
                      <a:pt x="57" y="176"/>
                    </a:lnTo>
                    <a:lnTo>
                      <a:pt x="65"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3" name="Freeform 132"/>
              <p:cNvSpPr>
                <a:spLocks/>
              </p:cNvSpPr>
              <p:nvPr/>
            </p:nvSpPr>
            <p:spPr bwMode="auto">
              <a:xfrm>
                <a:off x="11659003" y="3526787"/>
                <a:ext cx="28575" cy="30163"/>
              </a:xfrm>
              <a:custGeom>
                <a:avLst/>
                <a:gdLst/>
                <a:ahLst/>
                <a:cxnLst>
                  <a:cxn ang="0">
                    <a:pos x="100" y="182"/>
                  </a:cxn>
                  <a:cxn ang="0">
                    <a:pos x="118" y="179"/>
                  </a:cxn>
                  <a:cxn ang="0">
                    <a:pos x="134"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4" y="11"/>
                  </a:cxn>
                  <a:cxn ang="0">
                    <a:pos x="118" y="5"/>
                  </a:cxn>
                  <a:cxn ang="0">
                    <a:pos x="100" y="0"/>
                  </a:cxn>
                  <a:cxn ang="0">
                    <a:pos x="81" y="0"/>
                  </a:cxn>
                  <a:cxn ang="0">
                    <a:pos x="63" y="5"/>
                  </a:cxn>
                  <a:cxn ang="0">
                    <a:pos x="48" y="11"/>
                  </a:cxn>
                  <a:cxn ang="0">
                    <a:pos x="32" y="21"/>
                  </a:cxn>
                  <a:cxn ang="0">
                    <a:pos x="20" y="34"/>
                  </a:cxn>
                  <a:cxn ang="0">
                    <a:pos x="10" y="48"/>
                  </a:cxn>
                  <a:cxn ang="0">
                    <a:pos x="4" y="65"/>
                  </a:cxn>
                  <a:cxn ang="0">
                    <a:pos x="0" y="82"/>
                  </a:cxn>
                  <a:cxn ang="0">
                    <a:pos x="0" y="101"/>
                  </a:cxn>
                  <a:cxn ang="0">
                    <a:pos x="4" y="119"/>
                  </a:cxn>
                  <a:cxn ang="0">
                    <a:pos x="10" y="134"/>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6"/>
                    </a:lnTo>
                    <a:lnTo>
                      <a:pt x="134" y="172"/>
                    </a:lnTo>
                    <a:lnTo>
                      <a:pt x="142" y="168"/>
                    </a:lnTo>
                    <a:lnTo>
                      <a:pt x="149" y="162"/>
                    </a:lnTo>
                    <a:lnTo>
                      <a:pt x="155" y="156"/>
                    </a:lnTo>
                    <a:lnTo>
                      <a:pt x="161" y="150"/>
                    </a:lnTo>
                    <a:lnTo>
                      <a:pt x="167"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7" y="40"/>
                    </a:lnTo>
                    <a:lnTo>
                      <a:pt x="161" y="34"/>
                    </a:lnTo>
                    <a:lnTo>
                      <a:pt x="155" y="27"/>
                    </a:lnTo>
                    <a:lnTo>
                      <a:pt x="149" y="21"/>
                    </a:lnTo>
                    <a:lnTo>
                      <a:pt x="142" y="16"/>
                    </a:lnTo>
                    <a:lnTo>
                      <a:pt x="134" y="11"/>
                    </a:lnTo>
                    <a:lnTo>
                      <a:pt x="127" y="7"/>
                    </a:lnTo>
                    <a:lnTo>
                      <a:pt x="118" y="5"/>
                    </a:lnTo>
                    <a:lnTo>
                      <a:pt x="109" y="2"/>
                    </a:lnTo>
                    <a:lnTo>
                      <a:pt x="100" y="0"/>
                    </a:lnTo>
                    <a:lnTo>
                      <a:pt x="91" y="0"/>
                    </a:lnTo>
                    <a:lnTo>
                      <a:pt x="81" y="0"/>
                    </a:lnTo>
                    <a:lnTo>
                      <a:pt x="72" y="2"/>
                    </a:lnTo>
                    <a:lnTo>
                      <a:pt x="63" y="5"/>
                    </a:lnTo>
                    <a:lnTo>
                      <a:pt x="56" y="7"/>
                    </a:lnTo>
                    <a:lnTo>
                      <a:pt x="48" y="11"/>
                    </a:lnTo>
                    <a:lnTo>
                      <a:pt x="40" y="16"/>
                    </a:lnTo>
                    <a:lnTo>
                      <a:pt x="32" y="21"/>
                    </a:lnTo>
                    <a:lnTo>
                      <a:pt x="27" y="27"/>
                    </a:lnTo>
                    <a:lnTo>
                      <a:pt x="20" y="34"/>
                    </a:lnTo>
                    <a:lnTo>
                      <a:pt x="16" y="40"/>
                    </a:lnTo>
                    <a:lnTo>
                      <a:pt x="10" y="48"/>
                    </a:lnTo>
                    <a:lnTo>
                      <a:pt x="7" y="56"/>
                    </a:lnTo>
                    <a:lnTo>
                      <a:pt x="4" y="65"/>
                    </a:lnTo>
                    <a:lnTo>
                      <a:pt x="1" y="73"/>
                    </a:lnTo>
                    <a:lnTo>
                      <a:pt x="0" y="82"/>
                    </a:lnTo>
                    <a:lnTo>
                      <a:pt x="0" y="91"/>
                    </a:lnTo>
                    <a:lnTo>
                      <a:pt x="0" y="101"/>
                    </a:lnTo>
                    <a:lnTo>
                      <a:pt x="1" y="110"/>
                    </a:lnTo>
                    <a:lnTo>
                      <a:pt x="4" y="119"/>
                    </a:lnTo>
                    <a:lnTo>
                      <a:pt x="7" y="127"/>
                    </a:lnTo>
                    <a:lnTo>
                      <a:pt x="10" y="134"/>
                    </a:lnTo>
                    <a:lnTo>
                      <a:pt x="16" y="142"/>
                    </a:lnTo>
                    <a:lnTo>
                      <a:pt x="20" y="150"/>
                    </a:lnTo>
                    <a:lnTo>
                      <a:pt x="27" y="156"/>
                    </a:lnTo>
                    <a:lnTo>
                      <a:pt x="32" y="162"/>
                    </a:lnTo>
                    <a:lnTo>
                      <a:pt x="40" y="168"/>
                    </a:lnTo>
                    <a:lnTo>
                      <a:pt x="48" y="172"/>
                    </a:lnTo>
                    <a:lnTo>
                      <a:pt x="56" y="176"/>
                    </a:lnTo>
                    <a:lnTo>
                      <a:pt x="63" y="179"/>
                    </a:lnTo>
                    <a:lnTo>
                      <a:pt x="72" y="181"/>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4" name="Freeform 133"/>
              <p:cNvSpPr>
                <a:spLocks/>
              </p:cNvSpPr>
              <p:nvPr/>
            </p:nvSpPr>
            <p:spPr bwMode="auto">
              <a:xfrm>
                <a:off x="11698690" y="3526787"/>
                <a:ext cx="30163" cy="30163"/>
              </a:xfrm>
              <a:custGeom>
                <a:avLst/>
                <a:gdLst/>
                <a:ahLst/>
                <a:cxnLst>
                  <a:cxn ang="0">
                    <a:pos x="100" y="182"/>
                  </a:cxn>
                  <a:cxn ang="0">
                    <a:pos x="118" y="179"/>
                  </a:cxn>
                  <a:cxn ang="0">
                    <a:pos x="134" y="172"/>
                  </a:cxn>
                  <a:cxn ang="0">
                    <a:pos x="149" y="162"/>
                  </a:cxn>
                  <a:cxn ang="0">
                    <a:pos x="162" y="150"/>
                  </a:cxn>
                  <a:cxn ang="0">
                    <a:pos x="171" y="134"/>
                  </a:cxn>
                  <a:cxn ang="0">
                    <a:pos x="179" y="119"/>
                  </a:cxn>
                  <a:cxn ang="0">
                    <a:pos x="182" y="101"/>
                  </a:cxn>
                  <a:cxn ang="0">
                    <a:pos x="182" y="82"/>
                  </a:cxn>
                  <a:cxn ang="0">
                    <a:pos x="179" y="65"/>
                  </a:cxn>
                  <a:cxn ang="0">
                    <a:pos x="171" y="48"/>
                  </a:cxn>
                  <a:cxn ang="0">
                    <a:pos x="162" y="34"/>
                  </a:cxn>
                  <a:cxn ang="0">
                    <a:pos x="149" y="21"/>
                  </a:cxn>
                  <a:cxn ang="0">
                    <a:pos x="134" y="11"/>
                  </a:cxn>
                  <a:cxn ang="0">
                    <a:pos x="118" y="5"/>
                  </a:cxn>
                  <a:cxn ang="0">
                    <a:pos x="100" y="0"/>
                  </a:cxn>
                  <a:cxn ang="0">
                    <a:pos x="82" y="0"/>
                  </a:cxn>
                  <a:cxn ang="0">
                    <a:pos x="64" y="5"/>
                  </a:cxn>
                  <a:cxn ang="0">
                    <a:pos x="48" y="11"/>
                  </a:cxn>
                  <a:cxn ang="0">
                    <a:pos x="33" y="21"/>
                  </a:cxn>
                  <a:cxn ang="0">
                    <a:pos x="20" y="34"/>
                  </a:cxn>
                  <a:cxn ang="0">
                    <a:pos x="11" y="48"/>
                  </a:cxn>
                  <a:cxn ang="0">
                    <a:pos x="3" y="65"/>
                  </a:cxn>
                  <a:cxn ang="0">
                    <a:pos x="0" y="82"/>
                  </a:cxn>
                  <a:cxn ang="0">
                    <a:pos x="0" y="101"/>
                  </a:cxn>
                  <a:cxn ang="0">
                    <a:pos x="3" y="119"/>
                  </a:cxn>
                  <a:cxn ang="0">
                    <a:pos x="11" y="134"/>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6"/>
                    </a:lnTo>
                    <a:lnTo>
                      <a:pt x="134" y="172"/>
                    </a:lnTo>
                    <a:lnTo>
                      <a:pt x="142" y="168"/>
                    </a:lnTo>
                    <a:lnTo>
                      <a:pt x="149" y="162"/>
                    </a:lnTo>
                    <a:lnTo>
                      <a:pt x="155" y="156"/>
                    </a:lnTo>
                    <a:lnTo>
                      <a:pt x="162" y="150"/>
                    </a:lnTo>
                    <a:lnTo>
                      <a:pt x="166"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6" y="40"/>
                    </a:lnTo>
                    <a:lnTo>
                      <a:pt x="162" y="34"/>
                    </a:lnTo>
                    <a:lnTo>
                      <a:pt x="155" y="27"/>
                    </a:lnTo>
                    <a:lnTo>
                      <a:pt x="149" y="21"/>
                    </a:lnTo>
                    <a:lnTo>
                      <a:pt x="142" y="16"/>
                    </a:lnTo>
                    <a:lnTo>
                      <a:pt x="134" y="11"/>
                    </a:lnTo>
                    <a:lnTo>
                      <a:pt x="126" y="7"/>
                    </a:lnTo>
                    <a:lnTo>
                      <a:pt x="118" y="5"/>
                    </a:lnTo>
                    <a:lnTo>
                      <a:pt x="110" y="2"/>
                    </a:lnTo>
                    <a:lnTo>
                      <a:pt x="100" y="0"/>
                    </a:lnTo>
                    <a:lnTo>
                      <a:pt x="91" y="0"/>
                    </a:lnTo>
                    <a:lnTo>
                      <a:pt x="82" y="0"/>
                    </a:lnTo>
                    <a:lnTo>
                      <a:pt x="72" y="2"/>
                    </a:lnTo>
                    <a:lnTo>
                      <a:pt x="64" y="5"/>
                    </a:lnTo>
                    <a:lnTo>
                      <a:pt x="55" y="7"/>
                    </a:lnTo>
                    <a:lnTo>
                      <a:pt x="48" y="11"/>
                    </a:lnTo>
                    <a:lnTo>
                      <a:pt x="40" y="16"/>
                    </a:lnTo>
                    <a:lnTo>
                      <a:pt x="33" y="21"/>
                    </a:lnTo>
                    <a:lnTo>
                      <a:pt x="27" y="27"/>
                    </a:lnTo>
                    <a:lnTo>
                      <a:pt x="20" y="34"/>
                    </a:lnTo>
                    <a:lnTo>
                      <a:pt x="16" y="40"/>
                    </a:lnTo>
                    <a:lnTo>
                      <a:pt x="11" y="48"/>
                    </a:lnTo>
                    <a:lnTo>
                      <a:pt x="7" y="56"/>
                    </a:lnTo>
                    <a:lnTo>
                      <a:pt x="3" y="65"/>
                    </a:lnTo>
                    <a:lnTo>
                      <a:pt x="1" y="73"/>
                    </a:lnTo>
                    <a:lnTo>
                      <a:pt x="0" y="82"/>
                    </a:lnTo>
                    <a:lnTo>
                      <a:pt x="0" y="91"/>
                    </a:lnTo>
                    <a:lnTo>
                      <a:pt x="0" y="101"/>
                    </a:lnTo>
                    <a:lnTo>
                      <a:pt x="1" y="110"/>
                    </a:lnTo>
                    <a:lnTo>
                      <a:pt x="3" y="119"/>
                    </a:lnTo>
                    <a:lnTo>
                      <a:pt x="7" y="127"/>
                    </a:lnTo>
                    <a:lnTo>
                      <a:pt x="11" y="134"/>
                    </a:lnTo>
                    <a:lnTo>
                      <a:pt x="16" y="142"/>
                    </a:lnTo>
                    <a:lnTo>
                      <a:pt x="20" y="150"/>
                    </a:lnTo>
                    <a:lnTo>
                      <a:pt x="27" y="156"/>
                    </a:lnTo>
                    <a:lnTo>
                      <a:pt x="33" y="162"/>
                    </a:lnTo>
                    <a:lnTo>
                      <a:pt x="40" y="168"/>
                    </a:lnTo>
                    <a:lnTo>
                      <a:pt x="48" y="172"/>
                    </a:lnTo>
                    <a:lnTo>
                      <a:pt x="55" y="176"/>
                    </a:lnTo>
                    <a:lnTo>
                      <a:pt x="64" y="179"/>
                    </a:lnTo>
                    <a:lnTo>
                      <a:pt x="72"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5" name="Freeform 134"/>
              <p:cNvSpPr>
                <a:spLocks/>
              </p:cNvSpPr>
              <p:nvPr/>
            </p:nvSpPr>
            <p:spPr bwMode="auto">
              <a:xfrm>
                <a:off x="11739965" y="3526787"/>
                <a:ext cx="28575" cy="30163"/>
              </a:xfrm>
              <a:custGeom>
                <a:avLst/>
                <a:gdLst/>
                <a:ahLst/>
                <a:cxnLst>
                  <a:cxn ang="0">
                    <a:pos x="101" y="182"/>
                  </a:cxn>
                  <a:cxn ang="0">
                    <a:pos x="118" y="179"/>
                  </a:cxn>
                  <a:cxn ang="0">
                    <a:pos x="134" y="172"/>
                  </a:cxn>
                  <a:cxn ang="0">
                    <a:pos x="148" y="162"/>
                  </a:cxn>
                  <a:cxn ang="0">
                    <a:pos x="162" y="150"/>
                  </a:cxn>
                  <a:cxn ang="0">
                    <a:pos x="172" y="134"/>
                  </a:cxn>
                  <a:cxn ang="0">
                    <a:pos x="178" y="119"/>
                  </a:cxn>
                  <a:cxn ang="0">
                    <a:pos x="182" y="101"/>
                  </a:cxn>
                  <a:cxn ang="0">
                    <a:pos x="182" y="82"/>
                  </a:cxn>
                  <a:cxn ang="0">
                    <a:pos x="178" y="65"/>
                  </a:cxn>
                  <a:cxn ang="0">
                    <a:pos x="172" y="48"/>
                  </a:cxn>
                  <a:cxn ang="0">
                    <a:pos x="162" y="34"/>
                  </a:cxn>
                  <a:cxn ang="0">
                    <a:pos x="148" y="21"/>
                  </a:cxn>
                  <a:cxn ang="0">
                    <a:pos x="134" y="11"/>
                  </a:cxn>
                  <a:cxn ang="0">
                    <a:pos x="118" y="5"/>
                  </a:cxn>
                  <a:cxn ang="0">
                    <a:pos x="101" y="0"/>
                  </a:cxn>
                  <a:cxn ang="0">
                    <a:pos x="82" y="0"/>
                  </a:cxn>
                  <a:cxn ang="0">
                    <a:pos x="64" y="5"/>
                  </a:cxn>
                  <a:cxn ang="0">
                    <a:pos x="48" y="11"/>
                  </a:cxn>
                  <a:cxn ang="0">
                    <a:pos x="33" y="21"/>
                  </a:cxn>
                  <a:cxn ang="0">
                    <a:pos x="21" y="34"/>
                  </a:cxn>
                  <a:cxn ang="0">
                    <a:pos x="11" y="48"/>
                  </a:cxn>
                  <a:cxn ang="0">
                    <a:pos x="3" y="65"/>
                  </a:cxn>
                  <a:cxn ang="0">
                    <a:pos x="0" y="82"/>
                  </a:cxn>
                  <a:cxn ang="0">
                    <a:pos x="0" y="101"/>
                  </a:cxn>
                  <a:cxn ang="0">
                    <a:pos x="3"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6"/>
                    </a:lnTo>
                    <a:lnTo>
                      <a:pt x="134" y="172"/>
                    </a:lnTo>
                    <a:lnTo>
                      <a:pt x="142" y="168"/>
                    </a:lnTo>
                    <a:lnTo>
                      <a:pt x="148" y="162"/>
                    </a:lnTo>
                    <a:lnTo>
                      <a:pt x="155" y="156"/>
                    </a:lnTo>
                    <a:lnTo>
                      <a:pt x="162" y="150"/>
                    </a:lnTo>
                    <a:lnTo>
                      <a:pt x="166"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6" y="40"/>
                    </a:lnTo>
                    <a:lnTo>
                      <a:pt x="162" y="34"/>
                    </a:lnTo>
                    <a:lnTo>
                      <a:pt x="155" y="27"/>
                    </a:lnTo>
                    <a:lnTo>
                      <a:pt x="148" y="21"/>
                    </a:lnTo>
                    <a:lnTo>
                      <a:pt x="142" y="16"/>
                    </a:lnTo>
                    <a:lnTo>
                      <a:pt x="134" y="11"/>
                    </a:lnTo>
                    <a:lnTo>
                      <a:pt x="126" y="7"/>
                    </a:lnTo>
                    <a:lnTo>
                      <a:pt x="118" y="5"/>
                    </a:lnTo>
                    <a:lnTo>
                      <a:pt x="110" y="2"/>
                    </a:lnTo>
                    <a:lnTo>
                      <a:pt x="101" y="0"/>
                    </a:lnTo>
                    <a:lnTo>
                      <a:pt x="91"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6" y="56"/>
                    </a:lnTo>
                    <a:lnTo>
                      <a:pt x="3" y="65"/>
                    </a:lnTo>
                    <a:lnTo>
                      <a:pt x="1" y="73"/>
                    </a:lnTo>
                    <a:lnTo>
                      <a:pt x="0" y="82"/>
                    </a:lnTo>
                    <a:lnTo>
                      <a:pt x="0" y="91"/>
                    </a:lnTo>
                    <a:lnTo>
                      <a:pt x="0" y="101"/>
                    </a:lnTo>
                    <a:lnTo>
                      <a:pt x="1" y="110"/>
                    </a:lnTo>
                    <a:lnTo>
                      <a:pt x="3" y="119"/>
                    </a:lnTo>
                    <a:lnTo>
                      <a:pt x="6"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6" name="Freeform 135"/>
              <p:cNvSpPr>
                <a:spLocks/>
              </p:cNvSpPr>
              <p:nvPr/>
            </p:nvSpPr>
            <p:spPr bwMode="auto">
              <a:xfrm>
                <a:off x="11779653" y="3526787"/>
                <a:ext cx="28575" cy="30163"/>
              </a:xfrm>
              <a:custGeom>
                <a:avLst/>
                <a:gdLst/>
                <a:ahLst/>
                <a:cxnLst>
                  <a:cxn ang="0">
                    <a:pos x="101" y="182"/>
                  </a:cxn>
                  <a:cxn ang="0">
                    <a:pos x="118" y="179"/>
                  </a:cxn>
                  <a:cxn ang="0">
                    <a:pos x="134" y="172"/>
                  </a:cxn>
                  <a:cxn ang="0">
                    <a:pos x="149" y="162"/>
                  </a:cxn>
                  <a:cxn ang="0">
                    <a:pos x="162" y="150"/>
                  </a:cxn>
                  <a:cxn ang="0">
                    <a:pos x="172" y="134"/>
                  </a:cxn>
                  <a:cxn ang="0">
                    <a:pos x="178" y="119"/>
                  </a:cxn>
                  <a:cxn ang="0">
                    <a:pos x="182" y="101"/>
                  </a:cxn>
                  <a:cxn ang="0">
                    <a:pos x="182" y="82"/>
                  </a:cxn>
                  <a:cxn ang="0">
                    <a:pos x="178" y="65"/>
                  </a:cxn>
                  <a:cxn ang="0">
                    <a:pos x="172" y="48"/>
                  </a:cxn>
                  <a:cxn ang="0">
                    <a:pos x="162" y="34"/>
                  </a:cxn>
                  <a:cxn ang="0">
                    <a:pos x="149" y="21"/>
                  </a:cxn>
                  <a:cxn ang="0">
                    <a:pos x="134" y="11"/>
                  </a:cxn>
                  <a:cxn ang="0">
                    <a:pos x="118" y="5"/>
                  </a:cxn>
                  <a:cxn ang="0">
                    <a:pos x="101" y="0"/>
                  </a:cxn>
                  <a:cxn ang="0">
                    <a:pos x="82" y="0"/>
                  </a:cxn>
                  <a:cxn ang="0">
                    <a:pos x="64" y="5"/>
                  </a:cxn>
                  <a:cxn ang="0">
                    <a:pos x="47"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6"/>
                    </a:lnTo>
                    <a:lnTo>
                      <a:pt x="134" y="172"/>
                    </a:lnTo>
                    <a:lnTo>
                      <a:pt x="142" y="168"/>
                    </a:lnTo>
                    <a:lnTo>
                      <a:pt x="149" y="162"/>
                    </a:lnTo>
                    <a:lnTo>
                      <a:pt x="156" y="156"/>
                    </a:lnTo>
                    <a:lnTo>
                      <a:pt x="162" y="150"/>
                    </a:lnTo>
                    <a:lnTo>
                      <a:pt x="167" y="142"/>
                    </a:lnTo>
                    <a:lnTo>
                      <a:pt x="172" y="134"/>
                    </a:lnTo>
                    <a:lnTo>
                      <a:pt x="175" y="127"/>
                    </a:lnTo>
                    <a:lnTo>
                      <a:pt x="178" y="119"/>
                    </a:lnTo>
                    <a:lnTo>
                      <a:pt x="180" y="110"/>
                    </a:lnTo>
                    <a:lnTo>
                      <a:pt x="182" y="101"/>
                    </a:lnTo>
                    <a:lnTo>
                      <a:pt x="183" y="91"/>
                    </a:lnTo>
                    <a:lnTo>
                      <a:pt x="182" y="82"/>
                    </a:lnTo>
                    <a:lnTo>
                      <a:pt x="180" y="73"/>
                    </a:lnTo>
                    <a:lnTo>
                      <a:pt x="178" y="65"/>
                    </a:lnTo>
                    <a:lnTo>
                      <a:pt x="175" y="56"/>
                    </a:lnTo>
                    <a:lnTo>
                      <a:pt x="172" y="48"/>
                    </a:lnTo>
                    <a:lnTo>
                      <a:pt x="167" y="40"/>
                    </a:lnTo>
                    <a:lnTo>
                      <a:pt x="162" y="34"/>
                    </a:lnTo>
                    <a:lnTo>
                      <a:pt x="156" y="27"/>
                    </a:lnTo>
                    <a:lnTo>
                      <a:pt x="149" y="21"/>
                    </a:lnTo>
                    <a:lnTo>
                      <a:pt x="142" y="16"/>
                    </a:lnTo>
                    <a:lnTo>
                      <a:pt x="134" y="11"/>
                    </a:lnTo>
                    <a:lnTo>
                      <a:pt x="126" y="7"/>
                    </a:lnTo>
                    <a:lnTo>
                      <a:pt x="118" y="5"/>
                    </a:lnTo>
                    <a:lnTo>
                      <a:pt x="109" y="2"/>
                    </a:lnTo>
                    <a:lnTo>
                      <a:pt x="101" y="0"/>
                    </a:lnTo>
                    <a:lnTo>
                      <a:pt x="91" y="0"/>
                    </a:lnTo>
                    <a:lnTo>
                      <a:pt x="82" y="0"/>
                    </a:lnTo>
                    <a:lnTo>
                      <a:pt x="73" y="2"/>
                    </a:lnTo>
                    <a:lnTo>
                      <a:pt x="64" y="5"/>
                    </a:lnTo>
                    <a:lnTo>
                      <a:pt x="55" y="7"/>
                    </a:lnTo>
                    <a:lnTo>
                      <a:pt x="47" y="11"/>
                    </a:lnTo>
                    <a:lnTo>
                      <a:pt x="40" y="16"/>
                    </a:lnTo>
                    <a:lnTo>
                      <a:pt x="33" y="21"/>
                    </a:lnTo>
                    <a:lnTo>
                      <a:pt x="26" y="27"/>
                    </a:lnTo>
                    <a:lnTo>
                      <a:pt x="21" y="34"/>
                    </a:lnTo>
                    <a:lnTo>
                      <a:pt x="15" y="40"/>
                    </a:lnTo>
                    <a:lnTo>
                      <a:pt x="11" y="48"/>
                    </a:lnTo>
                    <a:lnTo>
                      <a:pt x="6" y="56"/>
                    </a:lnTo>
                    <a:lnTo>
                      <a:pt x="4" y="65"/>
                    </a:lnTo>
                    <a:lnTo>
                      <a:pt x="2" y="73"/>
                    </a:lnTo>
                    <a:lnTo>
                      <a:pt x="0" y="82"/>
                    </a:lnTo>
                    <a:lnTo>
                      <a:pt x="0" y="91"/>
                    </a:lnTo>
                    <a:lnTo>
                      <a:pt x="0" y="101"/>
                    </a:lnTo>
                    <a:lnTo>
                      <a:pt x="2" y="110"/>
                    </a:lnTo>
                    <a:lnTo>
                      <a:pt x="4" y="119"/>
                    </a:lnTo>
                    <a:lnTo>
                      <a:pt x="6" y="127"/>
                    </a:lnTo>
                    <a:lnTo>
                      <a:pt x="11" y="134"/>
                    </a:lnTo>
                    <a:lnTo>
                      <a:pt x="15" y="142"/>
                    </a:lnTo>
                    <a:lnTo>
                      <a:pt x="21" y="150"/>
                    </a:lnTo>
                    <a:lnTo>
                      <a:pt x="26" y="156"/>
                    </a:lnTo>
                    <a:lnTo>
                      <a:pt x="33" y="162"/>
                    </a:lnTo>
                    <a:lnTo>
                      <a:pt x="40" y="168"/>
                    </a:lnTo>
                    <a:lnTo>
                      <a:pt x="47"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7" name="Freeform 136"/>
              <p:cNvSpPr>
                <a:spLocks/>
              </p:cNvSpPr>
              <p:nvPr/>
            </p:nvSpPr>
            <p:spPr bwMode="auto">
              <a:xfrm>
                <a:off x="12235265" y="2586987"/>
                <a:ext cx="203200" cy="34925"/>
              </a:xfrm>
              <a:custGeom>
                <a:avLst/>
                <a:gdLst/>
                <a:ahLst/>
                <a:cxnLst>
                  <a:cxn ang="0">
                    <a:pos x="1170" y="0"/>
                  </a:cxn>
                  <a:cxn ang="0">
                    <a:pos x="1192" y="2"/>
                  </a:cxn>
                  <a:cxn ang="0">
                    <a:pos x="1212" y="8"/>
                  </a:cxn>
                  <a:cxn ang="0">
                    <a:pos x="1231" y="18"/>
                  </a:cxn>
                  <a:cxn ang="0">
                    <a:pos x="1246" y="32"/>
                  </a:cxn>
                  <a:cxn ang="0">
                    <a:pos x="1259" y="47"/>
                  </a:cxn>
                  <a:cxn ang="0">
                    <a:pos x="1271" y="66"/>
                  </a:cxn>
                  <a:cxn ang="0">
                    <a:pos x="1276" y="87"/>
                  </a:cxn>
                  <a:cxn ang="0">
                    <a:pos x="1278" y="108"/>
                  </a:cxn>
                  <a:cxn ang="0">
                    <a:pos x="1276" y="131"/>
                  </a:cxn>
                  <a:cxn ang="0">
                    <a:pos x="1271" y="150"/>
                  </a:cxn>
                  <a:cxn ang="0">
                    <a:pos x="1259" y="169"/>
                  </a:cxn>
                  <a:cxn ang="0">
                    <a:pos x="1246" y="186"/>
                  </a:cxn>
                  <a:cxn ang="0">
                    <a:pos x="1231" y="199"/>
                  </a:cxn>
                  <a:cxn ang="0">
                    <a:pos x="1212" y="209"/>
                  </a:cxn>
                  <a:cxn ang="0">
                    <a:pos x="1192" y="215"/>
                  </a:cxn>
                  <a:cxn ang="0">
                    <a:pos x="1170" y="217"/>
                  </a:cxn>
                  <a:cxn ang="0">
                    <a:pos x="97" y="217"/>
                  </a:cxn>
                  <a:cxn ang="0">
                    <a:pos x="76" y="213"/>
                  </a:cxn>
                  <a:cxn ang="0">
                    <a:pos x="56" y="205"/>
                  </a:cxn>
                  <a:cxn ang="0">
                    <a:pos x="40" y="193"/>
                  </a:cxn>
                  <a:cxn ang="0">
                    <a:pos x="24" y="178"/>
                  </a:cxn>
                  <a:cxn ang="0">
                    <a:pos x="13" y="160"/>
                  </a:cxn>
                  <a:cxn ang="0">
                    <a:pos x="4" y="141"/>
                  </a:cxn>
                  <a:cxn ang="0">
                    <a:pos x="0" y="119"/>
                  </a:cxn>
                  <a:cxn ang="0">
                    <a:pos x="0" y="97"/>
                  </a:cxn>
                  <a:cxn ang="0">
                    <a:pos x="4" y="76"/>
                  </a:cxn>
                  <a:cxn ang="0">
                    <a:pos x="13" y="57"/>
                  </a:cxn>
                  <a:cxn ang="0">
                    <a:pos x="24" y="40"/>
                  </a:cxn>
                  <a:cxn ang="0">
                    <a:pos x="40" y="25"/>
                  </a:cxn>
                  <a:cxn ang="0">
                    <a:pos x="56" y="13"/>
                  </a:cxn>
                  <a:cxn ang="0">
                    <a:pos x="76" y="4"/>
                  </a:cxn>
                  <a:cxn ang="0">
                    <a:pos x="97" y="1"/>
                  </a:cxn>
                </a:cxnLst>
                <a:rect l="0" t="0" r="r" b="b"/>
                <a:pathLst>
                  <a:path w="1278" h="217">
                    <a:moveTo>
                      <a:pt x="108" y="0"/>
                    </a:moveTo>
                    <a:lnTo>
                      <a:pt x="1170" y="0"/>
                    </a:lnTo>
                    <a:lnTo>
                      <a:pt x="1181" y="1"/>
                    </a:lnTo>
                    <a:lnTo>
                      <a:pt x="1192" y="2"/>
                    </a:lnTo>
                    <a:lnTo>
                      <a:pt x="1202" y="4"/>
                    </a:lnTo>
                    <a:lnTo>
                      <a:pt x="1212" y="8"/>
                    </a:lnTo>
                    <a:lnTo>
                      <a:pt x="1222" y="13"/>
                    </a:lnTo>
                    <a:lnTo>
                      <a:pt x="1231" y="18"/>
                    </a:lnTo>
                    <a:lnTo>
                      <a:pt x="1238" y="25"/>
                    </a:lnTo>
                    <a:lnTo>
                      <a:pt x="1246" y="32"/>
                    </a:lnTo>
                    <a:lnTo>
                      <a:pt x="1254" y="40"/>
                    </a:lnTo>
                    <a:lnTo>
                      <a:pt x="1259" y="47"/>
                    </a:lnTo>
                    <a:lnTo>
                      <a:pt x="1265" y="57"/>
                    </a:lnTo>
                    <a:lnTo>
                      <a:pt x="1271" y="66"/>
                    </a:lnTo>
                    <a:lnTo>
                      <a:pt x="1274" y="76"/>
                    </a:lnTo>
                    <a:lnTo>
                      <a:pt x="1276" y="87"/>
                    </a:lnTo>
                    <a:lnTo>
                      <a:pt x="1278" y="97"/>
                    </a:lnTo>
                    <a:lnTo>
                      <a:pt x="1278" y="108"/>
                    </a:lnTo>
                    <a:lnTo>
                      <a:pt x="1278" y="119"/>
                    </a:lnTo>
                    <a:lnTo>
                      <a:pt x="1276" y="131"/>
                    </a:lnTo>
                    <a:lnTo>
                      <a:pt x="1274" y="141"/>
                    </a:lnTo>
                    <a:lnTo>
                      <a:pt x="1271" y="150"/>
                    </a:lnTo>
                    <a:lnTo>
                      <a:pt x="1265" y="160"/>
                    </a:lnTo>
                    <a:lnTo>
                      <a:pt x="1259" y="169"/>
                    </a:lnTo>
                    <a:lnTo>
                      <a:pt x="1254" y="178"/>
                    </a:lnTo>
                    <a:lnTo>
                      <a:pt x="1246" y="186"/>
                    </a:lnTo>
                    <a:lnTo>
                      <a:pt x="1238" y="193"/>
                    </a:lnTo>
                    <a:lnTo>
                      <a:pt x="1231" y="199"/>
                    </a:lnTo>
                    <a:lnTo>
                      <a:pt x="1222" y="205"/>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5"/>
                    </a:lnTo>
                    <a:lnTo>
                      <a:pt x="47" y="199"/>
                    </a:lnTo>
                    <a:lnTo>
                      <a:pt x="40" y="193"/>
                    </a:lnTo>
                    <a:lnTo>
                      <a:pt x="32" y="186"/>
                    </a:lnTo>
                    <a:lnTo>
                      <a:pt x="24" y="178"/>
                    </a:lnTo>
                    <a:lnTo>
                      <a:pt x="19" y="169"/>
                    </a:lnTo>
                    <a:lnTo>
                      <a:pt x="13" y="160"/>
                    </a:lnTo>
                    <a:lnTo>
                      <a:pt x="9" y="150"/>
                    </a:lnTo>
                    <a:lnTo>
                      <a:pt x="4" y="141"/>
                    </a:lnTo>
                    <a:lnTo>
                      <a:pt x="2" y="131"/>
                    </a:lnTo>
                    <a:lnTo>
                      <a:pt x="0" y="119"/>
                    </a:lnTo>
                    <a:lnTo>
                      <a:pt x="0" y="108"/>
                    </a:lnTo>
                    <a:lnTo>
                      <a:pt x="0" y="97"/>
                    </a:lnTo>
                    <a:lnTo>
                      <a:pt x="2" y="87"/>
                    </a:lnTo>
                    <a:lnTo>
                      <a:pt x="4" y="76"/>
                    </a:lnTo>
                    <a:lnTo>
                      <a:pt x="9" y="66"/>
                    </a:lnTo>
                    <a:lnTo>
                      <a:pt x="13" y="57"/>
                    </a:lnTo>
                    <a:lnTo>
                      <a:pt x="19" y="47"/>
                    </a:lnTo>
                    <a:lnTo>
                      <a:pt x="24" y="40"/>
                    </a:lnTo>
                    <a:lnTo>
                      <a:pt x="32" y="32"/>
                    </a:lnTo>
                    <a:lnTo>
                      <a:pt x="40"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8" name="Freeform 137"/>
              <p:cNvSpPr>
                <a:spLocks/>
              </p:cNvSpPr>
              <p:nvPr/>
            </p:nvSpPr>
            <p:spPr bwMode="auto">
              <a:xfrm>
                <a:off x="11619315" y="2588574"/>
                <a:ext cx="28575" cy="28575"/>
              </a:xfrm>
              <a:custGeom>
                <a:avLst/>
                <a:gdLst/>
                <a:ahLst/>
                <a:cxnLst>
                  <a:cxn ang="0">
                    <a:pos x="101" y="183"/>
                  </a:cxn>
                  <a:cxn ang="0">
                    <a:pos x="119" y="179"/>
                  </a:cxn>
                  <a:cxn ang="0">
                    <a:pos x="136" y="172"/>
                  </a:cxn>
                  <a:cxn ang="0">
                    <a:pos x="150" y="162"/>
                  </a:cxn>
                  <a:cxn ang="0">
                    <a:pos x="162" y="150"/>
                  </a:cxn>
                  <a:cxn ang="0">
                    <a:pos x="172" y="136"/>
                  </a:cxn>
                  <a:cxn ang="0">
                    <a:pos x="179" y="119"/>
                  </a:cxn>
                  <a:cxn ang="0">
                    <a:pos x="183" y="101"/>
                  </a:cxn>
                  <a:cxn ang="0">
                    <a:pos x="183" y="82"/>
                  </a:cxn>
                  <a:cxn ang="0">
                    <a:pos x="179" y="65"/>
                  </a:cxn>
                  <a:cxn ang="0">
                    <a:pos x="172" y="49"/>
                  </a:cxn>
                  <a:cxn ang="0">
                    <a:pos x="162" y="34"/>
                  </a:cxn>
                  <a:cxn ang="0">
                    <a:pos x="150" y="21"/>
                  </a:cxn>
                  <a:cxn ang="0">
                    <a:pos x="136" y="11"/>
                  </a:cxn>
                  <a:cxn ang="0">
                    <a:pos x="119" y="5"/>
                  </a:cxn>
                  <a:cxn ang="0">
                    <a:pos x="101" y="1"/>
                  </a:cxn>
                  <a:cxn ang="0">
                    <a:pos x="82" y="1"/>
                  </a:cxn>
                  <a:cxn ang="0">
                    <a:pos x="65" y="5"/>
                  </a:cxn>
                  <a:cxn ang="0">
                    <a:pos x="49" y="11"/>
                  </a:cxn>
                  <a:cxn ang="0">
                    <a:pos x="34" y="21"/>
                  </a:cxn>
                  <a:cxn ang="0">
                    <a:pos x="21" y="34"/>
                  </a:cxn>
                  <a:cxn ang="0">
                    <a:pos x="11" y="49"/>
                  </a:cxn>
                  <a:cxn ang="0">
                    <a:pos x="5" y="65"/>
                  </a:cxn>
                  <a:cxn ang="0">
                    <a:pos x="1" y="82"/>
                  </a:cxn>
                  <a:cxn ang="0">
                    <a:pos x="1" y="101"/>
                  </a:cxn>
                  <a:cxn ang="0">
                    <a:pos x="5" y="119"/>
                  </a:cxn>
                  <a:cxn ang="0">
                    <a:pos x="11" y="136"/>
                  </a:cxn>
                  <a:cxn ang="0">
                    <a:pos x="21" y="150"/>
                  </a:cxn>
                  <a:cxn ang="0">
                    <a:pos x="34" y="162"/>
                  </a:cxn>
                  <a:cxn ang="0">
                    <a:pos x="49" y="172"/>
                  </a:cxn>
                  <a:cxn ang="0">
                    <a:pos x="65" y="179"/>
                  </a:cxn>
                  <a:cxn ang="0">
                    <a:pos x="82" y="183"/>
                  </a:cxn>
                </a:cxnLst>
                <a:rect l="0" t="0" r="r" b="b"/>
                <a:pathLst>
                  <a:path w="183" h="183">
                    <a:moveTo>
                      <a:pt x="92" y="183"/>
                    </a:moveTo>
                    <a:lnTo>
                      <a:pt x="101" y="183"/>
                    </a:lnTo>
                    <a:lnTo>
                      <a:pt x="110" y="181"/>
                    </a:lnTo>
                    <a:lnTo>
                      <a:pt x="119" y="179"/>
                    </a:lnTo>
                    <a:lnTo>
                      <a:pt x="128" y="177"/>
                    </a:lnTo>
                    <a:lnTo>
                      <a:pt x="136" y="172"/>
                    </a:lnTo>
                    <a:lnTo>
                      <a:pt x="143" y="168"/>
                    </a:lnTo>
                    <a:lnTo>
                      <a:pt x="150" y="162"/>
                    </a:lnTo>
                    <a:lnTo>
                      <a:pt x="157" y="157"/>
                    </a:lnTo>
                    <a:lnTo>
                      <a:pt x="162" y="150"/>
                    </a:lnTo>
                    <a:lnTo>
                      <a:pt x="168" y="143"/>
                    </a:lnTo>
                    <a:lnTo>
                      <a:pt x="172" y="136"/>
                    </a:lnTo>
                    <a:lnTo>
                      <a:pt x="177" y="128"/>
                    </a:lnTo>
                    <a:lnTo>
                      <a:pt x="179" y="119"/>
                    </a:lnTo>
                    <a:lnTo>
                      <a:pt x="181" y="110"/>
                    </a:lnTo>
                    <a:lnTo>
                      <a:pt x="183" y="101"/>
                    </a:lnTo>
                    <a:lnTo>
                      <a:pt x="183" y="92"/>
                    </a:lnTo>
                    <a:lnTo>
                      <a:pt x="183" y="82"/>
                    </a:lnTo>
                    <a:lnTo>
                      <a:pt x="181" y="73"/>
                    </a:lnTo>
                    <a:lnTo>
                      <a:pt x="179" y="65"/>
                    </a:lnTo>
                    <a:lnTo>
                      <a:pt x="177" y="57"/>
                    </a:lnTo>
                    <a:lnTo>
                      <a:pt x="172" y="49"/>
                    </a:lnTo>
                    <a:lnTo>
                      <a:pt x="168" y="41"/>
                    </a:lnTo>
                    <a:lnTo>
                      <a:pt x="162" y="34"/>
                    </a:lnTo>
                    <a:lnTo>
                      <a:pt x="157" y="28"/>
                    </a:lnTo>
                    <a:lnTo>
                      <a:pt x="150" y="21"/>
                    </a:lnTo>
                    <a:lnTo>
                      <a:pt x="143" y="16"/>
                    </a:lnTo>
                    <a:lnTo>
                      <a:pt x="136" y="11"/>
                    </a:lnTo>
                    <a:lnTo>
                      <a:pt x="128" y="8"/>
                    </a:lnTo>
                    <a:lnTo>
                      <a:pt x="119" y="5"/>
                    </a:lnTo>
                    <a:lnTo>
                      <a:pt x="110" y="2"/>
                    </a:lnTo>
                    <a:lnTo>
                      <a:pt x="101" y="1"/>
                    </a:lnTo>
                    <a:lnTo>
                      <a:pt x="92" y="0"/>
                    </a:lnTo>
                    <a:lnTo>
                      <a:pt x="82" y="1"/>
                    </a:lnTo>
                    <a:lnTo>
                      <a:pt x="73" y="2"/>
                    </a:lnTo>
                    <a:lnTo>
                      <a:pt x="65" y="5"/>
                    </a:lnTo>
                    <a:lnTo>
                      <a:pt x="57" y="8"/>
                    </a:lnTo>
                    <a:lnTo>
                      <a:pt x="49" y="11"/>
                    </a:lnTo>
                    <a:lnTo>
                      <a:pt x="41" y="16"/>
                    </a:lnTo>
                    <a:lnTo>
                      <a:pt x="34" y="21"/>
                    </a:lnTo>
                    <a:lnTo>
                      <a:pt x="28" y="28"/>
                    </a:lnTo>
                    <a:lnTo>
                      <a:pt x="21" y="34"/>
                    </a:lnTo>
                    <a:lnTo>
                      <a:pt x="16" y="41"/>
                    </a:lnTo>
                    <a:lnTo>
                      <a:pt x="11" y="49"/>
                    </a:lnTo>
                    <a:lnTo>
                      <a:pt x="8" y="57"/>
                    </a:lnTo>
                    <a:lnTo>
                      <a:pt x="5" y="65"/>
                    </a:lnTo>
                    <a:lnTo>
                      <a:pt x="2" y="73"/>
                    </a:lnTo>
                    <a:lnTo>
                      <a:pt x="1" y="82"/>
                    </a:lnTo>
                    <a:lnTo>
                      <a:pt x="0" y="92"/>
                    </a:lnTo>
                    <a:lnTo>
                      <a:pt x="1" y="101"/>
                    </a:lnTo>
                    <a:lnTo>
                      <a:pt x="2" y="110"/>
                    </a:lnTo>
                    <a:lnTo>
                      <a:pt x="5" y="119"/>
                    </a:lnTo>
                    <a:lnTo>
                      <a:pt x="8" y="128"/>
                    </a:lnTo>
                    <a:lnTo>
                      <a:pt x="11" y="136"/>
                    </a:lnTo>
                    <a:lnTo>
                      <a:pt x="16" y="143"/>
                    </a:lnTo>
                    <a:lnTo>
                      <a:pt x="21" y="150"/>
                    </a:lnTo>
                    <a:lnTo>
                      <a:pt x="28" y="157"/>
                    </a:lnTo>
                    <a:lnTo>
                      <a:pt x="34" y="162"/>
                    </a:lnTo>
                    <a:lnTo>
                      <a:pt x="41" y="168"/>
                    </a:lnTo>
                    <a:lnTo>
                      <a:pt x="49" y="172"/>
                    </a:lnTo>
                    <a:lnTo>
                      <a:pt x="57" y="177"/>
                    </a:lnTo>
                    <a:lnTo>
                      <a:pt x="65"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9" name="Freeform 138"/>
              <p:cNvSpPr>
                <a:spLocks/>
              </p:cNvSpPr>
              <p:nvPr/>
            </p:nvSpPr>
            <p:spPr bwMode="auto">
              <a:xfrm>
                <a:off x="11659003" y="2588574"/>
                <a:ext cx="28575" cy="28575"/>
              </a:xfrm>
              <a:custGeom>
                <a:avLst/>
                <a:gdLst/>
                <a:ahLst/>
                <a:cxnLst>
                  <a:cxn ang="0">
                    <a:pos x="100" y="183"/>
                  </a:cxn>
                  <a:cxn ang="0">
                    <a:pos x="118" y="179"/>
                  </a:cxn>
                  <a:cxn ang="0">
                    <a:pos x="134"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4" y="11"/>
                  </a:cxn>
                  <a:cxn ang="0">
                    <a:pos x="118" y="5"/>
                  </a:cxn>
                  <a:cxn ang="0">
                    <a:pos x="100" y="1"/>
                  </a:cxn>
                  <a:cxn ang="0">
                    <a:pos x="81" y="1"/>
                  </a:cxn>
                  <a:cxn ang="0">
                    <a:pos x="63" y="5"/>
                  </a:cxn>
                  <a:cxn ang="0">
                    <a:pos x="48" y="11"/>
                  </a:cxn>
                  <a:cxn ang="0">
                    <a:pos x="32" y="21"/>
                  </a:cxn>
                  <a:cxn ang="0">
                    <a:pos x="20" y="34"/>
                  </a:cxn>
                  <a:cxn ang="0">
                    <a:pos x="10" y="49"/>
                  </a:cxn>
                  <a:cxn ang="0">
                    <a:pos x="4" y="65"/>
                  </a:cxn>
                  <a:cxn ang="0">
                    <a:pos x="0" y="82"/>
                  </a:cxn>
                  <a:cxn ang="0">
                    <a:pos x="0" y="101"/>
                  </a:cxn>
                  <a:cxn ang="0">
                    <a:pos x="4" y="119"/>
                  </a:cxn>
                  <a:cxn ang="0">
                    <a:pos x="10" y="136"/>
                  </a:cxn>
                  <a:cxn ang="0">
                    <a:pos x="20" y="150"/>
                  </a:cxn>
                  <a:cxn ang="0">
                    <a:pos x="32" y="162"/>
                  </a:cxn>
                  <a:cxn ang="0">
                    <a:pos x="48" y="172"/>
                  </a:cxn>
                  <a:cxn ang="0">
                    <a:pos x="63" y="179"/>
                  </a:cxn>
                  <a:cxn ang="0">
                    <a:pos x="81" y="183"/>
                  </a:cxn>
                </a:cxnLst>
                <a:rect l="0" t="0" r="r" b="b"/>
                <a:pathLst>
                  <a:path w="182" h="183">
                    <a:moveTo>
                      <a:pt x="91" y="183"/>
                    </a:moveTo>
                    <a:lnTo>
                      <a:pt x="100" y="183"/>
                    </a:lnTo>
                    <a:lnTo>
                      <a:pt x="109" y="181"/>
                    </a:lnTo>
                    <a:lnTo>
                      <a:pt x="118" y="179"/>
                    </a:lnTo>
                    <a:lnTo>
                      <a:pt x="127" y="177"/>
                    </a:lnTo>
                    <a:lnTo>
                      <a:pt x="134" y="172"/>
                    </a:lnTo>
                    <a:lnTo>
                      <a:pt x="142" y="168"/>
                    </a:lnTo>
                    <a:lnTo>
                      <a:pt x="149" y="162"/>
                    </a:lnTo>
                    <a:lnTo>
                      <a:pt x="155" y="157"/>
                    </a:lnTo>
                    <a:lnTo>
                      <a:pt x="161" y="150"/>
                    </a:lnTo>
                    <a:lnTo>
                      <a:pt x="167"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7" y="41"/>
                    </a:lnTo>
                    <a:lnTo>
                      <a:pt x="161" y="34"/>
                    </a:lnTo>
                    <a:lnTo>
                      <a:pt x="155" y="28"/>
                    </a:lnTo>
                    <a:lnTo>
                      <a:pt x="149" y="21"/>
                    </a:lnTo>
                    <a:lnTo>
                      <a:pt x="142" y="16"/>
                    </a:lnTo>
                    <a:lnTo>
                      <a:pt x="134" y="11"/>
                    </a:lnTo>
                    <a:lnTo>
                      <a:pt x="127" y="8"/>
                    </a:lnTo>
                    <a:lnTo>
                      <a:pt x="118" y="5"/>
                    </a:lnTo>
                    <a:lnTo>
                      <a:pt x="109" y="2"/>
                    </a:lnTo>
                    <a:lnTo>
                      <a:pt x="100" y="1"/>
                    </a:lnTo>
                    <a:lnTo>
                      <a:pt x="91" y="0"/>
                    </a:lnTo>
                    <a:lnTo>
                      <a:pt x="81" y="1"/>
                    </a:lnTo>
                    <a:lnTo>
                      <a:pt x="72" y="2"/>
                    </a:lnTo>
                    <a:lnTo>
                      <a:pt x="63" y="5"/>
                    </a:lnTo>
                    <a:lnTo>
                      <a:pt x="56" y="8"/>
                    </a:lnTo>
                    <a:lnTo>
                      <a:pt x="48" y="11"/>
                    </a:lnTo>
                    <a:lnTo>
                      <a:pt x="40" y="16"/>
                    </a:lnTo>
                    <a:lnTo>
                      <a:pt x="32" y="21"/>
                    </a:lnTo>
                    <a:lnTo>
                      <a:pt x="27" y="28"/>
                    </a:lnTo>
                    <a:lnTo>
                      <a:pt x="20" y="34"/>
                    </a:lnTo>
                    <a:lnTo>
                      <a:pt x="16" y="41"/>
                    </a:lnTo>
                    <a:lnTo>
                      <a:pt x="10" y="49"/>
                    </a:lnTo>
                    <a:lnTo>
                      <a:pt x="7" y="57"/>
                    </a:lnTo>
                    <a:lnTo>
                      <a:pt x="4" y="65"/>
                    </a:lnTo>
                    <a:lnTo>
                      <a:pt x="1" y="73"/>
                    </a:lnTo>
                    <a:lnTo>
                      <a:pt x="0" y="82"/>
                    </a:lnTo>
                    <a:lnTo>
                      <a:pt x="0" y="92"/>
                    </a:lnTo>
                    <a:lnTo>
                      <a:pt x="0" y="101"/>
                    </a:lnTo>
                    <a:lnTo>
                      <a:pt x="1" y="110"/>
                    </a:lnTo>
                    <a:lnTo>
                      <a:pt x="4" y="119"/>
                    </a:lnTo>
                    <a:lnTo>
                      <a:pt x="7" y="128"/>
                    </a:lnTo>
                    <a:lnTo>
                      <a:pt x="10" y="136"/>
                    </a:lnTo>
                    <a:lnTo>
                      <a:pt x="16" y="143"/>
                    </a:lnTo>
                    <a:lnTo>
                      <a:pt x="20" y="150"/>
                    </a:lnTo>
                    <a:lnTo>
                      <a:pt x="27" y="157"/>
                    </a:lnTo>
                    <a:lnTo>
                      <a:pt x="32" y="162"/>
                    </a:lnTo>
                    <a:lnTo>
                      <a:pt x="40" y="168"/>
                    </a:lnTo>
                    <a:lnTo>
                      <a:pt x="48" y="172"/>
                    </a:lnTo>
                    <a:lnTo>
                      <a:pt x="56" y="177"/>
                    </a:lnTo>
                    <a:lnTo>
                      <a:pt x="63" y="179"/>
                    </a:lnTo>
                    <a:lnTo>
                      <a:pt x="72" y="181"/>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0" name="Freeform 139"/>
              <p:cNvSpPr>
                <a:spLocks/>
              </p:cNvSpPr>
              <p:nvPr/>
            </p:nvSpPr>
            <p:spPr bwMode="auto">
              <a:xfrm>
                <a:off x="11698690" y="2588574"/>
                <a:ext cx="30163" cy="28575"/>
              </a:xfrm>
              <a:custGeom>
                <a:avLst/>
                <a:gdLst/>
                <a:ahLst/>
                <a:cxnLst>
                  <a:cxn ang="0">
                    <a:pos x="100" y="183"/>
                  </a:cxn>
                  <a:cxn ang="0">
                    <a:pos x="118" y="179"/>
                  </a:cxn>
                  <a:cxn ang="0">
                    <a:pos x="134" y="172"/>
                  </a:cxn>
                  <a:cxn ang="0">
                    <a:pos x="149" y="162"/>
                  </a:cxn>
                  <a:cxn ang="0">
                    <a:pos x="162" y="150"/>
                  </a:cxn>
                  <a:cxn ang="0">
                    <a:pos x="171" y="136"/>
                  </a:cxn>
                  <a:cxn ang="0">
                    <a:pos x="179" y="119"/>
                  </a:cxn>
                  <a:cxn ang="0">
                    <a:pos x="182" y="101"/>
                  </a:cxn>
                  <a:cxn ang="0">
                    <a:pos x="182" y="82"/>
                  </a:cxn>
                  <a:cxn ang="0">
                    <a:pos x="179" y="65"/>
                  </a:cxn>
                  <a:cxn ang="0">
                    <a:pos x="171" y="49"/>
                  </a:cxn>
                  <a:cxn ang="0">
                    <a:pos x="162" y="34"/>
                  </a:cxn>
                  <a:cxn ang="0">
                    <a:pos x="149" y="21"/>
                  </a:cxn>
                  <a:cxn ang="0">
                    <a:pos x="134" y="11"/>
                  </a:cxn>
                  <a:cxn ang="0">
                    <a:pos x="118" y="5"/>
                  </a:cxn>
                  <a:cxn ang="0">
                    <a:pos x="100" y="1"/>
                  </a:cxn>
                  <a:cxn ang="0">
                    <a:pos x="82" y="1"/>
                  </a:cxn>
                  <a:cxn ang="0">
                    <a:pos x="64" y="5"/>
                  </a:cxn>
                  <a:cxn ang="0">
                    <a:pos x="48" y="11"/>
                  </a:cxn>
                  <a:cxn ang="0">
                    <a:pos x="33" y="21"/>
                  </a:cxn>
                  <a:cxn ang="0">
                    <a:pos x="20" y="34"/>
                  </a:cxn>
                  <a:cxn ang="0">
                    <a:pos x="11" y="49"/>
                  </a:cxn>
                  <a:cxn ang="0">
                    <a:pos x="3" y="65"/>
                  </a:cxn>
                  <a:cxn ang="0">
                    <a:pos x="0" y="82"/>
                  </a:cxn>
                  <a:cxn ang="0">
                    <a:pos x="0" y="101"/>
                  </a:cxn>
                  <a:cxn ang="0">
                    <a:pos x="3" y="119"/>
                  </a:cxn>
                  <a:cxn ang="0">
                    <a:pos x="11" y="136"/>
                  </a:cxn>
                  <a:cxn ang="0">
                    <a:pos x="20" y="150"/>
                  </a:cxn>
                  <a:cxn ang="0">
                    <a:pos x="33" y="162"/>
                  </a:cxn>
                  <a:cxn ang="0">
                    <a:pos x="48" y="172"/>
                  </a:cxn>
                  <a:cxn ang="0">
                    <a:pos x="64" y="179"/>
                  </a:cxn>
                  <a:cxn ang="0">
                    <a:pos x="82" y="183"/>
                  </a:cxn>
                </a:cxnLst>
                <a:rect l="0" t="0" r="r" b="b"/>
                <a:pathLst>
                  <a:path w="182" h="183">
                    <a:moveTo>
                      <a:pt x="91" y="183"/>
                    </a:moveTo>
                    <a:lnTo>
                      <a:pt x="100" y="183"/>
                    </a:lnTo>
                    <a:lnTo>
                      <a:pt x="110" y="181"/>
                    </a:lnTo>
                    <a:lnTo>
                      <a:pt x="118" y="179"/>
                    </a:lnTo>
                    <a:lnTo>
                      <a:pt x="126" y="177"/>
                    </a:lnTo>
                    <a:lnTo>
                      <a:pt x="134" y="172"/>
                    </a:lnTo>
                    <a:lnTo>
                      <a:pt x="142" y="168"/>
                    </a:lnTo>
                    <a:lnTo>
                      <a:pt x="149" y="162"/>
                    </a:lnTo>
                    <a:lnTo>
                      <a:pt x="155" y="157"/>
                    </a:lnTo>
                    <a:lnTo>
                      <a:pt x="162" y="150"/>
                    </a:lnTo>
                    <a:lnTo>
                      <a:pt x="166"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6" y="41"/>
                    </a:lnTo>
                    <a:lnTo>
                      <a:pt x="162" y="34"/>
                    </a:lnTo>
                    <a:lnTo>
                      <a:pt x="155" y="28"/>
                    </a:lnTo>
                    <a:lnTo>
                      <a:pt x="149" y="21"/>
                    </a:lnTo>
                    <a:lnTo>
                      <a:pt x="142" y="16"/>
                    </a:lnTo>
                    <a:lnTo>
                      <a:pt x="134" y="11"/>
                    </a:lnTo>
                    <a:lnTo>
                      <a:pt x="126" y="8"/>
                    </a:lnTo>
                    <a:lnTo>
                      <a:pt x="118" y="5"/>
                    </a:lnTo>
                    <a:lnTo>
                      <a:pt x="110" y="2"/>
                    </a:lnTo>
                    <a:lnTo>
                      <a:pt x="100" y="1"/>
                    </a:lnTo>
                    <a:lnTo>
                      <a:pt x="91" y="0"/>
                    </a:lnTo>
                    <a:lnTo>
                      <a:pt x="82" y="1"/>
                    </a:lnTo>
                    <a:lnTo>
                      <a:pt x="72" y="2"/>
                    </a:lnTo>
                    <a:lnTo>
                      <a:pt x="64" y="5"/>
                    </a:lnTo>
                    <a:lnTo>
                      <a:pt x="55" y="8"/>
                    </a:lnTo>
                    <a:lnTo>
                      <a:pt x="48" y="11"/>
                    </a:lnTo>
                    <a:lnTo>
                      <a:pt x="40" y="16"/>
                    </a:lnTo>
                    <a:lnTo>
                      <a:pt x="33" y="21"/>
                    </a:lnTo>
                    <a:lnTo>
                      <a:pt x="27" y="28"/>
                    </a:lnTo>
                    <a:lnTo>
                      <a:pt x="20" y="34"/>
                    </a:lnTo>
                    <a:lnTo>
                      <a:pt x="16" y="41"/>
                    </a:lnTo>
                    <a:lnTo>
                      <a:pt x="11" y="49"/>
                    </a:lnTo>
                    <a:lnTo>
                      <a:pt x="7" y="57"/>
                    </a:lnTo>
                    <a:lnTo>
                      <a:pt x="3" y="65"/>
                    </a:lnTo>
                    <a:lnTo>
                      <a:pt x="1" y="73"/>
                    </a:lnTo>
                    <a:lnTo>
                      <a:pt x="0" y="82"/>
                    </a:lnTo>
                    <a:lnTo>
                      <a:pt x="0" y="92"/>
                    </a:lnTo>
                    <a:lnTo>
                      <a:pt x="0" y="101"/>
                    </a:lnTo>
                    <a:lnTo>
                      <a:pt x="1" y="110"/>
                    </a:lnTo>
                    <a:lnTo>
                      <a:pt x="3" y="119"/>
                    </a:lnTo>
                    <a:lnTo>
                      <a:pt x="7" y="128"/>
                    </a:lnTo>
                    <a:lnTo>
                      <a:pt x="11" y="136"/>
                    </a:lnTo>
                    <a:lnTo>
                      <a:pt x="16" y="143"/>
                    </a:lnTo>
                    <a:lnTo>
                      <a:pt x="20" y="150"/>
                    </a:lnTo>
                    <a:lnTo>
                      <a:pt x="27" y="157"/>
                    </a:lnTo>
                    <a:lnTo>
                      <a:pt x="33" y="162"/>
                    </a:lnTo>
                    <a:lnTo>
                      <a:pt x="40" y="168"/>
                    </a:lnTo>
                    <a:lnTo>
                      <a:pt x="48" y="172"/>
                    </a:lnTo>
                    <a:lnTo>
                      <a:pt x="55" y="177"/>
                    </a:lnTo>
                    <a:lnTo>
                      <a:pt x="64" y="179"/>
                    </a:lnTo>
                    <a:lnTo>
                      <a:pt x="72"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1" name="Freeform 140"/>
              <p:cNvSpPr>
                <a:spLocks/>
              </p:cNvSpPr>
              <p:nvPr/>
            </p:nvSpPr>
            <p:spPr bwMode="auto">
              <a:xfrm>
                <a:off x="11739965" y="2588574"/>
                <a:ext cx="28575" cy="28575"/>
              </a:xfrm>
              <a:custGeom>
                <a:avLst/>
                <a:gdLst/>
                <a:ahLst/>
                <a:cxnLst>
                  <a:cxn ang="0">
                    <a:pos x="101" y="183"/>
                  </a:cxn>
                  <a:cxn ang="0">
                    <a:pos x="118" y="179"/>
                  </a:cxn>
                  <a:cxn ang="0">
                    <a:pos x="134" y="172"/>
                  </a:cxn>
                  <a:cxn ang="0">
                    <a:pos x="148" y="162"/>
                  </a:cxn>
                  <a:cxn ang="0">
                    <a:pos x="162" y="150"/>
                  </a:cxn>
                  <a:cxn ang="0">
                    <a:pos x="172" y="136"/>
                  </a:cxn>
                  <a:cxn ang="0">
                    <a:pos x="178" y="119"/>
                  </a:cxn>
                  <a:cxn ang="0">
                    <a:pos x="182" y="101"/>
                  </a:cxn>
                  <a:cxn ang="0">
                    <a:pos x="182" y="82"/>
                  </a:cxn>
                  <a:cxn ang="0">
                    <a:pos x="178" y="65"/>
                  </a:cxn>
                  <a:cxn ang="0">
                    <a:pos x="172" y="49"/>
                  </a:cxn>
                  <a:cxn ang="0">
                    <a:pos x="162" y="34"/>
                  </a:cxn>
                  <a:cxn ang="0">
                    <a:pos x="148" y="21"/>
                  </a:cxn>
                  <a:cxn ang="0">
                    <a:pos x="134" y="11"/>
                  </a:cxn>
                  <a:cxn ang="0">
                    <a:pos x="118" y="5"/>
                  </a:cxn>
                  <a:cxn ang="0">
                    <a:pos x="101" y="1"/>
                  </a:cxn>
                  <a:cxn ang="0">
                    <a:pos x="82" y="1"/>
                  </a:cxn>
                  <a:cxn ang="0">
                    <a:pos x="64" y="5"/>
                  </a:cxn>
                  <a:cxn ang="0">
                    <a:pos x="48" y="11"/>
                  </a:cxn>
                  <a:cxn ang="0">
                    <a:pos x="33" y="21"/>
                  </a:cxn>
                  <a:cxn ang="0">
                    <a:pos x="21" y="34"/>
                  </a:cxn>
                  <a:cxn ang="0">
                    <a:pos x="11" y="49"/>
                  </a:cxn>
                  <a:cxn ang="0">
                    <a:pos x="3" y="65"/>
                  </a:cxn>
                  <a:cxn ang="0">
                    <a:pos x="0" y="82"/>
                  </a:cxn>
                  <a:cxn ang="0">
                    <a:pos x="0" y="101"/>
                  </a:cxn>
                  <a:cxn ang="0">
                    <a:pos x="3"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8" y="179"/>
                    </a:lnTo>
                    <a:lnTo>
                      <a:pt x="126" y="177"/>
                    </a:lnTo>
                    <a:lnTo>
                      <a:pt x="134" y="172"/>
                    </a:lnTo>
                    <a:lnTo>
                      <a:pt x="142" y="168"/>
                    </a:lnTo>
                    <a:lnTo>
                      <a:pt x="148" y="162"/>
                    </a:lnTo>
                    <a:lnTo>
                      <a:pt x="155" y="157"/>
                    </a:lnTo>
                    <a:lnTo>
                      <a:pt x="162" y="150"/>
                    </a:lnTo>
                    <a:lnTo>
                      <a:pt x="166"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6" y="41"/>
                    </a:lnTo>
                    <a:lnTo>
                      <a:pt x="162" y="34"/>
                    </a:lnTo>
                    <a:lnTo>
                      <a:pt x="155" y="28"/>
                    </a:lnTo>
                    <a:lnTo>
                      <a:pt x="148" y="21"/>
                    </a:lnTo>
                    <a:lnTo>
                      <a:pt x="142" y="16"/>
                    </a:lnTo>
                    <a:lnTo>
                      <a:pt x="134" y="11"/>
                    </a:lnTo>
                    <a:lnTo>
                      <a:pt x="126" y="8"/>
                    </a:lnTo>
                    <a:lnTo>
                      <a:pt x="118" y="5"/>
                    </a:lnTo>
                    <a:lnTo>
                      <a:pt x="110" y="2"/>
                    </a:lnTo>
                    <a:lnTo>
                      <a:pt x="101" y="1"/>
                    </a:lnTo>
                    <a:lnTo>
                      <a:pt x="91"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6" y="57"/>
                    </a:lnTo>
                    <a:lnTo>
                      <a:pt x="3" y="65"/>
                    </a:lnTo>
                    <a:lnTo>
                      <a:pt x="1" y="73"/>
                    </a:lnTo>
                    <a:lnTo>
                      <a:pt x="0" y="82"/>
                    </a:lnTo>
                    <a:lnTo>
                      <a:pt x="0" y="92"/>
                    </a:lnTo>
                    <a:lnTo>
                      <a:pt x="0" y="101"/>
                    </a:lnTo>
                    <a:lnTo>
                      <a:pt x="1" y="110"/>
                    </a:lnTo>
                    <a:lnTo>
                      <a:pt x="3" y="119"/>
                    </a:lnTo>
                    <a:lnTo>
                      <a:pt x="6"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2" name="Freeform 141"/>
              <p:cNvSpPr>
                <a:spLocks/>
              </p:cNvSpPr>
              <p:nvPr/>
            </p:nvSpPr>
            <p:spPr bwMode="auto">
              <a:xfrm>
                <a:off x="11779653" y="2588574"/>
                <a:ext cx="28575" cy="28575"/>
              </a:xfrm>
              <a:custGeom>
                <a:avLst/>
                <a:gdLst/>
                <a:ahLst/>
                <a:cxnLst>
                  <a:cxn ang="0">
                    <a:pos x="101" y="183"/>
                  </a:cxn>
                  <a:cxn ang="0">
                    <a:pos x="118" y="179"/>
                  </a:cxn>
                  <a:cxn ang="0">
                    <a:pos x="134" y="172"/>
                  </a:cxn>
                  <a:cxn ang="0">
                    <a:pos x="149" y="162"/>
                  </a:cxn>
                  <a:cxn ang="0">
                    <a:pos x="162" y="150"/>
                  </a:cxn>
                  <a:cxn ang="0">
                    <a:pos x="172" y="136"/>
                  </a:cxn>
                  <a:cxn ang="0">
                    <a:pos x="178" y="119"/>
                  </a:cxn>
                  <a:cxn ang="0">
                    <a:pos x="182" y="101"/>
                  </a:cxn>
                  <a:cxn ang="0">
                    <a:pos x="182" y="82"/>
                  </a:cxn>
                  <a:cxn ang="0">
                    <a:pos x="178" y="65"/>
                  </a:cxn>
                  <a:cxn ang="0">
                    <a:pos x="172" y="49"/>
                  </a:cxn>
                  <a:cxn ang="0">
                    <a:pos x="162" y="34"/>
                  </a:cxn>
                  <a:cxn ang="0">
                    <a:pos x="149" y="21"/>
                  </a:cxn>
                  <a:cxn ang="0">
                    <a:pos x="134" y="11"/>
                  </a:cxn>
                  <a:cxn ang="0">
                    <a:pos x="118" y="5"/>
                  </a:cxn>
                  <a:cxn ang="0">
                    <a:pos x="101" y="1"/>
                  </a:cxn>
                  <a:cxn ang="0">
                    <a:pos x="82" y="1"/>
                  </a:cxn>
                  <a:cxn ang="0">
                    <a:pos x="64" y="5"/>
                  </a:cxn>
                  <a:cxn ang="0">
                    <a:pos x="47"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7" y="172"/>
                  </a:cxn>
                  <a:cxn ang="0">
                    <a:pos x="64" y="179"/>
                  </a:cxn>
                  <a:cxn ang="0">
                    <a:pos x="82" y="183"/>
                  </a:cxn>
                </a:cxnLst>
                <a:rect l="0" t="0" r="r" b="b"/>
                <a:pathLst>
                  <a:path w="183" h="183">
                    <a:moveTo>
                      <a:pt x="91" y="183"/>
                    </a:moveTo>
                    <a:lnTo>
                      <a:pt x="101" y="183"/>
                    </a:lnTo>
                    <a:lnTo>
                      <a:pt x="109" y="181"/>
                    </a:lnTo>
                    <a:lnTo>
                      <a:pt x="118" y="179"/>
                    </a:lnTo>
                    <a:lnTo>
                      <a:pt x="126" y="177"/>
                    </a:lnTo>
                    <a:lnTo>
                      <a:pt x="134" y="172"/>
                    </a:lnTo>
                    <a:lnTo>
                      <a:pt x="142" y="168"/>
                    </a:lnTo>
                    <a:lnTo>
                      <a:pt x="149" y="162"/>
                    </a:lnTo>
                    <a:lnTo>
                      <a:pt x="156" y="157"/>
                    </a:lnTo>
                    <a:lnTo>
                      <a:pt x="162" y="150"/>
                    </a:lnTo>
                    <a:lnTo>
                      <a:pt x="167" y="143"/>
                    </a:lnTo>
                    <a:lnTo>
                      <a:pt x="172" y="136"/>
                    </a:lnTo>
                    <a:lnTo>
                      <a:pt x="175" y="128"/>
                    </a:lnTo>
                    <a:lnTo>
                      <a:pt x="178" y="119"/>
                    </a:lnTo>
                    <a:lnTo>
                      <a:pt x="180" y="110"/>
                    </a:lnTo>
                    <a:lnTo>
                      <a:pt x="182" y="101"/>
                    </a:lnTo>
                    <a:lnTo>
                      <a:pt x="183" y="92"/>
                    </a:lnTo>
                    <a:lnTo>
                      <a:pt x="182" y="82"/>
                    </a:lnTo>
                    <a:lnTo>
                      <a:pt x="180" y="73"/>
                    </a:lnTo>
                    <a:lnTo>
                      <a:pt x="178" y="65"/>
                    </a:lnTo>
                    <a:lnTo>
                      <a:pt x="175" y="57"/>
                    </a:lnTo>
                    <a:lnTo>
                      <a:pt x="172" y="49"/>
                    </a:lnTo>
                    <a:lnTo>
                      <a:pt x="167" y="41"/>
                    </a:lnTo>
                    <a:lnTo>
                      <a:pt x="162" y="34"/>
                    </a:lnTo>
                    <a:lnTo>
                      <a:pt x="156" y="28"/>
                    </a:lnTo>
                    <a:lnTo>
                      <a:pt x="149" y="21"/>
                    </a:lnTo>
                    <a:lnTo>
                      <a:pt x="142" y="16"/>
                    </a:lnTo>
                    <a:lnTo>
                      <a:pt x="134" y="11"/>
                    </a:lnTo>
                    <a:lnTo>
                      <a:pt x="126" y="8"/>
                    </a:lnTo>
                    <a:lnTo>
                      <a:pt x="118" y="5"/>
                    </a:lnTo>
                    <a:lnTo>
                      <a:pt x="109" y="2"/>
                    </a:lnTo>
                    <a:lnTo>
                      <a:pt x="101" y="1"/>
                    </a:lnTo>
                    <a:lnTo>
                      <a:pt x="91" y="0"/>
                    </a:lnTo>
                    <a:lnTo>
                      <a:pt x="82" y="1"/>
                    </a:lnTo>
                    <a:lnTo>
                      <a:pt x="73" y="2"/>
                    </a:lnTo>
                    <a:lnTo>
                      <a:pt x="64" y="5"/>
                    </a:lnTo>
                    <a:lnTo>
                      <a:pt x="55" y="8"/>
                    </a:lnTo>
                    <a:lnTo>
                      <a:pt x="47" y="11"/>
                    </a:lnTo>
                    <a:lnTo>
                      <a:pt x="40" y="16"/>
                    </a:lnTo>
                    <a:lnTo>
                      <a:pt x="33" y="21"/>
                    </a:lnTo>
                    <a:lnTo>
                      <a:pt x="26" y="28"/>
                    </a:lnTo>
                    <a:lnTo>
                      <a:pt x="21" y="34"/>
                    </a:lnTo>
                    <a:lnTo>
                      <a:pt x="15" y="41"/>
                    </a:lnTo>
                    <a:lnTo>
                      <a:pt x="11" y="49"/>
                    </a:lnTo>
                    <a:lnTo>
                      <a:pt x="6" y="57"/>
                    </a:lnTo>
                    <a:lnTo>
                      <a:pt x="4" y="65"/>
                    </a:lnTo>
                    <a:lnTo>
                      <a:pt x="2" y="73"/>
                    </a:lnTo>
                    <a:lnTo>
                      <a:pt x="0" y="82"/>
                    </a:lnTo>
                    <a:lnTo>
                      <a:pt x="0" y="92"/>
                    </a:lnTo>
                    <a:lnTo>
                      <a:pt x="0" y="101"/>
                    </a:lnTo>
                    <a:lnTo>
                      <a:pt x="2" y="110"/>
                    </a:lnTo>
                    <a:lnTo>
                      <a:pt x="4" y="119"/>
                    </a:lnTo>
                    <a:lnTo>
                      <a:pt x="6" y="128"/>
                    </a:lnTo>
                    <a:lnTo>
                      <a:pt x="11" y="136"/>
                    </a:lnTo>
                    <a:lnTo>
                      <a:pt x="15" y="143"/>
                    </a:lnTo>
                    <a:lnTo>
                      <a:pt x="21" y="150"/>
                    </a:lnTo>
                    <a:lnTo>
                      <a:pt x="26" y="157"/>
                    </a:lnTo>
                    <a:lnTo>
                      <a:pt x="33" y="162"/>
                    </a:lnTo>
                    <a:lnTo>
                      <a:pt x="40" y="168"/>
                    </a:lnTo>
                    <a:lnTo>
                      <a:pt x="47"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3" name="Freeform 142"/>
              <p:cNvSpPr>
                <a:spLocks noEditPoints="1"/>
              </p:cNvSpPr>
              <p:nvPr/>
            </p:nvSpPr>
            <p:spPr bwMode="auto">
              <a:xfrm>
                <a:off x="11451040" y="1826574"/>
                <a:ext cx="1163638" cy="2817813"/>
              </a:xfrm>
              <a:custGeom>
                <a:avLst/>
                <a:gdLst/>
                <a:ahLst/>
                <a:cxnLst>
                  <a:cxn ang="0">
                    <a:pos x="7278" y="17716"/>
                  </a:cxn>
                  <a:cxn ang="0">
                    <a:pos x="8" y="108"/>
                  </a:cxn>
                  <a:cxn ang="0">
                    <a:pos x="6789" y="11256"/>
                  </a:cxn>
                  <a:cxn ang="0">
                    <a:pos x="6875" y="12138"/>
                  </a:cxn>
                  <a:cxn ang="0">
                    <a:pos x="664" y="12286"/>
                  </a:cxn>
                  <a:cxn ang="0">
                    <a:pos x="438" y="12054"/>
                  </a:cxn>
                  <a:cxn ang="0">
                    <a:pos x="626" y="11218"/>
                  </a:cxn>
                  <a:cxn ang="0">
                    <a:pos x="6850" y="10134"/>
                  </a:cxn>
                  <a:cxn ang="0">
                    <a:pos x="6826" y="11025"/>
                  </a:cxn>
                  <a:cxn ang="0">
                    <a:pos x="578" y="11077"/>
                  </a:cxn>
                  <a:cxn ang="0">
                    <a:pos x="446" y="10211"/>
                  </a:cxn>
                  <a:cxn ang="0">
                    <a:pos x="705" y="8842"/>
                  </a:cxn>
                  <a:cxn ang="0">
                    <a:pos x="6887" y="9028"/>
                  </a:cxn>
                  <a:cxn ang="0">
                    <a:pos x="6755" y="9895"/>
                  </a:cxn>
                  <a:cxn ang="0">
                    <a:pos x="507" y="9842"/>
                  </a:cxn>
                  <a:cxn ang="0">
                    <a:pos x="484" y="8952"/>
                  </a:cxn>
                  <a:cxn ang="0">
                    <a:pos x="6708" y="7670"/>
                  </a:cxn>
                  <a:cxn ang="0">
                    <a:pos x="6895" y="8507"/>
                  </a:cxn>
                  <a:cxn ang="0">
                    <a:pos x="6669" y="8739"/>
                  </a:cxn>
                  <a:cxn ang="0">
                    <a:pos x="459" y="8590"/>
                  </a:cxn>
                  <a:cxn ang="0">
                    <a:pos x="546" y="7709"/>
                  </a:cxn>
                  <a:cxn ang="0">
                    <a:pos x="6789" y="6526"/>
                  </a:cxn>
                  <a:cxn ang="0">
                    <a:pos x="6875" y="7407"/>
                  </a:cxn>
                  <a:cxn ang="0">
                    <a:pos x="664" y="7556"/>
                  </a:cxn>
                  <a:cxn ang="0">
                    <a:pos x="438" y="7324"/>
                  </a:cxn>
                  <a:cxn ang="0">
                    <a:pos x="626" y="6488"/>
                  </a:cxn>
                  <a:cxn ang="0">
                    <a:pos x="6850" y="5404"/>
                  </a:cxn>
                  <a:cxn ang="0">
                    <a:pos x="6826" y="6296"/>
                  </a:cxn>
                  <a:cxn ang="0">
                    <a:pos x="578" y="6347"/>
                  </a:cxn>
                  <a:cxn ang="0">
                    <a:pos x="446" y="5480"/>
                  </a:cxn>
                  <a:cxn ang="0">
                    <a:pos x="705" y="4111"/>
                  </a:cxn>
                  <a:cxn ang="0">
                    <a:pos x="6887" y="4298"/>
                  </a:cxn>
                  <a:cxn ang="0">
                    <a:pos x="6755" y="5164"/>
                  </a:cxn>
                  <a:cxn ang="0">
                    <a:pos x="507" y="5113"/>
                  </a:cxn>
                  <a:cxn ang="0">
                    <a:pos x="484" y="4221"/>
                  </a:cxn>
                  <a:cxn ang="0">
                    <a:pos x="3868" y="13193"/>
                  </a:cxn>
                  <a:cxn ang="0">
                    <a:pos x="4227" y="13800"/>
                  </a:cxn>
                  <a:cxn ang="0">
                    <a:pos x="3706" y="14270"/>
                  </a:cxn>
                  <a:cxn ang="0">
                    <a:pos x="3139" y="13854"/>
                  </a:cxn>
                  <a:cxn ang="0">
                    <a:pos x="3438" y="13214"/>
                  </a:cxn>
                  <a:cxn ang="0">
                    <a:pos x="5725" y="15090"/>
                  </a:cxn>
                  <a:cxn ang="0">
                    <a:pos x="1625" y="15153"/>
                  </a:cxn>
                  <a:cxn ang="0">
                    <a:pos x="5640" y="15449"/>
                  </a:cxn>
                  <a:cxn ang="0">
                    <a:pos x="5600" y="15705"/>
                  </a:cxn>
                  <a:cxn ang="0">
                    <a:pos x="1659" y="15469"/>
                  </a:cxn>
                  <a:cxn ang="0">
                    <a:pos x="5723" y="16082"/>
                  </a:cxn>
                  <a:cxn ang="0">
                    <a:pos x="1615" y="16095"/>
                  </a:cxn>
                  <a:cxn ang="0">
                    <a:pos x="6708" y="2941"/>
                  </a:cxn>
                  <a:cxn ang="0">
                    <a:pos x="6895" y="3776"/>
                  </a:cxn>
                  <a:cxn ang="0">
                    <a:pos x="6669" y="4009"/>
                  </a:cxn>
                  <a:cxn ang="0">
                    <a:pos x="459" y="3861"/>
                  </a:cxn>
                  <a:cxn ang="0">
                    <a:pos x="546" y="2979"/>
                  </a:cxn>
                  <a:cxn ang="0">
                    <a:pos x="6789" y="1796"/>
                  </a:cxn>
                  <a:cxn ang="0">
                    <a:pos x="6875" y="2678"/>
                  </a:cxn>
                  <a:cxn ang="0">
                    <a:pos x="664" y="2827"/>
                  </a:cxn>
                  <a:cxn ang="0">
                    <a:pos x="438" y="2594"/>
                  </a:cxn>
                  <a:cxn ang="0">
                    <a:pos x="626" y="1758"/>
                  </a:cxn>
                  <a:cxn ang="0">
                    <a:pos x="6850" y="673"/>
                  </a:cxn>
                  <a:cxn ang="0">
                    <a:pos x="6826" y="1565"/>
                  </a:cxn>
                  <a:cxn ang="0">
                    <a:pos x="578" y="1617"/>
                  </a:cxn>
                  <a:cxn ang="0">
                    <a:pos x="446" y="750"/>
                  </a:cxn>
                </a:cxnLst>
                <a:rect l="0" t="0" r="r" b="b"/>
                <a:pathLst>
                  <a:path w="7333" h="17750">
                    <a:moveTo>
                      <a:pt x="152" y="0"/>
                    </a:moveTo>
                    <a:lnTo>
                      <a:pt x="7181" y="0"/>
                    </a:lnTo>
                    <a:lnTo>
                      <a:pt x="7197" y="1"/>
                    </a:lnTo>
                    <a:lnTo>
                      <a:pt x="7211" y="3"/>
                    </a:lnTo>
                    <a:lnTo>
                      <a:pt x="7227" y="7"/>
                    </a:lnTo>
                    <a:lnTo>
                      <a:pt x="7240" y="12"/>
                    </a:lnTo>
                    <a:lnTo>
                      <a:pt x="7253" y="19"/>
                    </a:lnTo>
                    <a:lnTo>
                      <a:pt x="7265" y="27"/>
                    </a:lnTo>
                    <a:lnTo>
                      <a:pt x="7278" y="36"/>
                    </a:lnTo>
                    <a:lnTo>
                      <a:pt x="7289" y="44"/>
                    </a:lnTo>
                    <a:lnTo>
                      <a:pt x="7299" y="55"/>
                    </a:lnTo>
                    <a:lnTo>
                      <a:pt x="7306" y="68"/>
                    </a:lnTo>
                    <a:lnTo>
                      <a:pt x="7314" y="80"/>
                    </a:lnTo>
                    <a:lnTo>
                      <a:pt x="7321" y="93"/>
                    </a:lnTo>
                    <a:lnTo>
                      <a:pt x="7326" y="108"/>
                    </a:lnTo>
                    <a:lnTo>
                      <a:pt x="7330" y="122"/>
                    </a:lnTo>
                    <a:lnTo>
                      <a:pt x="7332" y="138"/>
                    </a:lnTo>
                    <a:lnTo>
                      <a:pt x="7333" y="153"/>
                    </a:lnTo>
                    <a:lnTo>
                      <a:pt x="7333" y="17597"/>
                    </a:lnTo>
                    <a:lnTo>
                      <a:pt x="7332" y="17612"/>
                    </a:lnTo>
                    <a:lnTo>
                      <a:pt x="7330" y="17628"/>
                    </a:lnTo>
                    <a:lnTo>
                      <a:pt x="7326" y="17642"/>
                    </a:lnTo>
                    <a:lnTo>
                      <a:pt x="7321" y="17657"/>
                    </a:lnTo>
                    <a:lnTo>
                      <a:pt x="7314" y="17670"/>
                    </a:lnTo>
                    <a:lnTo>
                      <a:pt x="7306" y="17682"/>
                    </a:lnTo>
                    <a:lnTo>
                      <a:pt x="7299" y="17695"/>
                    </a:lnTo>
                    <a:lnTo>
                      <a:pt x="7289" y="17706"/>
                    </a:lnTo>
                    <a:lnTo>
                      <a:pt x="7278" y="17716"/>
                    </a:lnTo>
                    <a:lnTo>
                      <a:pt x="7265" y="17723"/>
                    </a:lnTo>
                    <a:lnTo>
                      <a:pt x="7253" y="17731"/>
                    </a:lnTo>
                    <a:lnTo>
                      <a:pt x="7240" y="17738"/>
                    </a:lnTo>
                    <a:lnTo>
                      <a:pt x="7227" y="17743"/>
                    </a:lnTo>
                    <a:lnTo>
                      <a:pt x="7211" y="17747"/>
                    </a:lnTo>
                    <a:lnTo>
                      <a:pt x="7197" y="17749"/>
                    </a:lnTo>
                    <a:lnTo>
                      <a:pt x="7181" y="17750"/>
                    </a:lnTo>
                    <a:lnTo>
                      <a:pt x="152" y="17750"/>
                    </a:lnTo>
                    <a:lnTo>
                      <a:pt x="137" y="17749"/>
                    </a:lnTo>
                    <a:lnTo>
                      <a:pt x="122" y="17747"/>
                    </a:lnTo>
                    <a:lnTo>
                      <a:pt x="108" y="17743"/>
                    </a:lnTo>
                    <a:lnTo>
                      <a:pt x="93" y="17738"/>
                    </a:lnTo>
                    <a:lnTo>
                      <a:pt x="80" y="17731"/>
                    </a:lnTo>
                    <a:lnTo>
                      <a:pt x="68" y="17723"/>
                    </a:lnTo>
                    <a:lnTo>
                      <a:pt x="56" y="17716"/>
                    </a:lnTo>
                    <a:lnTo>
                      <a:pt x="46" y="17706"/>
                    </a:lnTo>
                    <a:lnTo>
                      <a:pt x="36" y="17695"/>
                    </a:lnTo>
                    <a:lnTo>
                      <a:pt x="27" y="17682"/>
                    </a:lnTo>
                    <a:lnTo>
                      <a:pt x="19" y="17670"/>
                    </a:lnTo>
                    <a:lnTo>
                      <a:pt x="12" y="17657"/>
                    </a:lnTo>
                    <a:lnTo>
                      <a:pt x="8" y="17642"/>
                    </a:lnTo>
                    <a:lnTo>
                      <a:pt x="4" y="17628"/>
                    </a:lnTo>
                    <a:lnTo>
                      <a:pt x="1" y="17612"/>
                    </a:lnTo>
                    <a:lnTo>
                      <a:pt x="0" y="17597"/>
                    </a:lnTo>
                    <a:lnTo>
                      <a:pt x="0" y="153"/>
                    </a:lnTo>
                    <a:lnTo>
                      <a:pt x="1" y="138"/>
                    </a:lnTo>
                    <a:lnTo>
                      <a:pt x="4" y="122"/>
                    </a:lnTo>
                    <a:lnTo>
                      <a:pt x="8" y="108"/>
                    </a:lnTo>
                    <a:lnTo>
                      <a:pt x="12" y="93"/>
                    </a:lnTo>
                    <a:lnTo>
                      <a:pt x="19" y="80"/>
                    </a:lnTo>
                    <a:lnTo>
                      <a:pt x="27" y="68"/>
                    </a:lnTo>
                    <a:lnTo>
                      <a:pt x="36" y="55"/>
                    </a:lnTo>
                    <a:lnTo>
                      <a:pt x="46" y="44"/>
                    </a:lnTo>
                    <a:lnTo>
                      <a:pt x="56" y="36"/>
                    </a:lnTo>
                    <a:lnTo>
                      <a:pt x="68" y="27"/>
                    </a:lnTo>
                    <a:lnTo>
                      <a:pt x="80" y="19"/>
                    </a:lnTo>
                    <a:lnTo>
                      <a:pt x="93" y="12"/>
                    </a:lnTo>
                    <a:lnTo>
                      <a:pt x="108" y="7"/>
                    </a:lnTo>
                    <a:lnTo>
                      <a:pt x="122" y="3"/>
                    </a:lnTo>
                    <a:lnTo>
                      <a:pt x="137" y="1"/>
                    </a:lnTo>
                    <a:lnTo>
                      <a:pt x="152" y="0"/>
                    </a:lnTo>
                    <a:close/>
                    <a:moveTo>
                      <a:pt x="705" y="11207"/>
                    </a:moveTo>
                    <a:lnTo>
                      <a:pt x="6629" y="11207"/>
                    </a:lnTo>
                    <a:lnTo>
                      <a:pt x="6642" y="11207"/>
                    </a:lnTo>
                    <a:lnTo>
                      <a:pt x="6655" y="11208"/>
                    </a:lnTo>
                    <a:lnTo>
                      <a:pt x="6669" y="11209"/>
                    </a:lnTo>
                    <a:lnTo>
                      <a:pt x="6682" y="11211"/>
                    </a:lnTo>
                    <a:lnTo>
                      <a:pt x="6695" y="11215"/>
                    </a:lnTo>
                    <a:lnTo>
                      <a:pt x="6708" y="11218"/>
                    </a:lnTo>
                    <a:lnTo>
                      <a:pt x="6720" y="11221"/>
                    </a:lnTo>
                    <a:lnTo>
                      <a:pt x="6732" y="11226"/>
                    </a:lnTo>
                    <a:lnTo>
                      <a:pt x="6744" y="11231"/>
                    </a:lnTo>
                    <a:lnTo>
                      <a:pt x="6755" y="11237"/>
                    </a:lnTo>
                    <a:lnTo>
                      <a:pt x="6766" y="11242"/>
                    </a:lnTo>
                    <a:lnTo>
                      <a:pt x="6777" y="11249"/>
                    </a:lnTo>
                    <a:lnTo>
                      <a:pt x="6789" y="11256"/>
                    </a:lnTo>
                    <a:lnTo>
                      <a:pt x="6799" y="11263"/>
                    </a:lnTo>
                    <a:lnTo>
                      <a:pt x="6809" y="11271"/>
                    </a:lnTo>
                    <a:lnTo>
                      <a:pt x="6817" y="11279"/>
                    </a:lnTo>
                    <a:lnTo>
                      <a:pt x="6826" y="11288"/>
                    </a:lnTo>
                    <a:lnTo>
                      <a:pt x="6834" y="11297"/>
                    </a:lnTo>
                    <a:lnTo>
                      <a:pt x="6843" y="11307"/>
                    </a:lnTo>
                    <a:lnTo>
                      <a:pt x="6850" y="11316"/>
                    </a:lnTo>
                    <a:lnTo>
                      <a:pt x="6857" y="11327"/>
                    </a:lnTo>
                    <a:lnTo>
                      <a:pt x="6863" y="11337"/>
                    </a:lnTo>
                    <a:lnTo>
                      <a:pt x="6870" y="11348"/>
                    </a:lnTo>
                    <a:lnTo>
                      <a:pt x="6875" y="11358"/>
                    </a:lnTo>
                    <a:lnTo>
                      <a:pt x="6879" y="11370"/>
                    </a:lnTo>
                    <a:lnTo>
                      <a:pt x="6884" y="11381"/>
                    </a:lnTo>
                    <a:lnTo>
                      <a:pt x="6887" y="11392"/>
                    </a:lnTo>
                    <a:lnTo>
                      <a:pt x="6891" y="11404"/>
                    </a:lnTo>
                    <a:lnTo>
                      <a:pt x="6893" y="11417"/>
                    </a:lnTo>
                    <a:lnTo>
                      <a:pt x="6894" y="11429"/>
                    </a:lnTo>
                    <a:lnTo>
                      <a:pt x="6895" y="11442"/>
                    </a:lnTo>
                    <a:lnTo>
                      <a:pt x="6896" y="11454"/>
                    </a:lnTo>
                    <a:lnTo>
                      <a:pt x="6896" y="12041"/>
                    </a:lnTo>
                    <a:lnTo>
                      <a:pt x="6895" y="12054"/>
                    </a:lnTo>
                    <a:lnTo>
                      <a:pt x="6894" y="12067"/>
                    </a:lnTo>
                    <a:lnTo>
                      <a:pt x="6893" y="12079"/>
                    </a:lnTo>
                    <a:lnTo>
                      <a:pt x="6891" y="12091"/>
                    </a:lnTo>
                    <a:lnTo>
                      <a:pt x="6887" y="12103"/>
                    </a:lnTo>
                    <a:lnTo>
                      <a:pt x="6884" y="12115"/>
                    </a:lnTo>
                    <a:lnTo>
                      <a:pt x="6879" y="12127"/>
                    </a:lnTo>
                    <a:lnTo>
                      <a:pt x="6875" y="12138"/>
                    </a:lnTo>
                    <a:lnTo>
                      <a:pt x="6870" y="12149"/>
                    </a:lnTo>
                    <a:lnTo>
                      <a:pt x="6863" y="12160"/>
                    </a:lnTo>
                    <a:lnTo>
                      <a:pt x="6857" y="12170"/>
                    </a:lnTo>
                    <a:lnTo>
                      <a:pt x="6850" y="12180"/>
                    </a:lnTo>
                    <a:lnTo>
                      <a:pt x="6843" y="12190"/>
                    </a:lnTo>
                    <a:lnTo>
                      <a:pt x="6834" y="12199"/>
                    </a:lnTo>
                    <a:lnTo>
                      <a:pt x="6826" y="12208"/>
                    </a:lnTo>
                    <a:lnTo>
                      <a:pt x="6817" y="12216"/>
                    </a:lnTo>
                    <a:lnTo>
                      <a:pt x="6809" y="12224"/>
                    </a:lnTo>
                    <a:lnTo>
                      <a:pt x="6799" y="12232"/>
                    </a:lnTo>
                    <a:lnTo>
                      <a:pt x="6789" y="12240"/>
                    </a:lnTo>
                    <a:lnTo>
                      <a:pt x="6777" y="12246"/>
                    </a:lnTo>
                    <a:lnTo>
                      <a:pt x="6766" y="12253"/>
                    </a:lnTo>
                    <a:lnTo>
                      <a:pt x="6755" y="12260"/>
                    </a:lnTo>
                    <a:lnTo>
                      <a:pt x="6744" y="12265"/>
                    </a:lnTo>
                    <a:lnTo>
                      <a:pt x="6732" y="12270"/>
                    </a:lnTo>
                    <a:lnTo>
                      <a:pt x="6720" y="12274"/>
                    </a:lnTo>
                    <a:lnTo>
                      <a:pt x="6708" y="12279"/>
                    </a:lnTo>
                    <a:lnTo>
                      <a:pt x="6695" y="12282"/>
                    </a:lnTo>
                    <a:lnTo>
                      <a:pt x="6682" y="12284"/>
                    </a:lnTo>
                    <a:lnTo>
                      <a:pt x="6669" y="12286"/>
                    </a:lnTo>
                    <a:lnTo>
                      <a:pt x="6655" y="12287"/>
                    </a:lnTo>
                    <a:lnTo>
                      <a:pt x="6642" y="12289"/>
                    </a:lnTo>
                    <a:lnTo>
                      <a:pt x="6629" y="12290"/>
                    </a:lnTo>
                    <a:lnTo>
                      <a:pt x="705" y="12290"/>
                    </a:lnTo>
                    <a:lnTo>
                      <a:pt x="691" y="12289"/>
                    </a:lnTo>
                    <a:lnTo>
                      <a:pt x="678" y="12287"/>
                    </a:lnTo>
                    <a:lnTo>
                      <a:pt x="664" y="12286"/>
                    </a:lnTo>
                    <a:lnTo>
                      <a:pt x="651" y="12284"/>
                    </a:lnTo>
                    <a:lnTo>
                      <a:pt x="638" y="12282"/>
                    </a:lnTo>
                    <a:lnTo>
                      <a:pt x="626" y="12279"/>
                    </a:lnTo>
                    <a:lnTo>
                      <a:pt x="613" y="12274"/>
                    </a:lnTo>
                    <a:lnTo>
                      <a:pt x="601" y="12270"/>
                    </a:lnTo>
                    <a:lnTo>
                      <a:pt x="589" y="12265"/>
                    </a:lnTo>
                    <a:lnTo>
                      <a:pt x="578" y="12260"/>
                    </a:lnTo>
                    <a:lnTo>
                      <a:pt x="567" y="12253"/>
                    </a:lnTo>
                    <a:lnTo>
                      <a:pt x="556" y="12246"/>
                    </a:lnTo>
                    <a:lnTo>
                      <a:pt x="546" y="12240"/>
                    </a:lnTo>
                    <a:lnTo>
                      <a:pt x="536" y="12232"/>
                    </a:lnTo>
                    <a:lnTo>
                      <a:pt x="526" y="12224"/>
                    </a:lnTo>
                    <a:lnTo>
                      <a:pt x="516" y="12216"/>
                    </a:lnTo>
                    <a:lnTo>
                      <a:pt x="507" y="12208"/>
                    </a:lnTo>
                    <a:lnTo>
                      <a:pt x="499" y="12199"/>
                    </a:lnTo>
                    <a:lnTo>
                      <a:pt x="491" y="12190"/>
                    </a:lnTo>
                    <a:lnTo>
                      <a:pt x="484" y="12180"/>
                    </a:lnTo>
                    <a:lnTo>
                      <a:pt x="477" y="12170"/>
                    </a:lnTo>
                    <a:lnTo>
                      <a:pt x="470" y="12160"/>
                    </a:lnTo>
                    <a:lnTo>
                      <a:pt x="464" y="12149"/>
                    </a:lnTo>
                    <a:lnTo>
                      <a:pt x="459" y="12138"/>
                    </a:lnTo>
                    <a:lnTo>
                      <a:pt x="454" y="12127"/>
                    </a:lnTo>
                    <a:lnTo>
                      <a:pt x="450" y="12115"/>
                    </a:lnTo>
                    <a:lnTo>
                      <a:pt x="446" y="12103"/>
                    </a:lnTo>
                    <a:lnTo>
                      <a:pt x="444" y="12091"/>
                    </a:lnTo>
                    <a:lnTo>
                      <a:pt x="440" y="12079"/>
                    </a:lnTo>
                    <a:lnTo>
                      <a:pt x="439" y="12067"/>
                    </a:lnTo>
                    <a:lnTo>
                      <a:pt x="438" y="12054"/>
                    </a:lnTo>
                    <a:lnTo>
                      <a:pt x="438" y="12041"/>
                    </a:lnTo>
                    <a:lnTo>
                      <a:pt x="438" y="11454"/>
                    </a:lnTo>
                    <a:lnTo>
                      <a:pt x="438" y="11442"/>
                    </a:lnTo>
                    <a:lnTo>
                      <a:pt x="439" y="11429"/>
                    </a:lnTo>
                    <a:lnTo>
                      <a:pt x="440" y="11417"/>
                    </a:lnTo>
                    <a:lnTo>
                      <a:pt x="444" y="11404"/>
                    </a:lnTo>
                    <a:lnTo>
                      <a:pt x="446" y="11392"/>
                    </a:lnTo>
                    <a:lnTo>
                      <a:pt x="450" y="11381"/>
                    </a:lnTo>
                    <a:lnTo>
                      <a:pt x="454" y="11370"/>
                    </a:lnTo>
                    <a:lnTo>
                      <a:pt x="459" y="11358"/>
                    </a:lnTo>
                    <a:lnTo>
                      <a:pt x="464" y="11348"/>
                    </a:lnTo>
                    <a:lnTo>
                      <a:pt x="470" y="11337"/>
                    </a:lnTo>
                    <a:lnTo>
                      <a:pt x="477" y="11327"/>
                    </a:lnTo>
                    <a:lnTo>
                      <a:pt x="484" y="11316"/>
                    </a:lnTo>
                    <a:lnTo>
                      <a:pt x="491" y="11307"/>
                    </a:lnTo>
                    <a:lnTo>
                      <a:pt x="499" y="11297"/>
                    </a:lnTo>
                    <a:lnTo>
                      <a:pt x="507" y="11288"/>
                    </a:lnTo>
                    <a:lnTo>
                      <a:pt x="516" y="11279"/>
                    </a:lnTo>
                    <a:lnTo>
                      <a:pt x="526" y="11271"/>
                    </a:lnTo>
                    <a:lnTo>
                      <a:pt x="536" y="11263"/>
                    </a:lnTo>
                    <a:lnTo>
                      <a:pt x="546" y="11256"/>
                    </a:lnTo>
                    <a:lnTo>
                      <a:pt x="556" y="11249"/>
                    </a:lnTo>
                    <a:lnTo>
                      <a:pt x="567" y="11242"/>
                    </a:lnTo>
                    <a:lnTo>
                      <a:pt x="578" y="11237"/>
                    </a:lnTo>
                    <a:lnTo>
                      <a:pt x="589" y="11231"/>
                    </a:lnTo>
                    <a:lnTo>
                      <a:pt x="601" y="11226"/>
                    </a:lnTo>
                    <a:lnTo>
                      <a:pt x="613" y="11221"/>
                    </a:lnTo>
                    <a:lnTo>
                      <a:pt x="626" y="11218"/>
                    </a:lnTo>
                    <a:lnTo>
                      <a:pt x="638" y="11215"/>
                    </a:lnTo>
                    <a:lnTo>
                      <a:pt x="651" y="11211"/>
                    </a:lnTo>
                    <a:lnTo>
                      <a:pt x="664" y="11209"/>
                    </a:lnTo>
                    <a:lnTo>
                      <a:pt x="678" y="11208"/>
                    </a:lnTo>
                    <a:lnTo>
                      <a:pt x="691" y="11207"/>
                    </a:lnTo>
                    <a:lnTo>
                      <a:pt x="705" y="11207"/>
                    </a:lnTo>
                    <a:close/>
                    <a:moveTo>
                      <a:pt x="705" y="10024"/>
                    </a:moveTo>
                    <a:lnTo>
                      <a:pt x="6629" y="10024"/>
                    </a:lnTo>
                    <a:lnTo>
                      <a:pt x="6642" y="10024"/>
                    </a:lnTo>
                    <a:lnTo>
                      <a:pt x="6655" y="10025"/>
                    </a:lnTo>
                    <a:lnTo>
                      <a:pt x="6669" y="10027"/>
                    </a:lnTo>
                    <a:lnTo>
                      <a:pt x="6682" y="10029"/>
                    </a:lnTo>
                    <a:lnTo>
                      <a:pt x="6695" y="10032"/>
                    </a:lnTo>
                    <a:lnTo>
                      <a:pt x="6708" y="10035"/>
                    </a:lnTo>
                    <a:lnTo>
                      <a:pt x="6720" y="10039"/>
                    </a:lnTo>
                    <a:lnTo>
                      <a:pt x="6732" y="10043"/>
                    </a:lnTo>
                    <a:lnTo>
                      <a:pt x="6744" y="10049"/>
                    </a:lnTo>
                    <a:lnTo>
                      <a:pt x="6755" y="10054"/>
                    </a:lnTo>
                    <a:lnTo>
                      <a:pt x="6766" y="10060"/>
                    </a:lnTo>
                    <a:lnTo>
                      <a:pt x="6777" y="10066"/>
                    </a:lnTo>
                    <a:lnTo>
                      <a:pt x="6789" y="10073"/>
                    </a:lnTo>
                    <a:lnTo>
                      <a:pt x="6799" y="10081"/>
                    </a:lnTo>
                    <a:lnTo>
                      <a:pt x="6809" y="10089"/>
                    </a:lnTo>
                    <a:lnTo>
                      <a:pt x="6817" y="10096"/>
                    </a:lnTo>
                    <a:lnTo>
                      <a:pt x="6826" y="10105"/>
                    </a:lnTo>
                    <a:lnTo>
                      <a:pt x="6834" y="10114"/>
                    </a:lnTo>
                    <a:lnTo>
                      <a:pt x="6843" y="10124"/>
                    </a:lnTo>
                    <a:lnTo>
                      <a:pt x="6850" y="10134"/>
                    </a:lnTo>
                    <a:lnTo>
                      <a:pt x="6857" y="10144"/>
                    </a:lnTo>
                    <a:lnTo>
                      <a:pt x="6863" y="10154"/>
                    </a:lnTo>
                    <a:lnTo>
                      <a:pt x="6870" y="10165"/>
                    </a:lnTo>
                    <a:lnTo>
                      <a:pt x="6875" y="10175"/>
                    </a:lnTo>
                    <a:lnTo>
                      <a:pt x="6879" y="10187"/>
                    </a:lnTo>
                    <a:lnTo>
                      <a:pt x="6884" y="10198"/>
                    </a:lnTo>
                    <a:lnTo>
                      <a:pt x="6887" y="10211"/>
                    </a:lnTo>
                    <a:lnTo>
                      <a:pt x="6891" y="10222"/>
                    </a:lnTo>
                    <a:lnTo>
                      <a:pt x="6893" y="10234"/>
                    </a:lnTo>
                    <a:lnTo>
                      <a:pt x="6894" y="10246"/>
                    </a:lnTo>
                    <a:lnTo>
                      <a:pt x="6895" y="10260"/>
                    </a:lnTo>
                    <a:lnTo>
                      <a:pt x="6896" y="10272"/>
                    </a:lnTo>
                    <a:lnTo>
                      <a:pt x="6896" y="10859"/>
                    </a:lnTo>
                    <a:lnTo>
                      <a:pt x="6895" y="10872"/>
                    </a:lnTo>
                    <a:lnTo>
                      <a:pt x="6894" y="10884"/>
                    </a:lnTo>
                    <a:lnTo>
                      <a:pt x="6893" y="10896"/>
                    </a:lnTo>
                    <a:lnTo>
                      <a:pt x="6891" y="10908"/>
                    </a:lnTo>
                    <a:lnTo>
                      <a:pt x="6887" y="10921"/>
                    </a:lnTo>
                    <a:lnTo>
                      <a:pt x="6884" y="10933"/>
                    </a:lnTo>
                    <a:lnTo>
                      <a:pt x="6879" y="10944"/>
                    </a:lnTo>
                    <a:lnTo>
                      <a:pt x="6875" y="10955"/>
                    </a:lnTo>
                    <a:lnTo>
                      <a:pt x="6870" y="10966"/>
                    </a:lnTo>
                    <a:lnTo>
                      <a:pt x="6863" y="10977"/>
                    </a:lnTo>
                    <a:lnTo>
                      <a:pt x="6857" y="10987"/>
                    </a:lnTo>
                    <a:lnTo>
                      <a:pt x="6850" y="10997"/>
                    </a:lnTo>
                    <a:lnTo>
                      <a:pt x="6843" y="11007"/>
                    </a:lnTo>
                    <a:lnTo>
                      <a:pt x="6834" y="11016"/>
                    </a:lnTo>
                    <a:lnTo>
                      <a:pt x="6826" y="11025"/>
                    </a:lnTo>
                    <a:lnTo>
                      <a:pt x="6817" y="11034"/>
                    </a:lnTo>
                    <a:lnTo>
                      <a:pt x="6809" y="11043"/>
                    </a:lnTo>
                    <a:lnTo>
                      <a:pt x="6799" y="11050"/>
                    </a:lnTo>
                    <a:lnTo>
                      <a:pt x="6789" y="11057"/>
                    </a:lnTo>
                    <a:lnTo>
                      <a:pt x="6777" y="11064"/>
                    </a:lnTo>
                    <a:lnTo>
                      <a:pt x="6766" y="11070"/>
                    </a:lnTo>
                    <a:lnTo>
                      <a:pt x="6755" y="11077"/>
                    </a:lnTo>
                    <a:lnTo>
                      <a:pt x="6744" y="11083"/>
                    </a:lnTo>
                    <a:lnTo>
                      <a:pt x="6732" y="11087"/>
                    </a:lnTo>
                    <a:lnTo>
                      <a:pt x="6720" y="11092"/>
                    </a:lnTo>
                    <a:lnTo>
                      <a:pt x="6708" y="11096"/>
                    </a:lnTo>
                    <a:lnTo>
                      <a:pt x="6695" y="11099"/>
                    </a:lnTo>
                    <a:lnTo>
                      <a:pt x="6682" y="11102"/>
                    </a:lnTo>
                    <a:lnTo>
                      <a:pt x="6669" y="11104"/>
                    </a:lnTo>
                    <a:lnTo>
                      <a:pt x="6655" y="11106"/>
                    </a:lnTo>
                    <a:lnTo>
                      <a:pt x="6642" y="11106"/>
                    </a:lnTo>
                    <a:lnTo>
                      <a:pt x="6629" y="11107"/>
                    </a:lnTo>
                    <a:lnTo>
                      <a:pt x="705" y="11107"/>
                    </a:lnTo>
                    <a:lnTo>
                      <a:pt x="691" y="11106"/>
                    </a:lnTo>
                    <a:lnTo>
                      <a:pt x="678" y="11106"/>
                    </a:lnTo>
                    <a:lnTo>
                      <a:pt x="664" y="11104"/>
                    </a:lnTo>
                    <a:lnTo>
                      <a:pt x="651" y="11102"/>
                    </a:lnTo>
                    <a:lnTo>
                      <a:pt x="638" y="11099"/>
                    </a:lnTo>
                    <a:lnTo>
                      <a:pt x="626" y="11096"/>
                    </a:lnTo>
                    <a:lnTo>
                      <a:pt x="613" y="11092"/>
                    </a:lnTo>
                    <a:lnTo>
                      <a:pt x="601" y="11087"/>
                    </a:lnTo>
                    <a:lnTo>
                      <a:pt x="589" y="11083"/>
                    </a:lnTo>
                    <a:lnTo>
                      <a:pt x="578" y="11077"/>
                    </a:lnTo>
                    <a:lnTo>
                      <a:pt x="567" y="11070"/>
                    </a:lnTo>
                    <a:lnTo>
                      <a:pt x="556" y="11064"/>
                    </a:lnTo>
                    <a:lnTo>
                      <a:pt x="546" y="11057"/>
                    </a:lnTo>
                    <a:lnTo>
                      <a:pt x="536" y="11050"/>
                    </a:lnTo>
                    <a:lnTo>
                      <a:pt x="526" y="11043"/>
                    </a:lnTo>
                    <a:lnTo>
                      <a:pt x="516" y="11034"/>
                    </a:lnTo>
                    <a:lnTo>
                      <a:pt x="507" y="11025"/>
                    </a:lnTo>
                    <a:lnTo>
                      <a:pt x="499" y="11016"/>
                    </a:lnTo>
                    <a:lnTo>
                      <a:pt x="491" y="11007"/>
                    </a:lnTo>
                    <a:lnTo>
                      <a:pt x="484" y="10997"/>
                    </a:lnTo>
                    <a:lnTo>
                      <a:pt x="477" y="10987"/>
                    </a:lnTo>
                    <a:lnTo>
                      <a:pt x="470" y="10977"/>
                    </a:lnTo>
                    <a:lnTo>
                      <a:pt x="464" y="10966"/>
                    </a:lnTo>
                    <a:lnTo>
                      <a:pt x="459" y="10955"/>
                    </a:lnTo>
                    <a:lnTo>
                      <a:pt x="454" y="10944"/>
                    </a:lnTo>
                    <a:lnTo>
                      <a:pt x="450" y="10933"/>
                    </a:lnTo>
                    <a:lnTo>
                      <a:pt x="446" y="10921"/>
                    </a:lnTo>
                    <a:lnTo>
                      <a:pt x="444" y="10908"/>
                    </a:lnTo>
                    <a:lnTo>
                      <a:pt x="440" y="10896"/>
                    </a:lnTo>
                    <a:lnTo>
                      <a:pt x="439" y="10884"/>
                    </a:lnTo>
                    <a:lnTo>
                      <a:pt x="438" y="10872"/>
                    </a:lnTo>
                    <a:lnTo>
                      <a:pt x="438" y="10859"/>
                    </a:lnTo>
                    <a:lnTo>
                      <a:pt x="438" y="10272"/>
                    </a:lnTo>
                    <a:lnTo>
                      <a:pt x="438" y="10260"/>
                    </a:lnTo>
                    <a:lnTo>
                      <a:pt x="439" y="10246"/>
                    </a:lnTo>
                    <a:lnTo>
                      <a:pt x="440" y="10234"/>
                    </a:lnTo>
                    <a:lnTo>
                      <a:pt x="444" y="10222"/>
                    </a:lnTo>
                    <a:lnTo>
                      <a:pt x="446" y="10211"/>
                    </a:lnTo>
                    <a:lnTo>
                      <a:pt x="450" y="10198"/>
                    </a:lnTo>
                    <a:lnTo>
                      <a:pt x="454" y="10187"/>
                    </a:lnTo>
                    <a:lnTo>
                      <a:pt x="459" y="10175"/>
                    </a:lnTo>
                    <a:lnTo>
                      <a:pt x="464" y="10165"/>
                    </a:lnTo>
                    <a:lnTo>
                      <a:pt x="470" y="10154"/>
                    </a:lnTo>
                    <a:lnTo>
                      <a:pt x="477" y="10144"/>
                    </a:lnTo>
                    <a:lnTo>
                      <a:pt x="484" y="10134"/>
                    </a:lnTo>
                    <a:lnTo>
                      <a:pt x="491" y="10124"/>
                    </a:lnTo>
                    <a:lnTo>
                      <a:pt x="499" y="10114"/>
                    </a:lnTo>
                    <a:lnTo>
                      <a:pt x="507" y="10105"/>
                    </a:lnTo>
                    <a:lnTo>
                      <a:pt x="516" y="10096"/>
                    </a:lnTo>
                    <a:lnTo>
                      <a:pt x="526" y="10089"/>
                    </a:lnTo>
                    <a:lnTo>
                      <a:pt x="536" y="10081"/>
                    </a:lnTo>
                    <a:lnTo>
                      <a:pt x="546" y="10073"/>
                    </a:lnTo>
                    <a:lnTo>
                      <a:pt x="556" y="10066"/>
                    </a:lnTo>
                    <a:lnTo>
                      <a:pt x="567" y="10060"/>
                    </a:lnTo>
                    <a:lnTo>
                      <a:pt x="578" y="10054"/>
                    </a:lnTo>
                    <a:lnTo>
                      <a:pt x="589" y="10049"/>
                    </a:lnTo>
                    <a:lnTo>
                      <a:pt x="601" y="10043"/>
                    </a:lnTo>
                    <a:lnTo>
                      <a:pt x="613" y="10039"/>
                    </a:lnTo>
                    <a:lnTo>
                      <a:pt x="626" y="10035"/>
                    </a:lnTo>
                    <a:lnTo>
                      <a:pt x="638" y="10032"/>
                    </a:lnTo>
                    <a:lnTo>
                      <a:pt x="651" y="10029"/>
                    </a:lnTo>
                    <a:lnTo>
                      <a:pt x="664" y="10027"/>
                    </a:lnTo>
                    <a:lnTo>
                      <a:pt x="678" y="10025"/>
                    </a:lnTo>
                    <a:lnTo>
                      <a:pt x="691" y="10024"/>
                    </a:lnTo>
                    <a:lnTo>
                      <a:pt x="705" y="10024"/>
                    </a:lnTo>
                    <a:close/>
                    <a:moveTo>
                      <a:pt x="705" y="8842"/>
                    </a:moveTo>
                    <a:lnTo>
                      <a:pt x="6629" y="8842"/>
                    </a:lnTo>
                    <a:lnTo>
                      <a:pt x="6642" y="8842"/>
                    </a:lnTo>
                    <a:lnTo>
                      <a:pt x="6655" y="8843"/>
                    </a:lnTo>
                    <a:lnTo>
                      <a:pt x="6669" y="8845"/>
                    </a:lnTo>
                    <a:lnTo>
                      <a:pt x="6682" y="8846"/>
                    </a:lnTo>
                    <a:lnTo>
                      <a:pt x="6695" y="8849"/>
                    </a:lnTo>
                    <a:lnTo>
                      <a:pt x="6708" y="8853"/>
                    </a:lnTo>
                    <a:lnTo>
                      <a:pt x="6720" y="8857"/>
                    </a:lnTo>
                    <a:lnTo>
                      <a:pt x="6732" y="8862"/>
                    </a:lnTo>
                    <a:lnTo>
                      <a:pt x="6744" y="8866"/>
                    </a:lnTo>
                    <a:lnTo>
                      <a:pt x="6755" y="8872"/>
                    </a:lnTo>
                    <a:lnTo>
                      <a:pt x="6766" y="8877"/>
                    </a:lnTo>
                    <a:lnTo>
                      <a:pt x="6777" y="8884"/>
                    </a:lnTo>
                    <a:lnTo>
                      <a:pt x="6789" y="8891"/>
                    </a:lnTo>
                    <a:lnTo>
                      <a:pt x="6799" y="8898"/>
                    </a:lnTo>
                    <a:lnTo>
                      <a:pt x="6809" y="8906"/>
                    </a:lnTo>
                    <a:lnTo>
                      <a:pt x="6817" y="8915"/>
                    </a:lnTo>
                    <a:lnTo>
                      <a:pt x="6826" y="8923"/>
                    </a:lnTo>
                    <a:lnTo>
                      <a:pt x="6834" y="8932"/>
                    </a:lnTo>
                    <a:lnTo>
                      <a:pt x="6843" y="8942"/>
                    </a:lnTo>
                    <a:lnTo>
                      <a:pt x="6850" y="8952"/>
                    </a:lnTo>
                    <a:lnTo>
                      <a:pt x="6857" y="8962"/>
                    </a:lnTo>
                    <a:lnTo>
                      <a:pt x="6863" y="8972"/>
                    </a:lnTo>
                    <a:lnTo>
                      <a:pt x="6870" y="8983"/>
                    </a:lnTo>
                    <a:lnTo>
                      <a:pt x="6875" y="8994"/>
                    </a:lnTo>
                    <a:lnTo>
                      <a:pt x="6879" y="9005"/>
                    </a:lnTo>
                    <a:lnTo>
                      <a:pt x="6884" y="9016"/>
                    </a:lnTo>
                    <a:lnTo>
                      <a:pt x="6887" y="9028"/>
                    </a:lnTo>
                    <a:lnTo>
                      <a:pt x="6891" y="9039"/>
                    </a:lnTo>
                    <a:lnTo>
                      <a:pt x="6893" y="9051"/>
                    </a:lnTo>
                    <a:lnTo>
                      <a:pt x="6894" y="9065"/>
                    </a:lnTo>
                    <a:lnTo>
                      <a:pt x="6895" y="9077"/>
                    </a:lnTo>
                    <a:lnTo>
                      <a:pt x="6896" y="9089"/>
                    </a:lnTo>
                    <a:lnTo>
                      <a:pt x="6896" y="9676"/>
                    </a:lnTo>
                    <a:lnTo>
                      <a:pt x="6895" y="9689"/>
                    </a:lnTo>
                    <a:lnTo>
                      <a:pt x="6894" y="9701"/>
                    </a:lnTo>
                    <a:lnTo>
                      <a:pt x="6893" y="9714"/>
                    </a:lnTo>
                    <a:lnTo>
                      <a:pt x="6891" y="9726"/>
                    </a:lnTo>
                    <a:lnTo>
                      <a:pt x="6887" y="9738"/>
                    </a:lnTo>
                    <a:lnTo>
                      <a:pt x="6884" y="9750"/>
                    </a:lnTo>
                    <a:lnTo>
                      <a:pt x="6879" y="9761"/>
                    </a:lnTo>
                    <a:lnTo>
                      <a:pt x="6875" y="9772"/>
                    </a:lnTo>
                    <a:lnTo>
                      <a:pt x="6870" y="9784"/>
                    </a:lnTo>
                    <a:lnTo>
                      <a:pt x="6863" y="9795"/>
                    </a:lnTo>
                    <a:lnTo>
                      <a:pt x="6857" y="9805"/>
                    </a:lnTo>
                    <a:lnTo>
                      <a:pt x="6850" y="9815"/>
                    </a:lnTo>
                    <a:lnTo>
                      <a:pt x="6843" y="9825"/>
                    </a:lnTo>
                    <a:lnTo>
                      <a:pt x="6834" y="9834"/>
                    </a:lnTo>
                    <a:lnTo>
                      <a:pt x="6826" y="9842"/>
                    </a:lnTo>
                    <a:lnTo>
                      <a:pt x="6817" y="9851"/>
                    </a:lnTo>
                    <a:lnTo>
                      <a:pt x="6809" y="9860"/>
                    </a:lnTo>
                    <a:lnTo>
                      <a:pt x="6799" y="9868"/>
                    </a:lnTo>
                    <a:lnTo>
                      <a:pt x="6789" y="9875"/>
                    </a:lnTo>
                    <a:lnTo>
                      <a:pt x="6777" y="9882"/>
                    </a:lnTo>
                    <a:lnTo>
                      <a:pt x="6766" y="9888"/>
                    </a:lnTo>
                    <a:lnTo>
                      <a:pt x="6755" y="9895"/>
                    </a:lnTo>
                    <a:lnTo>
                      <a:pt x="6744" y="9900"/>
                    </a:lnTo>
                    <a:lnTo>
                      <a:pt x="6732" y="9905"/>
                    </a:lnTo>
                    <a:lnTo>
                      <a:pt x="6720" y="9909"/>
                    </a:lnTo>
                    <a:lnTo>
                      <a:pt x="6708" y="9913"/>
                    </a:lnTo>
                    <a:lnTo>
                      <a:pt x="6695" y="9917"/>
                    </a:lnTo>
                    <a:lnTo>
                      <a:pt x="6682" y="9919"/>
                    </a:lnTo>
                    <a:lnTo>
                      <a:pt x="6669" y="9921"/>
                    </a:lnTo>
                    <a:lnTo>
                      <a:pt x="6655" y="9923"/>
                    </a:lnTo>
                    <a:lnTo>
                      <a:pt x="6642" y="9924"/>
                    </a:lnTo>
                    <a:lnTo>
                      <a:pt x="6629" y="9924"/>
                    </a:lnTo>
                    <a:lnTo>
                      <a:pt x="705" y="9924"/>
                    </a:lnTo>
                    <a:lnTo>
                      <a:pt x="691" y="9924"/>
                    </a:lnTo>
                    <a:lnTo>
                      <a:pt x="678" y="9923"/>
                    </a:lnTo>
                    <a:lnTo>
                      <a:pt x="664" y="9921"/>
                    </a:lnTo>
                    <a:lnTo>
                      <a:pt x="651" y="9919"/>
                    </a:lnTo>
                    <a:lnTo>
                      <a:pt x="638" y="9917"/>
                    </a:lnTo>
                    <a:lnTo>
                      <a:pt x="626" y="9913"/>
                    </a:lnTo>
                    <a:lnTo>
                      <a:pt x="613" y="9909"/>
                    </a:lnTo>
                    <a:lnTo>
                      <a:pt x="601" y="9905"/>
                    </a:lnTo>
                    <a:lnTo>
                      <a:pt x="589" y="9900"/>
                    </a:lnTo>
                    <a:lnTo>
                      <a:pt x="578" y="9895"/>
                    </a:lnTo>
                    <a:lnTo>
                      <a:pt x="567" y="9888"/>
                    </a:lnTo>
                    <a:lnTo>
                      <a:pt x="556" y="9882"/>
                    </a:lnTo>
                    <a:lnTo>
                      <a:pt x="546" y="9875"/>
                    </a:lnTo>
                    <a:lnTo>
                      <a:pt x="536" y="9868"/>
                    </a:lnTo>
                    <a:lnTo>
                      <a:pt x="526" y="9860"/>
                    </a:lnTo>
                    <a:lnTo>
                      <a:pt x="516" y="9851"/>
                    </a:lnTo>
                    <a:lnTo>
                      <a:pt x="507" y="9842"/>
                    </a:lnTo>
                    <a:lnTo>
                      <a:pt x="499" y="9834"/>
                    </a:lnTo>
                    <a:lnTo>
                      <a:pt x="491" y="9825"/>
                    </a:lnTo>
                    <a:lnTo>
                      <a:pt x="484" y="9815"/>
                    </a:lnTo>
                    <a:lnTo>
                      <a:pt x="477" y="9805"/>
                    </a:lnTo>
                    <a:lnTo>
                      <a:pt x="470" y="9795"/>
                    </a:lnTo>
                    <a:lnTo>
                      <a:pt x="464" y="9784"/>
                    </a:lnTo>
                    <a:lnTo>
                      <a:pt x="459" y="9772"/>
                    </a:lnTo>
                    <a:lnTo>
                      <a:pt x="454" y="9761"/>
                    </a:lnTo>
                    <a:lnTo>
                      <a:pt x="450" y="9750"/>
                    </a:lnTo>
                    <a:lnTo>
                      <a:pt x="446" y="9738"/>
                    </a:lnTo>
                    <a:lnTo>
                      <a:pt x="444" y="9726"/>
                    </a:lnTo>
                    <a:lnTo>
                      <a:pt x="440" y="9714"/>
                    </a:lnTo>
                    <a:lnTo>
                      <a:pt x="439" y="9701"/>
                    </a:lnTo>
                    <a:lnTo>
                      <a:pt x="438" y="9689"/>
                    </a:lnTo>
                    <a:lnTo>
                      <a:pt x="438" y="9676"/>
                    </a:lnTo>
                    <a:lnTo>
                      <a:pt x="438" y="9089"/>
                    </a:lnTo>
                    <a:lnTo>
                      <a:pt x="438" y="9077"/>
                    </a:lnTo>
                    <a:lnTo>
                      <a:pt x="439" y="9065"/>
                    </a:lnTo>
                    <a:lnTo>
                      <a:pt x="440" y="9051"/>
                    </a:lnTo>
                    <a:lnTo>
                      <a:pt x="444" y="9039"/>
                    </a:lnTo>
                    <a:lnTo>
                      <a:pt x="446" y="9028"/>
                    </a:lnTo>
                    <a:lnTo>
                      <a:pt x="450" y="9016"/>
                    </a:lnTo>
                    <a:lnTo>
                      <a:pt x="454" y="9005"/>
                    </a:lnTo>
                    <a:lnTo>
                      <a:pt x="459" y="8994"/>
                    </a:lnTo>
                    <a:lnTo>
                      <a:pt x="464" y="8983"/>
                    </a:lnTo>
                    <a:lnTo>
                      <a:pt x="470" y="8972"/>
                    </a:lnTo>
                    <a:lnTo>
                      <a:pt x="477" y="8962"/>
                    </a:lnTo>
                    <a:lnTo>
                      <a:pt x="484" y="8952"/>
                    </a:lnTo>
                    <a:lnTo>
                      <a:pt x="491" y="8942"/>
                    </a:lnTo>
                    <a:lnTo>
                      <a:pt x="499" y="8932"/>
                    </a:lnTo>
                    <a:lnTo>
                      <a:pt x="507" y="8923"/>
                    </a:lnTo>
                    <a:lnTo>
                      <a:pt x="516" y="8915"/>
                    </a:lnTo>
                    <a:lnTo>
                      <a:pt x="526" y="8906"/>
                    </a:lnTo>
                    <a:lnTo>
                      <a:pt x="536" y="8898"/>
                    </a:lnTo>
                    <a:lnTo>
                      <a:pt x="546" y="8891"/>
                    </a:lnTo>
                    <a:lnTo>
                      <a:pt x="556" y="8884"/>
                    </a:lnTo>
                    <a:lnTo>
                      <a:pt x="567" y="8877"/>
                    </a:lnTo>
                    <a:lnTo>
                      <a:pt x="578" y="8872"/>
                    </a:lnTo>
                    <a:lnTo>
                      <a:pt x="589" y="8866"/>
                    </a:lnTo>
                    <a:lnTo>
                      <a:pt x="601" y="8862"/>
                    </a:lnTo>
                    <a:lnTo>
                      <a:pt x="613" y="8857"/>
                    </a:lnTo>
                    <a:lnTo>
                      <a:pt x="626" y="8853"/>
                    </a:lnTo>
                    <a:lnTo>
                      <a:pt x="638" y="8849"/>
                    </a:lnTo>
                    <a:lnTo>
                      <a:pt x="651" y="8846"/>
                    </a:lnTo>
                    <a:lnTo>
                      <a:pt x="664" y="8845"/>
                    </a:lnTo>
                    <a:lnTo>
                      <a:pt x="678" y="8843"/>
                    </a:lnTo>
                    <a:lnTo>
                      <a:pt x="691" y="8842"/>
                    </a:lnTo>
                    <a:lnTo>
                      <a:pt x="705" y="8842"/>
                    </a:lnTo>
                    <a:close/>
                    <a:moveTo>
                      <a:pt x="705" y="7659"/>
                    </a:moveTo>
                    <a:lnTo>
                      <a:pt x="6629" y="7659"/>
                    </a:lnTo>
                    <a:lnTo>
                      <a:pt x="6642" y="7659"/>
                    </a:lnTo>
                    <a:lnTo>
                      <a:pt x="6655" y="7660"/>
                    </a:lnTo>
                    <a:lnTo>
                      <a:pt x="6669" y="7662"/>
                    </a:lnTo>
                    <a:lnTo>
                      <a:pt x="6682" y="7665"/>
                    </a:lnTo>
                    <a:lnTo>
                      <a:pt x="6695" y="7667"/>
                    </a:lnTo>
                    <a:lnTo>
                      <a:pt x="6708" y="7670"/>
                    </a:lnTo>
                    <a:lnTo>
                      <a:pt x="6720" y="7675"/>
                    </a:lnTo>
                    <a:lnTo>
                      <a:pt x="6732" y="7679"/>
                    </a:lnTo>
                    <a:lnTo>
                      <a:pt x="6744" y="7684"/>
                    </a:lnTo>
                    <a:lnTo>
                      <a:pt x="6755" y="7689"/>
                    </a:lnTo>
                    <a:lnTo>
                      <a:pt x="6766" y="7696"/>
                    </a:lnTo>
                    <a:lnTo>
                      <a:pt x="6777" y="7701"/>
                    </a:lnTo>
                    <a:lnTo>
                      <a:pt x="6789" y="7709"/>
                    </a:lnTo>
                    <a:lnTo>
                      <a:pt x="6799" y="7716"/>
                    </a:lnTo>
                    <a:lnTo>
                      <a:pt x="6809" y="7723"/>
                    </a:lnTo>
                    <a:lnTo>
                      <a:pt x="6817" y="7732"/>
                    </a:lnTo>
                    <a:lnTo>
                      <a:pt x="6826" y="7740"/>
                    </a:lnTo>
                    <a:lnTo>
                      <a:pt x="6834" y="7750"/>
                    </a:lnTo>
                    <a:lnTo>
                      <a:pt x="6843" y="7759"/>
                    </a:lnTo>
                    <a:lnTo>
                      <a:pt x="6850" y="7769"/>
                    </a:lnTo>
                    <a:lnTo>
                      <a:pt x="6857" y="7779"/>
                    </a:lnTo>
                    <a:lnTo>
                      <a:pt x="6863" y="7789"/>
                    </a:lnTo>
                    <a:lnTo>
                      <a:pt x="6870" y="7800"/>
                    </a:lnTo>
                    <a:lnTo>
                      <a:pt x="6875" y="7811"/>
                    </a:lnTo>
                    <a:lnTo>
                      <a:pt x="6879" y="7822"/>
                    </a:lnTo>
                    <a:lnTo>
                      <a:pt x="6884" y="7833"/>
                    </a:lnTo>
                    <a:lnTo>
                      <a:pt x="6887" y="7846"/>
                    </a:lnTo>
                    <a:lnTo>
                      <a:pt x="6891" y="7858"/>
                    </a:lnTo>
                    <a:lnTo>
                      <a:pt x="6893" y="7870"/>
                    </a:lnTo>
                    <a:lnTo>
                      <a:pt x="6894" y="7882"/>
                    </a:lnTo>
                    <a:lnTo>
                      <a:pt x="6895" y="7894"/>
                    </a:lnTo>
                    <a:lnTo>
                      <a:pt x="6896" y="7907"/>
                    </a:lnTo>
                    <a:lnTo>
                      <a:pt x="6896" y="8494"/>
                    </a:lnTo>
                    <a:lnTo>
                      <a:pt x="6895" y="8507"/>
                    </a:lnTo>
                    <a:lnTo>
                      <a:pt x="6894" y="8519"/>
                    </a:lnTo>
                    <a:lnTo>
                      <a:pt x="6893" y="8531"/>
                    </a:lnTo>
                    <a:lnTo>
                      <a:pt x="6891" y="8543"/>
                    </a:lnTo>
                    <a:lnTo>
                      <a:pt x="6887" y="8556"/>
                    </a:lnTo>
                    <a:lnTo>
                      <a:pt x="6884" y="8568"/>
                    </a:lnTo>
                    <a:lnTo>
                      <a:pt x="6879" y="8579"/>
                    </a:lnTo>
                    <a:lnTo>
                      <a:pt x="6875" y="8590"/>
                    </a:lnTo>
                    <a:lnTo>
                      <a:pt x="6870" y="8601"/>
                    </a:lnTo>
                    <a:lnTo>
                      <a:pt x="6863" y="8612"/>
                    </a:lnTo>
                    <a:lnTo>
                      <a:pt x="6857" y="8622"/>
                    </a:lnTo>
                    <a:lnTo>
                      <a:pt x="6850" y="8632"/>
                    </a:lnTo>
                    <a:lnTo>
                      <a:pt x="6843" y="8642"/>
                    </a:lnTo>
                    <a:lnTo>
                      <a:pt x="6834" y="8651"/>
                    </a:lnTo>
                    <a:lnTo>
                      <a:pt x="6826" y="8661"/>
                    </a:lnTo>
                    <a:lnTo>
                      <a:pt x="6817" y="8669"/>
                    </a:lnTo>
                    <a:lnTo>
                      <a:pt x="6809" y="8678"/>
                    </a:lnTo>
                    <a:lnTo>
                      <a:pt x="6799" y="8685"/>
                    </a:lnTo>
                    <a:lnTo>
                      <a:pt x="6789" y="8692"/>
                    </a:lnTo>
                    <a:lnTo>
                      <a:pt x="6777" y="8700"/>
                    </a:lnTo>
                    <a:lnTo>
                      <a:pt x="6766" y="8706"/>
                    </a:lnTo>
                    <a:lnTo>
                      <a:pt x="6755" y="8712"/>
                    </a:lnTo>
                    <a:lnTo>
                      <a:pt x="6744" y="8717"/>
                    </a:lnTo>
                    <a:lnTo>
                      <a:pt x="6732" y="8722"/>
                    </a:lnTo>
                    <a:lnTo>
                      <a:pt x="6720" y="8726"/>
                    </a:lnTo>
                    <a:lnTo>
                      <a:pt x="6708" y="8731"/>
                    </a:lnTo>
                    <a:lnTo>
                      <a:pt x="6695" y="8734"/>
                    </a:lnTo>
                    <a:lnTo>
                      <a:pt x="6682" y="8736"/>
                    </a:lnTo>
                    <a:lnTo>
                      <a:pt x="6669" y="8739"/>
                    </a:lnTo>
                    <a:lnTo>
                      <a:pt x="6655" y="8741"/>
                    </a:lnTo>
                    <a:lnTo>
                      <a:pt x="6642" y="8742"/>
                    </a:lnTo>
                    <a:lnTo>
                      <a:pt x="6629" y="8742"/>
                    </a:lnTo>
                    <a:lnTo>
                      <a:pt x="705" y="8742"/>
                    </a:lnTo>
                    <a:lnTo>
                      <a:pt x="691" y="8742"/>
                    </a:lnTo>
                    <a:lnTo>
                      <a:pt x="678" y="8741"/>
                    </a:lnTo>
                    <a:lnTo>
                      <a:pt x="664" y="8739"/>
                    </a:lnTo>
                    <a:lnTo>
                      <a:pt x="651" y="8736"/>
                    </a:lnTo>
                    <a:lnTo>
                      <a:pt x="638" y="8734"/>
                    </a:lnTo>
                    <a:lnTo>
                      <a:pt x="626" y="8731"/>
                    </a:lnTo>
                    <a:lnTo>
                      <a:pt x="613" y="8726"/>
                    </a:lnTo>
                    <a:lnTo>
                      <a:pt x="601" y="8722"/>
                    </a:lnTo>
                    <a:lnTo>
                      <a:pt x="589" y="8717"/>
                    </a:lnTo>
                    <a:lnTo>
                      <a:pt x="578" y="8712"/>
                    </a:lnTo>
                    <a:lnTo>
                      <a:pt x="567" y="8706"/>
                    </a:lnTo>
                    <a:lnTo>
                      <a:pt x="556" y="8700"/>
                    </a:lnTo>
                    <a:lnTo>
                      <a:pt x="546" y="8692"/>
                    </a:lnTo>
                    <a:lnTo>
                      <a:pt x="536" y="8685"/>
                    </a:lnTo>
                    <a:lnTo>
                      <a:pt x="526" y="8678"/>
                    </a:lnTo>
                    <a:lnTo>
                      <a:pt x="516" y="8669"/>
                    </a:lnTo>
                    <a:lnTo>
                      <a:pt x="507" y="8661"/>
                    </a:lnTo>
                    <a:lnTo>
                      <a:pt x="499" y="8651"/>
                    </a:lnTo>
                    <a:lnTo>
                      <a:pt x="491" y="8642"/>
                    </a:lnTo>
                    <a:lnTo>
                      <a:pt x="484" y="8632"/>
                    </a:lnTo>
                    <a:lnTo>
                      <a:pt x="477" y="8622"/>
                    </a:lnTo>
                    <a:lnTo>
                      <a:pt x="470" y="8612"/>
                    </a:lnTo>
                    <a:lnTo>
                      <a:pt x="464" y="8601"/>
                    </a:lnTo>
                    <a:lnTo>
                      <a:pt x="459" y="8590"/>
                    </a:lnTo>
                    <a:lnTo>
                      <a:pt x="454" y="8579"/>
                    </a:lnTo>
                    <a:lnTo>
                      <a:pt x="450" y="8568"/>
                    </a:lnTo>
                    <a:lnTo>
                      <a:pt x="446" y="8556"/>
                    </a:lnTo>
                    <a:lnTo>
                      <a:pt x="444" y="8543"/>
                    </a:lnTo>
                    <a:lnTo>
                      <a:pt x="440" y="8531"/>
                    </a:lnTo>
                    <a:lnTo>
                      <a:pt x="439" y="8519"/>
                    </a:lnTo>
                    <a:lnTo>
                      <a:pt x="438" y="8507"/>
                    </a:lnTo>
                    <a:lnTo>
                      <a:pt x="438" y="8494"/>
                    </a:lnTo>
                    <a:lnTo>
                      <a:pt x="438" y="7907"/>
                    </a:lnTo>
                    <a:lnTo>
                      <a:pt x="438" y="7894"/>
                    </a:lnTo>
                    <a:lnTo>
                      <a:pt x="439" y="7882"/>
                    </a:lnTo>
                    <a:lnTo>
                      <a:pt x="440" y="7870"/>
                    </a:lnTo>
                    <a:lnTo>
                      <a:pt x="444" y="7858"/>
                    </a:lnTo>
                    <a:lnTo>
                      <a:pt x="446" y="7846"/>
                    </a:lnTo>
                    <a:lnTo>
                      <a:pt x="450" y="7833"/>
                    </a:lnTo>
                    <a:lnTo>
                      <a:pt x="454" y="7822"/>
                    </a:lnTo>
                    <a:lnTo>
                      <a:pt x="459" y="7811"/>
                    </a:lnTo>
                    <a:lnTo>
                      <a:pt x="464" y="7800"/>
                    </a:lnTo>
                    <a:lnTo>
                      <a:pt x="470" y="7789"/>
                    </a:lnTo>
                    <a:lnTo>
                      <a:pt x="477" y="7779"/>
                    </a:lnTo>
                    <a:lnTo>
                      <a:pt x="484" y="7769"/>
                    </a:lnTo>
                    <a:lnTo>
                      <a:pt x="491" y="7759"/>
                    </a:lnTo>
                    <a:lnTo>
                      <a:pt x="499" y="7750"/>
                    </a:lnTo>
                    <a:lnTo>
                      <a:pt x="507" y="7740"/>
                    </a:lnTo>
                    <a:lnTo>
                      <a:pt x="516" y="7732"/>
                    </a:lnTo>
                    <a:lnTo>
                      <a:pt x="526" y="7723"/>
                    </a:lnTo>
                    <a:lnTo>
                      <a:pt x="536" y="7716"/>
                    </a:lnTo>
                    <a:lnTo>
                      <a:pt x="546" y="7709"/>
                    </a:lnTo>
                    <a:lnTo>
                      <a:pt x="556" y="7701"/>
                    </a:lnTo>
                    <a:lnTo>
                      <a:pt x="567" y="7696"/>
                    </a:lnTo>
                    <a:lnTo>
                      <a:pt x="578" y="7689"/>
                    </a:lnTo>
                    <a:lnTo>
                      <a:pt x="589" y="7684"/>
                    </a:lnTo>
                    <a:lnTo>
                      <a:pt x="601" y="7679"/>
                    </a:lnTo>
                    <a:lnTo>
                      <a:pt x="613" y="7675"/>
                    </a:lnTo>
                    <a:lnTo>
                      <a:pt x="626" y="7670"/>
                    </a:lnTo>
                    <a:lnTo>
                      <a:pt x="638" y="7667"/>
                    </a:lnTo>
                    <a:lnTo>
                      <a:pt x="651" y="7665"/>
                    </a:lnTo>
                    <a:lnTo>
                      <a:pt x="664" y="7662"/>
                    </a:lnTo>
                    <a:lnTo>
                      <a:pt x="678" y="7660"/>
                    </a:lnTo>
                    <a:lnTo>
                      <a:pt x="691" y="7659"/>
                    </a:lnTo>
                    <a:lnTo>
                      <a:pt x="705" y="7659"/>
                    </a:lnTo>
                    <a:close/>
                    <a:moveTo>
                      <a:pt x="705" y="6477"/>
                    </a:moveTo>
                    <a:lnTo>
                      <a:pt x="6629" y="6477"/>
                    </a:lnTo>
                    <a:lnTo>
                      <a:pt x="6642" y="6477"/>
                    </a:lnTo>
                    <a:lnTo>
                      <a:pt x="6655" y="6478"/>
                    </a:lnTo>
                    <a:lnTo>
                      <a:pt x="6669" y="6480"/>
                    </a:lnTo>
                    <a:lnTo>
                      <a:pt x="6682" y="6482"/>
                    </a:lnTo>
                    <a:lnTo>
                      <a:pt x="6695" y="6484"/>
                    </a:lnTo>
                    <a:lnTo>
                      <a:pt x="6708" y="6488"/>
                    </a:lnTo>
                    <a:lnTo>
                      <a:pt x="6720" y="6492"/>
                    </a:lnTo>
                    <a:lnTo>
                      <a:pt x="6732" y="6497"/>
                    </a:lnTo>
                    <a:lnTo>
                      <a:pt x="6744" y="6501"/>
                    </a:lnTo>
                    <a:lnTo>
                      <a:pt x="6755" y="6506"/>
                    </a:lnTo>
                    <a:lnTo>
                      <a:pt x="6766" y="6513"/>
                    </a:lnTo>
                    <a:lnTo>
                      <a:pt x="6777" y="6519"/>
                    </a:lnTo>
                    <a:lnTo>
                      <a:pt x="6789" y="6526"/>
                    </a:lnTo>
                    <a:lnTo>
                      <a:pt x="6799" y="6533"/>
                    </a:lnTo>
                    <a:lnTo>
                      <a:pt x="6809" y="6541"/>
                    </a:lnTo>
                    <a:lnTo>
                      <a:pt x="6817" y="6550"/>
                    </a:lnTo>
                    <a:lnTo>
                      <a:pt x="6826" y="6559"/>
                    </a:lnTo>
                    <a:lnTo>
                      <a:pt x="6834" y="6568"/>
                    </a:lnTo>
                    <a:lnTo>
                      <a:pt x="6843" y="6576"/>
                    </a:lnTo>
                    <a:lnTo>
                      <a:pt x="6850" y="6586"/>
                    </a:lnTo>
                    <a:lnTo>
                      <a:pt x="6857" y="6596"/>
                    </a:lnTo>
                    <a:lnTo>
                      <a:pt x="6863" y="6606"/>
                    </a:lnTo>
                    <a:lnTo>
                      <a:pt x="6870" y="6617"/>
                    </a:lnTo>
                    <a:lnTo>
                      <a:pt x="6875" y="6629"/>
                    </a:lnTo>
                    <a:lnTo>
                      <a:pt x="6879" y="6640"/>
                    </a:lnTo>
                    <a:lnTo>
                      <a:pt x="6884" y="6651"/>
                    </a:lnTo>
                    <a:lnTo>
                      <a:pt x="6887" y="6663"/>
                    </a:lnTo>
                    <a:lnTo>
                      <a:pt x="6891" y="6675"/>
                    </a:lnTo>
                    <a:lnTo>
                      <a:pt x="6893" y="6687"/>
                    </a:lnTo>
                    <a:lnTo>
                      <a:pt x="6894" y="6700"/>
                    </a:lnTo>
                    <a:lnTo>
                      <a:pt x="6895" y="6712"/>
                    </a:lnTo>
                    <a:lnTo>
                      <a:pt x="6896" y="6725"/>
                    </a:lnTo>
                    <a:lnTo>
                      <a:pt x="6896" y="7312"/>
                    </a:lnTo>
                    <a:lnTo>
                      <a:pt x="6895" y="7324"/>
                    </a:lnTo>
                    <a:lnTo>
                      <a:pt x="6894" y="7336"/>
                    </a:lnTo>
                    <a:lnTo>
                      <a:pt x="6893" y="7350"/>
                    </a:lnTo>
                    <a:lnTo>
                      <a:pt x="6891" y="7362"/>
                    </a:lnTo>
                    <a:lnTo>
                      <a:pt x="6887" y="7373"/>
                    </a:lnTo>
                    <a:lnTo>
                      <a:pt x="6884" y="7385"/>
                    </a:lnTo>
                    <a:lnTo>
                      <a:pt x="6879" y="7396"/>
                    </a:lnTo>
                    <a:lnTo>
                      <a:pt x="6875" y="7407"/>
                    </a:lnTo>
                    <a:lnTo>
                      <a:pt x="6870" y="7418"/>
                    </a:lnTo>
                    <a:lnTo>
                      <a:pt x="6863" y="7429"/>
                    </a:lnTo>
                    <a:lnTo>
                      <a:pt x="6857" y="7439"/>
                    </a:lnTo>
                    <a:lnTo>
                      <a:pt x="6850" y="7449"/>
                    </a:lnTo>
                    <a:lnTo>
                      <a:pt x="6843" y="7459"/>
                    </a:lnTo>
                    <a:lnTo>
                      <a:pt x="6834" y="7469"/>
                    </a:lnTo>
                    <a:lnTo>
                      <a:pt x="6826" y="7478"/>
                    </a:lnTo>
                    <a:lnTo>
                      <a:pt x="6817" y="7486"/>
                    </a:lnTo>
                    <a:lnTo>
                      <a:pt x="6809" y="7495"/>
                    </a:lnTo>
                    <a:lnTo>
                      <a:pt x="6799" y="7503"/>
                    </a:lnTo>
                    <a:lnTo>
                      <a:pt x="6789" y="7510"/>
                    </a:lnTo>
                    <a:lnTo>
                      <a:pt x="6777" y="7517"/>
                    </a:lnTo>
                    <a:lnTo>
                      <a:pt x="6766" y="7524"/>
                    </a:lnTo>
                    <a:lnTo>
                      <a:pt x="6755" y="7529"/>
                    </a:lnTo>
                    <a:lnTo>
                      <a:pt x="6744" y="7535"/>
                    </a:lnTo>
                    <a:lnTo>
                      <a:pt x="6732" y="7539"/>
                    </a:lnTo>
                    <a:lnTo>
                      <a:pt x="6720" y="7544"/>
                    </a:lnTo>
                    <a:lnTo>
                      <a:pt x="6708" y="7548"/>
                    </a:lnTo>
                    <a:lnTo>
                      <a:pt x="6695" y="7552"/>
                    </a:lnTo>
                    <a:lnTo>
                      <a:pt x="6682" y="7554"/>
                    </a:lnTo>
                    <a:lnTo>
                      <a:pt x="6669" y="7556"/>
                    </a:lnTo>
                    <a:lnTo>
                      <a:pt x="6655" y="7558"/>
                    </a:lnTo>
                    <a:lnTo>
                      <a:pt x="6642" y="7559"/>
                    </a:lnTo>
                    <a:lnTo>
                      <a:pt x="6629" y="7559"/>
                    </a:lnTo>
                    <a:lnTo>
                      <a:pt x="705" y="7559"/>
                    </a:lnTo>
                    <a:lnTo>
                      <a:pt x="691" y="7559"/>
                    </a:lnTo>
                    <a:lnTo>
                      <a:pt x="678" y="7558"/>
                    </a:lnTo>
                    <a:lnTo>
                      <a:pt x="664" y="7556"/>
                    </a:lnTo>
                    <a:lnTo>
                      <a:pt x="651" y="7554"/>
                    </a:lnTo>
                    <a:lnTo>
                      <a:pt x="638" y="7552"/>
                    </a:lnTo>
                    <a:lnTo>
                      <a:pt x="626" y="7548"/>
                    </a:lnTo>
                    <a:lnTo>
                      <a:pt x="613" y="7544"/>
                    </a:lnTo>
                    <a:lnTo>
                      <a:pt x="601" y="7539"/>
                    </a:lnTo>
                    <a:lnTo>
                      <a:pt x="589" y="7535"/>
                    </a:lnTo>
                    <a:lnTo>
                      <a:pt x="578" y="7529"/>
                    </a:lnTo>
                    <a:lnTo>
                      <a:pt x="567" y="7524"/>
                    </a:lnTo>
                    <a:lnTo>
                      <a:pt x="556" y="7517"/>
                    </a:lnTo>
                    <a:lnTo>
                      <a:pt x="546" y="7510"/>
                    </a:lnTo>
                    <a:lnTo>
                      <a:pt x="536" y="7503"/>
                    </a:lnTo>
                    <a:lnTo>
                      <a:pt x="526" y="7495"/>
                    </a:lnTo>
                    <a:lnTo>
                      <a:pt x="516" y="7486"/>
                    </a:lnTo>
                    <a:lnTo>
                      <a:pt x="507" y="7478"/>
                    </a:lnTo>
                    <a:lnTo>
                      <a:pt x="499" y="7469"/>
                    </a:lnTo>
                    <a:lnTo>
                      <a:pt x="491" y="7459"/>
                    </a:lnTo>
                    <a:lnTo>
                      <a:pt x="484" y="7449"/>
                    </a:lnTo>
                    <a:lnTo>
                      <a:pt x="477" y="7439"/>
                    </a:lnTo>
                    <a:lnTo>
                      <a:pt x="470" y="7429"/>
                    </a:lnTo>
                    <a:lnTo>
                      <a:pt x="464" y="7418"/>
                    </a:lnTo>
                    <a:lnTo>
                      <a:pt x="459" y="7407"/>
                    </a:lnTo>
                    <a:lnTo>
                      <a:pt x="454" y="7396"/>
                    </a:lnTo>
                    <a:lnTo>
                      <a:pt x="450" y="7385"/>
                    </a:lnTo>
                    <a:lnTo>
                      <a:pt x="446" y="7373"/>
                    </a:lnTo>
                    <a:lnTo>
                      <a:pt x="444" y="7362"/>
                    </a:lnTo>
                    <a:lnTo>
                      <a:pt x="440" y="7350"/>
                    </a:lnTo>
                    <a:lnTo>
                      <a:pt x="439" y="7336"/>
                    </a:lnTo>
                    <a:lnTo>
                      <a:pt x="438" y="7324"/>
                    </a:lnTo>
                    <a:lnTo>
                      <a:pt x="438" y="7312"/>
                    </a:lnTo>
                    <a:lnTo>
                      <a:pt x="438" y="6725"/>
                    </a:lnTo>
                    <a:lnTo>
                      <a:pt x="438" y="6712"/>
                    </a:lnTo>
                    <a:lnTo>
                      <a:pt x="439" y="6700"/>
                    </a:lnTo>
                    <a:lnTo>
                      <a:pt x="440" y="6687"/>
                    </a:lnTo>
                    <a:lnTo>
                      <a:pt x="444" y="6675"/>
                    </a:lnTo>
                    <a:lnTo>
                      <a:pt x="446" y="6663"/>
                    </a:lnTo>
                    <a:lnTo>
                      <a:pt x="450" y="6651"/>
                    </a:lnTo>
                    <a:lnTo>
                      <a:pt x="454" y="6640"/>
                    </a:lnTo>
                    <a:lnTo>
                      <a:pt x="459" y="6629"/>
                    </a:lnTo>
                    <a:lnTo>
                      <a:pt x="464" y="6617"/>
                    </a:lnTo>
                    <a:lnTo>
                      <a:pt x="470" y="6606"/>
                    </a:lnTo>
                    <a:lnTo>
                      <a:pt x="477" y="6596"/>
                    </a:lnTo>
                    <a:lnTo>
                      <a:pt x="484" y="6586"/>
                    </a:lnTo>
                    <a:lnTo>
                      <a:pt x="491" y="6576"/>
                    </a:lnTo>
                    <a:lnTo>
                      <a:pt x="499" y="6568"/>
                    </a:lnTo>
                    <a:lnTo>
                      <a:pt x="507" y="6559"/>
                    </a:lnTo>
                    <a:lnTo>
                      <a:pt x="516" y="6550"/>
                    </a:lnTo>
                    <a:lnTo>
                      <a:pt x="526" y="6541"/>
                    </a:lnTo>
                    <a:lnTo>
                      <a:pt x="536" y="6533"/>
                    </a:lnTo>
                    <a:lnTo>
                      <a:pt x="546" y="6526"/>
                    </a:lnTo>
                    <a:lnTo>
                      <a:pt x="556" y="6519"/>
                    </a:lnTo>
                    <a:lnTo>
                      <a:pt x="567" y="6513"/>
                    </a:lnTo>
                    <a:lnTo>
                      <a:pt x="578" y="6506"/>
                    </a:lnTo>
                    <a:lnTo>
                      <a:pt x="589" y="6501"/>
                    </a:lnTo>
                    <a:lnTo>
                      <a:pt x="601" y="6497"/>
                    </a:lnTo>
                    <a:lnTo>
                      <a:pt x="613" y="6492"/>
                    </a:lnTo>
                    <a:lnTo>
                      <a:pt x="626" y="6488"/>
                    </a:lnTo>
                    <a:lnTo>
                      <a:pt x="638" y="6484"/>
                    </a:lnTo>
                    <a:lnTo>
                      <a:pt x="651" y="6482"/>
                    </a:lnTo>
                    <a:lnTo>
                      <a:pt x="664" y="6480"/>
                    </a:lnTo>
                    <a:lnTo>
                      <a:pt x="678" y="6478"/>
                    </a:lnTo>
                    <a:lnTo>
                      <a:pt x="691" y="6477"/>
                    </a:lnTo>
                    <a:lnTo>
                      <a:pt x="705" y="6477"/>
                    </a:lnTo>
                    <a:close/>
                    <a:moveTo>
                      <a:pt x="705" y="5294"/>
                    </a:moveTo>
                    <a:lnTo>
                      <a:pt x="6629" y="5294"/>
                    </a:lnTo>
                    <a:lnTo>
                      <a:pt x="6642" y="5295"/>
                    </a:lnTo>
                    <a:lnTo>
                      <a:pt x="6655" y="5295"/>
                    </a:lnTo>
                    <a:lnTo>
                      <a:pt x="6669" y="5297"/>
                    </a:lnTo>
                    <a:lnTo>
                      <a:pt x="6682" y="5299"/>
                    </a:lnTo>
                    <a:lnTo>
                      <a:pt x="6695" y="5302"/>
                    </a:lnTo>
                    <a:lnTo>
                      <a:pt x="6708" y="5305"/>
                    </a:lnTo>
                    <a:lnTo>
                      <a:pt x="6720" y="5309"/>
                    </a:lnTo>
                    <a:lnTo>
                      <a:pt x="6732" y="5314"/>
                    </a:lnTo>
                    <a:lnTo>
                      <a:pt x="6744" y="5318"/>
                    </a:lnTo>
                    <a:lnTo>
                      <a:pt x="6755" y="5324"/>
                    </a:lnTo>
                    <a:lnTo>
                      <a:pt x="6766" y="5331"/>
                    </a:lnTo>
                    <a:lnTo>
                      <a:pt x="6777" y="5337"/>
                    </a:lnTo>
                    <a:lnTo>
                      <a:pt x="6789" y="5344"/>
                    </a:lnTo>
                    <a:lnTo>
                      <a:pt x="6799" y="5351"/>
                    </a:lnTo>
                    <a:lnTo>
                      <a:pt x="6809" y="5358"/>
                    </a:lnTo>
                    <a:lnTo>
                      <a:pt x="6817" y="5367"/>
                    </a:lnTo>
                    <a:lnTo>
                      <a:pt x="6826" y="5376"/>
                    </a:lnTo>
                    <a:lnTo>
                      <a:pt x="6834" y="5385"/>
                    </a:lnTo>
                    <a:lnTo>
                      <a:pt x="6843" y="5394"/>
                    </a:lnTo>
                    <a:lnTo>
                      <a:pt x="6850" y="5404"/>
                    </a:lnTo>
                    <a:lnTo>
                      <a:pt x="6857" y="5414"/>
                    </a:lnTo>
                    <a:lnTo>
                      <a:pt x="6863" y="5424"/>
                    </a:lnTo>
                    <a:lnTo>
                      <a:pt x="6870" y="5435"/>
                    </a:lnTo>
                    <a:lnTo>
                      <a:pt x="6875" y="5446"/>
                    </a:lnTo>
                    <a:lnTo>
                      <a:pt x="6879" y="5457"/>
                    </a:lnTo>
                    <a:lnTo>
                      <a:pt x="6884" y="5468"/>
                    </a:lnTo>
                    <a:lnTo>
                      <a:pt x="6887" y="5480"/>
                    </a:lnTo>
                    <a:lnTo>
                      <a:pt x="6891" y="5493"/>
                    </a:lnTo>
                    <a:lnTo>
                      <a:pt x="6893" y="5505"/>
                    </a:lnTo>
                    <a:lnTo>
                      <a:pt x="6894" y="5517"/>
                    </a:lnTo>
                    <a:lnTo>
                      <a:pt x="6895" y="5529"/>
                    </a:lnTo>
                    <a:lnTo>
                      <a:pt x="6896" y="5542"/>
                    </a:lnTo>
                    <a:lnTo>
                      <a:pt x="6896" y="6129"/>
                    </a:lnTo>
                    <a:lnTo>
                      <a:pt x="6895" y="6142"/>
                    </a:lnTo>
                    <a:lnTo>
                      <a:pt x="6894" y="6155"/>
                    </a:lnTo>
                    <a:lnTo>
                      <a:pt x="6893" y="6167"/>
                    </a:lnTo>
                    <a:lnTo>
                      <a:pt x="6891" y="6179"/>
                    </a:lnTo>
                    <a:lnTo>
                      <a:pt x="6887" y="6190"/>
                    </a:lnTo>
                    <a:lnTo>
                      <a:pt x="6884" y="6203"/>
                    </a:lnTo>
                    <a:lnTo>
                      <a:pt x="6879" y="6214"/>
                    </a:lnTo>
                    <a:lnTo>
                      <a:pt x="6875" y="6226"/>
                    </a:lnTo>
                    <a:lnTo>
                      <a:pt x="6870" y="6236"/>
                    </a:lnTo>
                    <a:lnTo>
                      <a:pt x="6863" y="6247"/>
                    </a:lnTo>
                    <a:lnTo>
                      <a:pt x="6857" y="6257"/>
                    </a:lnTo>
                    <a:lnTo>
                      <a:pt x="6850" y="6267"/>
                    </a:lnTo>
                    <a:lnTo>
                      <a:pt x="6843" y="6277"/>
                    </a:lnTo>
                    <a:lnTo>
                      <a:pt x="6834" y="6287"/>
                    </a:lnTo>
                    <a:lnTo>
                      <a:pt x="6826" y="6296"/>
                    </a:lnTo>
                    <a:lnTo>
                      <a:pt x="6817" y="6305"/>
                    </a:lnTo>
                    <a:lnTo>
                      <a:pt x="6809" y="6312"/>
                    </a:lnTo>
                    <a:lnTo>
                      <a:pt x="6799" y="6320"/>
                    </a:lnTo>
                    <a:lnTo>
                      <a:pt x="6789" y="6328"/>
                    </a:lnTo>
                    <a:lnTo>
                      <a:pt x="6777" y="6335"/>
                    </a:lnTo>
                    <a:lnTo>
                      <a:pt x="6766" y="6341"/>
                    </a:lnTo>
                    <a:lnTo>
                      <a:pt x="6755" y="6347"/>
                    </a:lnTo>
                    <a:lnTo>
                      <a:pt x="6744" y="6352"/>
                    </a:lnTo>
                    <a:lnTo>
                      <a:pt x="6732" y="6358"/>
                    </a:lnTo>
                    <a:lnTo>
                      <a:pt x="6720" y="6362"/>
                    </a:lnTo>
                    <a:lnTo>
                      <a:pt x="6708" y="6366"/>
                    </a:lnTo>
                    <a:lnTo>
                      <a:pt x="6695" y="6369"/>
                    </a:lnTo>
                    <a:lnTo>
                      <a:pt x="6682" y="6372"/>
                    </a:lnTo>
                    <a:lnTo>
                      <a:pt x="6669" y="6374"/>
                    </a:lnTo>
                    <a:lnTo>
                      <a:pt x="6655" y="6376"/>
                    </a:lnTo>
                    <a:lnTo>
                      <a:pt x="6642" y="6377"/>
                    </a:lnTo>
                    <a:lnTo>
                      <a:pt x="6629" y="6377"/>
                    </a:lnTo>
                    <a:lnTo>
                      <a:pt x="705" y="6377"/>
                    </a:lnTo>
                    <a:lnTo>
                      <a:pt x="691" y="6377"/>
                    </a:lnTo>
                    <a:lnTo>
                      <a:pt x="678" y="6376"/>
                    </a:lnTo>
                    <a:lnTo>
                      <a:pt x="664" y="6374"/>
                    </a:lnTo>
                    <a:lnTo>
                      <a:pt x="651" y="6372"/>
                    </a:lnTo>
                    <a:lnTo>
                      <a:pt x="638" y="6369"/>
                    </a:lnTo>
                    <a:lnTo>
                      <a:pt x="626" y="6366"/>
                    </a:lnTo>
                    <a:lnTo>
                      <a:pt x="613" y="6362"/>
                    </a:lnTo>
                    <a:lnTo>
                      <a:pt x="601" y="6358"/>
                    </a:lnTo>
                    <a:lnTo>
                      <a:pt x="589" y="6352"/>
                    </a:lnTo>
                    <a:lnTo>
                      <a:pt x="578" y="6347"/>
                    </a:lnTo>
                    <a:lnTo>
                      <a:pt x="567" y="6341"/>
                    </a:lnTo>
                    <a:lnTo>
                      <a:pt x="556" y="6335"/>
                    </a:lnTo>
                    <a:lnTo>
                      <a:pt x="546" y="6328"/>
                    </a:lnTo>
                    <a:lnTo>
                      <a:pt x="536" y="6320"/>
                    </a:lnTo>
                    <a:lnTo>
                      <a:pt x="526" y="6312"/>
                    </a:lnTo>
                    <a:lnTo>
                      <a:pt x="516" y="6305"/>
                    </a:lnTo>
                    <a:lnTo>
                      <a:pt x="507" y="6296"/>
                    </a:lnTo>
                    <a:lnTo>
                      <a:pt x="499" y="6287"/>
                    </a:lnTo>
                    <a:lnTo>
                      <a:pt x="491" y="6277"/>
                    </a:lnTo>
                    <a:lnTo>
                      <a:pt x="484" y="6267"/>
                    </a:lnTo>
                    <a:lnTo>
                      <a:pt x="477" y="6257"/>
                    </a:lnTo>
                    <a:lnTo>
                      <a:pt x="470" y="6247"/>
                    </a:lnTo>
                    <a:lnTo>
                      <a:pt x="464" y="6236"/>
                    </a:lnTo>
                    <a:lnTo>
                      <a:pt x="459" y="6226"/>
                    </a:lnTo>
                    <a:lnTo>
                      <a:pt x="454" y="6214"/>
                    </a:lnTo>
                    <a:lnTo>
                      <a:pt x="450" y="6203"/>
                    </a:lnTo>
                    <a:lnTo>
                      <a:pt x="446" y="6190"/>
                    </a:lnTo>
                    <a:lnTo>
                      <a:pt x="444" y="6179"/>
                    </a:lnTo>
                    <a:lnTo>
                      <a:pt x="440" y="6167"/>
                    </a:lnTo>
                    <a:lnTo>
                      <a:pt x="439" y="6155"/>
                    </a:lnTo>
                    <a:lnTo>
                      <a:pt x="438" y="6142"/>
                    </a:lnTo>
                    <a:lnTo>
                      <a:pt x="438" y="6129"/>
                    </a:lnTo>
                    <a:lnTo>
                      <a:pt x="438" y="5542"/>
                    </a:lnTo>
                    <a:lnTo>
                      <a:pt x="438" y="5529"/>
                    </a:lnTo>
                    <a:lnTo>
                      <a:pt x="439" y="5517"/>
                    </a:lnTo>
                    <a:lnTo>
                      <a:pt x="440" y="5505"/>
                    </a:lnTo>
                    <a:lnTo>
                      <a:pt x="444" y="5493"/>
                    </a:lnTo>
                    <a:lnTo>
                      <a:pt x="446" y="5480"/>
                    </a:lnTo>
                    <a:lnTo>
                      <a:pt x="450" y="5468"/>
                    </a:lnTo>
                    <a:lnTo>
                      <a:pt x="454" y="5457"/>
                    </a:lnTo>
                    <a:lnTo>
                      <a:pt x="459" y="5446"/>
                    </a:lnTo>
                    <a:lnTo>
                      <a:pt x="464" y="5435"/>
                    </a:lnTo>
                    <a:lnTo>
                      <a:pt x="470" y="5424"/>
                    </a:lnTo>
                    <a:lnTo>
                      <a:pt x="477" y="5414"/>
                    </a:lnTo>
                    <a:lnTo>
                      <a:pt x="484" y="5404"/>
                    </a:lnTo>
                    <a:lnTo>
                      <a:pt x="491" y="5394"/>
                    </a:lnTo>
                    <a:lnTo>
                      <a:pt x="499" y="5385"/>
                    </a:lnTo>
                    <a:lnTo>
                      <a:pt x="507" y="5376"/>
                    </a:lnTo>
                    <a:lnTo>
                      <a:pt x="516" y="5367"/>
                    </a:lnTo>
                    <a:lnTo>
                      <a:pt x="526" y="5358"/>
                    </a:lnTo>
                    <a:lnTo>
                      <a:pt x="536" y="5351"/>
                    </a:lnTo>
                    <a:lnTo>
                      <a:pt x="546" y="5344"/>
                    </a:lnTo>
                    <a:lnTo>
                      <a:pt x="556" y="5337"/>
                    </a:lnTo>
                    <a:lnTo>
                      <a:pt x="567" y="5331"/>
                    </a:lnTo>
                    <a:lnTo>
                      <a:pt x="578" y="5324"/>
                    </a:lnTo>
                    <a:lnTo>
                      <a:pt x="589" y="5318"/>
                    </a:lnTo>
                    <a:lnTo>
                      <a:pt x="601" y="5314"/>
                    </a:lnTo>
                    <a:lnTo>
                      <a:pt x="613" y="5309"/>
                    </a:lnTo>
                    <a:lnTo>
                      <a:pt x="626" y="5305"/>
                    </a:lnTo>
                    <a:lnTo>
                      <a:pt x="638" y="5302"/>
                    </a:lnTo>
                    <a:lnTo>
                      <a:pt x="651" y="5299"/>
                    </a:lnTo>
                    <a:lnTo>
                      <a:pt x="664" y="5297"/>
                    </a:lnTo>
                    <a:lnTo>
                      <a:pt x="678" y="5295"/>
                    </a:lnTo>
                    <a:lnTo>
                      <a:pt x="691" y="5295"/>
                    </a:lnTo>
                    <a:lnTo>
                      <a:pt x="705" y="5294"/>
                    </a:lnTo>
                    <a:close/>
                    <a:moveTo>
                      <a:pt x="705" y="4111"/>
                    </a:moveTo>
                    <a:lnTo>
                      <a:pt x="6629" y="4111"/>
                    </a:lnTo>
                    <a:lnTo>
                      <a:pt x="6642" y="4112"/>
                    </a:lnTo>
                    <a:lnTo>
                      <a:pt x="6655" y="4112"/>
                    </a:lnTo>
                    <a:lnTo>
                      <a:pt x="6669" y="4115"/>
                    </a:lnTo>
                    <a:lnTo>
                      <a:pt x="6682" y="4117"/>
                    </a:lnTo>
                    <a:lnTo>
                      <a:pt x="6695" y="4119"/>
                    </a:lnTo>
                    <a:lnTo>
                      <a:pt x="6708" y="4122"/>
                    </a:lnTo>
                    <a:lnTo>
                      <a:pt x="6720" y="4127"/>
                    </a:lnTo>
                    <a:lnTo>
                      <a:pt x="6732" y="4131"/>
                    </a:lnTo>
                    <a:lnTo>
                      <a:pt x="6744" y="4136"/>
                    </a:lnTo>
                    <a:lnTo>
                      <a:pt x="6755" y="4141"/>
                    </a:lnTo>
                    <a:lnTo>
                      <a:pt x="6766" y="4148"/>
                    </a:lnTo>
                    <a:lnTo>
                      <a:pt x="6777" y="4155"/>
                    </a:lnTo>
                    <a:lnTo>
                      <a:pt x="6789" y="4161"/>
                    </a:lnTo>
                    <a:lnTo>
                      <a:pt x="6799" y="4169"/>
                    </a:lnTo>
                    <a:lnTo>
                      <a:pt x="6809" y="4177"/>
                    </a:lnTo>
                    <a:lnTo>
                      <a:pt x="6817" y="4185"/>
                    </a:lnTo>
                    <a:lnTo>
                      <a:pt x="6826" y="4193"/>
                    </a:lnTo>
                    <a:lnTo>
                      <a:pt x="6834" y="4202"/>
                    </a:lnTo>
                    <a:lnTo>
                      <a:pt x="6843" y="4211"/>
                    </a:lnTo>
                    <a:lnTo>
                      <a:pt x="6850" y="4221"/>
                    </a:lnTo>
                    <a:lnTo>
                      <a:pt x="6857" y="4231"/>
                    </a:lnTo>
                    <a:lnTo>
                      <a:pt x="6863" y="4241"/>
                    </a:lnTo>
                    <a:lnTo>
                      <a:pt x="6870" y="4252"/>
                    </a:lnTo>
                    <a:lnTo>
                      <a:pt x="6875" y="4263"/>
                    </a:lnTo>
                    <a:lnTo>
                      <a:pt x="6879" y="4274"/>
                    </a:lnTo>
                    <a:lnTo>
                      <a:pt x="6884" y="4287"/>
                    </a:lnTo>
                    <a:lnTo>
                      <a:pt x="6887" y="4298"/>
                    </a:lnTo>
                    <a:lnTo>
                      <a:pt x="6891" y="4310"/>
                    </a:lnTo>
                    <a:lnTo>
                      <a:pt x="6893" y="4322"/>
                    </a:lnTo>
                    <a:lnTo>
                      <a:pt x="6894" y="4334"/>
                    </a:lnTo>
                    <a:lnTo>
                      <a:pt x="6895" y="4347"/>
                    </a:lnTo>
                    <a:lnTo>
                      <a:pt x="6896" y="4360"/>
                    </a:lnTo>
                    <a:lnTo>
                      <a:pt x="6896" y="4947"/>
                    </a:lnTo>
                    <a:lnTo>
                      <a:pt x="6895" y="4959"/>
                    </a:lnTo>
                    <a:lnTo>
                      <a:pt x="6894" y="4972"/>
                    </a:lnTo>
                    <a:lnTo>
                      <a:pt x="6893" y="4984"/>
                    </a:lnTo>
                    <a:lnTo>
                      <a:pt x="6891" y="4997"/>
                    </a:lnTo>
                    <a:lnTo>
                      <a:pt x="6887" y="5009"/>
                    </a:lnTo>
                    <a:lnTo>
                      <a:pt x="6884" y="5020"/>
                    </a:lnTo>
                    <a:lnTo>
                      <a:pt x="6879" y="5031"/>
                    </a:lnTo>
                    <a:lnTo>
                      <a:pt x="6875" y="5043"/>
                    </a:lnTo>
                    <a:lnTo>
                      <a:pt x="6870" y="5054"/>
                    </a:lnTo>
                    <a:lnTo>
                      <a:pt x="6863" y="5064"/>
                    </a:lnTo>
                    <a:lnTo>
                      <a:pt x="6857" y="5074"/>
                    </a:lnTo>
                    <a:lnTo>
                      <a:pt x="6850" y="5085"/>
                    </a:lnTo>
                    <a:lnTo>
                      <a:pt x="6843" y="5094"/>
                    </a:lnTo>
                    <a:lnTo>
                      <a:pt x="6834" y="5104"/>
                    </a:lnTo>
                    <a:lnTo>
                      <a:pt x="6826" y="5113"/>
                    </a:lnTo>
                    <a:lnTo>
                      <a:pt x="6817" y="5122"/>
                    </a:lnTo>
                    <a:lnTo>
                      <a:pt x="6809" y="5130"/>
                    </a:lnTo>
                    <a:lnTo>
                      <a:pt x="6799" y="5138"/>
                    </a:lnTo>
                    <a:lnTo>
                      <a:pt x="6789" y="5145"/>
                    </a:lnTo>
                    <a:lnTo>
                      <a:pt x="6777" y="5152"/>
                    </a:lnTo>
                    <a:lnTo>
                      <a:pt x="6766" y="5159"/>
                    </a:lnTo>
                    <a:lnTo>
                      <a:pt x="6755" y="5164"/>
                    </a:lnTo>
                    <a:lnTo>
                      <a:pt x="6744" y="5170"/>
                    </a:lnTo>
                    <a:lnTo>
                      <a:pt x="6732" y="5175"/>
                    </a:lnTo>
                    <a:lnTo>
                      <a:pt x="6720" y="5180"/>
                    </a:lnTo>
                    <a:lnTo>
                      <a:pt x="6708" y="5183"/>
                    </a:lnTo>
                    <a:lnTo>
                      <a:pt x="6695" y="5186"/>
                    </a:lnTo>
                    <a:lnTo>
                      <a:pt x="6682" y="5190"/>
                    </a:lnTo>
                    <a:lnTo>
                      <a:pt x="6669" y="5192"/>
                    </a:lnTo>
                    <a:lnTo>
                      <a:pt x="6655" y="5193"/>
                    </a:lnTo>
                    <a:lnTo>
                      <a:pt x="6642" y="5194"/>
                    </a:lnTo>
                    <a:lnTo>
                      <a:pt x="6629" y="5194"/>
                    </a:lnTo>
                    <a:lnTo>
                      <a:pt x="705" y="5194"/>
                    </a:lnTo>
                    <a:lnTo>
                      <a:pt x="691" y="5194"/>
                    </a:lnTo>
                    <a:lnTo>
                      <a:pt x="678" y="5193"/>
                    </a:lnTo>
                    <a:lnTo>
                      <a:pt x="664" y="5192"/>
                    </a:lnTo>
                    <a:lnTo>
                      <a:pt x="651" y="5190"/>
                    </a:lnTo>
                    <a:lnTo>
                      <a:pt x="638" y="5186"/>
                    </a:lnTo>
                    <a:lnTo>
                      <a:pt x="626" y="5183"/>
                    </a:lnTo>
                    <a:lnTo>
                      <a:pt x="613" y="5180"/>
                    </a:lnTo>
                    <a:lnTo>
                      <a:pt x="601" y="5175"/>
                    </a:lnTo>
                    <a:lnTo>
                      <a:pt x="589" y="5170"/>
                    </a:lnTo>
                    <a:lnTo>
                      <a:pt x="578" y="5164"/>
                    </a:lnTo>
                    <a:lnTo>
                      <a:pt x="567" y="5159"/>
                    </a:lnTo>
                    <a:lnTo>
                      <a:pt x="556" y="5152"/>
                    </a:lnTo>
                    <a:lnTo>
                      <a:pt x="546" y="5145"/>
                    </a:lnTo>
                    <a:lnTo>
                      <a:pt x="536" y="5138"/>
                    </a:lnTo>
                    <a:lnTo>
                      <a:pt x="526" y="5130"/>
                    </a:lnTo>
                    <a:lnTo>
                      <a:pt x="516" y="5122"/>
                    </a:lnTo>
                    <a:lnTo>
                      <a:pt x="507" y="5113"/>
                    </a:lnTo>
                    <a:lnTo>
                      <a:pt x="499" y="5104"/>
                    </a:lnTo>
                    <a:lnTo>
                      <a:pt x="491" y="5094"/>
                    </a:lnTo>
                    <a:lnTo>
                      <a:pt x="484" y="5085"/>
                    </a:lnTo>
                    <a:lnTo>
                      <a:pt x="477" y="5074"/>
                    </a:lnTo>
                    <a:lnTo>
                      <a:pt x="470" y="5064"/>
                    </a:lnTo>
                    <a:lnTo>
                      <a:pt x="464" y="5054"/>
                    </a:lnTo>
                    <a:lnTo>
                      <a:pt x="459" y="5043"/>
                    </a:lnTo>
                    <a:lnTo>
                      <a:pt x="454" y="5031"/>
                    </a:lnTo>
                    <a:lnTo>
                      <a:pt x="450" y="5020"/>
                    </a:lnTo>
                    <a:lnTo>
                      <a:pt x="446" y="5009"/>
                    </a:lnTo>
                    <a:lnTo>
                      <a:pt x="444" y="4997"/>
                    </a:lnTo>
                    <a:lnTo>
                      <a:pt x="440" y="4984"/>
                    </a:lnTo>
                    <a:lnTo>
                      <a:pt x="439" y="4972"/>
                    </a:lnTo>
                    <a:lnTo>
                      <a:pt x="438" y="4959"/>
                    </a:lnTo>
                    <a:lnTo>
                      <a:pt x="438" y="4947"/>
                    </a:lnTo>
                    <a:lnTo>
                      <a:pt x="438" y="4360"/>
                    </a:lnTo>
                    <a:lnTo>
                      <a:pt x="438" y="4347"/>
                    </a:lnTo>
                    <a:lnTo>
                      <a:pt x="439" y="4334"/>
                    </a:lnTo>
                    <a:lnTo>
                      <a:pt x="440" y="4322"/>
                    </a:lnTo>
                    <a:lnTo>
                      <a:pt x="444" y="4310"/>
                    </a:lnTo>
                    <a:lnTo>
                      <a:pt x="446" y="4298"/>
                    </a:lnTo>
                    <a:lnTo>
                      <a:pt x="450" y="4287"/>
                    </a:lnTo>
                    <a:lnTo>
                      <a:pt x="454" y="4274"/>
                    </a:lnTo>
                    <a:lnTo>
                      <a:pt x="459" y="4263"/>
                    </a:lnTo>
                    <a:lnTo>
                      <a:pt x="464" y="4252"/>
                    </a:lnTo>
                    <a:lnTo>
                      <a:pt x="470" y="4241"/>
                    </a:lnTo>
                    <a:lnTo>
                      <a:pt x="477" y="4231"/>
                    </a:lnTo>
                    <a:lnTo>
                      <a:pt x="484" y="4221"/>
                    </a:lnTo>
                    <a:lnTo>
                      <a:pt x="491" y="4211"/>
                    </a:lnTo>
                    <a:lnTo>
                      <a:pt x="499" y="4202"/>
                    </a:lnTo>
                    <a:lnTo>
                      <a:pt x="507" y="4193"/>
                    </a:lnTo>
                    <a:lnTo>
                      <a:pt x="516" y="4185"/>
                    </a:lnTo>
                    <a:lnTo>
                      <a:pt x="526" y="4177"/>
                    </a:lnTo>
                    <a:lnTo>
                      <a:pt x="536" y="4169"/>
                    </a:lnTo>
                    <a:lnTo>
                      <a:pt x="546" y="4161"/>
                    </a:lnTo>
                    <a:lnTo>
                      <a:pt x="556" y="4155"/>
                    </a:lnTo>
                    <a:lnTo>
                      <a:pt x="567" y="4148"/>
                    </a:lnTo>
                    <a:lnTo>
                      <a:pt x="578" y="4141"/>
                    </a:lnTo>
                    <a:lnTo>
                      <a:pt x="589" y="4136"/>
                    </a:lnTo>
                    <a:lnTo>
                      <a:pt x="601" y="4131"/>
                    </a:lnTo>
                    <a:lnTo>
                      <a:pt x="613" y="4127"/>
                    </a:lnTo>
                    <a:lnTo>
                      <a:pt x="626" y="4122"/>
                    </a:lnTo>
                    <a:lnTo>
                      <a:pt x="638" y="4119"/>
                    </a:lnTo>
                    <a:lnTo>
                      <a:pt x="651" y="4117"/>
                    </a:lnTo>
                    <a:lnTo>
                      <a:pt x="664" y="4115"/>
                    </a:lnTo>
                    <a:lnTo>
                      <a:pt x="678" y="4112"/>
                    </a:lnTo>
                    <a:lnTo>
                      <a:pt x="691" y="4112"/>
                    </a:lnTo>
                    <a:lnTo>
                      <a:pt x="705" y="4111"/>
                    </a:lnTo>
                    <a:close/>
                    <a:moveTo>
                      <a:pt x="3677" y="13159"/>
                    </a:moveTo>
                    <a:lnTo>
                      <a:pt x="3706" y="13159"/>
                    </a:lnTo>
                    <a:lnTo>
                      <a:pt x="3735" y="13162"/>
                    </a:lnTo>
                    <a:lnTo>
                      <a:pt x="3763" y="13165"/>
                    </a:lnTo>
                    <a:lnTo>
                      <a:pt x="3789" y="13171"/>
                    </a:lnTo>
                    <a:lnTo>
                      <a:pt x="3816" y="13176"/>
                    </a:lnTo>
                    <a:lnTo>
                      <a:pt x="3842" y="13184"/>
                    </a:lnTo>
                    <a:lnTo>
                      <a:pt x="3868" y="13193"/>
                    </a:lnTo>
                    <a:lnTo>
                      <a:pt x="3893" y="13203"/>
                    </a:lnTo>
                    <a:lnTo>
                      <a:pt x="3918" y="13214"/>
                    </a:lnTo>
                    <a:lnTo>
                      <a:pt x="3942" y="13226"/>
                    </a:lnTo>
                    <a:lnTo>
                      <a:pt x="3965" y="13239"/>
                    </a:lnTo>
                    <a:lnTo>
                      <a:pt x="3988" y="13254"/>
                    </a:lnTo>
                    <a:lnTo>
                      <a:pt x="4010" y="13269"/>
                    </a:lnTo>
                    <a:lnTo>
                      <a:pt x="4031" y="13286"/>
                    </a:lnTo>
                    <a:lnTo>
                      <a:pt x="4051" y="13304"/>
                    </a:lnTo>
                    <a:lnTo>
                      <a:pt x="4070" y="13322"/>
                    </a:lnTo>
                    <a:lnTo>
                      <a:pt x="4089" y="13341"/>
                    </a:lnTo>
                    <a:lnTo>
                      <a:pt x="4106" y="13361"/>
                    </a:lnTo>
                    <a:lnTo>
                      <a:pt x="4123" y="13382"/>
                    </a:lnTo>
                    <a:lnTo>
                      <a:pt x="4138" y="13405"/>
                    </a:lnTo>
                    <a:lnTo>
                      <a:pt x="4153" y="13427"/>
                    </a:lnTo>
                    <a:lnTo>
                      <a:pt x="4166" y="13450"/>
                    </a:lnTo>
                    <a:lnTo>
                      <a:pt x="4178" y="13474"/>
                    </a:lnTo>
                    <a:lnTo>
                      <a:pt x="4189" y="13499"/>
                    </a:lnTo>
                    <a:lnTo>
                      <a:pt x="4199" y="13524"/>
                    </a:lnTo>
                    <a:lnTo>
                      <a:pt x="4208" y="13550"/>
                    </a:lnTo>
                    <a:lnTo>
                      <a:pt x="4216" y="13577"/>
                    </a:lnTo>
                    <a:lnTo>
                      <a:pt x="4222" y="13603"/>
                    </a:lnTo>
                    <a:lnTo>
                      <a:pt x="4227" y="13630"/>
                    </a:lnTo>
                    <a:lnTo>
                      <a:pt x="4230" y="13658"/>
                    </a:lnTo>
                    <a:lnTo>
                      <a:pt x="4233" y="13686"/>
                    </a:lnTo>
                    <a:lnTo>
                      <a:pt x="4233" y="13715"/>
                    </a:lnTo>
                    <a:lnTo>
                      <a:pt x="4233" y="13743"/>
                    </a:lnTo>
                    <a:lnTo>
                      <a:pt x="4230" y="13772"/>
                    </a:lnTo>
                    <a:lnTo>
                      <a:pt x="4227" y="13800"/>
                    </a:lnTo>
                    <a:lnTo>
                      <a:pt x="4222" y="13826"/>
                    </a:lnTo>
                    <a:lnTo>
                      <a:pt x="4216" y="13854"/>
                    </a:lnTo>
                    <a:lnTo>
                      <a:pt x="4208" y="13879"/>
                    </a:lnTo>
                    <a:lnTo>
                      <a:pt x="4199" y="13905"/>
                    </a:lnTo>
                    <a:lnTo>
                      <a:pt x="4189" y="13930"/>
                    </a:lnTo>
                    <a:lnTo>
                      <a:pt x="4178" y="13955"/>
                    </a:lnTo>
                    <a:lnTo>
                      <a:pt x="4166" y="13979"/>
                    </a:lnTo>
                    <a:lnTo>
                      <a:pt x="4153" y="14003"/>
                    </a:lnTo>
                    <a:lnTo>
                      <a:pt x="4138" y="14025"/>
                    </a:lnTo>
                    <a:lnTo>
                      <a:pt x="4123" y="14047"/>
                    </a:lnTo>
                    <a:lnTo>
                      <a:pt x="4106" y="14068"/>
                    </a:lnTo>
                    <a:lnTo>
                      <a:pt x="4089" y="14088"/>
                    </a:lnTo>
                    <a:lnTo>
                      <a:pt x="4070" y="14107"/>
                    </a:lnTo>
                    <a:lnTo>
                      <a:pt x="4051" y="14126"/>
                    </a:lnTo>
                    <a:lnTo>
                      <a:pt x="4031" y="14143"/>
                    </a:lnTo>
                    <a:lnTo>
                      <a:pt x="4010" y="14160"/>
                    </a:lnTo>
                    <a:lnTo>
                      <a:pt x="3988" y="14176"/>
                    </a:lnTo>
                    <a:lnTo>
                      <a:pt x="3965" y="14190"/>
                    </a:lnTo>
                    <a:lnTo>
                      <a:pt x="3942" y="14203"/>
                    </a:lnTo>
                    <a:lnTo>
                      <a:pt x="3918" y="14216"/>
                    </a:lnTo>
                    <a:lnTo>
                      <a:pt x="3893" y="14227"/>
                    </a:lnTo>
                    <a:lnTo>
                      <a:pt x="3868" y="14237"/>
                    </a:lnTo>
                    <a:lnTo>
                      <a:pt x="3842" y="14245"/>
                    </a:lnTo>
                    <a:lnTo>
                      <a:pt x="3816" y="14253"/>
                    </a:lnTo>
                    <a:lnTo>
                      <a:pt x="3789" y="14259"/>
                    </a:lnTo>
                    <a:lnTo>
                      <a:pt x="3763" y="14264"/>
                    </a:lnTo>
                    <a:lnTo>
                      <a:pt x="3735" y="14268"/>
                    </a:lnTo>
                    <a:lnTo>
                      <a:pt x="3706" y="14270"/>
                    </a:lnTo>
                    <a:lnTo>
                      <a:pt x="3677" y="14270"/>
                    </a:lnTo>
                    <a:lnTo>
                      <a:pt x="3649" y="14270"/>
                    </a:lnTo>
                    <a:lnTo>
                      <a:pt x="3621" y="14268"/>
                    </a:lnTo>
                    <a:lnTo>
                      <a:pt x="3593" y="14264"/>
                    </a:lnTo>
                    <a:lnTo>
                      <a:pt x="3566" y="14259"/>
                    </a:lnTo>
                    <a:lnTo>
                      <a:pt x="3539" y="14253"/>
                    </a:lnTo>
                    <a:lnTo>
                      <a:pt x="3513" y="14245"/>
                    </a:lnTo>
                    <a:lnTo>
                      <a:pt x="3488" y="14237"/>
                    </a:lnTo>
                    <a:lnTo>
                      <a:pt x="3462" y="14227"/>
                    </a:lnTo>
                    <a:lnTo>
                      <a:pt x="3438" y="14216"/>
                    </a:lnTo>
                    <a:lnTo>
                      <a:pt x="3413" y="14203"/>
                    </a:lnTo>
                    <a:lnTo>
                      <a:pt x="3390" y="14190"/>
                    </a:lnTo>
                    <a:lnTo>
                      <a:pt x="3368" y="14176"/>
                    </a:lnTo>
                    <a:lnTo>
                      <a:pt x="3346" y="14160"/>
                    </a:lnTo>
                    <a:lnTo>
                      <a:pt x="3325" y="14143"/>
                    </a:lnTo>
                    <a:lnTo>
                      <a:pt x="3305" y="14126"/>
                    </a:lnTo>
                    <a:lnTo>
                      <a:pt x="3286" y="14107"/>
                    </a:lnTo>
                    <a:lnTo>
                      <a:pt x="3267" y="14088"/>
                    </a:lnTo>
                    <a:lnTo>
                      <a:pt x="3249" y="14068"/>
                    </a:lnTo>
                    <a:lnTo>
                      <a:pt x="3233" y="14047"/>
                    </a:lnTo>
                    <a:lnTo>
                      <a:pt x="3217" y="14025"/>
                    </a:lnTo>
                    <a:lnTo>
                      <a:pt x="3203" y="14003"/>
                    </a:lnTo>
                    <a:lnTo>
                      <a:pt x="3189" y="13979"/>
                    </a:lnTo>
                    <a:lnTo>
                      <a:pt x="3177" y="13955"/>
                    </a:lnTo>
                    <a:lnTo>
                      <a:pt x="3166" y="13930"/>
                    </a:lnTo>
                    <a:lnTo>
                      <a:pt x="3156" y="13905"/>
                    </a:lnTo>
                    <a:lnTo>
                      <a:pt x="3147" y="13879"/>
                    </a:lnTo>
                    <a:lnTo>
                      <a:pt x="3139" y="13854"/>
                    </a:lnTo>
                    <a:lnTo>
                      <a:pt x="3134" y="13826"/>
                    </a:lnTo>
                    <a:lnTo>
                      <a:pt x="3128" y="13800"/>
                    </a:lnTo>
                    <a:lnTo>
                      <a:pt x="3125" y="13772"/>
                    </a:lnTo>
                    <a:lnTo>
                      <a:pt x="3123" y="13743"/>
                    </a:lnTo>
                    <a:lnTo>
                      <a:pt x="3123" y="13715"/>
                    </a:lnTo>
                    <a:lnTo>
                      <a:pt x="3123" y="13686"/>
                    </a:lnTo>
                    <a:lnTo>
                      <a:pt x="3125" y="13658"/>
                    </a:lnTo>
                    <a:lnTo>
                      <a:pt x="3128" y="13630"/>
                    </a:lnTo>
                    <a:lnTo>
                      <a:pt x="3134" y="13603"/>
                    </a:lnTo>
                    <a:lnTo>
                      <a:pt x="3139" y="13577"/>
                    </a:lnTo>
                    <a:lnTo>
                      <a:pt x="3147" y="13550"/>
                    </a:lnTo>
                    <a:lnTo>
                      <a:pt x="3156" y="13524"/>
                    </a:lnTo>
                    <a:lnTo>
                      <a:pt x="3166" y="13499"/>
                    </a:lnTo>
                    <a:lnTo>
                      <a:pt x="3177" y="13474"/>
                    </a:lnTo>
                    <a:lnTo>
                      <a:pt x="3189" y="13450"/>
                    </a:lnTo>
                    <a:lnTo>
                      <a:pt x="3203" y="13427"/>
                    </a:lnTo>
                    <a:lnTo>
                      <a:pt x="3217" y="13405"/>
                    </a:lnTo>
                    <a:lnTo>
                      <a:pt x="3233" y="13382"/>
                    </a:lnTo>
                    <a:lnTo>
                      <a:pt x="3249" y="13361"/>
                    </a:lnTo>
                    <a:lnTo>
                      <a:pt x="3267" y="13341"/>
                    </a:lnTo>
                    <a:lnTo>
                      <a:pt x="3286" y="13322"/>
                    </a:lnTo>
                    <a:lnTo>
                      <a:pt x="3305" y="13304"/>
                    </a:lnTo>
                    <a:lnTo>
                      <a:pt x="3325" y="13286"/>
                    </a:lnTo>
                    <a:lnTo>
                      <a:pt x="3346" y="13269"/>
                    </a:lnTo>
                    <a:lnTo>
                      <a:pt x="3368" y="13254"/>
                    </a:lnTo>
                    <a:lnTo>
                      <a:pt x="3390" y="13239"/>
                    </a:lnTo>
                    <a:lnTo>
                      <a:pt x="3413" y="13226"/>
                    </a:lnTo>
                    <a:lnTo>
                      <a:pt x="3438" y="13214"/>
                    </a:lnTo>
                    <a:lnTo>
                      <a:pt x="3462" y="13203"/>
                    </a:lnTo>
                    <a:lnTo>
                      <a:pt x="3488" y="13193"/>
                    </a:lnTo>
                    <a:lnTo>
                      <a:pt x="3513" y="13184"/>
                    </a:lnTo>
                    <a:lnTo>
                      <a:pt x="3539" y="13176"/>
                    </a:lnTo>
                    <a:lnTo>
                      <a:pt x="3566" y="13171"/>
                    </a:lnTo>
                    <a:lnTo>
                      <a:pt x="3593" y="13165"/>
                    </a:lnTo>
                    <a:lnTo>
                      <a:pt x="3621" y="13162"/>
                    </a:lnTo>
                    <a:lnTo>
                      <a:pt x="3649"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2" y="15014"/>
                    </a:lnTo>
                    <a:lnTo>
                      <a:pt x="5709" y="15025"/>
                    </a:lnTo>
                    <a:lnTo>
                      <a:pt x="5714" y="15038"/>
                    </a:lnTo>
                    <a:lnTo>
                      <a:pt x="5720" y="15050"/>
                    </a:lnTo>
                    <a:lnTo>
                      <a:pt x="5723" y="15062"/>
                    </a:lnTo>
                    <a:lnTo>
                      <a:pt x="5725" y="15075"/>
                    </a:lnTo>
                    <a:lnTo>
                      <a:pt x="5725" y="15090"/>
                    </a:lnTo>
                    <a:lnTo>
                      <a:pt x="5725" y="15090"/>
                    </a:lnTo>
                    <a:lnTo>
                      <a:pt x="5725" y="15103"/>
                    </a:lnTo>
                    <a:lnTo>
                      <a:pt x="5723" y="15116"/>
                    </a:lnTo>
                    <a:lnTo>
                      <a:pt x="5720" y="15130"/>
                    </a:lnTo>
                    <a:lnTo>
                      <a:pt x="5714" y="15142"/>
                    </a:lnTo>
                    <a:lnTo>
                      <a:pt x="5709" y="15153"/>
                    </a:lnTo>
                    <a:lnTo>
                      <a:pt x="5702"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7" y="15217"/>
                    </a:lnTo>
                    <a:lnTo>
                      <a:pt x="1693" y="15213"/>
                    </a:lnTo>
                    <a:lnTo>
                      <a:pt x="1681" y="15207"/>
                    </a:lnTo>
                    <a:lnTo>
                      <a:pt x="1670" y="15201"/>
                    </a:lnTo>
                    <a:lnTo>
                      <a:pt x="1659" y="15193"/>
                    </a:lnTo>
                    <a:lnTo>
                      <a:pt x="1649" y="15184"/>
                    </a:lnTo>
                    <a:lnTo>
                      <a:pt x="1640" y="15175"/>
                    </a:lnTo>
                    <a:lnTo>
                      <a:pt x="1632" y="15164"/>
                    </a:lnTo>
                    <a:lnTo>
                      <a:pt x="1625" y="15153"/>
                    </a:lnTo>
                    <a:lnTo>
                      <a:pt x="1619" y="15142"/>
                    </a:lnTo>
                    <a:lnTo>
                      <a:pt x="1615" y="15130"/>
                    </a:lnTo>
                    <a:lnTo>
                      <a:pt x="1611" y="15116"/>
                    </a:lnTo>
                    <a:lnTo>
                      <a:pt x="1609" y="15103"/>
                    </a:lnTo>
                    <a:lnTo>
                      <a:pt x="1608" y="15090"/>
                    </a:lnTo>
                    <a:lnTo>
                      <a:pt x="1608" y="15090"/>
                    </a:lnTo>
                    <a:lnTo>
                      <a:pt x="1609" y="15075"/>
                    </a:lnTo>
                    <a:lnTo>
                      <a:pt x="1611" y="15062"/>
                    </a:lnTo>
                    <a:lnTo>
                      <a:pt x="1615" y="15050"/>
                    </a:lnTo>
                    <a:lnTo>
                      <a:pt x="1619" y="15038"/>
                    </a:lnTo>
                    <a:lnTo>
                      <a:pt x="1625" y="15025"/>
                    </a:lnTo>
                    <a:lnTo>
                      <a:pt x="1632" y="15014"/>
                    </a:lnTo>
                    <a:lnTo>
                      <a:pt x="1640" y="15004"/>
                    </a:lnTo>
                    <a:lnTo>
                      <a:pt x="1649" y="14994"/>
                    </a:lnTo>
                    <a:lnTo>
                      <a:pt x="1659" y="14987"/>
                    </a:lnTo>
                    <a:lnTo>
                      <a:pt x="1670" y="14979"/>
                    </a:lnTo>
                    <a:lnTo>
                      <a:pt x="1681" y="14972"/>
                    </a:lnTo>
                    <a:lnTo>
                      <a:pt x="1693" y="14965"/>
                    </a:lnTo>
                    <a:lnTo>
                      <a:pt x="1707"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2" y="15497"/>
                    </a:lnTo>
                    <a:lnTo>
                      <a:pt x="5709" y="15508"/>
                    </a:lnTo>
                    <a:lnTo>
                      <a:pt x="5714" y="15520"/>
                    </a:lnTo>
                    <a:lnTo>
                      <a:pt x="5720" y="15532"/>
                    </a:lnTo>
                    <a:lnTo>
                      <a:pt x="5723" y="15546"/>
                    </a:lnTo>
                    <a:lnTo>
                      <a:pt x="5725" y="15559"/>
                    </a:lnTo>
                    <a:lnTo>
                      <a:pt x="5725" y="15572"/>
                    </a:lnTo>
                    <a:lnTo>
                      <a:pt x="5725" y="15572"/>
                    </a:lnTo>
                    <a:lnTo>
                      <a:pt x="5725" y="15586"/>
                    </a:lnTo>
                    <a:lnTo>
                      <a:pt x="5723" y="15599"/>
                    </a:lnTo>
                    <a:lnTo>
                      <a:pt x="5720" y="15612"/>
                    </a:lnTo>
                    <a:lnTo>
                      <a:pt x="5714" y="15624"/>
                    </a:lnTo>
                    <a:lnTo>
                      <a:pt x="5709" y="15636"/>
                    </a:lnTo>
                    <a:lnTo>
                      <a:pt x="5702"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7" y="15700"/>
                    </a:lnTo>
                    <a:lnTo>
                      <a:pt x="1693" y="15695"/>
                    </a:lnTo>
                    <a:lnTo>
                      <a:pt x="1681" y="15690"/>
                    </a:lnTo>
                    <a:lnTo>
                      <a:pt x="1670" y="15683"/>
                    </a:lnTo>
                    <a:lnTo>
                      <a:pt x="1659" y="15675"/>
                    </a:lnTo>
                    <a:lnTo>
                      <a:pt x="1649" y="15667"/>
                    </a:lnTo>
                    <a:lnTo>
                      <a:pt x="1640" y="15658"/>
                    </a:lnTo>
                    <a:lnTo>
                      <a:pt x="1632" y="15647"/>
                    </a:lnTo>
                    <a:lnTo>
                      <a:pt x="1625" y="15636"/>
                    </a:lnTo>
                    <a:lnTo>
                      <a:pt x="1619" y="15624"/>
                    </a:lnTo>
                    <a:lnTo>
                      <a:pt x="1615" y="15612"/>
                    </a:lnTo>
                    <a:lnTo>
                      <a:pt x="1611" y="15599"/>
                    </a:lnTo>
                    <a:lnTo>
                      <a:pt x="1609" y="15586"/>
                    </a:lnTo>
                    <a:lnTo>
                      <a:pt x="1608" y="15572"/>
                    </a:lnTo>
                    <a:lnTo>
                      <a:pt x="1608" y="15572"/>
                    </a:lnTo>
                    <a:lnTo>
                      <a:pt x="1609" y="15559"/>
                    </a:lnTo>
                    <a:lnTo>
                      <a:pt x="1611" y="15546"/>
                    </a:lnTo>
                    <a:lnTo>
                      <a:pt x="1615" y="15532"/>
                    </a:lnTo>
                    <a:lnTo>
                      <a:pt x="1619" y="15520"/>
                    </a:lnTo>
                    <a:lnTo>
                      <a:pt x="1625" y="15508"/>
                    </a:lnTo>
                    <a:lnTo>
                      <a:pt x="1632" y="15497"/>
                    </a:lnTo>
                    <a:lnTo>
                      <a:pt x="1640" y="15487"/>
                    </a:lnTo>
                    <a:lnTo>
                      <a:pt x="1649" y="15478"/>
                    </a:lnTo>
                    <a:lnTo>
                      <a:pt x="1659" y="15469"/>
                    </a:lnTo>
                    <a:lnTo>
                      <a:pt x="1670" y="15461"/>
                    </a:lnTo>
                    <a:lnTo>
                      <a:pt x="1681" y="15455"/>
                    </a:lnTo>
                    <a:lnTo>
                      <a:pt x="1693" y="15449"/>
                    </a:lnTo>
                    <a:lnTo>
                      <a:pt x="1707"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2" y="15981"/>
                    </a:lnTo>
                    <a:lnTo>
                      <a:pt x="5709" y="15992"/>
                    </a:lnTo>
                    <a:lnTo>
                      <a:pt x="5714" y="16003"/>
                    </a:lnTo>
                    <a:lnTo>
                      <a:pt x="5720" y="16015"/>
                    </a:lnTo>
                    <a:lnTo>
                      <a:pt x="5723" y="16028"/>
                    </a:lnTo>
                    <a:lnTo>
                      <a:pt x="5725" y="16042"/>
                    </a:lnTo>
                    <a:lnTo>
                      <a:pt x="5725" y="16055"/>
                    </a:lnTo>
                    <a:lnTo>
                      <a:pt x="5725" y="16055"/>
                    </a:lnTo>
                    <a:lnTo>
                      <a:pt x="5725" y="16068"/>
                    </a:lnTo>
                    <a:lnTo>
                      <a:pt x="5723" y="16082"/>
                    </a:lnTo>
                    <a:lnTo>
                      <a:pt x="5720" y="16095"/>
                    </a:lnTo>
                    <a:lnTo>
                      <a:pt x="5714" y="16107"/>
                    </a:lnTo>
                    <a:lnTo>
                      <a:pt x="5709" y="16119"/>
                    </a:lnTo>
                    <a:lnTo>
                      <a:pt x="5702"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7" y="16182"/>
                    </a:lnTo>
                    <a:lnTo>
                      <a:pt x="1693" y="16178"/>
                    </a:lnTo>
                    <a:lnTo>
                      <a:pt x="1681" y="16172"/>
                    </a:lnTo>
                    <a:lnTo>
                      <a:pt x="1670" y="16166"/>
                    </a:lnTo>
                    <a:lnTo>
                      <a:pt x="1659" y="16158"/>
                    </a:lnTo>
                    <a:lnTo>
                      <a:pt x="1649" y="16149"/>
                    </a:lnTo>
                    <a:lnTo>
                      <a:pt x="1640" y="16140"/>
                    </a:lnTo>
                    <a:lnTo>
                      <a:pt x="1632" y="16129"/>
                    </a:lnTo>
                    <a:lnTo>
                      <a:pt x="1625" y="16119"/>
                    </a:lnTo>
                    <a:lnTo>
                      <a:pt x="1619" y="16107"/>
                    </a:lnTo>
                    <a:lnTo>
                      <a:pt x="1615" y="16095"/>
                    </a:lnTo>
                    <a:lnTo>
                      <a:pt x="1611" y="16082"/>
                    </a:lnTo>
                    <a:lnTo>
                      <a:pt x="1609" y="16068"/>
                    </a:lnTo>
                    <a:lnTo>
                      <a:pt x="1608" y="16055"/>
                    </a:lnTo>
                    <a:lnTo>
                      <a:pt x="1608" y="16055"/>
                    </a:lnTo>
                    <a:lnTo>
                      <a:pt x="1609" y="16042"/>
                    </a:lnTo>
                    <a:lnTo>
                      <a:pt x="1611" y="16028"/>
                    </a:lnTo>
                    <a:lnTo>
                      <a:pt x="1615" y="16015"/>
                    </a:lnTo>
                    <a:lnTo>
                      <a:pt x="1619" y="16003"/>
                    </a:lnTo>
                    <a:lnTo>
                      <a:pt x="1625" y="15992"/>
                    </a:lnTo>
                    <a:lnTo>
                      <a:pt x="1632" y="15981"/>
                    </a:lnTo>
                    <a:lnTo>
                      <a:pt x="1640" y="15969"/>
                    </a:lnTo>
                    <a:lnTo>
                      <a:pt x="1649" y="15961"/>
                    </a:lnTo>
                    <a:lnTo>
                      <a:pt x="1659" y="15952"/>
                    </a:lnTo>
                    <a:lnTo>
                      <a:pt x="1670" y="15944"/>
                    </a:lnTo>
                    <a:lnTo>
                      <a:pt x="1681" y="15937"/>
                    </a:lnTo>
                    <a:lnTo>
                      <a:pt x="1693" y="15932"/>
                    </a:lnTo>
                    <a:lnTo>
                      <a:pt x="1707" y="15927"/>
                    </a:lnTo>
                    <a:lnTo>
                      <a:pt x="1720" y="15924"/>
                    </a:lnTo>
                    <a:lnTo>
                      <a:pt x="1733" y="15922"/>
                    </a:lnTo>
                    <a:lnTo>
                      <a:pt x="1748" y="15921"/>
                    </a:lnTo>
                    <a:close/>
                    <a:moveTo>
                      <a:pt x="705" y="2929"/>
                    </a:moveTo>
                    <a:lnTo>
                      <a:pt x="6629" y="2929"/>
                    </a:lnTo>
                    <a:lnTo>
                      <a:pt x="6642" y="2930"/>
                    </a:lnTo>
                    <a:lnTo>
                      <a:pt x="6655" y="2931"/>
                    </a:lnTo>
                    <a:lnTo>
                      <a:pt x="6669" y="2932"/>
                    </a:lnTo>
                    <a:lnTo>
                      <a:pt x="6682" y="2934"/>
                    </a:lnTo>
                    <a:lnTo>
                      <a:pt x="6695" y="2938"/>
                    </a:lnTo>
                    <a:lnTo>
                      <a:pt x="6708" y="2941"/>
                    </a:lnTo>
                    <a:lnTo>
                      <a:pt x="6720" y="2944"/>
                    </a:lnTo>
                    <a:lnTo>
                      <a:pt x="6732" y="2949"/>
                    </a:lnTo>
                    <a:lnTo>
                      <a:pt x="6744" y="2954"/>
                    </a:lnTo>
                    <a:lnTo>
                      <a:pt x="6755" y="2960"/>
                    </a:lnTo>
                    <a:lnTo>
                      <a:pt x="6766" y="2965"/>
                    </a:lnTo>
                    <a:lnTo>
                      <a:pt x="6777" y="2972"/>
                    </a:lnTo>
                    <a:lnTo>
                      <a:pt x="6789" y="2979"/>
                    </a:lnTo>
                    <a:lnTo>
                      <a:pt x="6799" y="2986"/>
                    </a:lnTo>
                    <a:lnTo>
                      <a:pt x="6809" y="2994"/>
                    </a:lnTo>
                    <a:lnTo>
                      <a:pt x="6817" y="3002"/>
                    </a:lnTo>
                    <a:lnTo>
                      <a:pt x="6826" y="3011"/>
                    </a:lnTo>
                    <a:lnTo>
                      <a:pt x="6834" y="3020"/>
                    </a:lnTo>
                    <a:lnTo>
                      <a:pt x="6843" y="3029"/>
                    </a:lnTo>
                    <a:lnTo>
                      <a:pt x="6850" y="3039"/>
                    </a:lnTo>
                    <a:lnTo>
                      <a:pt x="6857" y="3049"/>
                    </a:lnTo>
                    <a:lnTo>
                      <a:pt x="6863" y="3060"/>
                    </a:lnTo>
                    <a:lnTo>
                      <a:pt x="6870" y="3070"/>
                    </a:lnTo>
                    <a:lnTo>
                      <a:pt x="6875" y="3081"/>
                    </a:lnTo>
                    <a:lnTo>
                      <a:pt x="6879" y="3092"/>
                    </a:lnTo>
                    <a:lnTo>
                      <a:pt x="6884" y="3104"/>
                    </a:lnTo>
                    <a:lnTo>
                      <a:pt x="6887" y="3115"/>
                    </a:lnTo>
                    <a:lnTo>
                      <a:pt x="6891" y="3127"/>
                    </a:lnTo>
                    <a:lnTo>
                      <a:pt x="6893" y="3140"/>
                    </a:lnTo>
                    <a:lnTo>
                      <a:pt x="6894" y="3152"/>
                    </a:lnTo>
                    <a:lnTo>
                      <a:pt x="6895" y="3164"/>
                    </a:lnTo>
                    <a:lnTo>
                      <a:pt x="6896" y="3177"/>
                    </a:lnTo>
                    <a:lnTo>
                      <a:pt x="6896" y="3764"/>
                    </a:lnTo>
                    <a:lnTo>
                      <a:pt x="6895" y="3776"/>
                    </a:lnTo>
                    <a:lnTo>
                      <a:pt x="6894" y="3790"/>
                    </a:lnTo>
                    <a:lnTo>
                      <a:pt x="6893" y="3802"/>
                    </a:lnTo>
                    <a:lnTo>
                      <a:pt x="6891" y="3814"/>
                    </a:lnTo>
                    <a:lnTo>
                      <a:pt x="6887" y="3826"/>
                    </a:lnTo>
                    <a:lnTo>
                      <a:pt x="6884" y="3837"/>
                    </a:lnTo>
                    <a:lnTo>
                      <a:pt x="6879" y="3850"/>
                    </a:lnTo>
                    <a:lnTo>
                      <a:pt x="6875" y="3861"/>
                    </a:lnTo>
                    <a:lnTo>
                      <a:pt x="6870" y="3872"/>
                    </a:lnTo>
                    <a:lnTo>
                      <a:pt x="6863" y="3882"/>
                    </a:lnTo>
                    <a:lnTo>
                      <a:pt x="6857" y="3893"/>
                    </a:lnTo>
                    <a:lnTo>
                      <a:pt x="6850" y="3903"/>
                    </a:lnTo>
                    <a:lnTo>
                      <a:pt x="6843" y="3912"/>
                    </a:lnTo>
                    <a:lnTo>
                      <a:pt x="6834" y="3922"/>
                    </a:lnTo>
                    <a:lnTo>
                      <a:pt x="6826" y="3931"/>
                    </a:lnTo>
                    <a:lnTo>
                      <a:pt x="6817" y="3939"/>
                    </a:lnTo>
                    <a:lnTo>
                      <a:pt x="6809" y="3947"/>
                    </a:lnTo>
                    <a:lnTo>
                      <a:pt x="6799" y="3955"/>
                    </a:lnTo>
                    <a:lnTo>
                      <a:pt x="6789" y="3963"/>
                    </a:lnTo>
                    <a:lnTo>
                      <a:pt x="6777" y="3969"/>
                    </a:lnTo>
                    <a:lnTo>
                      <a:pt x="6766" y="3976"/>
                    </a:lnTo>
                    <a:lnTo>
                      <a:pt x="6755" y="3982"/>
                    </a:lnTo>
                    <a:lnTo>
                      <a:pt x="6744" y="3987"/>
                    </a:lnTo>
                    <a:lnTo>
                      <a:pt x="6732" y="3993"/>
                    </a:lnTo>
                    <a:lnTo>
                      <a:pt x="6720" y="3997"/>
                    </a:lnTo>
                    <a:lnTo>
                      <a:pt x="6708" y="4000"/>
                    </a:lnTo>
                    <a:lnTo>
                      <a:pt x="6695" y="4004"/>
                    </a:lnTo>
                    <a:lnTo>
                      <a:pt x="6682" y="4007"/>
                    </a:lnTo>
                    <a:lnTo>
                      <a:pt x="6669" y="4009"/>
                    </a:lnTo>
                    <a:lnTo>
                      <a:pt x="6655" y="4010"/>
                    </a:lnTo>
                    <a:lnTo>
                      <a:pt x="6642" y="4012"/>
                    </a:lnTo>
                    <a:lnTo>
                      <a:pt x="6629" y="4012"/>
                    </a:lnTo>
                    <a:lnTo>
                      <a:pt x="705" y="4012"/>
                    </a:lnTo>
                    <a:lnTo>
                      <a:pt x="691" y="4012"/>
                    </a:lnTo>
                    <a:lnTo>
                      <a:pt x="678" y="4010"/>
                    </a:lnTo>
                    <a:lnTo>
                      <a:pt x="664" y="4009"/>
                    </a:lnTo>
                    <a:lnTo>
                      <a:pt x="651" y="4007"/>
                    </a:lnTo>
                    <a:lnTo>
                      <a:pt x="638" y="4004"/>
                    </a:lnTo>
                    <a:lnTo>
                      <a:pt x="626" y="4000"/>
                    </a:lnTo>
                    <a:lnTo>
                      <a:pt x="613" y="3997"/>
                    </a:lnTo>
                    <a:lnTo>
                      <a:pt x="601" y="3993"/>
                    </a:lnTo>
                    <a:lnTo>
                      <a:pt x="589" y="3987"/>
                    </a:lnTo>
                    <a:lnTo>
                      <a:pt x="578" y="3982"/>
                    </a:lnTo>
                    <a:lnTo>
                      <a:pt x="567" y="3976"/>
                    </a:lnTo>
                    <a:lnTo>
                      <a:pt x="556" y="3969"/>
                    </a:lnTo>
                    <a:lnTo>
                      <a:pt x="546" y="3963"/>
                    </a:lnTo>
                    <a:lnTo>
                      <a:pt x="536" y="3955"/>
                    </a:lnTo>
                    <a:lnTo>
                      <a:pt x="526" y="3947"/>
                    </a:lnTo>
                    <a:lnTo>
                      <a:pt x="516" y="3939"/>
                    </a:lnTo>
                    <a:lnTo>
                      <a:pt x="507" y="3931"/>
                    </a:lnTo>
                    <a:lnTo>
                      <a:pt x="499" y="3922"/>
                    </a:lnTo>
                    <a:lnTo>
                      <a:pt x="491" y="3912"/>
                    </a:lnTo>
                    <a:lnTo>
                      <a:pt x="484" y="3903"/>
                    </a:lnTo>
                    <a:lnTo>
                      <a:pt x="477" y="3893"/>
                    </a:lnTo>
                    <a:lnTo>
                      <a:pt x="470" y="3882"/>
                    </a:lnTo>
                    <a:lnTo>
                      <a:pt x="464" y="3872"/>
                    </a:lnTo>
                    <a:lnTo>
                      <a:pt x="459" y="3861"/>
                    </a:lnTo>
                    <a:lnTo>
                      <a:pt x="454" y="3850"/>
                    </a:lnTo>
                    <a:lnTo>
                      <a:pt x="450" y="3837"/>
                    </a:lnTo>
                    <a:lnTo>
                      <a:pt x="446" y="3826"/>
                    </a:lnTo>
                    <a:lnTo>
                      <a:pt x="444" y="3814"/>
                    </a:lnTo>
                    <a:lnTo>
                      <a:pt x="440" y="3802"/>
                    </a:lnTo>
                    <a:lnTo>
                      <a:pt x="439" y="3790"/>
                    </a:lnTo>
                    <a:lnTo>
                      <a:pt x="438" y="3776"/>
                    </a:lnTo>
                    <a:lnTo>
                      <a:pt x="438" y="3764"/>
                    </a:lnTo>
                    <a:lnTo>
                      <a:pt x="438" y="3177"/>
                    </a:lnTo>
                    <a:lnTo>
                      <a:pt x="438" y="3164"/>
                    </a:lnTo>
                    <a:lnTo>
                      <a:pt x="439" y="3152"/>
                    </a:lnTo>
                    <a:lnTo>
                      <a:pt x="440" y="3140"/>
                    </a:lnTo>
                    <a:lnTo>
                      <a:pt x="444" y="3127"/>
                    </a:lnTo>
                    <a:lnTo>
                      <a:pt x="446" y="3115"/>
                    </a:lnTo>
                    <a:lnTo>
                      <a:pt x="450" y="3104"/>
                    </a:lnTo>
                    <a:lnTo>
                      <a:pt x="454" y="3092"/>
                    </a:lnTo>
                    <a:lnTo>
                      <a:pt x="459" y="3081"/>
                    </a:lnTo>
                    <a:lnTo>
                      <a:pt x="464" y="3070"/>
                    </a:lnTo>
                    <a:lnTo>
                      <a:pt x="470" y="3060"/>
                    </a:lnTo>
                    <a:lnTo>
                      <a:pt x="477" y="3049"/>
                    </a:lnTo>
                    <a:lnTo>
                      <a:pt x="484" y="3039"/>
                    </a:lnTo>
                    <a:lnTo>
                      <a:pt x="491" y="3029"/>
                    </a:lnTo>
                    <a:lnTo>
                      <a:pt x="499" y="3020"/>
                    </a:lnTo>
                    <a:lnTo>
                      <a:pt x="507" y="3011"/>
                    </a:lnTo>
                    <a:lnTo>
                      <a:pt x="516" y="3002"/>
                    </a:lnTo>
                    <a:lnTo>
                      <a:pt x="526" y="2994"/>
                    </a:lnTo>
                    <a:lnTo>
                      <a:pt x="536" y="2986"/>
                    </a:lnTo>
                    <a:lnTo>
                      <a:pt x="546" y="2979"/>
                    </a:lnTo>
                    <a:lnTo>
                      <a:pt x="556" y="2972"/>
                    </a:lnTo>
                    <a:lnTo>
                      <a:pt x="567" y="2965"/>
                    </a:lnTo>
                    <a:lnTo>
                      <a:pt x="578" y="2960"/>
                    </a:lnTo>
                    <a:lnTo>
                      <a:pt x="589" y="2954"/>
                    </a:lnTo>
                    <a:lnTo>
                      <a:pt x="601" y="2949"/>
                    </a:lnTo>
                    <a:lnTo>
                      <a:pt x="613" y="2944"/>
                    </a:lnTo>
                    <a:lnTo>
                      <a:pt x="626" y="2941"/>
                    </a:lnTo>
                    <a:lnTo>
                      <a:pt x="638" y="2938"/>
                    </a:lnTo>
                    <a:lnTo>
                      <a:pt x="651" y="2934"/>
                    </a:lnTo>
                    <a:lnTo>
                      <a:pt x="664" y="2932"/>
                    </a:lnTo>
                    <a:lnTo>
                      <a:pt x="678" y="2931"/>
                    </a:lnTo>
                    <a:lnTo>
                      <a:pt x="691" y="2930"/>
                    </a:lnTo>
                    <a:lnTo>
                      <a:pt x="705" y="2929"/>
                    </a:lnTo>
                    <a:close/>
                    <a:moveTo>
                      <a:pt x="705" y="1747"/>
                    </a:moveTo>
                    <a:lnTo>
                      <a:pt x="6629" y="1747"/>
                    </a:lnTo>
                    <a:lnTo>
                      <a:pt x="6642" y="1747"/>
                    </a:lnTo>
                    <a:lnTo>
                      <a:pt x="6655" y="1748"/>
                    </a:lnTo>
                    <a:lnTo>
                      <a:pt x="6669" y="1749"/>
                    </a:lnTo>
                    <a:lnTo>
                      <a:pt x="6682" y="1752"/>
                    </a:lnTo>
                    <a:lnTo>
                      <a:pt x="6695" y="1755"/>
                    </a:lnTo>
                    <a:lnTo>
                      <a:pt x="6708" y="1758"/>
                    </a:lnTo>
                    <a:lnTo>
                      <a:pt x="6720" y="1762"/>
                    </a:lnTo>
                    <a:lnTo>
                      <a:pt x="6732" y="1766"/>
                    </a:lnTo>
                    <a:lnTo>
                      <a:pt x="6744" y="1772"/>
                    </a:lnTo>
                    <a:lnTo>
                      <a:pt x="6755" y="1777"/>
                    </a:lnTo>
                    <a:lnTo>
                      <a:pt x="6766" y="1783"/>
                    </a:lnTo>
                    <a:lnTo>
                      <a:pt x="6777" y="1789"/>
                    </a:lnTo>
                    <a:lnTo>
                      <a:pt x="6789" y="1796"/>
                    </a:lnTo>
                    <a:lnTo>
                      <a:pt x="6799" y="1804"/>
                    </a:lnTo>
                    <a:lnTo>
                      <a:pt x="6809" y="1812"/>
                    </a:lnTo>
                    <a:lnTo>
                      <a:pt x="6817" y="1819"/>
                    </a:lnTo>
                    <a:lnTo>
                      <a:pt x="6826" y="1828"/>
                    </a:lnTo>
                    <a:lnTo>
                      <a:pt x="6834" y="1837"/>
                    </a:lnTo>
                    <a:lnTo>
                      <a:pt x="6843" y="1846"/>
                    </a:lnTo>
                    <a:lnTo>
                      <a:pt x="6850" y="1856"/>
                    </a:lnTo>
                    <a:lnTo>
                      <a:pt x="6857" y="1866"/>
                    </a:lnTo>
                    <a:lnTo>
                      <a:pt x="6863" y="1877"/>
                    </a:lnTo>
                    <a:lnTo>
                      <a:pt x="6870" y="1887"/>
                    </a:lnTo>
                    <a:lnTo>
                      <a:pt x="6875" y="1898"/>
                    </a:lnTo>
                    <a:lnTo>
                      <a:pt x="6879" y="1909"/>
                    </a:lnTo>
                    <a:lnTo>
                      <a:pt x="6884" y="1921"/>
                    </a:lnTo>
                    <a:lnTo>
                      <a:pt x="6887" y="1933"/>
                    </a:lnTo>
                    <a:lnTo>
                      <a:pt x="6891" y="1945"/>
                    </a:lnTo>
                    <a:lnTo>
                      <a:pt x="6893" y="1957"/>
                    </a:lnTo>
                    <a:lnTo>
                      <a:pt x="6894" y="1969"/>
                    </a:lnTo>
                    <a:lnTo>
                      <a:pt x="6895" y="1981"/>
                    </a:lnTo>
                    <a:lnTo>
                      <a:pt x="6896" y="1995"/>
                    </a:lnTo>
                    <a:lnTo>
                      <a:pt x="6896" y="2582"/>
                    </a:lnTo>
                    <a:lnTo>
                      <a:pt x="6895" y="2594"/>
                    </a:lnTo>
                    <a:lnTo>
                      <a:pt x="6894" y="2607"/>
                    </a:lnTo>
                    <a:lnTo>
                      <a:pt x="6893" y="2619"/>
                    </a:lnTo>
                    <a:lnTo>
                      <a:pt x="6891" y="2631"/>
                    </a:lnTo>
                    <a:lnTo>
                      <a:pt x="6887" y="2644"/>
                    </a:lnTo>
                    <a:lnTo>
                      <a:pt x="6884" y="2655"/>
                    </a:lnTo>
                    <a:lnTo>
                      <a:pt x="6879" y="2667"/>
                    </a:lnTo>
                    <a:lnTo>
                      <a:pt x="6875" y="2678"/>
                    </a:lnTo>
                    <a:lnTo>
                      <a:pt x="6870" y="2689"/>
                    </a:lnTo>
                    <a:lnTo>
                      <a:pt x="6863" y="2699"/>
                    </a:lnTo>
                    <a:lnTo>
                      <a:pt x="6857" y="2710"/>
                    </a:lnTo>
                    <a:lnTo>
                      <a:pt x="6850" y="2720"/>
                    </a:lnTo>
                    <a:lnTo>
                      <a:pt x="6843" y="2730"/>
                    </a:lnTo>
                    <a:lnTo>
                      <a:pt x="6834" y="2739"/>
                    </a:lnTo>
                    <a:lnTo>
                      <a:pt x="6826" y="2748"/>
                    </a:lnTo>
                    <a:lnTo>
                      <a:pt x="6817" y="2757"/>
                    </a:lnTo>
                    <a:lnTo>
                      <a:pt x="6809" y="2765"/>
                    </a:lnTo>
                    <a:lnTo>
                      <a:pt x="6799" y="2772"/>
                    </a:lnTo>
                    <a:lnTo>
                      <a:pt x="6789" y="2780"/>
                    </a:lnTo>
                    <a:lnTo>
                      <a:pt x="6777" y="2787"/>
                    </a:lnTo>
                    <a:lnTo>
                      <a:pt x="6766" y="2793"/>
                    </a:lnTo>
                    <a:lnTo>
                      <a:pt x="6755" y="2799"/>
                    </a:lnTo>
                    <a:lnTo>
                      <a:pt x="6744" y="2805"/>
                    </a:lnTo>
                    <a:lnTo>
                      <a:pt x="6732" y="2810"/>
                    </a:lnTo>
                    <a:lnTo>
                      <a:pt x="6720" y="2814"/>
                    </a:lnTo>
                    <a:lnTo>
                      <a:pt x="6708" y="2818"/>
                    </a:lnTo>
                    <a:lnTo>
                      <a:pt x="6695" y="2821"/>
                    </a:lnTo>
                    <a:lnTo>
                      <a:pt x="6682" y="2824"/>
                    </a:lnTo>
                    <a:lnTo>
                      <a:pt x="6669" y="2827"/>
                    </a:lnTo>
                    <a:lnTo>
                      <a:pt x="6655" y="2828"/>
                    </a:lnTo>
                    <a:lnTo>
                      <a:pt x="6642" y="2829"/>
                    </a:lnTo>
                    <a:lnTo>
                      <a:pt x="6629" y="2829"/>
                    </a:lnTo>
                    <a:lnTo>
                      <a:pt x="705" y="2829"/>
                    </a:lnTo>
                    <a:lnTo>
                      <a:pt x="691" y="2829"/>
                    </a:lnTo>
                    <a:lnTo>
                      <a:pt x="678" y="2828"/>
                    </a:lnTo>
                    <a:lnTo>
                      <a:pt x="664" y="2827"/>
                    </a:lnTo>
                    <a:lnTo>
                      <a:pt x="651" y="2824"/>
                    </a:lnTo>
                    <a:lnTo>
                      <a:pt x="638" y="2821"/>
                    </a:lnTo>
                    <a:lnTo>
                      <a:pt x="626" y="2818"/>
                    </a:lnTo>
                    <a:lnTo>
                      <a:pt x="613" y="2814"/>
                    </a:lnTo>
                    <a:lnTo>
                      <a:pt x="601" y="2810"/>
                    </a:lnTo>
                    <a:lnTo>
                      <a:pt x="589" y="2805"/>
                    </a:lnTo>
                    <a:lnTo>
                      <a:pt x="578" y="2799"/>
                    </a:lnTo>
                    <a:lnTo>
                      <a:pt x="567" y="2793"/>
                    </a:lnTo>
                    <a:lnTo>
                      <a:pt x="556" y="2787"/>
                    </a:lnTo>
                    <a:lnTo>
                      <a:pt x="546" y="2780"/>
                    </a:lnTo>
                    <a:lnTo>
                      <a:pt x="536" y="2772"/>
                    </a:lnTo>
                    <a:lnTo>
                      <a:pt x="526" y="2765"/>
                    </a:lnTo>
                    <a:lnTo>
                      <a:pt x="516" y="2757"/>
                    </a:lnTo>
                    <a:lnTo>
                      <a:pt x="507" y="2748"/>
                    </a:lnTo>
                    <a:lnTo>
                      <a:pt x="499" y="2739"/>
                    </a:lnTo>
                    <a:lnTo>
                      <a:pt x="491" y="2730"/>
                    </a:lnTo>
                    <a:lnTo>
                      <a:pt x="484" y="2720"/>
                    </a:lnTo>
                    <a:lnTo>
                      <a:pt x="477" y="2710"/>
                    </a:lnTo>
                    <a:lnTo>
                      <a:pt x="470" y="2699"/>
                    </a:lnTo>
                    <a:lnTo>
                      <a:pt x="464" y="2689"/>
                    </a:lnTo>
                    <a:lnTo>
                      <a:pt x="459" y="2678"/>
                    </a:lnTo>
                    <a:lnTo>
                      <a:pt x="454" y="2667"/>
                    </a:lnTo>
                    <a:lnTo>
                      <a:pt x="450" y="2655"/>
                    </a:lnTo>
                    <a:lnTo>
                      <a:pt x="446" y="2644"/>
                    </a:lnTo>
                    <a:lnTo>
                      <a:pt x="444" y="2631"/>
                    </a:lnTo>
                    <a:lnTo>
                      <a:pt x="440" y="2619"/>
                    </a:lnTo>
                    <a:lnTo>
                      <a:pt x="439" y="2607"/>
                    </a:lnTo>
                    <a:lnTo>
                      <a:pt x="438" y="2594"/>
                    </a:lnTo>
                    <a:lnTo>
                      <a:pt x="438" y="2582"/>
                    </a:lnTo>
                    <a:lnTo>
                      <a:pt x="438" y="1995"/>
                    </a:lnTo>
                    <a:lnTo>
                      <a:pt x="438" y="1981"/>
                    </a:lnTo>
                    <a:lnTo>
                      <a:pt x="439" y="1969"/>
                    </a:lnTo>
                    <a:lnTo>
                      <a:pt x="440" y="1957"/>
                    </a:lnTo>
                    <a:lnTo>
                      <a:pt x="444" y="1945"/>
                    </a:lnTo>
                    <a:lnTo>
                      <a:pt x="446" y="1933"/>
                    </a:lnTo>
                    <a:lnTo>
                      <a:pt x="450" y="1921"/>
                    </a:lnTo>
                    <a:lnTo>
                      <a:pt x="454" y="1909"/>
                    </a:lnTo>
                    <a:lnTo>
                      <a:pt x="459" y="1898"/>
                    </a:lnTo>
                    <a:lnTo>
                      <a:pt x="464" y="1887"/>
                    </a:lnTo>
                    <a:lnTo>
                      <a:pt x="470" y="1877"/>
                    </a:lnTo>
                    <a:lnTo>
                      <a:pt x="477" y="1866"/>
                    </a:lnTo>
                    <a:lnTo>
                      <a:pt x="484" y="1856"/>
                    </a:lnTo>
                    <a:lnTo>
                      <a:pt x="491" y="1846"/>
                    </a:lnTo>
                    <a:lnTo>
                      <a:pt x="499" y="1837"/>
                    </a:lnTo>
                    <a:lnTo>
                      <a:pt x="507" y="1828"/>
                    </a:lnTo>
                    <a:lnTo>
                      <a:pt x="516" y="1819"/>
                    </a:lnTo>
                    <a:lnTo>
                      <a:pt x="526" y="1812"/>
                    </a:lnTo>
                    <a:lnTo>
                      <a:pt x="536" y="1804"/>
                    </a:lnTo>
                    <a:lnTo>
                      <a:pt x="546" y="1796"/>
                    </a:lnTo>
                    <a:lnTo>
                      <a:pt x="556" y="1789"/>
                    </a:lnTo>
                    <a:lnTo>
                      <a:pt x="567" y="1783"/>
                    </a:lnTo>
                    <a:lnTo>
                      <a:pt x="578" y="1777"/>
                    </a:lnTo>
                    <a:lnTo>
                      <a:pt x="589" y="1772"/>
                    </a:lnTo>
                    <a:lnTo>
                      <a:pt x="601" y="1766"/>
                    </a:lnTo>
                    <a:lnTo>
                      <a:pt x="613" y="1762"/>
                    </a:lnTo>
                    <a:lnTo>
                      <a:pt x="626" y="1758"/>
                    </a:lnTo>
                    <a:lnTo>
                      <a:pt x="638" y="1755"/>
                    </a:lnTo>
                    <a:lnTo>
                      <a:pt x="651" y="1752"/>
                    </a:lnTo>
                    <a:lnTo>
                      <a:pt x="664" y="1749"/>
                    </a:lnTo>
                    <a:lnTo>
                      <a:pt x="678" y="1748"/>
                    </a:lnTo>
                    <a:lnTo>
                      <a:pt x="691" y="1747"/>
                    </a:lnTo>
                    <a:lnTo>
                      <a:pt x="705" y="1747"/>
                    </a:lnTo>
                    <a:close/>
                    <a:moveTo>
                      <a:pt x="705" y="565"/>
                    </a:moveTo>
                    <a:lnTo>
                      <a:pt x="6629" y="565"/>
                    </a:lnTo>
                    <a:lnTo>
                      <a:pt x="6642" y="565"/>
                    </a:lnTo>
                    <a:lnTo>
                      <a:pt x="6655" y="566"/>
                    </a:lnTo>
                    <a:lnTo>
                      <a:pt x="6669" y="567"/>
                    </a:lnTo>
                    <a:lnTo>
                      <a:pt x="6682" y="569"/>
                    </a:lnTo>
                    <a:lnTo>
                      <a:pt x="6695" y="572"/>
                    </a:lnTo>
                    <a:lnTo>
                      <a:pt x="6708" y="576"/>
                    </a:lnTo>
                    <a:lnTo>
                      <a:pt x="6720" y="579"/>
                    </a:lnTo>
                    <a:lnTo>
                      <a:pt x="6732" y="584"/>
                    </a:lnTo>
                    <a:lnTo>
                      <a:pt x="6744" y="589"/>
                    </a:lnTo>
                    <a:lnTo>
                      <a:pt x="6755" y="595"/>
                    </a:lnTo>
                    <a:lnTo>
                      <a:pt x="6766" y="600"/>
                    </a:lnTo>
                    <a:lnTo>
                      <a:pt x="6777" y="607"/>
                    </a:lnTo>
                    <a:lnTo>
                      <a:pt x="6789" y="613"/>
                    </a:lnTo>
                    <a:lnTo>
                      <a:pt x="6799" y="621"/>
                    </a:lnTo>
                    <a:lnTo>
                      <a:pt x="6809" y="629"/>
                    </a:lnTo>
                    <a:lnTo>
                      <a:pt x="6817" y="637"/>
                    </a:lnTo>
                    <a:lnTo>
                      <a:pt x="6826" y="646"/>
                    </a:lnTo>
                    <a:lnTo>
                      <a:pt x="6834" y="655"/>
                    </a:lnTo>
                    <a:lnTo>
                      <a:pt x="6843" y="665"/>
                    </a:lnTo>
                    <a:lnTo>
                      <a:pt x="6850" y="673"/>
                    </a:lnTo>
                    <a:lnTo>
                      <a:pt x="6857" y="683"/>
                    </a:lnTo>
                    <a:lnTo>
                      <a:pt x="6863" y="694"/>
                    </a:lnTo>
                    <a:lnTo>
                      <a:pt x="6870" y="704"/>
                    </a:lnTo>
                    <a:lnTo>
                      <a:pt x="6875" y="716"/>
                    </a:lnTo>
                    <a:lnTo>
                      <a:pt x="6879" y="727"/>
                    </a:lnTo>
                    <a:lnTo>
                      <a:pt x="6884" y="739"/>
                    </a:lnTo>
                    <a:lnTo>
                      <a:pt x="6887" y="750"/>
                    </a:lnTo>
                    <a:lnTo>
                      <a:pt x="6891" y="762"/>
                    </a:lnTo>
                    <a:lnTo>
                      <a:pt x="6893" y="774"/>
                    </a:lnTo>
                    <a:lnTo>
                      <a:pt x="6894" y="787"/>
                    </a:lnTo>
                    <a:lnTo>
                      <a:pt x="6895" y="800"/>
                    </a:lnTo>
                    <a:lnTo>
                      <a:pt x="6896" y="812"/>
                    </a:lnTo>
                    <a:lnTo>
                      <a:pt x="6896" y="1399"/>
                    </a:lnTo>
                    <a:lnTo>
                      <a:pt x="6895" y="1412"/>
                    </a:lnTo>
                    <a:lnTo>
                      <a:pt x="6894" y="1424"/>
                    </a:lnTo>
                    <a:lnTo>
                      <a:pt x="6893" y="1437"/>
                    </a:lnTo>
                    <a:lnTo>
                      <a:pt x="6891" y="1449"/>
                    </a:lnTo>
                    <a:lnTo>
                      <a:pt x="6887" y="1461"/>
                    </a:lnTo>
                    <a:lnTo>
                      <a:pt x="6884" y="1472"/>
                    </a:lnTo>
                    <a:lnTo>
                      <a:pt x="6879" y="1484"/>
                    </a:lnTo>
                    <a:lnTo>
                      <a:pt x="6875" y="1495"/>
                    </a:lnTo>
                    <a:lnTo>
                      <a:pt x="6870" y="1507"/>
                    </a:lnTo>
                    <a:lnTo>
                      <a:pt x="6863" y="1517"/>
                    </a:lnTo>
                    <a:lnTo>
                      <a:pt x="6857" y="1528"/>
                    </a:lnTo>
                    <a:lnTo>
                      <a:pt x="6850" y="1538"/>
                    </a:lnTo>
                    <a:lnTo>
                      <a:pt x="6843" y="1548"/>
                    </a:lnTo>
                    <a:lnTo>
                      <a:pt x="6834" y="1556"/>
                    </a:lnTo>
                    <a:lnTo>
                      <a:pt x="6826" y="1565"/>
                    </a:lnTo>
                    <a:lnTo>
                      <a:pt x="6817" y="1574"/>
                    </a:lnTo>
                    <a:lnTo>
                      <a:pt x="6809" y="1582"/>
                    </a:lnTo>
                    <a:lnTo>
                      <a:pt x="6799" y="1590"/>
                    </a:lnTo>
                    <a:lnTo>
                      <a:pt x="6789" y="1598"/>
                    </a:lnTo>
                    <a:lnTo>
                      <a:pt x="6777" y="1604"/>
                    </a:lnTo>
                    <a:lnTo>
                      <a:pt x="6766" y="1611"/>
                    </a:lnTo>
                    <a:lnTo>
                      <a:pt x="6755" y="1617"/>
                    </a:lnTo>
                    <a:lnTo>
                      <a:pt x="6744" y="1622"/>
                    </a:lnTo>
                    <a:lnTo>
                      <a:pt x="6732" y="1627"/>
                    </a:lnTo>
                    <a:lnTo>
                      <a:pt x="6720" y="1632"/>
                    </a:lnTo>
                    <a:lnTo>
                      <a:pt x="6708" y="1635"/>
                    </a:lnTo>
                    <a:lnTo>
                      <a:pt x="6695" y="1639"/>
                    </a:lnTo>
                    <a:lnTo>
                      <a:pt x="6682" y="1642"/>
                    </a:lnTo>
                    <a:lnTo>
                      <a:pt x="6669" y="1644"/>
                    </a:lnTo>
                    <a:lnTo>
                      <a:pt x="6655" y="1645"/>
                    </a:lnTo>
                    <a:lnTo>
                      <a:pt x="6642" y="1646"/>
                    </a:lnTo>
                    <a:lnTo>
                      <a:pt x="6629" y="1647"/>
                    </a:lnTo>
                    <a:lnTo>
                      <a:pt x="705" y="1647"/>
                    </a:lnTo>
                    <a:lnTo>
                      <a:pt x="691" y="1646"/>
                    </a:lnTo>
                    <a:lnTo>
                      <a:pt x="678" y="1645"/>
                    </a:lnTo>
                    <a:lnTo>
                      <a:pt x="664" y="1644"/>
                    </a:lnTo>
                    <a:lnTo>
                      <a:pt x="651" y="1642"/>
                    </a:lnTo>
                    <a:lnTo>
                      <a:pt x="638" y="1639"/>
                    </a:lnTo>
                    <a:lnTo>
                      <a:pt x="626" y="1635"/>
                    </a:lnTo>
                    <a:lnTo>
                      <a:pt x="613" y="1632"/>
                    </a:lnTo>
                    <a:lnTo>
                      <a:pt x="601" y="1627"/>
                    </a:lnTo>
                    <a:lnTo>
                      <a:pt x="589" y="1622"/>
                    </a:lnTo>
                    <a:lnTo>
                      <a:pt x="578" y="1617"/>
                    </a:lnTo>
                    <a:lnTo>
                      <a:pt x="567" y="1611"/>
                    </a:lnTo>
                    <a:lnTo>
                      <a:pt x="556" y="1604"/>
                    </a:lnTo>
                    <a:lnTo>
                      <a:pt x="546" y="1598"/>
                    </a:lnTo>
                    <a:lnTo>
                      <a:pt x="536" y="1590"/>
                    </a:lnTo>
                    <a:lnTo>
                      <a:pt x="526" y="1582"/>
                    </a:lnTo>
                    <a:lnTo>
                      <a:pt x="516" y="1574"/>
                    </a:lnTo>
                    <a:lnTo>
                      <a:pt x="507" y="1565"/>
                    </a:lnTo>
                    <a:lnTo>
                      <a:pt x="499" y="1556"/>
                    </a:lnTo>
                    <a:lnTo>
                      <a:pt x="491" y="1548"/>
                    </a:lnTo>
                    <a:lnTo>
                      <a:pt x="484" y="1538"/>
                    </a:lnTo>
                    <a:lnTo>
                      <a:pt x="477" y="1528"/>
                    </a:lnTo>
                    <a:lnTo>
                      <a:pt x="470" y="1517"/>
                    </a:lnTo>
                    <a:lnTo>
                      <a:pt x="464" y="1507"/>
                    </a:lnTo>
                    <a:lnTo>
                      <a:pt x="459" y="1495"/>
                    </a:lnTo>
                    <a:lnTo>
                      <a:pt x="454" y="1484"/>
                    </a:lnTo>
                    <a:lnTo>
                      <a:pt x="450" y="1472"/>
                    </a:lnTo>
                    <a:lnTo>
                      <a:pt x="446" y="1461"/>
                    </a:lnTo>
                    <a:lnTo>
                      <a:pt x="444" y="1449"/>
                    </a:lnTo>
                    <a:lnTo>
                      <a:pt x="440" y="1437"/>
                    </a:lnTo>
                    <a:lnTo>
                      <a:pt x="439" y="1424"/>
                    </a:lnTo>
                    <a:lnTo>
                      <a:pt x="438" y="1412"/>
                    </a:lnTo>
                    <a:lnTo>
                      <a:pt x="438" y="1399"/>
                    </a:lnTo>
                    <a:lnTo>
                      <a:pt x="438" y="812"/>
                    </a:lnTo>
                    <a:lnTo>
                      <a:pt x="438" y="800"/>
                    </a:lnTo>
                    <a:lnTo>
                      <a:pt x="439" y="787"/>
                    </a:lnTo>
                    <a:lnTo>
                      <a:pt x="440" y="774"/>
                    </a:lnTo>
                    <a:lnTo>
                      <a:pt x="444" y="762"/>
                    </a:lnTo>
                    <a:lnTo>
                      <a:pt x="446" y="750"/>
                    </a:lnTo>
                    <a:lnTo>
                      <a:pt x="450" y="739"/>
                    </a:lnTo>
                    <a:lnTo>
                      <a:pt x="454" y="727"/>
                    </a:lnTo>
                    <a:lnTo>
                      <a:pt x="459" y="716"/>
                    </a:lnTo>
                    <a:lnTo>
                      <a:pt x="464" y="704"/>
                    </a:lnTo>
                    <a:lnTo>
                      <a:pt x="470" y="694"/>
                    </a:lnTo>
                    <a:lnTo>
                      <a:pt x="477" y="683"/>
                    </a:lnTo>
                    <a:lnTo>
                      <a:pt x="484" y="673"/>
                    </a:lnTo>
                    <a:lnTo>
                      <a:pt x="491" y="665"/>
                    </a:lnTo>
                    <a:lnTo>
                      <a:pt x="499" y="655"/>
                    </a:lnTo>
                    <a:lnTo>
                      <a:pt x="507" y="646"/>
                    </a:lnTo>
                    <a:lnTo>
                      <a:pt x="516" y="637"/>
                    </a:lnTo>
                    <a:lnTo>
                      <a:pt x="526" y="629"/>
                    </a:lnTo>
                    <a:lnTo>
                      <a:pt x="536" y="621"/>
                    </a:lnTo>
                    <a:lnTo>
                      <a:pt x="546" y="613"/>
                    </a:lnTo>
                    <a:lnTo>
                      <a:pt x="556" y="607"/>
                    </a:lnTo>
                    <a:lnTo>
                      <a:pt x="567" y="600"/>
                    </a:lnTo>
                    <a:lnTo>
                      <a:pt x="578" y="595"/>
                    </a:lnTo>
                    <a:lnTo>
                      <a:pt x="589" y="589"/>
                    </a:lnTo>
                    <a:lnTo>
                      <a:pt x="601" y="584"/>
                    </a:lnTo>
                    <a:lnTo>
                      <a:pt x="613" y="579"/>
                    </a:lnTo>
                    <a:lnTo>
                      <a:pt x="626" y="576"/>
                    </a:lnTo>
                    <a:lnTo>
                      <a:pt x="638" y="572"/>
                    </a:lnTo>
                    <a:lnTo>
                      <a:pt x="651" y="569"/>
                    </a:lnTo>
                    <a:lnTo>
                      <a:pt x="664" y="567"/>
                    </a:lnTo>
                    <a:lnTo>
                      <a:pt x="678" y="566"/>
                    </a:lnTo>
                    <a:lnTo>
                      <a:pt x="691" y="565"/>
                    </a:lnTo>
                    <a:lnTo>
                      <a:pt x="705" y="5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54" name="TextBox 302"/>
            <p:cNvSpPr txBox="1"/>
            <p:nvPr/>
          </p:nvSpPr>
          <p:spPr>
            <a:xfrm>
              <a:off x="2350315" y="6015084"/>
              <a:ext cx="981926"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355" name="矩形 354"/>
            <p:cNvSpPr/>
            <p:nvPr/>
          </p:nvSpPr>
          <p:spPr>
            <a:xfrm>
              <a:off x="3584110" y="6030485"/>
              <a:ext cx="492444" cy="276999"/>
            </a:xfrm>
            <a:prstGeom prst="rect">
              <a:avLst/>
            </a:prstGeom>
          </p:spPr>
          <p:txBody>
            <a:bodyPr wrap="none">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Storage</a:t>
              </a:r>
            </a:p>
          </p:txBody>
        </p:sp>
        <p:sp>
          <p:nvSpPr>
            <p:cNvPr id="356" name="矩形 355"/>
            <p:cNvSpPr/>
            <p:nvPr/>
          </p:nvSpPr>
          <p:spPr>
            <a:xfrm>
              <a:off x="7295603" y="4587540"/>
              <a:ext cx="1191276" cy="814941"/>
            </a:xfrm>
            <a:prstGeom prst="rect">
              <a:avLst/>
            </a:prstGeom>
            <a:solidFill>
              <a:srgbClr val="F4A100">
                <a:lumMod val="75000"/>
              </a:srgbClr>
            </a:solidFill>
            <a:ln w="12700" cap="flat" cmpd="sng" algn="ctr">
              <a:noFill/>
              <a:prstDash val="solid"/>
              <a:miter lim="800000"/>
            </a:ln>
            <a:effectLst/>
          </p:spPr>
          <p:txBody>
            <a:bodyPr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1"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Collaborative</a:t>
              </a:r>
            </a:p>
            <a:p>
              <a:pPr marL="0" marR="0" lvl="0" indent="0" algn="ctr" defTabSz="914478" eaLnBrk="1" fontAlgn="ctr" latinLnBrk="0" hangingPunct="1">
                <a:lnSpc>
                  <a:spcPct val="100000"/>
                </a:lnSpc>
                <a:spcBef>
                  <a:spcPts val="0"/>
                </a:spcBef>
                <a:spcAft>
                  <a:spcPts val="0"/>
                </a:spcAft>
                <a:buClrTx/>
                <a:buSzTx/>
                <a:buFontTx/>
                <a:buNone/>
                <a:tabLst/>
                <a:defRPr/>
              </a:pPr>
              <a:r>
                <a:rPr kumimoji="0" lang="en-US" sz="1200" b="1" i="0" u="none" strike="noStrike" cap="none" normalizeH="0" baseline="0" noProof="0" dirty="0">
                  <a:ln>
                    <a:noFill/>
                  </a:ln>
                  <a:solidFill>
                    <a:srgbClr val="FFFFFF"/>
                  </a:solidFill>
                  <a:uLnTx/>
                  <a:uFillTx/>
                  <a:latin typeface="Huawei Sans" panose="020C0503030203020204" pitchFamily="34" charset="0"/>
                  <a:ea typeface="方正兰亭黑简体" panose="02000000000000000000" pitchFamily="2" charset="-122"/>
                  <a:cs typeface="Huawei Sans" panose="020C0503030203020204" pitchFamily="34" charset="0"/>
                </a:rPr>
                <a:t>work</a:t>
              </a:r>
            </a:p>
          </p:txBody>
        </p:sp>
        <p:grpSp>
          <p:nvGrpSpPr>
            <p:cNvPr id="357" name="组合 178"/>
            <p:cNvGrpSpPr/>
            <p:nvPr/>
          </p:nvGrpSpPr>
          <p:grpSpPr>
            <a:xfrm>
              <a:off x="8708833" y="4648643"/>
              <a:ext cx="482801" cy="414059"/>
              <a:chOff x="5854743" y="2949533"/>
              <a:chExt cx="747713" cy="687388"/>
            </a:xfrm>
            <a:solidFill>
              <a:srgbClr val="666666">
                <a:lumMod val="50000"/>
              </a:srgbClr>
            </a:solidFill>
          </p:grpSpPr>
          <p:grpSp>
            <p:nvGrpSpPr>
              <p:cNvPr id="358" name="组合 173"/>
              <p:cNvGrpSpPr/>
              <p:nvPr/>
            </p:nvGrpSpPr>
            <p:grpSpPr>
              <a:xfrm>
                <a:off x="5854743" y="2949533"/>
                <a:ext cx="747713" cy="687388"/>
                <a:chOff x="15468600" y="1463675"/>
                <a:chExt cx="747713" cy="687388"/>
              </a:xfrm>
              <a:grpFill/>
            </p:grpSpPr>
            <p:sp>
              <p:nvSpPr>
                <p:cNvPr id="360" name="Freeform 19"/>
                <p:cNvSpPr>
                  <a:spLocks/>
                </p:cNvSpPr>
                <p:nvPr/>
              </p:nvSpPr>
              <p:spPr bwMode="auto">
                <a:xfrm>
                  <a:off x="15468600" y="1477962"/>
                  <a:ext cx="101600" cy="646113"/>
                </a:xfrm>
                <a:custGeom>
                  <a:avLst/>
                  <a:gdLst/>
                  <a:ahLst/>
                  <a:cxnLst>
                    <a:cxn ang="0">
                      <a:pos x="64" y="47"/>
                    </a:cxn>
                    <a:cxn ang="0">
                      <a:pos x="64" y="47"/>
                    </a:cxn>
                    <a:cxn ang="0">
                      <a:pos x="64" y="0"/>
                    </a:cxn>
                    <a:cxn ang="0">
                      <a:pos x="64" y="0"/>
                    </a:cxn>
                    <a:cxn ang="0">
                      <a:pos x="38" y="4"/>
                    </a:cxn>
                    <a:cxn ang="0">
                      <a:pos x="17" y="17"/>
                    </a:cxn>
                    <a:cxn ang="0">
                      <a:pos x="4" y="26"/>
                    </a:cxn>
                    <a:cxn ang="0">
                      <a:pos x="0" y="43"/>
                    </a:cxn>
                    <a:cxn ang="0">
                      <a:pos x="0" y="368"/>
                    </a:cxn>
                    <a:cxn ang="0">
                      <a:pos x="0" y="368"/>
                    </a:cxn>
                    <a:cxn ang="0">
                      <a:pos x="4" y="381"/>
                    </a:cxn>
                    <a:cxn ang="0">
                      <a:pos x="17" y="394"/>
                    </a:cxn>
                    <a:cxn ang="0">
                      <a:pos x="38" y="402"/>
                    </a:cxn>
                    <a:cxn ang="0">
                      <a:pos x="64" y="407"/>
                    </a:cxn>
                    <a:cxn ang="0">
                      <a:pos x="64" y="407"/>
                    </a:cxn>
                    <a:cxn ang="0">
                      <a:pos x="64" y="376"/>
                    </a:cxn>
                    <a:cxn ang="0">
                      <a:pos x="64" y="47"/>
                    </a:cxn>
                  </a:cxnLst>
                  <a:rect l="0" t="0" r="r" b="b"/>
                  <a:pathLst>
                    <a:path w="64" h="407">
                      <a:moveTo>
                        <a:pt x="64" y="47"/>
                      </a:moveTo>
                      <a:lnTo>
                        <a:pt x="64" y="47"/>
                      </a:lnTo>
                      <a:lnTo>
                        <a:pt x="64" y="0"/>
                      </a:lnTo>
                      <a:lnTo>
                        <a:pt x="64" y="0"/>
                      </a:lnTo>
                      <a:lnTo>
                        <a:pt x="38" y="4"/>
                      </a:lnTo>
                      <a:lnTo>
                        <a:pt x="17" y="17"/>
                      </a:lnTo>
                      <a:lnTo>
                        <a:pt x="4" y="26"/>
                      </a:lnTo>
                      <a:lnTo>
                        <a:pt x="0" y="43"/>
                      </a:lnTo>
                      <a:lnTo>
                        <a:pt x="0" y="368"/>
                      </a:lnTo>
                      <a:lnTo>
                        <a:pt x="0" y="368"/>
                      </a:lnTo>
                      <a:lnTo>
                        <a:pt x="4" y="381"/>
                      </a:lnTo>
                      <a:lnTo>
                        <a:pt x="17" y="394"/>
                      </a:lnTo>
                      <a:lnTo>
                        <a:pt x="38" y="402"/>
                      </a:lnTo>
                      <a:lnTo>
                        <a:pt x="64" y="407"/>
                      </a:lnTo>
                      <a:lnTo>
                        <a:pt x="64" y="407"/>
                      </a:lnTo>
                      <a:lnTo>
                        <a:pt x="64" y="376"/>
                      </a:lnTo>
                      <a:lnTo>
                        <a:pt x="64" y="47"/>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1" name="Freeform 20"/>
                <p:cNvSpPr>
                  <a:spLocks noEditPoints="1"/>
                </p:cNvSpPr>
                <p:nvPr/>
              </p:nvSpPr>
              <p:spPr bwMode="auto">
                <a:xfrm>
                  <a:off x="15797213" y="1477962"/>
                  <a:ext cx="419100" cy="646113"/>
                </a:xfrm>
                <a:custGeom>
                  <a:avLst/>
                  <a:gdLst/>
                  <a:ahLst/>
                  <a:cxnLst>
                    <a:cxn ang="0">
                      <a:pos x="5" y="376"/>
                    </a:cxn>
                    <a:cxn ang="0">
                      <a:pos x="217" y="407"/>
                    </a:cxn>
                    <a:cxn ang="0">
                      <a:pos x="264" y="43"/>
                    </a:cxn>
                    <a:cxn ang="0">
                      <a:pos x="217" y="4"/>
                    </a:cxn>
                    <a:cxn ang="0">
                      <a:pos x="44" y="60"/>
                    </a:cxn>
                    <a:cxn ang="0">
                      <a:pos x="195" y="30"/>
                    </a:cxn>
                    <a:cxn ang="0">
                      <a:pos x="221" y="60"/>
                    </a:cxn>
                    <a:cxn ang="0">
                      <a:pos x="208" y="108"/>
                    </a:cxn>
                    <a:cxn ang="0">
                      <a:pos x="48" y="104"/>
                    </a:cxn>
                    <a:cxn ang="0">
                      <a:pos x="225" y="160"/>
                    </a:cxn>
                    <a:cxn ang="0">
                      <a:pos x="165" y="173"/>
                    </a:cxn>
                    <a:cxn ang="0">
                      <a:pos x="160" y="143"/>
                    </a:cxn>
                    <a:cxn ang="0">
                      <a:pos x="225" y="147"/>
                    </a:cxn>
                    <a:cxn ang="0">
                      <a:pos x="130" y="169"/>
                    </a:cxn>
                    <a:cxn ang="0">
                      <a:pos x="61" y="160"/>
                    </a:cxn>
                    <a:cxn ang="0">
                      <a:pos x="121" y="138"/>
                    </a:cxn>
                    <a:cxn ang="0">
                      <a:pos x="83" y="359"/>
                    </a:cxn>
                    <a:cxn ang="0">
                      <a:pos x="57" y="337"/>
                    </a:cxn>
                    <a:cxn ang="0">
                      <a:pos x="83" y="312"/>
                    </a:cxn>
                    <a:cxn ang="0">
                      <a:pos x="104" y="337"/>
                    </a:cxn>
                    <a:cxn ang="0">
                      <a:pos x="83" y="359"/>
                    </a:cxn>
                    <a:cxn ang="0">
                      <a:pos x="65" y="290"/>
                    </a:cxn>
                    <a:cxn ang="0">
                      <a:pos x="65" y="255"/>
                    </a:cxn>
                    <a:cxn ang="0">
                      <a:pos x="100" y="255"/>
                    </a:cxn>
                    <a:cxn ang="0">
                      <a:pos x="100" y="290"/>
                    </a:cxn>
                    <a:cxn ang="0">
                      <a:pos x="83" y="238"/>
                    </a:cxn>
                    <a:cxn ang="0">
                      <a:pos x="57" y="216"/>
                    </a:cxn>
                    <a:cxn ang="0">
                      <a:pos x="83" y="190"/>
                    </a:cxn>
                    <a:cxn ang="0">
                      <a:pos x="104" y="216"/>
                    </a:cxn>
                    <a:cxn ang="0">
                      <a:pos x="83" y="238"/>
                    </a:cxn>
                    <a:cxn ang="0">
                      <a:pos x="121" y="346"/>
                    </a:cxn>
                    <a:cxn ang="0">
                      <a:pos x="130" y="312"/>
                    </a:cxn>
                    <a:cxn ang="0">
                      <a:pos x="165" y="324"/>
                    </a:cxn>
                    <a:cxn ang="0">
                      <a:pos x="152" y="359"/>
                    </a:cxn>
                    <a:cxn ang="0">
                      <a:pos x="130" y="294"/>
                    </a:cxn>
                    <a:cxn ang="0">
                      <a:pos x="121" y="264"/>
                    </a:cxn>
                    <a:cxn ang="0">
                      <a:pos x="152" y="251"/>
                    </a:cxn>
                    <a:cxn ang="0">
                      <a:pos x="165" y="281"/>
                    </a:cxn>
                    <a:cxn ang="0">
                      <a:pos x="143" y="238"/>
                    </a:cxn>
                    <a:cxn ang="0">
                      <a:pos x="117" y="216"/>
                    </a:cxn>
                    <a:cxn ang="0">
                      <a:pos x="143" y="190"/>
                    </a:cxn>
                    <a:cxn ang="0">
                      <a:pos x="165" y="216"/>
                    </a:cxn>
                    <a:cxn ang="0">
                      <a:pos x="143" y="238"/>
                    </a:cxn>
                    <a:cxn ang="0">
                      <a:pos x="186" y="355"/>
                    </a:cxn>
                    <a:cxn ang="0">
                      <a:pos x="186" y="320"/>
                    </a:cxn>
                    <a:cxn ang="0">
                      <a:pos x="217" y="320"/>
                    </a:cxn>
                    <a:cxn ang="0">
                      <a:pos x="217" y="355"/>
                    </a:cxn>
                    <a:cxn ang="0">
                      <a:pos x="204" y="299"/>
                    </a:cxn>
                    <a:cxn ang="0">
                      <a:pos x="178" y="273"/>
                    </a:cxn>
                    <a:cxn ang="0">
                      <a:pos x="204" y="247"/>
                    </a:cxn>
                    <a:cxn ang="0">
                      <a:pos x="225" y="273"/>
                    </a:cxn>
                    <a:cxn ang="0">
                      <a:pos x="204" y="299"/>
                    </a:cxn>
                    <a:cxn ang="0">
                      <a:pos x="178" y="225"/>
                    </a:cxn>
                    <a:cxn ang="0">
                      <a:pos x="191" y="195"/>
                    </a:cxn>
                    <a:cxn ang="0">
                      <a:pos x="225" y="208"/>
                    </a:cxn>
                    <a:cxn ang="0">
                      <a:pos x="212" y="238"/>
                    </a:cxn>
                  </a:cxnLst>
                  <a:rect l="0" t="0" r="r" b="b"/>
                  <a:pathLst>
                    <a:path w="264" h="407">
                      <a:moveTo>
                        <a:pt x="182" y="0"/>
                      </a:moveTo>
                      <a:lnTo>
                        <a:pt x="0" y="0"/>
                      </a:lnTo>
                      <a:lnTo>
                        <a:pt x="0" y="0"/>
                      </a:lnTo>
                      <a:lnTo>
                        <a:pt x="5" y="47"/>
                      </a:lnTo>
                      <a:lnTo>
                        <a:pt x="5" y="376"/>
                      </a:lnTo>
                      <a:lnTo>
                        <a:pt x="5" y="376"/>
                      </a:lnTo>
                      <a:lnTo>
                        <a:pt x="5" y="407"/>
                      </a:lnTo>
                      <a:lnTo>
                        <a:pt x="182" y="407"/>
                      </a:lnTo>
                      <a:lnTo>
                        <a:pt x="182" y="407"/>
                      </a:lnTo>
                      <a:lnTo>
                        <a:pt x="217" y="407"/>
                      </a:lnTo>
                      <a:lnTo>
                        <a:pt x="238" y="398"/>
                      </a:lnTo>
                      <a:lnTo>
                        <a:pt x="256" y="385"/>
                      </a:lnTo>
                      <a:lnTo>
                        <a:pt x="260" y="376"/>
                      </a:lnTo>
                      <a:lnTo>
                        <a:pt x="264" y="368"/>
                      </a:lnTo>
                      <a:lnTo>
                        <a:pt x="264" y="43"/>
                      </a:lnTo>
                      <a:lnTo>
                        <a:pt x="264" y="43"/>
                      </a:lnTo>
                      <a:lnTo>
                        <a:pt x="260" y="34"/>
                      </a:lnTo>
                      <a:lnTo>
                        <a:pt x="256" y="26"/>
                      </a:lnTo>
                      <a:lnTo>
                        <a:pt x="238" y="13"/>
                      </a:lnTo>
                      <a:lnTo>
                        <a:pt x="217" y="4"/>
                      </a:lnTo>
                      <a:lnTo>
                        <a:pt x="182" y="0"/>
                      </a:lnTo>
                      <a:lnTo>
                        <a:pt x="182" y="0"/>
                      </a:lnTo>
                      <a:close/>
                      <a:moveTo>
                        <a:pt x="44" y="82"/>
                      </a:moveTo>
                      <a:lnTo>
                        <a:pt x="44" y="60"/>
                      </a:lnTo>
                      <a:lnTo>
                        <a:pt x="44" y="60"/>
                      </a:lnTo>
                      <a:lnTo>
                        <a:pt x="44" y="47"/>
                      </a:lnTo>
                      <a:lnTo>
                        <a:pt x="48" y="39"/>
                      </a:lnTo>
                      <a:lnTo>
                        <a:pt x="57" y="30"/>
                      </a:lnTo>
                      <a:lnTo>
                        <a:pt x="70" y="30"/>
                      </a:lnTo>
                      <a:lnTo>
                        <a:pt x="195" y="30"/>
                      </a:lnTo>
                      <a:lnTo>
                        <a:pt x="195" y="30"/>
                      </a:lnTo>
                      <a:lnTo>
                        <a:pt x="208" y="30"/>
                      </a:lnTo>
                      <a:lnTo>
                        <a:pt x="217" y="39"/>
                      </a:lnTo>
                      <a:lnTo>
                        <a:pt x="221" y="47"/>
                      </a:lnTo>
                      <a:lnTo>
                        <a:pt x="221" y="60"/>
                      </a:lnTo>
                      <a:lnTo>
                        <a:pt x="221" y="82"/>
                      </a:lnTo>
                      <a:lnTo>
                        <a:pt x="221" y="82"/>
                      </a:lnTo>
                      <a:lnTo>
                        <a:pt x="221" y="95"/>
                      </a:lnTo>
                      <a:lnTo>
                        <a:pt x="217" y="104"/>
                      </a:lnTo>
                      <a:lnTo>
                        <a:pt x="208" y="108"/>
                      </a:lnTo>
                      <a:lnTo>
                        <a:pt x="195" y="112"/>
                      </a:lnTo>
                      <a:lnTo>
                        <a:pt x="70" y="112"/>
                      </a:lnTo>
                      <a:lnTo>
                        <a:pt x="70" y="112"/>
                      </a:lnTo>
                      <a:lnTo>
                        <a:pt x="57" y="108"/>
                      </a:lnTo>
                      <a:lnTo>
                        <a:pt x="48" y="104"/>
                      </a:lnTo>
                      <a:lnTo>
                        <a:pt x="44" y="95"/>
                      </a:lnTo>
                      <a:lnTo>
                        <a:pt x="44" y="82"/>
                      </a:lnTo>
                      <a:lnTo>
                        <a:pt x="44" y="82"/>
                      </a:lnTo>
                      <a:close/>
                      <a:moveTo>
                        <a:pt x="225" y="147"/>
                      </a:moveTo>
                      <a:lnTo>
                        <a:pt x="225" y="160"/>
                      </a:lnTo>
                      <a:lnTo>
                        <a:pt x="225" y="160"/>
                      </a:lnTo>
                      <a:lnTo>
                        <a:pt x="221" y="169"/>
                      </a:lnTo>
                      <a:lnTo>
                        <a:pt x="212" y="173"/>
                      </a:lnTo>
                      <a:lnTo>
                        <a:pt x="165" y="173"/>
                      </a:lnTo>
                      <a:lnTo>
                        <a:pt x="165" y="173"/>
                      </a:lnTo>
                      <a:lnTo>
                        <a:pt x="160" y="169"/>
                      </a:lnTo>
                      <a:lnTo>
                        <a:pt x="156" y="160"/>
                      </a:lnTo>
                      <a:lnTo>
                        <a:pt x="156" y="147"/>
                      </a:lnTo>
                      <a:lnTo>
                        <a:pt x="156" y="147"/>
                      </a:lnTo>
                      <a:lnTo>
                        <a:pt x="160" y="143"/>
                      </a:lnTo>
                      <a:lnTo>
                        <a:pt x="165" y="138"/>
                      </a:lnTo>
                      <a:lnTo>
                        <a:pt x="212" y="138"/>
                      </a:lnTo>
                      <a:lnTo>
                        <a:pt x="212" y="138"/>
                      </a:lnTo>
                      <a:lnTo>
                        <a:pt x="221" y="143"/>
                      </a:lnTo>
                      <a:lnTo>
                        <a:pt x="225" y="147"/>
                      </a:lnTo>
                      <a:lnTo>
                        <a:pt x="225" y="147"/>
                      </a:lnTo>
                      <a:close/>
                      <a:moveTo>
                        <a:pt x="130" y="147"/>
                      </a:moveTo>
                      <a:lnTo>
                        <a:pt x="130" y="160"/>
                      </a:lnTo>
                      <a:lnTo>
                        <a:pt x="130" y="160"/>
                      </a:lnTo>
                      <a:lnTo>
                        <a:pt x="130" y="169"/>
                      </a:lnTo>
                      <a:lnTo>
                        <a:pt x="121" y="173"/>
                      </a:lnTo>
                      <a:lnTo>
                        <a:pt x="70" y="173"/>
                      </a:lnTo>
                      <a:lnTo>
                        <a:pt x="70" y="173"/>
                      </a:lnTo>
                      <a:lnTo>
                        <a:pt x="65" y="169"/>
                      </a:lnTo>
                      <a:lnTo>
                        <a:pt x="61" y="160"/>
                      </a:lnTo>
                      <a:lnTo>
                        <a:pt x="61" y="147"/>
                      </a:lnTo>
                      <a:lnTo>
                        <a:pt x="61" y="147"/>
                      </a:lnTo>
                      <a:lnTo>
                        <a:pt x="65" y="143"/>
                      </a:lnTo>
                      <a:lnTo>
                        <a:pt x="70" y="138"/>
                      </a:lnTo>
                      <a:lnTo>
                        <a:pt x="121" y="138"/>
                      </a:lnTo>
                      <a:lnTo>
                        <a:pt x="121" y="138"/>
                      </a:lnTo>
                      <a:lnTo>
                        <a:pt x="130" y="143"/>
                      </a:lnTo>
                      <a:lnTo>
                        <a:pt x="130" y="147"/>
                      </a:lnTo>
                      <a:lnTo>
                        <a:pt x="130" y="147"/>
                      </a:lnTo>
                      <a:close/>
                      <a:moveTo>
                        <a:pt x="83" y="359"/>
                      </a:moveTo>
                      <a:lnTo>
                        <a:pt x="83" y="359"/>
                      </a:lnTo>
                      <a:lnTo>
                        <a:pt x="74" y="359"/>
                      </a:lnTo>
                      <a:lnTo>
                        <a:pt x="65" y="355"/>
                      </a:lnTo>
                      <a:lnTo>
                        <a:pt x="61" y="346"/>
                      </a:lnTo>
                      <a:lnTo>
                        <a:pt x="57" y="337"/>
                      </a:lnTo>
                      <a:lnTo>
                        <a:pt x="57" y="337"/>
                      </a:lnTo>
                      <a:lnTo>
                        <a:pt x="61" y="324"/>
                      </a:lnTo>
                      <a:lnTo>
                        <a:pt x="65" y="320"/>
                      </a:lnTo>
                      <a:lnTo>
                        <a:pt x="74" y="312"/>
                      </a:lnTo>
                      <a:lnTo>
                        <a:pt x="83" y="312"/>
                      </a:lnTo>
                      <a:lnTo>
                        <a:pt x="83" y="312"/>
                      </a:lnTo>
                      <a:lnTo>
                        <a:pt x="91" y="312"/>
                      </a:lnTo>
                      <a:lnTo>
                        <a:pt x="100" y="320"/>
                      </a:lnTo>
                      <a:lnTo>
                        <a:pt x="104" y="324"/>
                      </a:lnTo>
                      <a:lnTo>
                        <a:pt x="104" y="337"/>
                      </a:lnTo>
                      <a:lnTo>
                        <a:pt x="104" y="337"/>
                      </a:lnTo>
                      <a:lnTo>
                        <a:pt x="104" y="346"/>
                      </a:lnTo>
                      <a:lnTo>
                        <a:pt x="100" y="355"/>
                      </a:lnTo>
                      <a:lnTo>
                        <a:pt x="91" y="359"/>
                      </a:lnTo>
                      <a:lnTo>
                        <a:pt x="83" y="359"/>
                      </a:lnTo>
                      <a:lnTo>
                        <a:pt x="83" y="359"/>
                      </a:lnTo>
                      <a:close/>
                      <a:moveTo>
                        <a:pt x="83" y="299"/>
                      </a:moveTo>
                      <a:lnTo>
                        <a:pt x="83" y="299"/>
                      </a:lnTo>
                      <a:lnTo>
                        <a:pt x="74" y="294"/>
                      </a:lnTo>
                      <a:lnTo>
                        <a:pt x="65" y="290"/>
                      </a:lnTo>
                      <a:lnTo>
                        <a:pt x="61" y="281"/>
                      </a:lnTo>
                      <a:lnTo>
                        <a:pt x="57" y="273"/>
                      </a:lnTo>
                      <a:lnTo>
                        <a:pt x="57" y="273"/>
                      </a:lnTo>
                      <a:lnTo>
                        <a:pt x="61" y="264"/>
                      </a:lnTo>
                      <a:lnTo>
                        <a:pt x="65" y="255"/>
                      </a:lnTo>
                      <a:lnTo>
                        <a:pt x="74" y="251"/>
                      </a:lnTo>
                      <a:lnTo>
                        <a:pt x="83" y="247"/>
                      </a:lnTo>
                      <a:lnTo>
                        <a:pt x="83" y="247"/>
                      </a:lnTo>
                      <a:lnTo>
                        <a:pt x="91" y="251"/>
                      </a:lnTo>
                      <a:lnTo>
                        <a:pt x="100" y="255"/>
                      </a:lnTo>
                      <a:lnTo>
                        <a:pt x="104" y="264"/>
                      </a:lnTo>
                      <a:lnTo>
                        <a:pt x="104" y="273"/>
                      </a:lnTo>
                      <a:lnTo>
                        <a:pt x="104" y="273"/>
                      </a:lnTo>
                      <a:lnTo>
                        <a:pt x="104" y="281"/>
                      </a:lnTo>
                      <a:lnTo>
                        <a:pt x="100" y="290"/>
                      </a:lnTo>
                      <a:lnTo>
                        <a:pt x="91" y="294"/>
                      </a:lnTo>
                      <a:lnTo>
                        <a:pt x="83" y="299"/>
                      </a:lnTo>
                      <a:lnTo>
                        <a:pt x="83" y="299"/>
                      </a:lnTo>
                      <a:close/>
                      <a:moveTo>
                        <a:pt x="83" y="238"/>
                      </a:moveTo>
                      <a:lnTo>
                        <a:pt x="83" y="238"/>
                      </a:lnTo>
                      <a:lnTo>
                        <a:pt x="74" y="238"/>
                      </a:lnTo>
                      <a:lnTo>
                        <a:pt x="65" y="234"/>
                      </a:lnTo>
                      <a:lnTo>
                        <a:pt x="61" y="225"/>
                      </a:lnTo>
                      <a:lnTo>
                        <a:pt x="57" y="216"/>
                      </a:lnTo>
                      <a:lnTo>
                        <a:pt x="57" y="216"/>
                      </a:lnTo>
                      <a:lnTo>
                        <a:pt x="61" y="208"/>
                      </a:lnTo>
                      <a:lnTo>
                        <a:pt x="65" y="199"/>
                      </a:lnTo>
                      <a:lnTo>
                        <a:pt x="74" y="195"/>
                      </a:lnTo>
                      <a:lnTo>
                        <a:pt x="83" y="190"/>
                      </a:lnTo>
                      <a:lnTo>
                        <a:pt x="83" y="190"/>
                      </a:lnTo>
                      <a:lnTo>
                        <a:pt x="91" y="195"/>
                      </a:lnTo>
                      <a:lnTo>
                        <a:pt x="100" y="199"/>
                      </a:lnTo>
                      <a:lnTo>
                        <a:pt x="104" y="208"/>
                      </a:lnTo>
                      <a:lnTo>
                        <a:pt x="104" y="216"/>
                      </a:lnTo>
                      <a:lnTo>
                        <a:pt x="104" y="216"/>
                      </a:lnTo>
                      <a:lnTo>
                        <a:pt x="104" y="225"/>
                      </a:lnTo>
                      <a:lnTo>
                        <a:pt x="100" y="234"/>
                      </a:lnTo>
                      <a:lnTo>
                        <a:pt x="91" y="238"/>
                      </a:lnTo>
                      <a:lnTo>
                        <a:pt x="83" y="238"/>
                      </a:lnTo>
                      <a:lnTo>
                        <a:pt x="83" y="238"/>
                      </a:lnTo>
                      <a:close/>
                      <a:moveTo>
                        <a:pt x="143" y="359"/>
                      </a:moveTo>
                      <a:lnTo>
                        <a:pt x="143" y="359"/>
                      </a:lnTo>
                      <a:lnTo>
                        <a:pt x="130" y="359"/>
                      </a:lnTo>
                      <a:lnTo>
                        <a:pt x="126" y="355"/>
                      </a:lnTo>
                      <a:lnTo>
                        <a:pt x="121" y="346"/>
                      </a:lnTo>
                      <a:lnTo>
                        <a:pt x="117" y="337"/>
                      </a:lnTo>
                      <a:lnTo>
                        <a:pt x="117" y="337"/>
                      </a:lnTo>
                      <a:lnTo>
                        <a:pt x="121" y="324"/>
                      </a:lnTo>
                      <a:lnTo>
                        <a:pt x="126" y="320"/>
                      </a:lnTo>
                      <a:lnTo>
                        <a:pt x="130" y="312"/>
                      </a:lnTo>
                      <a:lnTo>
                        <a:pt x="143" y="312"/>
                      </a:lnTo>
                      <a:lnTo>
                        <a:pt x="143" y="312"/>
                      </a:lnTo>
                      <a:lnTo>
                        <a:pt x="152" y="312"/>
                      </a:lnTo>
                      <a:lnTo>
                        <a:pt x="160" y="320"/>
                      </a:lnTo>
                      <a:lnTo>
                        <a:pt x="165" y="324"/>
                      </a:lnTo>
                      <a:lnTo>
                        <a:pt x="165" y="337"/>
                      </a:lnTo>
                      <a:lnTo>
                        <a:pt x="165" y="337"/>
                      </a:lnTo>
                      <a:lnTo>
                        <a:pt x="165" y="346"/>
                      </a:lnTo>
                      <a:lnTo>
                        <a:pt x="160" y="355"/>
                      </a:lnTo>
                      <a:lnTo>
                        <a:pt x="152" y="359"/>
                      </a:lnTo>
                      <a:lnTo>
                        <a:pt x="143" y="359"/>
                      </a:lnTo>
                      <a:lnTo>
                        <a:pt x="143" y="359"/>
                      </a:lnTo>
                      <a:close/>
                      <a:moveTo>
                        <a:pt x="143" y="299"/>
                      </a:moveTo>
                      <a:lnTo>
                        <a:pt x="143" y="299"/>
                      </a:lnTo>
                      <a:lnTo>
                        <a:pt x="130" y="294"/>
                      </a:lnTo>
                      <a:lnTo>
                        <a:pt x="126" y="290"/>
                      </a:lnTo>
                      <a:lnTo>
                        <a:pt x="121" y="281"/>
                      </a:lnTo>
                      <a:lnTo>
                        <a:pt x="117" y="273"/>
                      </a:lnTo>
                      <a:lnTo>
                        <a:pt x="117" y="273"/>
                      </a:lnTo>
                      <a:lnTo>
                        <a:pt x="121" y="264"/>
                      </a:lnTo>
                      <a:lnTo>
                        <a:pt x="126" y="255"/>
                      </a:lnTo>
                      <a:lnTo>
                        <a:pt x="130" y="251"/>
                      </a:lnTo>
                      <a:lnTo>
                        <a:pt x="143" y="247"/>
                      </a:lnTo>
                      <a:lnTo>
                        <a:pt x="143" y="247"/>
                      </a:lnTo>
                      <a:lnTo>
                        <a:pt x="152" y="251"/>
                      </a:lnTo>
                      <a:lnTo>
                        <a:pt x="160" y="255"/>
                      </a:lnTo>
                      <a:lnTo>
                        <a:pt x="165" y="264"/>
                      </a:lnTo>
                      <a:lnTo>
                        <a:pt x="165" y="273"/>
                      </a:lnTo>
                      <a:lnTo>
                        <a:pt x="165" y="273"/>
                      </a:lnTo>
                      <a:lnTo>
                        <a:pt x="165" y="281"/>
                      </a:lnTo>
                      <a:lnTo>
                        <a:pt x="160" y="290"/>
                      </a:lnTo>
                      <a:lnTo>
                        <a:pt x="152" y="294"/>
                      </a:lnTo>
                      <a:lnTo>
                        <a:pt x="143" y="299"/>
                      </a:lnTo>
                      <a:lnTo>
                        <a:pt x="143" y="299"/>
                      </a:lnTo>
                      <a:close/>
                      <a:moveTo>
                        <a:pt x="143" y="238"/>
                      </a:moveTo>
                      <a:lnTo>
                        <a:pt x="143" y="238"/>
                      </a:lnTo>
                      <a:lnTo>
                        <a:pt x="130" y="238"/>
                      </a:lnTo>
                      <a:lnTo>
                        <a:pt x="126" y="234"/>
                      </a:lnTo>
                      <a:lnTo>
                        <a:pt x="121" y="225"/>
                      </a:lnTo>
                      <a:lnTo>
                        <a:pt x="117" y="216"/>
                      </a:lnTo>
                      <a:lnTo>
                        <a:pt x="117" y="216"/>
                      </a:lnTo>
                      <a:lnTo>
                        <a:pt x="121" y="208"/>
                      </a:lnTo>
                      <a:lnTo>
                        <a:pt x="126" y="199"/>
                      </a:lnTo>
                      <a:lnTo>
                        <a:pt x="130" y="195"/>
                      </a:lnTo>
                      <a:lnTo>
                        <a:pt x="143" y="190"/>
                      </a:lnTo>
                      <a:lnTo>
                        <a:pt x="143" y="190"/>
                      </a:lnTo>
                      <a:lnTo>
                        <a:pt x="152" y="195"/>
                      </a:lnTo>
                      <a:lnTo>
                        <a:pt x="160" y="199"/>
                      </a:lnTo>
                      <a:lnTo>
                        <a:pt x="165" y="208"/>
                      </a:lnTo>
                      <a:lnTo>
                        <a:pt x="165" y="216"/>
                      </a:lnTo>
                      <a:lnTo>
                        <a:pt x="165" y="216"/>
                      </a:lnTo>
                      <a:lnTo>
                        <a:pt x="165" y="225"/>
                      </a:lnTo>
                      <a:lnTo>
                        <a:pt x="160" y="234"/>
                      </a:lnTo>
                      <a:lnTo>
                        <a:pt x="152" y="238"/>
                      </a:lnTo>
                      <a:lnTo>
                        <a:pt x="143" y="238"/>
                      </a:lnTo>
                      <a:lnTo>
                        <a:pt x="143" y="238"/>
                      </a:lnTo>
                      <a:close/>
                      <a:moveTo>
                        <a:pt x="204" y="359"/>
                      </a:moveTo>
                      <a:lnTo>
                        <a:pt x="204" y="359"/>
                      </a:lnTo>
                      <a:lnTo>
                        <a:pt x="191" y="359"/>
                      </a:lnTo>
                      <a:lnTo>
                        <a:pt x="186" y="355"/>
                      </a:lnTo>
                      <a:lnTo>
                        <a:pt x="178" y="346"/>
                      </a:lnTo>
                      <a:lnTo>
                        <a:pt x="178" y="337"/>
                      </a:lnTo>
                      <a:lnTo>
                        <a:pt x="178" y="337"/>
                      </a:lnTo>
                      <a:lnTo>
                        <a:pt x="178" y="324"/>
                      </a:lnTo>
                      <a:lnTo>
                        <a:pt x="186" y="320"/>
                      </a:lnTo>
                      <a:lnTo>
                        <a:pt x="191" y="312"/>
                      </a:lnTo>
                      <a:lnTo>
                        <a:pt x="204" y="312"/>
                      </a:lnTo>
                      <a:lnTo>
                        <a:pt x="204" y="312"/>
                      </a:lnTo>
                      <a:lnTo>
                        <a:pt x="212" y="312"/>
                      </a:lnTo>
                      <a:lnTo>
                        <a:pt x="217" y="320"/>
                      </a:lnTo>
                      <a:lnTo>
                        <a:pt x="225" y="324"/>
                      </a:lnTo>
                      <a:lnTo>
                        <a:pt x="225" y="337"/>
                      </a:lnTo>
                      <a:lnTo>
                        <a:pt x="225" y="337"/>
                      </a:lnTo>
                      <a:lnTo>
                        <a:pt x="225" y="346"/>
                      </a:lnTo>
                      <a:lnTo>
                        <a:pt x="217" y="355"/>
                      </a:lnTo>
                      <a:lnTo>
                        <a:pt x="212" y="359"/>
                      </a:lnTo>
                      <a:lnTo>
                        <a:pt x="204" y="359"/>
                      </a:lnTo>
                      <a:lnTo>
                        <a:pt x="204" y="359"/>
                      </a:lnTo>
                      <a:close/>
                      <a:moveTo>
                        <a:pt x="204" y="299"/>
                      </a:moveTo>
                      <a:lnTo>
                        <a:pt x="204" y="299"/>
                      </a:lnTo>
                      <a:lnTo>
                        <a:pt x="191" y="294"/>
                      </a:lnTo>
                      <a:lnTo>
                        <a:pt x="186" y="290"/>
                      </a:lnTo>
                      <a:lnTo>
                        <a:pt x="178" y="281"/>
                      </a:lnTo>
                      <a:lnTo>
                        <a:pt x="178" y="273"/>
                      </a:lnTo>
                      <a:lnTo>
                        <a:pt x="178" y="273"/>
                      </a:lnTo>
                      <a:lnTo>
                        <a:pt x="178" y="264"/>
                      </a:lnTo>
                      <a:lnTo>
                        <a:pt x="186" y="255"/>
                      </a:lnTo>
                      <a:lnTo>
                        <a:pt x="191" y="251"/>
                      </a:lnTo>
                      <a:lnTo>
                        <a:pt x="204" y="247"/>
                      </a:lnTo>
                      <a:lnTo>
                        <a:pt x="204" y="247"/>
                      </a:lnTo>
                      <a:lnTo>
                        <a:pt x="212" y="251"/>
                      </a:lnTo>
                      <a:lnTo>
                        <a:pt x="217" y="255"/>
                      </a:lnTo>
                      <a:lnTo>
                        <a:pt x="225" y="264"/>
                      </a:lnTo>
                      <a:lnTo>
                        <a:pt x="225" y="273"/>
                      </a:lnTo>
                      <a:lnTo>
                        <a:pt x="225" y="273"/>
                      </a:lnTo>
                      <a:lnTo>
                        <a:pt x="225" y="281"/>
                      </a:lnTo>
                      <a:lnTo>
                        <a:pt x="217" y="290"/>
                      </a:lnTo>
                      <a:lnTo>
                        <a:pt x="212" y="294"/>
                      </a:lnTo>
                      <a:lnTo>
                        <a:pt x="204" y="299"/>
                      </a:lnTo>
                      <a:lnTo>
                        <a:pt x="204" y="299"/>
                      </a:lnTo>
                      <a:close/>
                      <a:moveTo>
                        <a:pt x="204" y="238"/>
                      </a:moveTo>
                      <a:lnTo>
                        <a:pt x="204" y="238"/>
                      </a:lnTo>
                      <a:lnTo>
                        <a:pt x="191" y="238"/>
                      </a:lnTo>
                      <a:lnTo>
                        <a:pt x="186" y="234"/>
                      </a:lnTo>
                      <a:lnTo>
                        <a:pt x="178" y="225"/>
                      </a:lnTo>
                      <a:lnTo>
                        <a:pt x="178" y="216"/>
                      </a:lnTo>
                      <a:lnTo>
                        <a:pt x="178" y="216"/>
                      </a:lnTo>
                      <a:lnTo>
                        <a:pt x="178" y="208"/>
                      </a:lnTo>
                      <a:lnTo>
                        <a:pt x="186" y="199"/>
                      </a:lnTo>
                      <a:lnTo>
                        <a:pt x="191" y="195"/>
                      </a:lnTo>
                      <a:lnTo>
                        <a:pt x="204" y="190"/>
                      </a:lnTo>
                      <a:lnTo>
                        <a:pt x="204" y="190"/>
                      </a:lnTo>
                      <a:lnTo>
                        <a:pt x="212" y="195"/>
                      </a:lnTo>
                      <a:lnTo>
                        <a:pt x="217" y="199"/>
                      </a:lnTo>
                      <a:lnTo>
                        <a:pt x="225" y="208"/>
                      </a:lnTo>
                      <a:lnTo>
                        <a:pt x="225" y="216"/>
                      </a:lnTo>
                      <a:lnTo>
                        <a:pt x="225" y="216"/>
                      </a:lnTo>
                      <a:lnTo>
                        <a:pt x="225" y="225"/>
                      </a:lnTo>
                      <a:lnTo>
                        <a:pt x="217" y="234"/>
                      </a:lnTo>
                      <a:lnTo>
                        <a:pt x="212" y="238"/>
                      </a:lnTo>
                      <a:lnTo>
                        <a:pt x="204" y="238"/>
                      </a:lnTo>
                      <a:lnTo>
                        <a:pt x="204" y="23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2" name="Freeform 21"/>
                <p:cNvSpPr>
                  <a:spLocks noEditPoints="1"/>
                </p:cNvSpPr>
                <p:nvPr/>
              </p:nvSpPr>
              <p:spPr bwMode="auto">
                <a:xfrm>
                  <a:off x="15578138" y="1463675"/>
                  <a:ext cx="212725" cy="687388"/>
                </a:xfrm>
                <a:custGeom>
                  <a:avLst/>
                  <a:gdLst/>
                  <a:ahLst/>
                  <a:cxnLst>
                    <a:cxn ang="0">
                      <a:pos x="130" y="0"/>
                    </a:cxn>
                    <a:cxn ang="0">
                      <a:pos x="130" y="0"/>
                    </a:cxn>
                    <a:cxn ang="0">
                      <a:pos x="69" y="0"/>
                    </a:cxn>
                    <a:cxn ang="0">
                      <a:pos x="69" y="0"/>
                    </a:cxn>
                    <a:cxn ang="0">
                      <a:pos x="26" y="0"/>
                    </a:cxn>
                    <a:cxn ang="0">
                      <a:pos x="4" y="5"/>
                    </a:cxn>
                    <a:cxn ang="0">
                      <a:pos x="4" y="5"/>
                    </a:cxn>
                    <a:cxn ang="0">
                      <a:pos x="0" y="82"/>
                    </a:cxn>
                    <a:cxn ang="0">
                      <a:pos x="0" y="346"/>
                    </a:cxn>
                    <a:cxn ang="0">
                      <a:pos x="0" y="346"/>
                    </a:cxn>
                    <a:cxn ang="0">
                      <a:pos x="4" y="403"/>
                    </a:cxn>
                    <a:cxn ang="0">
                      <a:pos x="4" y="429"/>
                    </a:cxn>
                    <a:cxn ang="0">
                      <a:pos x="4" y="429"/>
                    </a:cxn>
                    <a:cxn ang="0">
                      <a:pos x="69" y="433"/>
                    </a:cxn>
                    <a:cxn ang="0">
                      <a:pos x="69" y="433"/>
                    </a:cxn>
                    <a:cxn ang="0">
                      <a:pos x="112" y="429"/>
                    </a:cxn>
                    <a:cxn ang="0">
                      <a:pos x="130" y="429"/>
                    </a:cxn>
                    <a:cxn ang="0">
                      <a:pos x="130" y="429"/>
                    </a:cxn>
                    <a:cxn ang="0">
                      <a:pos x="134" y="346"/>
                    </a:cxn>
                    <a:cxn ang="0">
                      <a:pos x="134" y="82"/>
                    </a:cxn>
                    <a:cxn ang="0">
                      <a:pos x="134" y="82"/>
                    </a:cxn>
                    <a:cxn ang="0">
                      <a:pos x="134" y="26"/>
                    </a:cxn>
                    <a:cxn ang="0">
                      <a:pos x="130" y="0"/>
                    </a:cxn>
                    <a:cxn ang="0">
                      <a:pos x="130" y="0"/>
                    </a:cxn>
                    <a:cxn ang="0">
                      <a:pos x="99" y="199"/>
                    </a:cxn>
                    <a:cxn ang="0">
                      <a:pos x="39" y="199"/>
                    </a:cxn>
                    <a:cxn ang="0">
                      <a:pos x="39" y="199"/>
                    </a:cxn>
                    <a:cxn ang="0">
                      <a:pos x="30" y="195"/>
                    </a:cxn>
                    <a:cxn ang="0">
                      <a:pos x="26" y="186"/>
                    </a:cxn>
                    <a:cxn ang="0">
                      <a:pos x="26" y="186"/>
                    </a:cxn>
                    <a:cxn ang="0">
                      <a:pos x="30" y="178"/>
                    </a:cxn>
                    <a:cxn ang="0">
                      <a:pos x="39" y="178"/>
                    </a:cxn>
                    <a:cxn ang="0">
                      <a:pos x="99" y="178"/>
                    </a:cxn>
                    <a:cxn ang="0">
                      <a:pos x="99" y="178"/>
                    </a:cxn>
                    <a:cxn ang="0">
                      <a:pos x="108" y="178"/>
                    </a:cxn>
                    <a:cxn ang="0">
                      <a:pos x="112" y="186"/>
                    </a:cxn>
                    <a:cxn ang="0">
                      <a:pos x="112" y="186"/>
                    </a:cxn>
                    <a:cxn ang="0">
                      <a:pos x="108" y="195"/>
                    </a:cxn>
                    <a:cxn ang="0">
                      <a:pos x="99" y="199"/>
                    </a:cxn>
                    <a:cxn ang="0">
                      <a:pos x="99" y="199"/>
                    </a:cxn>
                    <a:cxn ang="0">
                      <a:pos x="99" y="165"/>
                    </a:cxn>
                    <a:cxn ang="0">
                      <a:pos x="39" y="165"/>
                    </a:cxn>
                    <a:cxn ang="0">
                      <a:pos x="39" y="165"/>
                    </a:cxn>
                    <a:cxn ang="0">
                      <a:pos x="30" y="160"/>
                    </a:cxn>
                    <a:cxn ang="0">
                      <a:pos x="26" y="152"/>
                    </a:cxn>
                    <a:cxn ang="0">
                      <a:pos x="26" y="152"/>
                    </a:cxn>
                    <a:cxn ang="0">
                      <a:pos x="30" y="143"/>
                    </a:cxn>
                    <a:cxn ang="0">
                      <a:pos x="39" y="139"/>
                    </a:cxn>
                    <a:cxn ang="0">
                      <a:pos x="99" y="139"/>
                    </a:cxn>
                    <a:cxn ang="0">
                      <a:pos x="99" y="139"/>
                    </a:cxn>
                    <a:cxn ang="0">
                      <a:pos x="108" y="143"/>
                    </a:cxn>
                    <a:cxn ang="0">
                      <a:pos x="112" y="152"/>
                    </a:cxn>
                    <a:cxn ang="0">
                      <a:pos x="112" y="152"/>
                    </a:cxn>
                    <a:cxn ang="0">
                      <a:pos x="108" y="160"/>
                    </a:cxn>
                    <a:cxn ang="0">
                      <a:pos x="99" y="165"/>
                    </a:cxn>
                    <a:cxn ang="0">
                      <a:pos x="99" y="165"/>
                    </a:cxn>
                  </a:cxnLst>
                  <a:rect l="0" t="0" r="r" b="b"/>
                  <a:pathLst>
                    <a:path w="134" h="433">
                      <a:moveTo>
                        <a:pt x="130" y="0"/>
                      </a:moveTo>
                      <a:lnTo>
                        <a:pt x="130" y="0"/>
                      </a:lnTo>
                      <a:lnTo>
                        <a:pt x="69" y="0"/>
                      </a:lnTo>
                      <a:lnTo>
                        <a:pt x="69" y="0"/>
                      </a:lnTo>
                      <a:lnTo>
                        <a:pt x="26" y="0"/>
                      </a:lnTo>
                      <a:lnTo>
                        <a:pt x="4" y="5"/>
                      </a:lnTo>
                      <a:lnTo>
                        <a:pt x="4" y="5"/>
                      </a:lnTo>
                      <a:lnTo>
                        <a:pt x="0" y="82"/>
                      </a:lnTo>
                      <a:lnTo>
                        <a:pt x="0" y="346"/>
                      </a:lnTo>
                      <a:lnTo>
                        <a:pt x="0" y="346"/>
                      </a:lnTo>
                      <a:lnTo>
                        <a:pt x="4" y="403"/>
                      </a:lnTo>
                      <a:lnTo>
                        <a:pt x="4" y="429"/>
                      </a:lnTo>
                      <a:lnTo>
                        <a:pt x="4" y="429"/>
                      </a:lnTo>
                      <a:lnTo>
                        <a:pt x="69" y="433"/>
                      </a:lnTo>
                      <a:lnTo>
                        <a:pt x="69" y="433"/>
                      </a:lnTo>
                      <a:lnTo>
                        <a:pt x="112" y="429"/>
                      </a:lnTo>
                      <a:lnTo>
                        <a:pt x="130" y="429"/>
                      </a:lnTo>
                      <a:lnTo>
                        <a:pt x="130" y="429"/>
                      </a:lnTo>
                      <a:lnTo>
                        <a:pt x="134" y="346"/>
                      </a:lnTo>
                      <a:lnTo>
                        <a:pt x="134" y="82"/>
                      </a:lnTo>
                      <a:lnTo>
                        <a:pt x="134" y="82"/>
                      </a:lnTo>
                      <a:lnTo>
                        <a:pt x="134" y="26"/>
                      </a:lnTo>
                      <a:lnTo>
                        <a:pt x="130" y="0"/>
                      </a:lnTo>
                      <a:lnTo>
                        <a:pt x="130" y="0"/>
                      </a:lnTo>
                      <a:close/>
                      <a:moveTo>
                        <a:pt x="99" y="199"/>
                      </a:moveTo>
                      <a:lnTo>
                        <a:pt x="39" y="199"/>
                      </a:lnTo>
                      <a:lnTo>
                        <a:pt x="39" y="199"/>
                      </a:lnTo>
                      <a:lnTo>
                        <a:pt x="30" y="195"/>
                      </a:lnTo>
                      <a:lnTo>
                        <a:pt x="26" y="186"/>
                      </a:lnTo>
                      <a:lnTo>
                        <a:pt x="26" y="186"/>
                      </a:lnTo>
                      <a:lnTo>
                        <a:pt x="30" y="178"/>
                      </a:lnTo>
                      <a:lnTo>
                        <a:pt x="39" y="178"/>
                      </a:lnTo>
                      <a:lnTo>
                        <a:pt x="99" y="178"/>
                      </a:lnTo>
                      <a:lnTo>
                        <a:pt x="99" y="178"/>
                      </a:lnTo>
                      <a:lnTo>
                        <a:pt x="108" y="178"/>
                      </a:lnTo>
                      <a:lnTo>
                        <a:pt x="112" y="186"/>
                      </a:lnTo>
                      <a:lnTo>
                        <a:pt x="112" y="186"/>
                      </a:lnTo>
                      <a:lnTo>
                        <a:pt x="108" y="195"/>
                      </a:lnTo>
                      <a:lnTo>
                        <a:pt x="99" y="199"/>
                      </a:lnTo>
                      <a:lnTo>
                        <a:pt x="99" y="199"/>
                      </a:lnTo>
                      <a:close/>
                      <a:moveTo>
                        <a:pt x="99" y="165"/>
                      </a:moveTo>
                      <a:lnTo>
                        <a:pt x="39" y="165"/>
                      </a:lnTo>
                      <a:lnTo>
                        <a:pt x="39" y="165"/>
                      </a:lnTo>
                      <a:lnTo>
                        <a:pt x="30" y="160"/>
                      </a:lnTo>
                      <a:lnTo>
                        <a:pt x="26" y="152"/>
                      </a:lnTo>
                      <a:lnTo>
                        <a:pt x="26" y="152"/>
                      </a:lnTo>
                      <a:lnTo>
                        <a:pt x="30" y="143"/>
                      </a:lnTo>
                      <a:lnTo>
                        <a:pt x="39" y="139"/>
                      </a:lnTo>
                      <a:lnTo>
                        <a:pt x="99" y="139"/>
                      </a:lnTo>
                      <a:lnTo>
                        <a:pt x="99" y="139"/>
                      </a:lnTo>
                      <a:lnTo>
                        <a:pt x="108" y="143"/>
                      </a:lnTo>
                      <a:lnTo>
                        <a:pt x="112" y="152"/>
                      </a:lnTo>
                      <a:lnTo>
                        <a:pt x="112" y="152"/>
                      </a:lnTo>
                      <a:lnTo>
                        <a:pt x="108" y="160"/>
                      </a:lnTo>
                      <a:lnTo>
                        <a:pt x="99" y="165"/>
                      </a:lnTo>
                      <a:lnTo>
                        <a:pt x="99" y="1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59" name="矩形 358"/>
              <p:cNvSpPr/>
              <p:nvPr/>
            </p:nvSpPr>
            <p:spPr bwMode="auto">
              <a:xfrm>
                <a:off x="6262577" y="3019647"/>
                <a:ext cx="276446" cy="425302"/>
              </a:xfrm>
              <a:prstGeom prst="rect">
                <a:avLst/>
              </a:prstGeom>
              <a:no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lvl="0" indent="0" defTabSz="1219444" eaLnBrk="1" fontAlgn="ctr" latinLnBrk="0" hangingPunct="1">
                  <a:lnSpc>
                    <a:spcPct val="100000"/>
                  </a:lnSpc>
                  <a:spcBef>
                    <a:spcPts val="0"/>
                  </a:spcBef>
                  <a:spcAft>
                    <a:spcPts val="0"/>
                  </a:spcAft>
                  <a:buClr>
                    <a:srgbClr val="CC9900"/>
                  </a:buClr>
                  <a:buSzTx/>
                  <a:buFont typeface="Wingdings" pitchFamily="2" charset="2"/>
                  <a:buChar char="n"/>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63" name="组合 528"/>
            <p:cNvGrpSpPr/>
            <p:nvPr/>
          </p:nvGrpSpPr>
          <p:grpSpPr>
            <a:xfrm>
              <a:off x="9814812" y="4669760"/>
              <a:ext cx="755257" cy="371825"/>
              <a:chOff x="-964407" y="3344863"/>
              <a:chExt cx="1928813" cy="769938"/>
            </a:xfrm>
            <a:solidFill>
              <a:srgbClr val="666666">
                <a:lumMod val="50000"/>
              </a:srgbClr>
            </a:solidFill>
          </p:grpSpPr>
          <p:grpSp>
            <p:nvGrpSpPr>
              <p:cNvPr id="364" name="组合 155"/>
              <p:cNvGrpSpPr/>
              <p:nvPr/>
            </p:nvGrpSpPr>
            <p:grpSpPr>
              <a:xfrm>
                <a:off x="-964407" y="3344863"/>
                <a:ext cx="1928813" cy="769938"/>
                <a:chOff x="9391650" y="3060700"/>
                <a:chExt cx="1928813" cy="769938"/>
              </a:xfrm>
              <a:grpFill/>
            </p:grpSpPr>
            <p:sp>
              <p:nvSpPr>
                <p:cNvPr id="380" name="Freeform 6"/>
                <p:cNvSpPr>
                  <a:spLocks noEditPoints="1"/>
                </p:cNvSpPr>
                <p:nvPr/>
              </p:nvSpPr>
              <p:spPr bwMode="auto">
                <a:xfrm>
                  <a:off x="9391650" y="3384550"/>
                  <a:ext cx="1928813" cy="446088"/>
                </a:xfrm>
                <a:custGeom>
                  <a:avLst/>
                  <a:gdLst/>
                  <a:ahLst/>
                  <a:cxnLst>
                    <a:cxn ang="0">
                      <a:pos x="62" y="330"/>
                    </a:cxn>
                    <a:cxn ang="0">
                      <a:pos x="212" y="278"/>
                    </a:cxn>
                    <a:cxn ang="0">
                      <a:pos x="2393" y="128"/>
                    </a:cxn>
                    <a:cxn ang="0">
                      <a:pos x="4510" y="206"/>
                    </a:cxn>
                    <a:cxn ang="0">
                      <a:pos x="7765" y="353"/>
                    </a:cxn>
                    <a:cxn ang="0">
                      <a:pos x="10877" y="240"/>
                    </a:cxn>
                    <a:cxn ang="0">
                      <a:pos x="13961" y="54"/>
                    </a:cxn>
                    <a:cxn ang="0">
                      <a:pos x="16864" y="102"/>
                    </a:cxn>
                    <a:cxn ang="0">
                      <a:pos x="16999" y="197"/>
                    </a:cxn>
                    <a:cxn ang="0">
                      <a:pos x="16963" y="378"/>
                    </a:cxn>
                    <a:cxn ang="0">
                      <a:pos x="16746" y="799"/>
                    </a:cxn>
                    <a:cxn ang="0">
                      <a:pos x="16144" y="2365"/>
                    </a:cxn>
                    <a:cxn ang="0">
                      <a:pos x="15928" y="2534"/>
                    </a:cxn>
                    <a:cxn ang="0">
                      <a:pos x="15168" y="2502"/>
                    </a:cxn>
                    <a:cxn ang="0">
                      <a:pos x="14362" y="2416"/>
                    </a:cxn>
                    <a:cxn ang="0">
                      <a:pos x="14106" y="2326"/>
                    </a:cxn>
                    <a:cxn ang="0">
                      <a:pos x="13964" y="2178"/>
                    </a:cxn>
                    <a:cxn ang="0">
                      <a:pos x="13919" y="2001"/>
                    </a:cxn>
                    <a:cxn ang="0">
                      <a:pos x="12236" y="3551"/>
                    </a:cxn>
                    <a:cxn ang="0">
                      <a:pos x="12157" y="3752"/>
                    </a:cxn>
                    <a:cxn ang="0">
                      <a:pos x="11921" y="3844"/>
                    </a:cxn>
                    <a:cxn ang="0">
                      <a:pos x="11645" y="3844"/>
                    </a:cxn>
                    <a:cxn ang="0">
                      <a:pos x="10774" y="3204"/>
                    </a:cxn>
                    <a:cxn ang="0">
                      <a:pos x="10657" y="2863"/>
                    </a:cxn>
                    <a:cxn ang="0">
                      <a:pos x="10627" y="2313"/>
                    </a:cxn>
                    <a:cxn ang="0">
                      <a:pos x="6840" y="1774"/>
                    </a:cxn>
                    <a:cxn ang="0">
                      <a:pos x="6783" y="3140"/>
                    </a:cxn>
                    <a:cxn ang="0">
                      <a:pos x="6615" y="3402"/>
                    </a:cxn>
                    <a:cxn ang="0">
                      <a:pos x="6098" y="3899"/>
                    </a:cxn>
                    <a:cxn ang="0">
                      <a:pos x="5811" y="3936"/>
                    </a:cxn>
                    <a:cxn ang="0">
                      <a:pos x="5562" y="3846"/>
                    </a:cxn>
                    <a:cxn ang="0">
                      <a:pos x="5461" y="3601"/>
                    </a:cxn>
                    <a:cxn ang="0">
                      <a:pos x="5457" y="2622"/>
                    </a:cxn>
                    <a:cxn ang="0">
                      <a:pos x="3263" y="2085"/>
                    </a:cxn>
                    <a:cxn ang="0">
                      <a:pos x="3115" y="2420"/>
                    </a:cxn>
                    <a:cxn ang="0">
                      <a:pos x="2862" y="2578"/>
                    </a:cxn>
                    <a:cxn ang="0">
                      <a:pos x="1682" y="2738"/>
                    </a:cxn>
                    <a:cxn ang="0">
                      <a:pos x="1208" y="2739"/>
                    </a:cxn>
                    <a:cxn ang="0">
                      <a:pos x="954" y="2606"/>
                    </a:cxn>
                    <a:cxn ang="0">
                      <a:pos x="728" y="2303"/>
                    </a:cxn>
                    <a:cxn ang="0">
                      <a:pos x="504" y="937"/>
                    </a:cxn>
                    <a:cxn ang="0">
                      <a:pos x="320" y="728"/>
                    </a:cxn>
                    <a:cxn ang="0">
                      <a:pos x="0" y="493"/>
                    </a:cxn>
                    <a:cxn ang="0">
                      <a:pos x="15805" y="1979"/>
                    </a:cxn>
                    <a:cxn ang="0">
                      <a:pos x="15716" y="2093"/>
                    </a:cxn>
                    <a:cxn ang="0">
                      <a:pos x="15355" y="2064"/>
                    </a:cxn>
                    <a:cxn ang="0">
                      <a:pos x="14590" y="1994"/>
                    </a:cxn>
                    <a:cxn ang="0">
                      <a:pos x="12376" y="1529"/>
                    </a:cxn>
                    <a:cxn ang="0">
                      <a:pos x="11066" y="2953"/>
                    </a:cxn>
                    <a:cxn ang="0">
                      <a:pos x="11017" y="2709"/>
                    </a:cxn>
                    <a:cxn ang="0">
                      <a:pos x="11018" y="1948"/>
                    </a:cxn>
                    <a:cxn ang="0">
                      <a:pos x="6398" y="3094"/>
                    </a:cxn>
                    <a:cxn ang="0">
                      <a:pos x="6480" y="2792"/>
                    </a:cxn>
                    <a:cxn ang="0">
                      <a:pos x="6479" y="2171"/>
                    </a:cxn>
                    <a:cxn ang="0">
                      <a:pos x="2589" y="2054"/>
                    </a:cxn>
                    <a:cxn ang="0">
                      <a:pos x="2512" y="2140"/>
                    </a:cxn>
                    <a:cxn ang="0">
                      <a:pos x="1684" y="2267"/>
                    </a:cxn>
                    <a:cxn ang="0">
                      <a:pos x="1357" y="2281"/>
                    </a:cxn>
                    <a:cxn ang="0">
                      <a:pos x="1307" y="2205"/>
                    </a:cxn>
                  </a:cxnLst>
                  <a:rect l="0" t="0" r="r" b="b"/>
                  <a:pathLst>
                    <a:path w="17010" h="3937">
                      <a:moveTo>
                        <a:pt x="0" y="493"/>
                      </a:moveTo>
                      <a:lnTo>
                        <a:pt x="1" y="483"/>
                      </a:lnTo>
                      <a:lnTo>
                        <a:pt x="5" y="460"/>
                      </a:lnTo>
                      <a:lnTo>
                        <a:pt x="10" y="444"/>
                      </a:lnTo>
                      <a:lnTo>
                        <a:pt x="14" y="426"/>
                      </a:lnTo>
                      <a:lnTo>
                        <a:pt x="20" y="406"/>
                      </a:lnTo>
                      <a:lnTo>
                        <a:pt x="28" y="386"/>
                      </a:lnTo>
                      <a:lnTo>
                        <a:pt x="37" y="366"/>
                      </a:lnTo>
                      <a:lnTo>
                        <a:pt x="48" y="347"/>
                      </a:lnTo>
                      <a:lnTo>
                        <a:pt x="54" y="338"/>
                      </a:lnTo>
                      <a:lnTo>
                        <a:pt x="62" y="330"/>
                      </a:lnTo>
                      <a:lnTo>
                        <a:pt x="68" y="321"/>
                      </a:lnTo>
                      <a:lnTo>
                        <a:pt x="77" y="313"/>
                      </a:lnTo>
                      <a:lnTo>
                        <a:pt x="84" y="306"/>
                      </a:lnTo>
                      <a:lnTo>
                        <a:pt x="94" y="300"/>
                      </a:lnTo>
                      <a:lnTo>
                        <a:pt x="103" y="294"/>
                      </a:lnTo>
                      <a:lnTo>
                        <a:pt x="113" y="289"/>
                      </a:lnTo>
                      <a:lnTo>
                        <a:pt x="123" y="285"/>
                      </a:lnTo>
                      <a:lnTo>
                        <a:pt x="135" y="282"/>
                      </a:lnTo>
                      <a:lnTo>
                        <a:pt x="147" y="281"/>
                      </a:lnTo>
                      <a:lnTo>
                        <a:pt x="159" y="280"/>
                      </a:lnTo>
                      <a:lnTo>
                        <a:pt x="212" y="278"/>
                      </a:lnTo>
                      <a:lnTo>
                        <a:pt x="311" y="272"/>
                      </a:lnTo>
                      <a:lnTo>
                        <a:pt x="453" y="263"/>
                      </a:lnTo>
                      <a:lnTo>
                        <a:pt x="627" y="252"/>
                      </a:lnTo>
                      <a:lnTo>
                        <a:pt x="829" y="238"/>
                      </a:lnTo>
                      <a:lnTo>
                        <a:pt x="1050" y="222"/>
                      </a:lnTo>
                      <a:lnTo>
                        <a:pt x="1284" y="206"/>
                      </a:lnTo>
                      <a:lnTo>
                        <a:pt x="1523" y="189"/>
                      </a:lnTo>
                      <a:lnTo>
                        <a:pt x="1761" y="172"/>
                      </a:lnTo>
                      <a:lnTo>
                        <a:pt x="1990" y="156"/>
                      </a:lnTo>
                      <a:lnTo>
                        <a:pt x="2203" y="141"/>
                      </a:lnTo>
                      <a:lnTo>
                        <a:pt x="2393" y="128"/>
                      </a:lnTo>
                      <a:lnTo>
                        <a:pt x="2554" y="116"/>
                      </a:lnTo>
                      <a:lnTo>
                        <a:pt x="2677" y="107"/>
                      </a:lnTo>
                      <a:lnTo>
                        <a:pt x="2756" y="101"/>
                      </a:lnTo>
                      <a:lnTo>
                        <a:pt x="2784" y="99"/>
                      </a:lnTo>
                      <a:lnTo>
                        <a:pt x="2829" y="102"/>
                      </a:lnTo>
                      <a:lnTo>
                        <a:pt x="2958" y="111"/>
                      </a:lnTo>
                      <a:lnTo>
                        <a:pt x="3160" y="123"/>
                      </a:lnTo>
                      <a:lnTo>
                        <a:pt x="3426" y="140"/>
                      </a:lnTo>
                      <a:lnTo>
                        <a:pt x="3746" y="161"/>
                      </a:lnTo>
                      <a:lnTo>
                        <a:pt x="4111" y="183"/>
                      </a:lnTo>
                      <a:lnTo>
                        <a:pt x="4510" y="206"/>
                      </a:lnTo>
                      <a:lnTo>
                        <a:pt x="4934" y="231"/>
                      </a:lnTo>
                      <a:lnTo>
                        <a:pt x="5373" y="255"/>
                      </a:lnTo>
                      <a:lnTo>
                        <a:pt x="5816" y="279"/>
                      </a:lnTo>
                      <a:lnTo>
                        <a:pt x="6255" y="300"/>
                      </a:lnTo>
                      <a:lnTo>
                        <a:pt x="6680" y="319"/>
                      </a:lnTo>
                      <a:lnTo>
                        <a:pt x="6883" y="328"/>
                      </a:lnTo>
                      <a:lnTo>
                        <a:pt x="7078" y="335"/>
                      </a:lnTo>
                      <a:lnTo>
                        <a:pt x="7266" y="341"/>
                      </a:lnTo>
                      <a:lnTo>
                        <a:pt x="7444" y="347"/>
                      </a:lnTo>
                      <a:lnTo>
                        <a:pt x="7611" y="350"/>
                      </a:lnTo>
                      <a:lnTo>
                        <a:pt x="7765" y="353"/>
                      </a:lnTo>
                      <a:lnTo>
                        <a:pt x="7906" y="354"/>
                      </a:lnTo>
                      <a:lnTo>
                        <a:pt x="8033" y="354"/>
                      </a:lnTo>
                      <a:lnTo>
                        <a:pt x="8161" y="352"/>
                      </a:lnTo>
                      <a:lnTo>
                        <a:pt x="8304" y="350"/>
                      </a:lnTo>
                      <a:lnTo>
                        <a:pt x="8465" y="346"/>
                      </a:lnTo>
                      <a:lnTo>
                        <a:pt x="8639" y="340"/>
                      </a:lnTo>
                      <a:lnTo>
                        <a:pt x="9025" y="326"/>
                      </a:lnTo>
                      <a:lnTo>
                        <a:pt x="9452" y="309"/>
                      </a:lnTo>
                      <a:lnTo>
                        <a:pt x="9910" y="287"/>
                      </a:lnTo>
                      <a:lnTo>
                        <a:pt x="10389" y="265"/>
                      </a:lnTo>
                      <a:lnTo>
                        <a:pt x="10877" y="240"/>
                      </a:lnTo>
                      <a:lnTo>
                        <a:pt x="11365" y="214"/>
                      </a:lnTo>
                      <a:lnTo>
                        <a:pt x="11840" y="188"/>
                      </a:lnTo>
                      <a:lnTo>
                        <a:pt x="12294" y="163"/>
                      </a:lnTo>
                      <a:lnTo>
                        <a:pt x="12715" y="138"/>
                      </a:lnTo>
                      <a:lnTo>
                        <a:pt x="13092" y="116"/>
                      </a:lnTo>
                      <a:lnTo>
                        <a:pt x="13417" y="95"/>
                      </a:lnTo>
                      <a:lnTo>
                        <a:pt x="13677" y="78"/>
                      </a:lnTo>
                      <a:lnTo>
                        <a:pt x="13779" y="70"/>
                      </a:lnTo>
                      <a:lnTo>
                        <a:pt x="13862" y="64"/>
                      </a:lnTo>
                      <a:lnTo>
                        <a:pt x="13923" y="59"/>
                      </a:lnTo>
                      <a:lnTo>
                        <a:pt x="13961" y="54"/>
                      </a:lnTo>
                      <a:lnTo>
                        <a:pt x="14058" y="41"/>
                      </a:lnTo>
                      <a:lnTo>
                        <a:pt x="14135" y="31"/>
                      </a:lnTo>
                      <a:lnTo>
                        <a:pt x="14196" y="21"/>
                      </a:lnTo>
                      <a:lnTo>
                        <a:pt x="14242" y="14"/>
                      </a:lnTo>
                      <a:lnTo>
                        <a:pt x="14275" y="7"/>
                      </a:lnTo>
                      <a:lnTo>
                        <a:pt x="14295" y="3"/>
                      </a:lnTo>
                      <a:lnTo>
                        <a:pt x="14306" y="0"/>
                      </a:lnTo>
                      <a:lnTo>
                        <a:pt x="14310" y="0"/>
                      </a:lnTo>
                      <a:lnTo>
                        <a:pt x="16831" y="91"/>
                      </a:lnTo>
                      <a:lnTo>
                        <a:pt x="16841" y="94"/>
                      </a:lnTo>
                      <a:lnTo>
                        <a:pt x="16864" y="102"/>
                      </a:lnTo>
                      <a:lnTo>
                        <a:pt x="16879" y="107"/>
                      </a:lnTo>
                      <a:lnTo>
                        <a:pt x="16896" y="115"/>
                      </a:lnTo>
                      <a:lnTo>
                        <a:pt x="16914" y="123"/>
                      </a:lnTo>
                      <a:lnTo>
                        <a:pt x="16932" y="134"/>
                      </a:lnTo>
                      <a:lnTo>
                        <a:pt x="16950" y="146"/>
                      </a:lnTo>
                      <a:lnTo>
                        <a:pt x="16966" y="159"/>
                      </a:lnTo>
                      <a:lnTo>
                        <a:pt x="16975" y="165"/>
                      </a:lnTo>
                      <a:lnTo>
                        <a:pt x="16981" y="172"/>
                      </a:lnTo>
                      <a:lnTo>
                        <a:pt x="16988" y="180"/>
                      </a:lnTo>
                      <a:lnTo>
                        <a:pt x="16994" y="188"/>
                      </a:lnTo>
                      <a:lnTo>
                        <a:pt x="16999" y="197"/>
                      </a:lnTo>
                      <a:lnTo>
                        <a:pt x="17004" y="205"/>
                      </a:lnTo>
                      <a:lnTo>
                        <a:pt x="17007" y="215"/>
                      </a:lnTo>
                      <a:lnTo>
                        <a:pt x="17009" y="224"/>
                      </a:lnTo>
                      <a:lnTo>
                        <a:pt x="17010" y="234"/>
                      </a:lnTo>
                      <a:lnTo>
                        <a:pt x="17010" y="244"/>
                      </a:lnTo>
                      <a:lnTo>
                        <a:pt x="17009" y="254"/>
                      </a:lnTo>
                      <a:lnTo>
                        <a:pt x="17006" y="266"/>
                      </a:lnTo>
                      <a:lnTo>
                        <a:pt x="16998" y="289"/>
                      </a:lnTo>
                      <a:lnTo>
                        <a:pt x="16988" y="317"/>
                      </a:lnTo>
                      <a:lnTo>
                        <a:pt x="16976" y="346"/>
                      </a:lnTo>
                      <a:lnTo>
                        <a:pt x="16963" y="378"/>
                      </a:lnTo>
                      <a:lnTo>
                        <a:pt x="16933" y="443"/>
                      </a:lnTo>
                      <a:lnTo>
                        <a:pt x="16902" y="510"/>
                      </a:lnTo>
                      <a:lnTo>
                        <a:pt x="16871" y="574"/>
                      </a:lnTo>
                      <a:lnTo>
                        <a:pt x="16842" y="631"/>
                      </a:lnTo>
                      <a:lnTo>
                        <a:pt x="16819" y="677"/>
                      </a:lnTo>
                      <a:lnTo>
                        <a:pt x="16804" y="706"/>
                      </a:lnTo>
                      <a:lnTo>
                        <a:pt x="16793" y="727"/>
                      </a:lnTo>
                      <a:lnTo>
                        <a:pt x="16782" y="746"/>
                      </a:lnTo>
                      <a:lnTo>
                        <a:pt x="16772" y="763"/>
                      </a:lnTo>
                      <a:lnTo>
                        <a:pt x="16761" y="778"/>
                      </a:lnTo>
                      <a:lnTo>
                        <a:pt x="16746" y="799"/>
                      </a:lnTo>
                      <a:lnTo>
                        <a:pt x="16740" y="807"/>
                      </a:lnTo>
                      <a:lnTo>
                        <a:pt x="16300" y="899"/>
                      </a:lnTo>
                      <a:lnTo>
                        <a:pt x="16235" y="2164"/>
                      </a:lnTo>
                      <a:lnTo>
                        <a:pt x="16230" y="2182"/>
                      </a:lnTo>
                      <a:lnTo>
                        <a:pt x="16215" y="2228"/>
                      </a:lnTo>
                      <a:lnTo>
                        <a:pt x="16202" y="2257"/>
                      </a:lnTo>
                      <a:lnTo>
                        <a:pt x="16186" y="2291"/>
                      </a:lnTo>
                      <a:lnTo>
                        <a:pt x="16178" y="2309"/>
                      </a:lnTo>
                      <a:lnTo>
                        <a:pt x="16167" y="2328"/>
                      </a:lnTo>
                      <a:lnTo>
                        <a:pt x="16155" y="2347"/>
                      </a:lnTo>
                      <a:lnTo>
                        <a:pt x="16144" y="2365"/>
                      </a:lnTo>
                      <a:lnTo>
                        <a:pt x="16130" y="2384"/>
                      </a:lnTo>
                      <a:lnTo>
                        <a:pt x="16115" y="2402"/>
                      </a:lnTo>
                      <a:lnTo>
                        <a:pt x="16099" y="2420"/>
                      </a:lnTo>
                      <a:lnTo>
                        <a:pt x="16082" y="2438"/>
                      </a:lnTo>
                      <a:lnTo>
                        <a:pt x="16064" y="2454"/>
                      </a:lnTo>
                      <a:lnTo>
                        <a:pt x="16045" y="2471"/>
                      </a:lnTo>
                      <a:lnTo>
                        <a:pt x="16024" y="2486"/>
                      </a:lnTo>
                      <a:lnTo>
                        <a:pt x="16002" y="2500"/>
                      </a:lnTo>
                      <a:lnTo>
                        <a:pt x="15979" y="2513"/>
                      </a:lnTo>
                      <a:lnTo>
                        <a:pt x="15953" y="2523"/>
                      </a:lnTo>
                      <a:lnTo>
                        <a:pt x="15928" y="2534"/>
                      </a:lnTo>
                      <a:lnTo>
                        <a:pt x="15900" y="2541"/>
                      </a:lnTo>
                      <a:lnTo>
                        <a:pt x="15870" y="2548"/>
                      </a:lnTo>
                      <a:lnTo>
                        <a:pt x="15839" y="2551"/>
                      </a:lnTo>
                      <a:lnTo>
                        <a:pt x="15808" y="2553"/>
                      </a:lnTo>
                      <a:lnTo>
                        <a:pt x="15774" y="2553"/>
                      </a:lnTo>
                      <a:lnTo>
                        <a:pt x="15697" y="2549"/>
                      </a:lnTo>
                      <a:lnTo>
                        <a:pt x="15607" y="2541"/>
                      </a:lnTo>
                      <a:lnTo>
                        <a:pt x="15507" y="2534"/>
                      </a:lnTo>
                      <a:lnTo>
                        <a:pt x="15398" y="2524"/>
                      </a:lnTo>
                      <a:lnTo>
                        <a:pt x="15285" y="2514"/>
                      </a:lnTo>
                      <a:lnTo>
                        <a:pt x="15168" y="2502"/>
                      </a:lnTo>
                      <a:lnTo>
                        <a:pt x="15050" y="2490"/>
                      </a:lnTo>
                      <a:lnTo>
                        <a:pt x="14934" y="2479"/>
                      </a:lnTo>
                      <a:lnTo>
                        <a:pt x="14822" y="2467"/>
                      </a:lnTo>
                      <a:lnTo>
                        <a:pt x="14718" y="2455"/>
                      </a:lnTo>
                      <a:lnTo>
                        <a:pt x="14622" y="2445"/>
                      </a:lnTo>
                      <a:lnTo>
                        <a:pt x="14539" y="2436"/>
                      </a:lnTo>
                      <a:lnTo>
                        <a:pt x="14469" y="2429"/>
                      </a:lnTo>
                      <a:lnTo>
                        <a:pt x="14417" y="2422"/>
                      </a:lnTo>
                      <a:lnTo>
                        <a:pt x="14384" y="2418"/>
                      </a:lnTo>
                      <a:lnTo>
                        <a:pt x="14372" y="2417"/>
                      </a:lnTo>
                      <a:lnTo>
                        <a:pt x="14362" y="2416"/>
                      </a:lnTo>
                      <a:lnTo>
                        <a:pt x="14334" y="2409"/>
                      </a:lnTo>
                      <a:lnTo>
                        <a:pt x="14315" y="2405"/>
                      </a:lnTo>
                      <a:lnTo>
                        <a:pt x="14293" y="2400"/>
                      </a:lnTo>
                      <a:lnTo>
                        <a:pt x="14268" y="2393"/>
                      </a:lnTo>
                      <a:lnTo>
                        <a:pt x="14242" y="2385"/>
                      </a:lnTo>
                      <a:lnTo>
                        <a:pt x="14215" y="2376"/>
                      </a:lnTo>
                      <a:lnTo>
                        <a:pt x="14187" y="2366"/>
                      </a:lnTo>
                      <a:lnTo>
                        <a:pt x="14159" y="2354"/>
                      </a:lnTo>
                      <a:lnTo>
                        <a:pt x="14132" y="2340"/>
                      </a:lnTo>
                      <a:lnTo>
                        <a:pt x="14118" y="2334"/>
                      </a:lnTo>
                      <a:lnTo>
                        <a:pt x="14106" y="2326"/>
                      </a:lnTo>
                      <a:lnTo>
                        <a:pt x="14093" y="2318"/>
                      </a:lnTo>
                      <a:lnTo>
                        <a:pt x="14080" y="2309"/>
                      </a:lnTo>
                      <a:lnTo>
                        <a:pt x="14068" y="2301"/>
                      </a:lnTo>
                      <a:lnTo>
                        <a:pt x="14058" y="2291"/>
                      </a:lnTo>
                      <a:lnTo>
                        <a:pt x="14047" y="2283"/>
                      </a:lnTo>
                      <a:lnTo>
                        <a:pt x="14038" y="2272"/>
                      </a:lnTo>
                      <a:lnTo>
                        <a:pt x="14019" y="2252"/>
                      </a:lnTo>
                      <a:lnTo>
                        <a:pt x="14003" y="2233"/>
                      </a:lnTo>
                      <a:lnTo>
                        <a:pt x="13989" y="2214"/>
                      </a:lnTo>
                      <a:lnTo>
                        <a:pt x="13976" y="2196"/>
                      </a:lnTo>
                      <a:lnTo>
                        <a:pt x="13964" y="2178"/>
                      </a:lnTo>
                      <a:lnTo>
                        <a:pt x="13955" y="2161"/>
                      </a:lnTo>
                      <a:lnTo>
                        <a:pt x="13945" y="2143"/>
                      </a:lnTo>
                      <a:lnTo>
                        <a:pt x="13938" y="2126"/>
                      </a:lnTo>
                      <a:lnTo>
                        <a:pt x="13932" y="2111"/>
                      </a:lnTo>
                      <a:lnTo>
                        <a:pt x="13927" y="2093"/>
                      </a:lnTo>
                      <a:lnTo>
                        <a:pt x="13923" y="2079"/>
                      </a:lnTo>
                      <a:lnTo>
                        <a:pt x="13921" y="2063"/>
                      </a:lnTo>
                      <a:lnTo>
                        <a:pt x="13918" y="2047"/>
                      </a:lnTo>
                      <a:lnTo>
                        <a:pt x="13918" y="2032"/>
                      </a:lnTo>
                      <a:lnTo>
                        <a:pt x="13918" y="2016"/>
                      </a:lnTo>
                      <a:lnTo>
                        <a:pt x="13919" y="2001"/>
                      </a:lnTo>
                      <a:lnTo>
                        <a:pt x="13927" y="1946"/>
                      </a:lnTo>
                      <a:lnTo>
                        <a:pt x="13932" y="1903"/>
                      </a:lnTo>
                      <a:lnTo>
                        <a:pt x="13937" y="1875"/>
                      </a:lnTo>
                      <a:lnTo>
                        <a:pt x="13938" y="1865"/>
                      </a:lnTo>
                      <a:lnTo>
                        <a:pt x="12265" y="1792"/>
                      </a:lnTo>
                      <a:lnTo>
                        <a:pt x="12247" y="3421"/>
                      </a:lnTo>
                      <a:lnTo>
                        <a:pt x="12247" y="3435"/>
                      </a:lnTo>
                      <a:lnTo>
                        <a:pt x="12245" y="3470"/>
                      </a:lnTo>
                      <a:lnTo>
                        <a:pt x="12243" y="3494"/>
                      </a:lnTo>
                      <a:lnTo>
                        <a:pt x="12240" y="3521"/>
                      </a:lnTo>
                      <a:lnTo>
                        <a:pt x="12236" y="3551"/>
                      </a:lnTo>
                      <a:lnTo>
                        <a:pt x="12230" y="3582"/>
                      </a:lnTo>
                      <a:lnTo>
                        <a:pt x="12223" y="3614"/>
                      </a:lnTo>
                      <a:lnTo>
                        <a:pt x="12214" y="3644"/>
                      </a:lnTo>
                      <a:lnTo>
                        <a:pt x="12209" y="3660"/>
                      </a:lnTo>
                      <a:lnTo>
                        <a:pt x="12204" y="3675"/>
                      </a:lnTo>
                      <a:lnTo>
                        <a:pt x="12197" y="3690"/>
                      </a:lnTo>
                      <a:lnTo>
                        <a:pt x="12190" y="3704"/>
                      </a:lnTo>
                      <a:lnTo>
                        <a:pt x="12182" y="3717"/>
                      </a:lnTo>
                      <a:lnTo>
                        <a:pt x="12175" y="3730"/>
                      </a:lnTo>
                      <a:lnTo>
                        <a:pt x="12165" y="3741"/>
                      </a:lnTo>
                      <a:lnTo>
                        <a:pt x="12157" y="3752"/>
                      </a:lnTo>
                      <a:lnTo>
                        <a:pt x="12146" y="3761"/>
                      </a:lnTo>
                      <a:lnTo>
                        <a:pt x="12136" y="3770"/>
                      </a:lnTo>
                      <a:lnTo>
                        <a:pt x="12124" y="3777"/>
                      </a:lnTo>
                      <a:lnTo>
                        <a:pt x="12111" y="3783"/>
                      </a:lnTo>
                      <a:lnTo>
                        <a:pt x="12086" y="3793"/>
                      </a:lnTo>
                      <a:lnTo>
                        <a:pt x="12059" y="3803"/>
                      </a:lnTo>
                      <a:lnTo>
                        <a:pt x="12032" y="3813"/>
                      </a:lnTo>
                      <a:lnTo>
                        <a:pt x="12005" y="3821"/>
                      </a:lnTo>
                      <a:lnTo>
                        <a:pt x="11976" y="3830"/>
                      </a:lnTo>
                      <a:lnTo>
                        <a:pt x="11948" y="3837"/>
                      </a:lnTo>
                      <a:lnTo>
                        <a:pt x="11921" y="3844"/>
                      </a:lnTo>
                      <a:lnTo>
                        <a:pt x="11892" y="3850"/>
                      </a:lnTo>
                      <a:lnTo>
                        <a:pt x="11864" y="3855"/>
                      </a:lnTo>
                      <a:lnTo>
                        <a:pt x="11837" y="3859"/>
                      </a:lnTo>
                      <a:lnTo>
                        <a:pt x="11810" y="3861"/>
                      </a:lnTo>
                      <a:lnTo>
                        <a:pt x="11784" y="3864"/>
                      </a:lnTo>
                      <a:lnTo>
                        <a:pt x="11758" y="3864"/>
                      </a:lnTo>
                      <a:lnTo>
                        <a:pt x="11733" y="3863"/>
                      </a:lnTo>
                      <a:lnTo>
                        <a:pt x="11709" y="3859"/>
                      </a:lnTo>
                      <a:lnTo>
                        <a:pt x="11687" y="3855"/>
                      </a:lnTo>
                      <a:lnTo>
                        <a:pt x="11666" y="3850"/>
                      </a:lnTo>
                      <a:lnTo>
                        <a:pt x="11645" y="3844"/>
                      </a:lnTo>
                      <a:lnTo>
                        <a:pt x="11627" y="3838"/>
                      </a:lnTo>
                      <a:lnTo>
                        <a:pt x="11610" y="3832"/>
                      </a:lnTo>
                      <a:lnTo>
                        <a:pt x="11594" y="3824"/>
                      </a:lnTo>
                      <a:lnTo>
                        <a:pt x="11581" y="3818"/>
                      </a:lnTo>
                      <a:lnTo>
                        <a:pt x="11568" y="3811"/>
                      </a:lnTo>
                      <a:lnTo>
                        <a:pt x="11557" y="3805"/>
                      </a:lnTo>
                      <a:lnTo>
                        <a:pt x="11538" y="3792"/>
                      </a:lnTo>
                      <a:lnTo>
                        <a:pt x="11525" y="3783"/>
                      </a:lnTo>
                      <a:lnTo>
                        <a:pt x="11518" y="3776"/>
                      </a:lnTo>
                      <a:lnTo>
                        <a:pt x="11515" y="3774"/>
                      </a:lnTo>
                      <a:lnTo>
                        <a:pt x="10774" y="3204"/>
                      </a:lnTo>
                      <a:lnTo>
                        <a:pt x="10768" y="3194"/>
                      </a:lnTo>
                      <a:lnTo>
                        <a:pt x="10755" y="3165"/>
                      </a:lnTo>
                      <a:lnTo>
                        <a:pt x="10746" y="3144"/>
                      </a:lnTo>
                      <a:lnTo>
                        <a:pt x="10735" y="3119"/>
                      </a:lnTo>
                      <a:lnTo>
                        <a:pt x="10724" y="3091"/>
                      </a:lnTo>
                      <a:lnTo>
                        <a:pt x="10712" y="3059"/>
                      </a:lnTo>
                      <a:lnTo>
                        <a:pt x="10700" y="3025"/>
                      </a:lnTo>
                      <a:lnTo>
                        <a:pt x="10689" y="2988"/>
                      </a:lnTo>
                      <a:lnTo>
                        <a:pt x="10677" y="2948"/>
                      </a:lnTo>
                      <a:lnTo>
                        <a:pt x="10666" y="2906"/>
                      </a:lnTo>
                      <a:lnTo>
                        <a:pt x="10657" y="2863"/>
                      </a:lnTo>
                      <a:lnTo>
                        <a:pt x="10649" y="2818"/>
                      </a:lnTo>
                      <a:lnTo>
                        <a:pt x="10645" y="2796"/>
                      </a:lnTo>
                      <a:lnTo>
                        <a:pt x="10642" y="2772"/>
                      </a:lnTo>
                      <a:lnTo>
                        <a:pt x="10640" y="2749"/>
                      </a:lnTo>
                      <a:lnTo>
                        <a:pt x="10638" y="2724"/>
                      </a:lnTo>
                      <a:lnTo>
                        <a:pt x="10634" y="2672"/>
                      </a:lnTo>
                      <a:lnTo>
                        <a:pt x="10632" y="2612"/>
                      </a:lnTo>
                      <a:lnTo>
                        <a:pt x="10630" y="2543"/>
                      </a:lnTo>
                      <a:lnTo>
                        <a:pt x="10629" y="2469"/>
                      </a:lnTo>
                      <a:lnTo>
                        <a:pt x="10628" y="2392"/>
                      </a:lnTo>
                      <a:lnTo>
                        <a:pt x="10627" y="2313"/>
                      </a:lnTo>
                      <a:lnTo>
                        <a:pt x="10627" y="2233"/>
                      </a:lnTo>
                      <a:lnTo>
                        <a:pt x="10627" y="2155"/>
                      </a:lnTo>
                      <a:lnTo>
                        <a:pt x="10627" y="2080"/>
                      </a:lnTo>
                      <a:lnTo>
                        <a:pt x="10627" y="2008"/>
                      </a:lnTo>
                      <a:lnTo>
                        <a:pt x="10627" y="1945"/>
                      </a:lnTo>
                      <a:lnTo>
                        <a:pt x="10628" y="1887"/>
                      </a:lnTo>
                      <a:lnTo>
                        <a:pt x="10628" y="1840"/>
                      </a:lnTo>
                      <a:lnTo>
                        <a:pt x="10628" y="1805"/>
                      </a:lnTo>
                      <a:lnTo>
                        <a:pt x="10629" y="1783"/>
                      </a:lnTo>
                      <a:lnTo>
                        <a:pt x="10629" y="1774"/>
                      </a:lnTo>
                      <a:lnTo>
                        <a:pt x="6840" y="1774"/>
                      </a:lnTo>
                      <a:lnTo>
                        <a:pt x="6840" y="2797"/>
                      </a:lnTo>
                      <a:lnTo>
                        <a:pt x="6840" y="2812"/>
                      </a:lnTo>
                      <a:lnTo>
                        <a:pt x="6837" y="2851"/>
                      </a:lnTo>
                      <a:lnTo>
                        <a:pt x="6835" y="2877"/>
                      </a:lnTo>
                      <a:lnTo>
                        <a:pt x="6832" y="2908"/>
                      </a:lnTo>
                      <a:lnTo>
                        <a:pt x="6826" y="2943"/>
                      </a:lnTo>
                      <a:lnTo>
                        <a:pt x="6821" y="2981"/>
                      </a:lnTo>
                      <a:lnTo>
                        <a:pt x="6814" y="3019"/>
                      </a:lnTo>
                      <a:lnTo>
                        <a:pt x="6805" y="3059"/>
                      </a:lnTo>
                      <a:lnTo>
                        <a:pt x="6795" y="3100"/>
                      </a:lnTo>
                      <a:lnTo>
                        <a:pt x="6783" y="3140"/>
                      </a:lnTo>
                      <a:lnTo>
                        <a:pt x="6776" y="3160"/>
                      </a:lnTo>
                      <a:lnTo>
                        <a:pt x="6769" y="3180"/>
                      </a:lnTo>
                      <a:lnTo>
                        <a:pt x="6761" y="3199"/>
                      </a:lnTo>
                      <a:lnTo>
                        <a:pt x="6753" y="3218"/>
                      </a:lnTo>
                      <a:lnTo>
                        <a:pt x="6744" y="3236"/>
                      </a:lnTo>
                      <a:lnTo>
                        <a:pt x="6735" y="3253"/>
                      </a:lnTo>
                      <a:lnTo>
                        <a:pt x="6724" y="3270"/>
                      </a:lnTo>
                      <a:lnTo>
                        <a:pt x="6714" y="3286"/>
                      </a:lnTo>
                      <a:lnTo>
                        <a:pt x="6688" y="3319"/>
                      </a:lnTo>
                      <a:lnTo>
                        <a:pt x="6654" y="3358"/>
                      </a:lnTo>
                      <a:lnTo>
                        <a:pt x="6615" y="3402"/>
                      </a:lnTo>
                      <a:lnTo>
                        <a:pt x="6571" y="3449"/>
                      </a:lnTo>
                      <a:lnTo>
                        <a:pt x="6523" y="3499"/>
                      </a:lnTo>
                      <a:lnTo>
                        <a:pt x="6473" y="3549"/>
                      </a:lnTo>
                      <a:lnTo>
                        <a:pt x="6422" y="3600"/>
                      </a:lnTo>
                      <a:lnTo>
                        <a:pt x="6371" y="3650"/>
                      </a:lnTo>
                      <a:lnTo>
                        <a:pt x="6275" y="3743"/>
                      </a:lnTo>
                      <a:lnTo>
                        <a:pt x="6194" y="3820"/>
                      </a:lnTo>
                      <a:lnTo>
                        <a:pt x="6137" y="3872"/>
                      </a:lnTo>
                      <a:lnTo>
                        <a:pt x="6117" y="3891"/>
                      </a:lnTo>
                      <a:lnTo>
                        <a:pt x="6112" y="3893"/>
                      </a:lnTo>
                      <a:lnTo>
                        <a:pt x="6098" y="3899"/>
                      </a:lnTo>
                      <a:lnTo>
                        <a:pt x="6075" y="3906"/>
                      </a:lnTo>
                      <a:lnTo>
                        <a:pt x="6045" y="3915"/>
                      </a:lnTo>
                      <a:lnTo>
                        <a:pt x="6027" y="3919"/>
                      </a:lnTo>
                      <a:lnTo>
                        <a:pt x="6008" y="3923"/>
                      </a:lnTo>
                      <a:lnTo>
                        <a:pt x="5986" y="3926"/>
                      </a:lnTo>
                      <a:lnTo>
                        <a:pt x="5964" y="3930"/>
                      </a:lnTo>
                      <a:lnTo>
                        <a:pt x="5941" y="3933"/>
                      </a:lnTo>
                      <a:lnTo>
                        <a:pt x="5916" y="3935"/>
                      </a:lnTo>
                      <a:lnTo>
                        <a:pt x="5891" y="3937"/>
                      </a:lnTo>
                      <a:lnTo>
                        <a:pt x="5864" y="3937"/>
                      </a:lnTo>
                      <a:lnTo>
                        <a:pt x="5811" y="3936"/>
                      </a:lnTo>
                      <a:lnTo>
                        <a:pt x="5763" y="3933"/>
                      </a:lnTo>
                      <a:lnTo>
                        <a:pt x="5721" y="3928"/>
                      </a:lnTo>
                      <a:lnTo>
                        <a:pt x="5683" y="3923"/>
                      </a:lnTo>
                      <a:lnTo>
                        <a:pt x="5653" y="3919"/>
                      </a:lnTo>
                      <a:lnTo>
                        <a:pt x="5630" y="3914"/>
                      </a:lnTo>
                      <a:lnTo>
                        <a:pt x="5615" y="3911"/>
                      </a:lnTo>
                      <a:lnTo>
                        <a:pt x="5611" y="3909"/>
                      </a:lnTo>
                      <a:lnTo>
                        <a:pt x="5604" y="3902"/>
                      </a:lnTo>
                      <a:lnTo>
                        <a:pt x="5587" y="3880"/>
                      </a:lnTo>
                      <a:lnTo>
                        <a:pt x="5575" y="3865"/>
                      </a:lnTo>
                      <a:lnTo>
                        <a:pt x="5562" y="3846"/>
                      </a:lnTo>
                      <a:lnTo>
                        <a:pt x="5548" y="3824"/>
                      </a:lnTo>
                      <a:lnTo>
                        <a:pt x="5534" y="3800"/>
                      </a:lnTo>
                      <a:lnTo>
                        <a:pt x="5520" y="3774"/>
                      </a:lnTo>
                      <a:lnTo>
                        <a:pt x="5506" y="3746"/>
                      </a:lnTo>
                      <a:lnTo>
                        <a:pt x="5492" y="3716"/>
                      </a:lnTo>
                      <a:lnTo>
                        <a:pt x="5481" y="3685"/>
                      </a:lnTo>
                      <a:lnTo>
                        <a:pt x="5476" y="3669"/>
                      </a:lnTo>
                      <a:lnTo>
                        <a:pt x="5471" y="3652"/>
                      </a:lnTo>
                      <a:lnTo>
                        <a:pt x="5467" y="3635"/>
                      </a:lnTo>
                      <a:lnTo>
                        <a:pt x="5463" y="3618"/>
                      </a:lnTo>
                      <a:lnTo>
                        <a:pt x="5461" y="3601"/>
                      </a:lnTo>
                      <a:lnTo>
                        <a:pt x="5459" y="3584"/>
                      </a:lnTo>
                      <a:lnTo>
                        <a:pt x="5457" y="3566"/>
                      </a:lnTo>
                      <a:lnTo>
                        <a:pt x="5457" y="3548"/>
                      </a:lnTo>
                      <a:lnTo>
                        <a:pt x="5457" y="3498"/>
                      </a:lnTo>
                      <a:lnTo>
                        <a:pt x="5457" y="3420"/>
                      </a:lnTo>
                      <a:lnTo>
                        <a:pt x="5457" y="3320"/>
                      </a:lnTo>
                      <a:lnTo>
                        <a:pt x="5457" y="3201"/>
                      </a:lnTo>
                      <a:lnTo>
                        <a:pt x="5457" y="3067"/>
                      </a:lnTo>
                      <a:lnTo>
                        <a:pt x="5457" y="2923"/>
                      </a:lnTo>
                      <a:lnTo>
                        <a:pt x="5457" y="2773"/>
                      </a:lnTo>
                      <a:lnTo>
                        <a:pt x="5457" y="2622"/>
                      </a:lnTo>
                      <a:lnTo>
                        <a:pt x="5457" y="2472"/>
                      </a:lnTo>
                      <a:lnTo>
                        <a:pt x="5457" y="2329"/>
                      </a:lnTo>
                      <a:lnTo>
                        <a:pt x="5457" y="2197"/>
                      </a:lnTo>
                      <a:lnTo>
                        <a:pt x="5457" y="2079"/>
                      </a:lnTo>
                      <a:lnTo>
                        <a:pt x="5457" y="1980"/>
                      </a:lnTo>
                      <a:lnTo>
                        <a:pt x="5457" y="1903"/>
                      </a:lnTo>
                      <a:lnTo>
                        <a:pt x="5457" y="1855"/>
                      </a:lnTo>
                      <a:lnTo>
                        <a:pt x="5457" y="1838"/>
                      </a:lnTo>
                      <a:lnTo>
                        <a:pt x="3278" y="2009"/>
                      </a:lnTo>
                      <a:lnTo>
                        <a:pt x="3274" y="2031"/>
                      </a:lnTo>
                      <a:lnTo>
                        <a:pt x="3263" y="2085"/>
                      </a:lnTo>
                      <a:lnTo>
                        <a:pt x="3252" y="2121"/>
                      </a:lnTo>
                      <a:lnTo>
                        <a:pt x="3240" y="2163"/>
                      </a:lnTo>
                      <a:lnTo>
                        <a:pt x="3226" y="2208"/>
                      </a:lnTo>
                      <a:lnTo>
                        <a:pt x="3206" y="2255"/>
                      </a:lnTo>
                      <a:lnTo>
                        <a:pt x="3197" y="2280"/>
                      </a:lnTo>
                      <a:lnTo>
                        <a:pt x="3185" y="2304"/>
                      </a:lnTo>
                      <a:lnTo>
                        <a:pt x="3173" y="2328"/>
                      </a:lnTo>
                      <a:lnTo>
                        <a:pt x="3160" y="2352"/>
                      </a:lnTo>
                      <a:lnTo>
                        <a:pt x="3146" y="2375"/>
                      </a:lnTo>
                      <a:lnTo>
                        <a:pt x="3131" y="2398"/>
                      </a:lnTo>
                      <a:lnTo>
                        <a:pt x="3115" y="2420"/>
                      </a:lnTo>
                      <a:lnTo>
                        <a:pt x="3099" y="2441"/>
                      </a:lnTo>
                      <a:lnTo>
                        <a:pt x="3081" y="2462"/>
                      </a:lnTo>
                      <a:lnTo>
                        <a:pt x="3062" y="2481"/>
                      </a:lnTo>
                      <a:lnTo>
                        <a:pt x="3042" y="2499"/>
                      </a:lnTo>
                      <a:lnTo>
                        <a:pt x="3021" y="2515"/>
                      </a:lnTo>
                      <a:lnTo>
                        <a:pt x="2999" y="2530"/>
                      </a:lnTo>
                      <a:lnTo>
                        <a:pt x="2976" y="2542"/>
                      </a:lnTo>
                      <a:lnTo>
                        <a:pt x="2951" y="2553"/>
                      </a:lnTo>
                      <a:lnTo>
                        <a:pt x="2926" y="2562"/>
                      </a:lnTo>
                      <a:lnTo>
                        <a:pt x="2896" y="2570"/>
                      </a:lnTo>
                      <a:lnTo>
                        <a:pt x="2862" y="2578"/>
                      </a:lnTo>
                      <a:lnTo>
                        <a:pt x="2823" y="2586"/>
                      </a:lnTo>
                      <a:lnTo>
                        <a:pt x="2778" y="2595"/>
                      </a:lnTo>
                      <a:lnTo>
                        <a:pt x="2679" y="2612"/>
                      </a:lnTo>
                      <a:lnTo>
                        <a:pt x="2565" y="2629"/>
                      </a:lnTo>
                      <a:lnTo>
                        <a:pt x="2442" y="2647"/>
                      </a:lnTo>
                      <a:lnTo>
                        <a:pt x="2313" y="2664"/>
                      </a:lnTo>
                      <a:lnTo>
                        <a:pt x="2180" y="2681"/>
                      </a:lnTo>
                      <a:lnTo>
                        <a:pt x="2048" y="2697"/>
                      </a:lnTo>
                      <a:lnTo>
                        <a:pt x="1918" y="2712"/>
                      </a:lnTo>
                      <a:lnTo>
                        <a:pt x="1795" y="2725"/>
                      </a:lnTo>
                      <a:lnTo>
                        <a:pt x="1682" y="2738"/>
                      </a:lnTo>
                      <a:lnTo>
                        <a:pt x="1582" y="2749"/>
                      </a:lnTo>
                      <a:lnTo>
                        <a:pt x="1498" y="2757"/>
                      </a:lnTo>
                      <a:lnTo>
                        <a:pt x="1434" y="2765"/>
                      </a:lnTo>
                      <a:lnTo>
                        <a:pt x="1394" y="2769"/>
                      </a:lnTo>
                      <a:lnTo>
                        <a:pt x="1379" y="2770"/>
                      </a:lnTo>
                      <a:lnTo>
                        <a:pt x="1366" y="2769"/>
                      </a:lnTo>
                      <a:lnTo>
                        <a:pt x="1330" y="2766"/>
                      </a:lnTo>
                      <a:lnTo>
                        <a:pt x="1304" y="2762"/>
                      </a:lnTo>
                      <a:lnTo>
                        <a:pt x="1276" y="2756"/>
                      </a:lnTo>
                      <a:lnTo>
                        <a:pt x="1243" y="2749"/>
                      </a:lnTo>
                      <a:lnTo>
                        <a:pt x="1208" y="2739"/>
                      </a:lnTo>
                      <a:lnTo>
                        <a:pt x="1171" y="2728"/>
                      </a:lnTo>
                      <a:lnTo>
                        <a:pt x="1131" y="2713"/>
                      </a:lnTo>
                      <a:lnTo>
                        <a:pt x="1111" y="2704"/>
                      </a:lnTo>
                      <a:lnTo>
                        <a:pt x="1091" y="2696"/>
                      </a:lnTo>
                      <a:lnTo>
                        <a:pt x="1072" y="2685"/>
                      </a:lnTo>
                      <a:lnTo>
                        <a:pt x="1051" y="2674"/>
                      </a:lnTo>
                      <a:lnTo>
                        <a:pt x="1031" y="2663"/>
                      </a:lnTo>
                      <a:lnTo>
                        <a:pt x="1011" y="2650"/>
                      </a:lnTo>
                      <a:lnTo>
                        <a:pt x="992" y="2636"/>
                      </a:lnTo>
                      <a:lnTo>
                        <a:pt x="973" y="2622"/>
                      </a:lnTo>
                      <a:lnTo>
                        <a:pt x="954" y="2606"/>
                      </a:lnTo>
                      <a:lnTo>
                        <a:pt x="936" y="2589"/>
                      </a:lnTo>
                      <a:lnTo>
                        <a:pt x="917" y="2572"/>
                      </a:lnTo>
                      <a:lnTo>
                        <a:pt x="900" y="2553"/>
                      </a:lnTo>
                      <a:lnTo>
                        <a:pt x="868" y="2515"/>
                      </a:lnTo>
                      <a:lnTo>
                        <a:pt x="839" y="2479"/>
                      </a:lnTo>
                      <a:lnTo>
                        <a:pt x="813" y="2443"/>
                      </a:lnTo>
                      <a:lnTo>
                        <a:pt x="791" y="2412"/>
                      </a:lnTo>
                      <a:lnTo>
                        <a:pt x="772" y="2381"/>
                      </a:lnTo>
                      <a:lnTo>
                        <a:pt x="755" y="2353"/>
                      </a:lnTo>
                      <a:lnTo>
                        <a:pt x="740" y="2326"/>
                      </a:lnTo>
                      <a:lnTo>
                        <a:pt x="728" y="2303"/>
                      </a:lnTo>
                      <a:lnTo>
                        <a:pt x="719" y="2282"/>
                      </a:lnTo>
                      <a:lnTo>
                        <a:pt x="710" y="2263"/>
                      </a:lnTo>
                      <a:lnTo>
                        <a:pt x="704" y="2247"/>
                      </a:lnTo>
                      <a:lnTo>
                        <a:pt x="700" y="2234"/>
                      </a:lnTo>
                      <a:lnTo>
                        <a:pt x="693" y="2215"/>
                      </a:lnTo>
                      <a:lnTo>
                        <a:pt x="692" y="2209"/>
                      </a:lnTo>
                      <a:lnTo>
                        <a:pt x="689" y="2085"/>
                      </a:lnTo>
                      <a:lnTo>
                        <a:pt x="830" y="1948"/>
                      </a:lnTo>
                      <a:lnTo>
                        <a:pt x="768" y="1021"/>
                      </a:lnTo>
                      <a:lnTo>
                        <a:pt x="511" y="943"/>
                      </a:lnTo>
                      <a:lnTo>
                        <a:pt x="504" y="937"/>
                      </a:lnTo>
                      <a:lnTo>
                        <a:pt x="485" y="921"/>
                      </a:lnTo>
                      <a:lnTo>
                        <a:pt x="458" y="897"/>
                      </a:lnTo>
                      <a:lnTo>
                        <a:pt x="425" y="866"/>
                      </a:lnTo>
                      <a:lnTo>
                        <a:pt x="408" y="848"/>
                      </a:lnTo>
                      <a:lnTo>
                        <a:pt x="391" y="830"/>
                      </a:lnTo>
                      <a:lnTo>
                        <a:pt x="374" y="810"/>
                      </a:lnTo>
                      <a:lnTo>
                        <a:pt x="358" y="789"/>
                      </a:lnTo>
                      <a:lnTo>
                        <a:pt x="344" y="769"/>
                      </a:lnTo>
                      <a:lnTo>
                        <a:pt x="332" y="749"/>
                      </a:lnTo>
                      <a:lnTo>
                        <a:pt x="325" y="738"/>
                      </a:lnTo>
                      <a:lnTo>
                        <a:pt x="320" y="728"/>
                      </a:lnTo>
                      <a:lnTo>
                        <a:pt x="316" y="717"/>
                      </a:lnTo>
                      <a:lnTo>
                        <a:pt x="313" y="707"/>
                      </a:lnTo>
                      <a:lnTo>
                        <a:pt x="301" y="669"/>
                      </a:lnTo>
                      <a:lnTo>
                        <a:pt x="291" y="636"/>
                      </a:lnTo>
                      <a:lnTo>
                        <a:pt x="285" y="608"/>
                      </a:lnTo>
                      <a:lnTo>
                        <a:pt x="281" y="585"/>
                      </a:lnTo>
                      <a:lnTo>
                        <a:pt x="279" y="567"/>
                      </a:lnTo>
                      <a:lnTo>
                        <a:pt x="276" y="554"/>
                      </a:lnTo>
                      <a:lnTo>
                        <a:pt x="276" y="547"/>
                      </a:lnTo>
                      <a:lnTo>
                        <a:pt x="276" y="545"/>
                      </a:lnTo>
                      <a:lnTo>
                        <a:pt x="0" y="493"/>
                      </a:lnTo>
                      <a:close/>
                      <a:moveTo>
                        <a:pt x="1208" y="1116"/>
                      </a:moveTo>
                      <a:lnTo>
                        <a:pt x="1894" y="1205"/>
                      </a:lnTo>
                      <a:lnTo>
                        <a:pt x="2601" y="1652"/>
                      </a:lnTo>
                      <a:lnTo>
                        <a:pt x="2595" y="1817"/>
                      </a:lnTo>
                      <a:lnTo>
                        <a:pt x="1276" y="1914"/>
                      </a:lnTo>
                      <a:lnTo>
                        <a:pt x="1208" y="1116"/>
                      </a:lnTo>
                      <a:close/>
                      <a:moveTo>
                        <a:pt x="14533" y="1838"/>
                      </a:moveTo>
                      <a:lnTo>
                        <a:pt x="15819" y="1936"/>
                      </a:lnTo>
                      <a:lnTo>
                        <a:pt x="15817" y="1945"/>
                      </a:lnTo>
                      <a:lnTo>
                        <a:pt x="15811" y="1965"/>
                      </a:lnTo>
                      <a:lnTo>
                        <a:pt x="15805" y="1979"/>
                      </a:lnTo>
                      <a:lnTo>
                        <a:pt x="15800" y="1995"/>
                      </a:lnTo>
                      <a:lnTo>
                        <a:pt x="15793" y="2011"/>
                      </a:lnTo>
                      <a:lnTo>
                        <a:pt x="15783" y="2026"/>
                      </a:lnTo>
                      <a:lnTo>
                        <a:pt x="15774" y="2042"/>
                      </a:lnTo>
                      <a:lnTo>
                        <a:pt x="15761" y="2058"/>
                      </a:lnTo>
                      <a:lnTo>
                        <a:pt x="15754" y="2066"/>
                      </a:lnTo>
                      <a:lnTo>
                        <a:pt x="15748" y="2072"/>
                      </a:lnTo>
                      <a:lnTo>
                        <a:pt x="15741" y="2079"/>
                      </a:lnTo>
                      <a:lnTo>
                        <a:pt x="15733" y="2084"/>
                      </a:lnTo>
                      <a:lnTo>
                        <a:pt x="15725" y="2089"/>
                      </a:lnTo>
                      <a:lnTo>
                        <a:pt x="15716" y="2093"/>
                      </a:lnTo>
                      <a:lnTo>
                        <a:pt x="15708" y="2097"/>
                      </a:lnTo>
                      <a:lnTo>
                        <a:pt x="15698" y="2099"/>
                      </a:lnTo>
                      <a:lnTo>
                        <a:pt x="15689" y="2101"/>
                      </a:lnTo>
                      <a:lnTo>
                        <a:pt x="15678" y="2101"/>
                      </a:lnTo>
                      <a:lnTo>
                        <a:pt x="15667" y="2101"/>
                      </a:lnTo>
                      <a:lnTo>
                        <a:pt x="15657" y="2099"/>
                      </a:lnTo>
                      <a:lnTo>
                        <a:pt x="15624" y="2093"/>
                      </a:lnTo>
                      <a:lnTo>
                        <a:pt x="15576" y="2087"/>
                      </a:lnTo>
                      <a:lnTo>
                        <a:pt x="15512" y="2080"/>
                      </a:lnTo>
                      <a:lnTo>
                        <a:pt x="15438" y="2072"/>
                      </a:lnTo>
                      <a:lnTo>
                        <a:pt x="15355" y="2064"/>
                      </a:lnTo>
                      <a:lnTo>
                        <a:pt x="15265" y="2055"/>
                      </a:lnTo>
                      <a:lnTo>
                        <a:pt x="15172" y="2046"/>
                      </a:lnTo>
                      <a:lnTo>
                        <a:pt x="15077" y="2037"/>
                      </a:lnTo>
                      <a:lnTo>
                        <a:pt x="14984" y="2029"/>
                      </a:lnTo>
                      <a:lnTo>
                        <a:pt x="14895" y="2020"/>
                      </a:lnTo>
                      <a:lnTo>
                        <a:pt x="14813" y="2013"/>
                      </a:lnTo>
                      <a:lnTo>
                        <a:pt x="14739" y="2006"/>
                      </a:lnTo>
                      <a:lnTo>
                        <a:pt x="14678" y="2001"/>
                      </a:lnTo>
                      <a:lnTo>
                        <a:pt x="14631" y="1997"/>
                      </a:lnTo>
                      <a:lnTo>
                        <a:pt x="14601" y="1994"/>
                      </a:lnTo>
                      <a:lnTo>
                        <a:pt x="14590" y="1994"/>
                      </a:lnTo>
                      <a:lnTo>
                        <a:pt x="14533" y="1838"/>
                      </a:lnTo>
                      <a:close/>
                      <a:moveTo>
                        <a:pt x="14557" y="1651"/>
                      </a:moveTo>
                      <a:lnTo>
                        <a:pt x="15811" y="1733"/>
                      </a:lnTo>
                      <a:lnTo>
                        <a:pt x="15860" y="1007"/>
                      </a:lnTo>
                      <a:lnTo>
                        <a:pt x="15192" y="1081"/>
                      </a:lnTo>
                      <a:lnTo>
                        <a:pt x="14549" y="1504"/>
                      </a:lnTo>
                      <a:lnTo>
                        <a:pt x="14557" y="1651"/>
                      </a:lnTo>
                      <a:close/>
                      <a:moveTo>
                        <a:pt x="12376" y="1529"/>
                      </a:moveTo>
                      <a:lnTo>
                        <a:pt x="13914" y="1627"/>
                      </a:lnTo>
                      <a:lnTo>
                        <a:pt x="13947" y="1277"/>
                      </a:lnTo>
                      <a:lnTo>
                        <a:pt x="12376" y="1529"/>
                      </a:lnTo>
                      <a:close/>
                      <a:moveTo>
                        <a:pt x="11017" y="1773"/>
                      </a:moveTo>
                      <a:lnTo>
                        <a:pt x="11815" y="1773"/>
                      </a:lnTo>
                      <a:lnTo>
                        <a:pt x="11799" y="3516"/>
                      </a:lnTo>
                      <a:lnTo>
                        <a:pt x="11147" y="3092"/>
                      </a:lnTo>
                      <a:lnTo>
                        <a:pt x="11142" y="3085"/>
                      </a:lnTo>
                      <a:lnTo>
                        <a:pt x="11126" y="3063"/>
                      </a:lnTo>
                      <a:lnTo>
                        <a:pt x="11115" y="3047"/>
                      </a:lnTo>
                      <a:lnTo>
                        <a:pt x="11103" y="3027"/>
                      </a:lnTo>
                      <a:lnTo>
                        <a:pt x="11092" y="3005"/>
                      </a:lnTo>
                      <a:lnTo>
                        <a:pt x="11079" y="2981"/>
                      </a:lnTo>
                      <a:lnTo>
                        <a:pt x="11066" y="2953"/>
                      </a:lnTo>
                      <a:lnTo>
                        <a:pt x="11054" y="2924"/>
                      </a:lnTo>
                      <a:lnTo>
                        <a:pt x="11044" y="2892"/>
                      </a:lnTo>
                      <a:lnTo>
                        <a:pt x="11034" y="2859"/>
                      </a:lnTo>
                      <a:lnTo>
                        <a:pt x="11030" y="2841"/>
                      </a:lnTo>
                      <a:lnTo>
                        <a:pt x="11026" y="2823"/>
                      </a:lnTo>
                      <a:lnTo>
                        <a:pt x="11022" y="2805"/>
                      </a:lnTo>
                      <a:lnTo>
                        <a:pt x="11020" y="2787"/>
                      </a:lnTo>
                      <a:lnTo>
                        <a:pt x="11018" y="2768"/>
                      </a:lnTo>
                      <a:lnTo>
                        <a:pt x="11017" y="2749"/>
                      </a:lnTo>
                      <a:lnTo>
                        <a:pt x="11016" y="2730"/>
                      </a:lnTo>
                      <a:lnTo>
                        <a:pt x="11017" y="2709"/>
                      </a:lnTo>
                      <a:lnTo>
                        <a:pt x="11018" y="2665"/>
                      </a:lnTo>
                      <a:lnTo>
                        <a:pt x="11019" y="2608"/>
                      </a:lnTo>
                      <a:lnTo>
                        <a:pt x="11019" y="2545"/>
                      </a:lnTo>
                      <a:lnTo>
                        <a:pt x="11020" y="2474"/>
                      </a:lnTo>
                      <a:lnTo>
                        <a:pt x="11020" y="2399"/>
                      </a:lnTo>
                      <a:lnTo>
                        <a:pt x="11020" y="2320"/>
                      </a:lnTo>
                      <a:lnTo>
                        <a:pt x="11020" y="2241"/>
                      </a:lnTo>
                      <a:lnTo>
                        <a:pt x="11020" y="2162"/>
                      </a:lnTo>
                      <a:lnTo>
                        <a:pt x="11019" y="2086"/>
                      </a:lnTo>
                      <a:lnTo>
                        <a:pt x="11019" y="2014"/>
                      </a:lnTo>
                      <a:lnTo>
                        <a:pt x="11018" y="1948"/>
                      </a:lnTo>
                      <a:lnTo>
                        <a:pt x="11018" y="1889"/>
                      </a:lnTo>
                      <a:lnTo>
                        <a:pt x="11017" y="1841"/>
                      </a:lnTo>
                      <a:lnTo>
                        <a:pt x="11017" y="1805"/>
                      </a:lnTo>
                      <a:lnTo>
                        <a:pt x="11017" y="1782"/>
                      </a:lnTo>
                      <a:lnTo>
                        <a:pt x="11017" y="1773"/>
                      </a:lnTo>
                      <a:close/>
                      <a:moveTo>
                        <a:pt x="6481" y="1773"/>
                      </a:moveTo>
                      <a:lnTo>
                        <a:pt x="5876" y="1773"/>
                      </a:lnTo>
                      <a:lnTo>
                        <a:pt x="5888" y="3559"/>
                      </a:lnTo>
                      <a:lnTo>
                        <a:pt x="6382" y="3125"/>
                      </a:lnTo>
                      <a:lnTo>
                        <a:pt x="6386" y="3117"/>
                      </a:lnTo>
                      <a:lnTo>
                        <a:pt x="6398" y="3094"/>
                      </a:lnTo>
                      <a:lnTo>
                        <a:pt x="6406" y="3077"/>
                      </a:lnTo>
                      <a:lnTo>
                        <a:pt x="6415" y="3058"/>
                      </a:lnTo>
                      <a:lnTo>
                        <a:pt x="6424" y="3036"/>
                      </a:lnTo>
                      <a:lnTo>
                        <a:pt x="6434" y="3010"/>
                      </a:lnTo>
                      <a:lnTo>
                        <a:pt x="6443" y="2983"/>
                      </a:lnTo>
                      <a:lnTo>
                        <a:pt x="6452" y="2952"/>
                      </a:lnTo>
                      <a:lnTo>
                        <a:pt x="6461" y="2920"/>
                      </a:lnTo>
                      <a:lnTo>
                        <a:pt x="6468" y="2886"/>
                      </a:lnTo>
                      <a:lnTo>
                        <a:pt x="6473" y="2850"/>
                      </a:lnTo>
                      <a:lnTo>
                        <a:pt x="6479" y="2812"/>
                      </a:lnTo>
                      <a:lnTo>
                        <a:pt x="6480" y="2792"/>
                      </a:lnTo>
                      <a:lnTo>
                        <a:pt x="6481" y="2773"/>
                      </a:lnTo>
                      <a:lnTo>
                        <a:pt x="6481" y="2753"/>
                      </a:lnTo>
                      <a:lnTo>
                        <a:pt x="6481" y="2733"/>
                      </a:lnTo>
                      <a:lnTo>
                        <a:pt x="6480" y="2686"/>
                      </a:lnTo>
                      <a:lnTo>
                        <a:pt x="6479" y="2630"/>
                      </a:lnTo>
                      <a:lnTo>
                        <a:pt x="6479" y="2564"/>
                      </a:lnTo>
                      <a:lnTo>
                        <a:pt x="6478" y="2491"/>
                      </a:lnTo>
                      <a:lnTo>
                        <a:pt x="6478" y="2414"/>
                      </a:lnTo>
                      <a:lnTo>
                        <a:pt x="6478" y="2334"/>
                      </a:lnTo>
                      <a:lnTo>
                        <a:pt x="6478" y="2252"/>
                      </a:lnTo>
                      <a:lnTo>
                        <a:pt x="6479" y="2171"/>
                      </a:lnTo>
                      <a:lnTo>
                        <a:pt x="6479" y="2093"/>
                      </a:lnTo>
                      <a:lnTo>
                        <a:pt x="6479" y="2020"/>
                      </a:lnTo>
                      <a:lnTo>
                        <a:pt x="6480" y="1952"/>
                      </a:lnTo>
                      <a:lnTo>
                        <a:pt x="6480" y="1892"/>
                      </a:lnTo>
                      <a:lnTo>
                        <a:pt x="6480" y="1844"/>
                      </a:lnTo>
                      <a:lnTo>
                        <a:pt x="6481" y="1805"/>
                      </a:lnTo>
                      <a:lnTo>
                        <a:pt x="6481" y="1782"/>
                      </a:lnTo>
                      <a:lnTo>
                        <a:pt x="6481" y="1773"/>
                      </a:lnTo>
                      <a:close/>
                      <a:moveTo>
                        <a:pt x="1303" y="2202"/>
                      </a:moveTo>
                      <a:lnTo>
                        <a:pt x="2588" y="2051"/>
                      </a:lnTo>
                      <a:lnTo>
                        <a:pt x="2589" y="2054"/>
                      </a:lnTo>
                      <a:lnTo>
                        <a:pt x="2588" y="2062"/>
                      </a:lnTo>
                      <a:lnTo>
                        <a:pt x="2586" y="2072"/>
                      </a:lnTo>
                      <a:lnTo>
                        <a:pt x="2581" y="2085"/>
                      </a:lnTo>
                      <a:lnTo>
                        <a:pt x="2577" y="2092"/>
                      </a:lnTo>
                      <a:lnTo>
                        <a:pt x="2573" y="2100"/>
                      </a:lnTo>
                      <a:lnTo>
                        <a:pt x="2566" y="2107"/>
                      </a:lnTo>
                      <a:lnTo>
                        <a:pt x="2559" y="2115"/>
                      </a:lnTo>
                      <a:lnTo>
                        <a:pt x="2550" y="2122"/>
                      </a:lnTo>
                      <a:lnTo>
                        <a:pt x="2540" y="2129"/>
                      </a:lnTo>
                      <a:lnTo>
                        <a:pt x="2527" y="2135"/>
                      </a:lnTo>
                      <a:lnTo>
                        <a:pt x="2512" y="2140"/>
                      </a:lnTo>
                      <a:lnTo>
                        <a:pt x="2487" y="2147"/>
                      </a:lnTo>
                      <a:lnTo>
                        <a:pt x="2443" y="2155"/>
                      </a:lnTo>
                      <a:lnTo>
                        <a:pt x="2385" y="2165"/>
                      </a:lnTo>
                      <a:lnTo>
                        <a:pt x="2312" y="2176"/>
                      </a:lnTo>
                      <a:lnTo>
                        <a:pt x="2230" y="2189"/>
                      </a:lnTo>
                      <a:lnTo>
                        <a:pt x="2142" y="2202"/>
                      </a:lnTo>
                      <a:lnTo>
                        <a:pt x="2048" y="2216"/>
                      </a:lnTo>
                      <a:lnTo>
                        <a:pt x="1953" y="2230"/>
                      </a:lnTo>
                      <a:lnTo>
                        <a:pt x="1858" y="2243"/>
                      </a:lnTo>
                      <a:lnTo>
                        <a:pt x="1768" y="2256"/>
                      </a:lnTo>
                      <a:lnTo>
                        <a:pt x="1684" y="2267"/>
                      </a:lnTo>
                      <a:lnTo>
                        <a:pt x="1609" y="2278"/>
                      </a:lnTo>
                      <a:lnTo>
                        <a:pt x="1546" y="2286"/>
                      </a:lnTo>
                      <a:lnTo>
                        <a:pt x="1497" y="2292"/>
                      </a:lnTo>
                      <a:lnTo>
                        <a:pt x="1466" y="2297"/>
                      </a:lnTo>
                      <a:lnTo>
                        <a:pt x="1454" y="2299"/>
                      </a:lnTo>
                      <a:lnTo>
                        <a:pt x="1437" y="2298"/>
                      </a:lnTo>
                      <a:lnTo>
                        <a:pt x="1398" y="2293"/>
                      </a:lnTo>
                      <a:lnTo>
                        <a:pt x="1387" y="2291"/>
                      </a:lnTo>
                      <a:lnTo>
                        <a:pt x="1377" y="2288"/>
                      </a:lnTo>
                      <a:lnTo>
                        <a:pt x="1366" y="2285"/>
                      </a:lnTo>
                      <a:lnTo>
                        <a:pt x="1357" y="2281"/>
                      </a:lnTo>
                      <a:lnTo>
                        <a:pt x="1348" y="2276"/>
                      </a:lnTo>
                      <a:lnTo>
                        <a:pt x="1341" y="2271"/>
                      </a:lnTo>
                      <a:lnTo>
                        <a:pt x="1337" y="2268"/>
                      </a:lnTo>
                      <a:lnTo>
                        <a:pt x="1335" y="2265"/>
                      </a:lnTo>
                      <a:lnTo>
                        <a:pt x="1333" y="2261"/>
                      </a:lnTo>
                      <a:lnTo>
                        <a:pt x="1331" y="2257"/>
                      </a:lnTo>
                      <a:lnTo>
                        <a:pt x="1326" y="2243"/>
                      </a:lnTo>
                      <a:lnTo>
                        <a:pt x="1321" y="2232"/>
                      </a:lnTo>
                      <a:lnTo>
                        <a:pt x="1316" y="2222"/>
                      </a:lnTo>
                      <a:lnTo>
                        <a:pt x="1312" y="2215"/>
                      </a:lnTo>
                      <a:lnTo>
                        <a:pt x="1307" y="2205"/>
                      </a:lnTo>
                      <a:lnTo>
                        <a:pt x="1303" y="220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1" name="Freeform 7"/>
                <p:cNvSpPr>
                  <a:spLocks noEditPoints="1"/>
                </p:cNvSpPr>
                <p:nvPr/>
              </p:nvSpPr>
              <p:spPr bwMode="auto">
                <a:xfrm>
                  <a:off x="9586913" y="3060700"/>
                  <a:ext cx="1512888" cy="342900"/>
                </a:xfrm>
                <a:custGeom>
                  <a:avLst/>
                  <a:gdLst/>
                  <a:ahLst/>
                  <a:cxnLst>
                    <a:cxn ang="0">
                      <a:pos x="12983" y="15"/>
                    </a:cxn>
                    <a:cxn ang="0">
                      <a:pos x="13125" y="80"/>
                    </a:cxn>
                    <a:cxn ang="0">
                      <a:pos x="13238" y="187"/>
                    </a:cxn>
                    <a:cxn ang="0">
                      <a:pos x="13309" y="327"/>
                    </a:cxn>
                    <a:cxn ang="0">
                      <a:pos x="13330" y="2696"/>
                    </a:cxn>
                    <a:cxn ang="0">
                      <a:pos x="12299" y="2713"/>
                    </a:cxn>
                    <a:cxn ang="0">
                      <a:pos x="11963" y="2746"/>
                    </a:cxn>
                    <a:cxn ang="0">
                      <a:pos x="10964" y="2808"/>
                    </a:cxn>
                    <a:cxn ang="0">
                      <a:pos x="9474" y="2891"/>
                    </a:cxn>
                    <a:cxn ang="0">
                      <a:pos x="8162" y="2957"/>
                    </a:cxn>
                    <a:cxn ang="0">
                      <a:pos x="7295" y="2994"/>
                    </a:cxn>
                    <a:cxn ang="0">
                      <a:pos x="6428" y="3021"/>
                    </a:cxn>
                    <a:cxn ang="0">
                      <a:pos x="5784" y="3017"/>
                    </a:cxn>
                    <a:cxn ang="0">
                      <a:pos x="5142" y="2996"/>
                    </a:cxn>
                    <a:cxn ang="0">
                      <a:pos x="3825" y="2933"/>
                    </a:cxn>
                    <a:cxn ang="0">
                      <a:pos x="2239" y="2842"/>
                    </a:cxn>
                    <a:cxn ang="0">
                      <a:pos x="1229" y="2779"/>
                    </a:cxn>
                    <a:cxn ang="0">
                      <a:pos x="923" y="2776"/>
                    </a:cxn>
                    <a:cxn ang="0">
                      <a:pos x="463" y="2809"/>
                    </a:cxn>
                    <a:cxn ang="0">
                      <a:pos x="4" y="2842"/>
                    </a:cxn>
                    <a:cxn ang="0">
                      <a:pos x="2" y="417"/>
                    </a:cxn>
                    <a:cxn ang="0">
                      <a:pos x="45" y="263"/>
                    </a:cxn>
                    <a:cxn ang="0">
                      <a:pos x="136" y="136"/>
                    </a:cxn>
                    <a:cxn ang="0">
                      <a:pos x="262" y="46"/>
                    </a:cxn>
                    <a:cxn ang="0">
                      <a:pos x="416" y="2"/>
                    </a:cxn>
                    <a:cxn ang="0">
                      <a:pos x="6288" y="165"/>
                    </a:cxn>
                    <a:cxn ang="0">
                      <a:pos x="6323" y="197"/>
                    </a:cxn>
                    <a:cxn ang="0">
                      <a:pos x="6331" y="246"/>
                    </a:cxn>
                    <a:cxn ang="0">
                      <a:pos x="6306" y="286"/>
                    </a:cxn>
                    <a:cxn ang="0">
                      <a:pos x="6260" y="303"/>
                    </a:cxn>
                    <a:cxn ang="0">
                      <a:pos x="6215" y="286"/>
                    </a:cxn>
                    <a:cxn ang="0">
                      <a:pos x="6190" y="246"/>
                    </a:cxn>
                    <a:cxn ang="0">
                      <a:pos x="6198" y="197"/>
                    </a:cxn>
                    <a:cxn ang="0">
                      <a:pos x="6233" y="165"/>
                    </a:cxn>
                    <a:cxn ang="0">
                      <a:pos x="6679" y="161"/>
                    </a:cxn>
                    <a:cxn ang="0">
                      <a:pos x="6721" y="186"/>
                    </a:cxn>
                    <a:cxn ang="0">
                      <a:pos x="6737" y="231"/>
                    </a:cxn>
                    <a:cxn ang="0">
                      <a:pos x="6721" y="277"/>
                    </a:cxn>
                    <a:cxn ang="0">
                      <a:pos x="6679" y="301"/>
                    </a:cxn>
                    <a:cxn ang="0">
                      <a:pos x="6631" y="295"/>
                    </a:cxn>
                    <a:cxn ang="0">
                      <a:pos x="6600" y="260"/>
                    </a:cxn>
                    <a:cxn ang="0">
                      <a:pos x="6596" y="210"/>
                    </a:cxn>
                    <a:cxn ang="0">
                      <a:pos x="6625" y="172"/>
                    </a:cxn>
                    <a:cxn ang="0">
                      <a:pos x="7069" y="160"/>
                    </a:cxn>
                    <a:cxn ang="0">
                      <a:pos x="7115" y="177"/>
                    </a:cxn>
                    <a:cxn ang="0">
                      <a:pos x="7140" y="217"/>
                    </a:cxn>
                    <a:cxn ang="0">
                      <a:pos x="7132" y="265"/>
                    </a:cxn>
                    <a:cxn ang="0">
                      <a:pos x="7098" y="297"/>
                    </a:cxn>
                    <a:cxn ang="0">
                      <a:pos x="7048" y="300"/>
                    </a:cxn>
                    <a:cxn ang="0">
                      <a:pos x="7011" y="271"/>
                    </a:cxn>
                    <a:cxn ang="0">
                      <a:pos x="6998" y="224"/>
                    </a:cxn>
                    <a:cxn ang="0">
                      <a:pos x="7019" y="181"/>
                    </a:cxn>
                    <a:cxn ang="0">
                      <a:pos x="7062" y="160"/>
                    </a:cxn>
                    <a:cxn ang="0">
                      <a:pos x="589" y="468"/>
                    </a:cxn>
                    <a:cxn ang="0">
                      <a:pos x="8587" y="2531"/>
                    </a:cxn>
                    <a:cxn ang="0">
                      <a:pos x="8898" y="468"/>
                    </a:cxn>
                  </a:cxnLst>
                  <a:rect l="0" t="0" r="r" b="b"/>
                  <a:pathLst>
                    <a:path w="13330" h="3022">
                      <a:moveTo>
                        <a:pt x="463" y="0"/>
                      </a:moveTo>
                      <a:lnTo>
                        <a:pt x="12867" y="0"/>
                      </a:lnTo>
                      <a:lnTo>
                        <a:pt x="12891" y="1"/>
                      </a:lnTo>
                      <a:lnTo>
                        <a:pt x="12914" y="2"/>
                      </a:lnTo>
                      <a:lnTo>
                        <a:pt x="12937" y="5"/>
                      </a:lnTo>
                      <a:lnTo>
                        <a:pt x="12960" y="10"/>
                      </a:lnTo>
                      <a:lnTo>
                        <a:pt x="12983" y="15"/>
                      </a:lnTo>
                      <a:lnTo>
                        <a:pt x="13004" y="21"/>
                      </a:lnTo>
                      <a:lnTo>
                        <a:pt x="13026" y="29"/>
                      </a:lnTo>
                      <a:lnTo>
                        <a:pt x="13046" y="36"/>
                      </a:lnTo>
                      <a:lnTo>
                        <a:pt x="13068" y="46"/>
                      </a:lnTo>
                      <a:lnTo>
                        <a:pt x="13088" y="56"/>
                      </a:lnTo>
                      <a:lnTo>
                        <a:pt x="13107" y="67"/>
                      </a:lnTo>
                      <a:lnTo>
                        <a:pt x="13125" y="80"/>
                      </a:lnTo>
                      <a:lnTo>
                        <a:pt x="13144" y="93"/>
                      </a:lnTo>
                      <a:lnTo>
                        <a:pt x="13161" y="106"/>
                      </a:lnTo>
                      <a:lnTo>
                        <a:pt x="13178" y="121"/>
                      </a:lnTo>
                      <a:lnTo>
                        <a:pt x="13194" y="136"/>
                      </a:lnTo>
                      <a:lnTo>
                        <a:pt x="13210" y="152"/>
                      </a:lnTo>
                      <a:lnTo>
                        <a:pt x="13224" y="169"/>
                      </a:lnTo>
                      <a:lnTo>
                        <a:pt x="13238" y="187"/>
                      </a:lnTo>
                      <a:lnTo>
                        <a:pt x="13250" y="205"/>
                      </a:lnTo>
                      <a:lnTo>
                        <a:pt x="13263" y="223"/>
                      </a:lnTo>
                      <a:lnTo>
                        <a:pt x="13274" y="244"/>
                      </a:lnTo>
                      <a:lnTo>
                        <a:pt x="13284" y="263"/>
                      </a:lnTo>
                      <a:lnTo>
                        <a:pt x="13294" y="284"/>
                      </a:lnTo>
                      <a:lnTo>
                        <a:pt x="13303" y="305"/>
                      </a:lnTo>
                      <a:lnTo>
                        <a:pt x="13309" y="327"/>
                      </a:lnTo>
                      <a:lnTo>
                        <a:pt x="13315" y="348"/>
                      </a:lnTo>
                      <a:lnTo>
                        <a:pt x="13321" y="370"/>
                      </a:lnTo>
                      <a:lnTo>
                        <a:pt x="13325" y="394"/>
                      </a:lnTo>
                      <a:lnTo>
                        <a:pt x="13328" y="417"/>
                      </a:lnTo>
                      <a:lnTo>
                        <a:pt x="13330" y="440"/>
                      </a:lnTo>
                      <a:lnTo>
                        <a:pt x="13330" y="464"/>
                      </a:lnTo>
                      <a:lnTo>
                        <a:pt x="13330" y="2696"/>
                      </a:lnTo>
                      <a:lnTo>
                        <a:pt x="12564" y="2668"/>
                      </a:lnTo>
                      <a:lnTo>
                        <a:pt x="12520" y="2677"/>
                      </a:lnTo>
                      <a:lnTo>
                        <a:pt x="12475" y="2686"/>
                      </a:lnTo>
                      <a:lnTo>
                        <a:pt x="12432" y="2693"/>
                      </a:lnTo>
                      <a:lnTo>
                        <a:pt x="12387" y="2700"/>
                      </a:lnTo>
                      <a:lnTo>
                        <a:pt x="12344" y="2707"/>
                      </a:lnTo>
                      <a:lnTo>
                        <a:pt x="12299" y="2713"/>
                      </a:lnTo>
                      <a:lnTo>
                        <a:pt x="12255" y="2719"/>
                      </a:lnTo>
                      <a:lnTo>
                        <a:pt x="12211" y="2724"/>
                      </a:lnTo>
                      <a:lnTo>
                        <a:pt x="12161" y="2730"/>
                      </a:lnTo>
                      <a:lnTo>
                        <a:pt x="12112" y="2734"/>
                      </a:lnTo>
                      <a:lnTo>
                        <a:pt x="12062" y="2738"/>
                      </a:lnTo>
                      <a:lnTo>
                        <a:pt x="12013" y="2741"/>
                      </a:lnTo>
                      <a:lnTo>
                        <a:pt x="11963" y="2746"/>
                      </a:lnTo>
                      <a:lnTo>
                        <a:pt x="11913" y="2749"/>
                      </a:lnTo>
                      <a:lnTo>
                        <a:pt x="11864" y="2752"/>
                      </a:lnTo>
                      <a:lnTo>
                        <a:pt x="11814" y="2755"/>
                      </a:lnTo>
                      <a:lnTo>
                        <a:pt x="11602" y="2769"/>
                      </a:lnTo>
                      <a:lnTo>
                        <a:pt x="11389" y="2783"/>
                      </a:lnTo>
                      <a:lnTo>
                        <a:pt x="11176" y="2796"/>
                      </a:lnTo>
                      <a:lnTo>
                        <a:pt x="10964" y="2808"/>
                      </a:lnTo>
                      <a:lnTo>
                        <a:pt x="10751" y="2821"/>
                      </a:lnTo>
                      <a:lnTo>
                        <a:pt x="10538" y="2834"/>
                      </a:lnTo>
                      <a:lnTo>
                        <a:pt x="10326" y="2846"/>
                      </a:lnTo>
                      <a:lnTo>
                        <a:pt x="10112" y="2857"/>
                      </a:lnTo>
                      <a:lnTo>
                        <a:pt x="9899" y="2869"/>
                      </a:lnTo>
                      <a:lnTo>
                        <a:pt x="9687" y="2881"/>
                      </a:lnTo>
                      <a:lnTo>
                        <a:pt x="9474" y="2891"/>
                      </a:lnTo>
                      <a:lnTo>
                        <a:pt x="9262" y="2903"/>
                      </a:lnTo>
                      <a:lnTo>
                        <a:pt x="9049" y="2914"/>
                      </a:lnTo>
                      <a:lnTo>
                        <a:pt x="8835" y="2924"/>
                      </a:lnTo>
                      <a:lnTo>
                        <a:pt x="8623" y="2935"/>
                      </a:lnTo>
                      <a:lnTo>
                        <a:pt x="8410" y="2946"/>
                      </a:lnTo>
                      <a:lnTo>
                        <a:pt x="8287" y="2951"/>
                      </a:lnTo>
                      <a:lnTo>
                        <a:pt x="8162" y="2957"/>
                      </a:lnTo>
                      <a:lnTo>
                        <a:pt x="8039" y="2963"/>
                      </a:lnTo>
                      <a:lnTo>
                        <a:pt x="7915" y="2968"/>
                      </a:lnTo>
                      <a:lnTo>
                        <a:pt x="7791" y="2974"/>
                      </a:lnTo>
                      <a:lnTo>
                        <a:pt x="7667" y="2980"/>
                      </a:lnTo>
                      <a:lnTo>
                        <a:pt x="7544" y="2985"/>
                      </a:lnTo>
                      <a:lnTo>
                        <a:pt x="7419" y="2990"/>
                      </a:lnTo>
                      <a:lnTo>
                        <a:pt x="7295" y="2994"/>
                      </a:lnTo>
                      <a:lnTo>
                        <a:pt x="7171" y="3000"/>
                      </a:lnTo>
                      <a:lnTo>
                        <a:pt x="7047" y="3004"/>
                      </a:lnTo>
                      <a:lnTo>
                        <a:pt x="6924" y="3008"/>
                      </a:lnTo>
                      <a:lnTo>
                        <a:pt x="6799" y="3012"/>
                      </a:lnTo>
                      <a:lnTo>
                        <a:pt x="6676" y="3016"/>
                      </a:lnTo>
                      <a:lnTo>
                        <a:pt x="6552" y="3019"/>
                      </a:lnTo>
                      <a:lnTo>
                        <a:pt x="6428" y="3021"/>
                      </a:lnTo>
                      <a:lnTo>
                        <a:pt x="6336" y="3022"/>
                      </a:lnTo>
                      <a:lnTo>
                        <a:pt x="6244" y="3022"/>
                      </a:lnTo>
                      <a:lnTo>
                        <a:pt x="6152" y="3022"/>
                      </a:lnTo>
                      <a:lnTo>
                        <a:pt x="6061" y="3022"/>
                      </a:lnTo>
                      <a:lnTo>
                        <a:pt x="5968" y="3021"/>
                      </a:lnTo>
                      <a:lnTo>
                        <a:pt x="5877" y="3019"/>
                      </a:lnTo>
                      <a:lnTo>
                        <a:pt x="5784" y="3017"/>
                      </a:lnTo>
                      <a:lnTo>
                        <a:pt x="5693" y="3015"/>
                      </a:lnTo>
                      <a:lnTo>
                        <a:pt x="5601" y="3012"/>
                      </a:lnTo>
                      <a:lnTo>
                        <a:pt x="5509" y="3009"/>
                      </a:lnTo>
                      <a:lnTo>
                        <a:pt x="5417" y="3006"/>
                      </a:lnTo>
                      <a:lnTo>
                        <a:pt x="5325" y="3003"/>
                      </a:lnTo>
                      <a:lnTo>
                        <a:pt x="5233" y="2999"/>
                      </a:lnTo>
                      <a:lnTo>
                        <a:pt x="5142" y="2996"/>
                      </a:lnTo>
                      <a:lnTo>
                        <a:pt x="5049" y="2991"/>
                      </a:lnTo>
                      <a:lnTo>
                        <a:pt x="4958" y="2988"/>
                      </a:lnTo>
                      <a:lnTo>
                        <a:pt x="4732" y="2977"/>
                      </a:lnTo>
                      <a:lnTo>
                        <a:pt x="4504" y="2967"/>
                      </a:lnTo>
                      <a:lnTo>
                        <a:pt x="4278" y="2956"/>
                      </a:lnTo>
                      <a:lnTo>
                        <a:pt x="4051" y="2944"/>
                      </a:lnTo>
                      <a:lnTo>
                        <a:pt x="3825" y="2933"/>
                      </a:lnTo>
                      <a:lnTo>
                        <a:pt x="3598" y="2921"/>
                      </a:lnTo>
                      <a:lnTo>
                        <a:pt x="3372" y="2908"/>
                      </a:lnTo>
                      <a:lnTo>
                        <a:pt x="3144" y="2896"/>
                      </a:lnTo>
                      <a:lnTo>
                        <a:pt x="2918" y="2883"/>
                      </a:lnTo>
                      <a:lnTo>
                        <a:pt x="2691" y="2870"/>
                      </a:lnTo>
                      <a:lnTo>
                        <a:pt x="2465" y="2856"/>
                      </a:lnTo>
                      <a:lnTo>
                        <a:pt x="2239" y="2842"/>
                      </a:lnTo>
                      <a:lnTo>
                        <a:pt x="2012" y="2829"/>
                      </a:lnTo>
                      <a:lnTo>
                        <a:pt x="1786" y="2815"/>
                      </a:lnTo>
                      <a:lnTo>
                        <a:pt x="1559" y="2800"/>
                      </a:lnTo>
                      <a:lnTo>
                        <a:pt x="1333" y="2786"/>
                      </a:lnTo>
                      <a:lnTo>
                        <a:pt x="1298" y="2784"/>
                      </a:lnTo>
                      <a:lnTo>
                        <a:pt x="1264" y="2781"/>
                      </a:lnTo>
                      <a:lnTo>
                        <a:pt x="1229" y="2779"/>
                      </a:lnTo>
                      <a:lnTo>
                        <a:pt x="1194" y="2776"/>
                      </a:lnTo>
                      <a:lnTo>
                        <a:pt x="1158" y="2774"/>
                      </a:lnTo>
                      <a:lnTo>
                        <a:pt x="1124" y="2772"/>
                      </a:lnTo>
                      <a:lnTo>
                        <a:pt x="1089" y="2770"/>
                      </a:lnTo>
                      <a:lnTo>
                        <a:pt x="1054" y="2768"/>
                      </a:lnTo>
                      <a:lnTo>
                        <a:pt x="988" y="2772"/>
                      </a:lnTo>
                      <a:lnTo>
                        <a:pt x="923" y="2776"/>
                      </a:lnTo>
                      <a:lnTo>
                        <a:pt x="858" y="2782"/>
                      </a:lnTo>
                      <a:lnTo>
                        <a:pt x="792" y="2786"/>
                      </a:lnTo>
                      <a:lnTo>
                        <a:pt x="726" y="2790"/>
                      </a:lnTo>
                      <a:lnTo>
                        <a:pt x="660" y="2796"/>
                      </a:lnTo>
                      <a:lnTo>
                        <a:pt x="595" y="2800"/>
                      </a:lnTo>
                      <a:lnTo>
                        <a:pt x="529" y="2805"/>
                      </a:lnTo>
                      <a:lnTo>
                        <a:pt x="463" y="2809"/>
                      </a:lnTo>
                      <a:lnTo>
                        <a:pt x="397" y="2815"/>
                      </a:lnTo>
                      <a:lnTo>
                        <a:pt x="332" y="2819"/>
                      </a:lnTo>
                      <a:lnTo>
                        <a:pt x="266" y="2823"/>
                      </a:lnTo>
                      <a:lnTo>
                        <a:pt x="201" y="2829"/>
                      </a:lnTo>
                      <a:lnTo>
                        <a:pt x="135" y="2833"/>
                      </a:lnTo>
                      <a:lnTo>
                        <a:pt x="69" y="2838"/>
                      </a:lnTo>
                      <a:lnTo>
                        <a:pt x="4" y="2842"/>
                      </a:lnTo>
                      <a:lnTo>
                        <a:pt x="2" y="2827"/>
                      </a:lnTo>
                      <a:lnTo>
                        <a:pt x="1" y="2813"/>
                      </a:lnTo>
                      <a:lnTo>
                        <a:pt x="0" y="2798"/>
                      </a:lnTo>
                      <a:lnTo>
                        <a:pt x="0" y="2783"/>
                      </a:lnTo>
                      <a:lnTo>
                        <a:pt x="0" y="464"/>
                      </a:lnTo>
                      <a:lnTo>
                        <a:pt x="1" y="440"/>
                      </a:lnTo>
                      <a:lnTo>
                        <a:pt x="2" y="417"/>
                      </a:lnTo>
                      <a:lnTo>
                        <a:pt x="5" y="394"/>
                      </a:lnTo>
                      <a:lnTo>
                        <a:pt x="9" y="370"/>
                      </a:lnTo>
                      <a:lnTo>
                        <a:pt x="15" y="348"/>
                      </a:lnTo>
                      <a:lnTo>
                        <a:pt x="21" y="327"/>
                      </a:lnTo>
                      <a:lnTo>
                        <a:pt x="28" y="305"/>
                      </a:lnTo>
                      <a:lnTo>
                        <a:pt x="36" y="284"/>
                      </a:lnTo>
                      <a:lnTo>
                        <a:pt x="45" y="263"/>
                      </a:lnTo>
                      <a:lnTo>
                        <a:pt x="56" y="244"/>
                      </a:lnTo>
                      <a:lnTo>
                        <a:pt x="67" y="223"/>
                      </a:lnTo>
                      <a:lnTo>
                        <a:pt x="79" y="205"/>
                      </a:lnTo>
                      <a:lnTo>
                        <a:pt x="92" y="187"/>
                      </a:lnTo>
                      <a:lnTo>
                        <a:pt x="106" y="169"/>
                      </a:lnTo>
                      <a:lnTo>
                        <a:pt x="121" y="152"/>
                      </a:lnTo>
                      <a:lnTo>
                        <a:pt x="136" y="136"/>
                      </a:lnTo>
                      <a:lnTo>
                        <a:pt x="152" y="121"/>
                      </a:lnTo>
                      <a:lnTo>
                        <a:pt x="169" y="106"/>
                      </a:lnTo>
                      <a:lnTo>
                        <a:pt x="187" y="93"/>
                      </a:lnTo>
                      <a:lnTo>
                        <a:pt x="205" y="80"/>
                      </a:lnTo>
                      <a:lnTo>
                        <a:pt x="223" y="67"/>
                      </a:lnTo>
                      <a:lnTo>
                        <a:pt x="243" y="56"/>
                      </a:lnTo>
                      <a:lnTo>
                        <a:pt x="262" y="46"/>
                      </a:lnTo>
                      <a:lnTo>
                        <a:pt x="283" y="36"/>
                      </a:lnTo>
                      <a:lnTo>
                        <a:pt x="305" y="29"/>
                      </a:lnTo>
                      <a:lnTo>
                        <a:pt x="326" y="21"/>
                      </a:lnTo>
                      <a:lnTo>
                        <a:pt x="347" y="15"/>
                      </a:lnTo>
                      <a:lnTo>
                        <a:pt x="370" y="10"/>
                      </a:lnTo>
                      <a:lnTo>
                        <a:pt x="393" y="5"/>
                      </a:lnTo>
                      <a:lnTo>
                        <a:pt x="416" y="2"/>
                      </a:lnTo>
                      <a:lnTo>
                        <a:pt x="440" y="1"/>
                      </a:lnTo>
                      <a:lnTo>
                        <a:pt x="463" y="0"/>
                      </a:lnTo>
                      <a:close/>
                      <a:moveTo>
                        <a:pt x="6260" y="160"/>
                      </a:moveTo>
                      <a:lnTo>
                        <a:pt x="6268" y="160"/>
                      </a:lnTo>
                      <a:lnTo>
                        <a:pt x="6274" y="161"/>
                      </a:lnTo>
                      <a:lnTo>
                        <a:pt x="6282" y="163"/>
                      </a:lnTo>
                      <a:lnTo>
                        <a:pt x="6288" y="165"/>
                      </a:lnTo>
                      <a:lnTo>
                        <a:pt x="6294" y="168"/>
                      </a:lnTo>
                      <a:lnTo>
                        <a:pt x="6300" y="172"/>
                      </a:lnTo>
                      <a:lnTo>
                        <a:pt x="6306" y="177"/>
                      </a:lnTo>
                      <a:lnTo>
                        <a:pt x="6310" y="181"/>
                      </a:lnTo>
                      <a:lnTo>
                        <a:pt x="6316" y="186"/>
                      </a:lnTo>
                      <a:lnTo>
                        <a:pt x="6320" y="191"/>
                      </a:lnTo>
                      <a:lnTo>
                        <a:pt x="6323" y="197"/>
                      </a:lnTo>
                      <a:lnTo>
                        <a:pt x="6326" y="203"/>
                      </a:lnTo>
                      <a:lnTo>
                        <a:pt x="6328" y="210"/>
                      </a:lnTo>
                      <a:lnTo>
                        <a:pt x="6331" y="217"/>
                      </a:lnTo>
                      <a:lnTo>
                        <a:pt x="6332" y="224"/>
                      </a:lnTo>
                      <a:lnTo>
                        <a:pt x="6332" y="231"/>
                      </a:lnTo>
                      <a:lnTo>
                        <a:pt x="6332" y="238"/>
                      </a:lnTo>
                      <a:lnTo>
                        <a:pt x="6331" y="246"/>
                      </a:lnTo>
                      <a:lnTo>
                        <a:pt x="6328" y="252"/>
                      </a:lnTo>
                      <a:lnTo>
                        <a:pt x="6326" y="260"/>
                      </a:lnTo>
                      <a:lnTo>
                        <a:pt x="6323" y="265"/>
                      </a:lnTo>
                      <a:lnTo>
                        <a:pt x="6320" y="271"/>
                      </a:lnTo>
                      <a:lnTo>
                        <a:pt x="6316" y="277"/>
                      </a:lnTo>
                      <a:lnTo>
                        <a:pt x="6310" y="282"/>
                      </a:lnTo>
                      <a:lnTo>
                        <a:pt x="6306" y="286"/>
                      </a:lnTo>
                      <a:lnTo>
                        <a:pt x="6300" y="290"/>
                      </a:lnTo>
                      <a:lnTo>
                        <a:pt x="6294" y="295"/>
                      </a:lnTo>
                      <a:lnTo>
                        <a:pt x="6288" y="297"/>
                      </a:lnTo>
                      <a:lnTo>
                        <a:pt x="6282" y="300"/>
                      </a:lnTo>
                      <a:lnTo>
                        <a:pt x="6274" y="301"/>
                      </a:lnTo>
                      <a:lnTo>
                        <a:pt x="6268" y="302"/>
                      </a:lnTo>
                      <a:lnTo>
                        <a:pt x="6260" y="303"/>
                      </a:lnTo>
                      <a:lnTo>
                        <a:pt x="6253" y="302"/>
                      </a:lnTo>
                      <a:lnTo>
                        <a:pt x="6246" y="301"/>
                      </a:lnTo>
                      <a:lnTo>
                        <a:pt x="6239" y="300"/>
                      </a:lnTo>
                      <a:lnTo>
                        <a:pt x="6233" y="297"/>
                      </a:lnTo>
                      <a:lnTo>
                        <a:pt x="6226" y="295"/>
                      </a:lnTo>
                      <a:lnTo>
                        <a:pt x="6220" y="290"/>
                      </a:lnTo>
                      <a:lnTo>
                        <a:pt x="6215" y="286"/>
                      </a:lnTo>
                      <a:lnTo>
                        <a:pt x="6209" y="282"/>
                      </a:lnTo>
                      <a:lnTo>
                        <a:pt x="6205" y="277"/>
                      </a:lnTo>
                      <a:lnTo>
                        <a:pt x="6201" y="271"/>
                      </a:lnTo>
                      <a:lnTo>
                        <a:pt x="6198" y="265"/>
                      </a:lnTo>
                      <a:lnTo>
                        <a:pt x="6194" y="260"/>
                      </a:lnTo>
                      <a:lnTo>
                        <a:pt x="6192" y="252"/>
                      </a:lnTo>
                      <a:lnTo>
                        <a:pt x="6190" y="246"/>
                      </a:lnTo>
                      <a:lnTo>
                        <a:pt x="6189" y="238"/>
                      </a:lnTo>
                      <a:lnTo>
                        <a:pt x="6189" y="231"/>
                      </a:lnTo>
                      <a:lnTo>
                        <a:pt x="6189" y="224"/>
                      </a:lnTo>
                      <a:lnTo>
                        <a:pt x="6190" y="217"/>
                      </a:lnTo>
                      <a:lnTo>
                        <a:pt x="6192" y="210"/>
                      </a:lnTo>
                      <a:lnTo>
                        <a:pt x="6194" y="203"/>
                      </a:lnTo>
                      <a:lnTo>
                        <a:pt x="6198" y="197"/>
                      </a:lnTo>
                      <a:lnTo>
                        <a:pt x="6201" y="191"/>
                      </a:lnTo>
                      <a:lnTo>
                        <a:pt x="6205" y="186"/>
                      </a:lnTo>
                      <a:lnTo>
                        <a:pt x="6209" y="181"/>
                      </a:lnTo>
                      <a:lnTo>
                        <a:pt x="6215" y="177"/>
                      </a:lnTo>
                      <a:lnTo>
                        <a:pt x="6220" y="172"/>
                      </a:lnTo>
                      <a:lnTo>
                        <a:pt x="6226" y="168"/>
                      </a:lnTo>
                      <a:lnTo>
                        <a:pt x="6233" y="165"/>
                      </a:lnTo>
                      <a:lnTo>
                        <a:pt x="6239" y="163"/>
                      </a:lnTo>
                      <a:lnTo>
                        <a:pt x="6246" y="161"/>
                      </a:lnTo>
                      <a:lnTo>
                        <a:pt x="6253" y="160"/>
                      </a:lnTo>
                      <a:lnTo>
                        <a:pt x="6260" y="160"/>
                      </a:lnTo>
                      <a:close/>
                      <a:moveTo>
                        <a:pt x="6665" y="160"/>
                      </a:moveTo>
                      <a:lnTo>
                        <a:pt x="6672" y="160"/>
                      </a:lnTo>
                      <a:lnTo>
                        <a:pt x="6679" y="161"/>
                      </a:lnTo>
                      <a:lnTo>
                        <a:pt x="6687" y="163"/>
                      </a:lnTo>
                      <a:lnTo>
                        <a:pt x="6693" y="165"/>
                      </a:lnTo>
                      <a:lnTo>
                        <a:pt x="6699" y="168"/>
                      </a:lnTo>
                      <a:lnTo>
                        <a:pt x="6705" y="172"/>
                      </a:lnTo>
                      <a:lnTo>
                        <a:pt x="6710" y="177"/>
                      </a:lnTo>
                      <a:lnTo>
                        <a:pt x="6715" y="181"/>
                      </a:lnTo>
                      <a:lnTo>
                        <a:pt x="6721" y="186"/>
                      </a:lnTo>
                      <a:lnTo>
                        <a:pt x="6724" y="191"/>
                      </a:lnTo>
                      <a:lnTo>
                        <a:pt x="6728" y="197"/>
                      </a:lnTo>
                      <a:lnTo>
                        <a:pt x="6731" y="203"/>
                      </a:lnTo>
                      <a:lnTo>
                        <a:pt x="6733" y="210"/>
                      </a:lnTo>
                      <a:lnTo>
                        <a:pt x="6736" y="217"/>
                      </a:lnTo>
                      <a:lnTo>
                        <a:pt x="6737" y="224"/>
                      </a:lnTo>
                      <a:lnTo>
                        <a:pt x="6737" y="231"/>
                      </a:lnTo>
                      <a:lnTo>
                        <a:pt x="6737" y="238"/>
                      </a:lnTo>
                      <a:lnTo>
                        <a:pt x="6736" y="246"/>
                      </a:lnTo>
                      <a:lnTo>
                        <a:pt x="6733" y="252"/>
                      </a:lnTo>
                      <a:lnTo>
                        <a:pt x="6731" y="260"/>
                      </a:lnTo>
                      <a:lnTo>
                        <a:pt x="6728" y="265"/>
                      </a:lnTo>
                      <a:lnTo>
                        <a:pt x="6724" y="271"/>
                      </a:lnTo>
                      <a:lnTo>
                        <a:pt x="6721" y="277"/>
                      </a:lnTo>
                      <a:lnTo>
                        <a:pt x="6715" y="282"/>
                      </a:lnTo>
                      <a:lnTo>
                        <a:pt x="6710" y="286"/>
                      </a:lnTo>
                      <a:lnTo>
                        <a:pt x="6705" y="290"/>
                      </a:lnTo>
                      <a:lnTo>
                        <a:pt x="6699" y="295"/>
                      </a:lnTo>
                      <a:lnTo>
                        <a:pt x="6693" y="297"/>
                      </a:lnTo>
                      <a:lnTo>
                        <a:pt x="6687" y="300"/>
                      </a:lnTo>
                      <a:lnTo>
                        <a:pt x="6679" y="301"/>
                      </a:lnTo>
                      <a:lnTo>
                        <a:pt x="6672" y="302"/>
                      </a:lnTo>
                      <a:lnTo>
                        <a:pt x="6665" y="303"/>
                      </a:lnTo>
                      <a:lnTo>
                        <a:pt x="6658" y="302"/>
                      </a:lnTo>
                      <a:lnTo>
                        <a:pt x="6651" y="301"/>
                      </a:lnTo>
                      <a:lnTo>
                        <a:pt x="6644" y="300"/>
                      </a:lnTo>
                      <a:lnTo>
                        <a:pt x="6637" y="297"/>
                      </a:lnTo>
                      <a:lnTo>
                        <a:pt x="6631" y="295"/>
                      </a:lnTo>
                      <a:lnTo>
                        <a:pt x="6625" y="290"/>
                      </a:lnTo>
                      <a:lnTo>
                        <a:pt x="6620" y="286"/>
                      </a:lnTo>
                      <a:lnTo>
                        <a:pt x="6614" y="282"/>
                      </a:lnTo>
                      <a:lnTo>
                        <a:pt x="6610" y="277"/>
                      </a:lnTo>
                      <a:lnTo>
                        <a:pt x="6606" y="271"/>
                      </a:lnTo>
                      <a:lnTo>
                        <a:pt x="6602" y="265"/>
                      </a:lnTo>
                      <a:lnTo>
                        <a:pt x="6600" y="260"/>
                      </a:lnTo>
                      <a:lnTo>
                        <a:pt x="6596" y="252"/>
                      </a:lnTo>
                      <a:lnTo>
                        <a:pt x="6595" y="246"/>
                      </a:lnTo>
                      <a:lnTo>
                        <a:pt x="6594" y="238"/>
                      </a:lnTo>
                      <a:lnTo>
                        <a:pt x="6593" y="231"/>
                      </a:lnTo>
                      <a:lnTo>
                        <a:pt x="6594" y="224"/>
                      </a:lnTo>
                      <a:lnTo>
                        <a:pt x="6595" y="217"/>
                      </a:lnTo>
                      <a:lnTo>
                        <a:pt x="6596" y="210"/>
                      </a:lnTo>
                      <a:lnTo>
                        <a:pt x="6600" y="203"/>
                      </a:lnTo>
                      <a:lnTo>
                        <a:pt x="6602" y="197"/>
                      </a:lnTo>
                      <a:lnTo>
                        <a:pt x="6606" y="191"/>
                      </a:lnTo>
                      <a:lnTo>
                        <a:pt x="6610" y="186"/>
                      </a:lnTo>
                      <a:lnTo>
                        <a:pt x="6614" y="181"/>
                      </a:lnTo>
                      <a:lnTo>
                        <a:pt x="6620" y="177"/>
                      </a:lnTo>
                      <a:lnTo>
                        <a:pt x="6625" y="172"/>
                      </a:lnTo>
                      <a:lnTo>
                        <a:pt x="6631" y="168"/>
                      </a:lnTo>
                      <a:lnTo>
                        <a:pt x="6637" y="165"/>
                      </a:lnTo>
                      <a:lnTo>
                        <a:pt x="6644" y="163"/>
                      </a:lnTo>
                      <a:lnTo>
                        <a:pt x="6651" y="161"/>
                      </a:lnTo>
                      <a:lnTo>
                        <a:pt x="6658" y="160"/>
                      </a:lnTo>
                      <a:lnTo>
                        <a:pt x="6665" y="160"/>
                      </a:lnTo>
                      <a:close/>
                      <a:moveTo>
                        <a:pt x="7069" y="160"/>
                      </a:moveTo>
                      <a:lnTo>
                        <a:pt x="7077" y="160"/>
                      </a:lnTo>
                      <a:lnTo>
                        <a:pt x="7084" y="161"/>
                      </a:lnTo>
                      <a:lnTo>
                        <a:pt x="7091" y="163"/>
                      </a:lnTo>
                      <a:lnTo>
                        <a:pt x="7098" y="165"/>
                      </a:lnTo>
                      <a:lnTo>
                        <a:pt x="7103" y="168"/>
                      </a:lnTo>
                      <a:lnTo>
                        <a:pt x="7110" y="172"/>
                      </a:lnTo>
                      <a:lnTo>
                        <a:pt x="7115" y="177"/>
                      </a:lnTo>
                      <a:lnTo>
                        <a:pt x="7120" y="181"/>
                      </a:lnTo>
                      <a:lnTo>
                        <a:pt x="7125" y="186"/>
                      </a:lnTo>
                      <a:lnTo>
                        <a:pt x="7129" y="191"/>
                      </a:lnTo>
                      <a:lnTo>
                        <a:pt x="7132" y="197"/>
                      </a:lnTo>
                      <a:lnTo>
                        <a:pt x="7135" y="203"/>
                      </a:lnTo>
                      <a:lnTo>
                        <a:pt x="7139" y="210"/>
                      </a:lnTo>
                      <a:lnTo>
                        <a:pt x="7140" y="217"/>
                      </a:lnTo>
                      <a:lnTo>
                        <a:pt x="7141" y="224"/>
                      </a:lnTo>
                      <a:lnTo>
                        <a:pt x="7142" y="231"/>
                      </a:lnTo>
                      <a:lnTo>
                        <a:pt x="7141" y="238"/>
                      </a:lnTo>
                      <a:lnTo>
                        <a:pt x="7140" y="246"/>
                      </a:lnTo>
                      <a:lnTo>
                        <a:pt x="7139" y="252"/>
                      </a:lnTo>
                      <a:lnTo>
                        <a:pt x="7135" y="260"/>
                      </a:lnTo>
                      <a:lnTo>
                        <a:pt x="7132" y="265"/>
                      </a:lnTo>
                      <a:lnTo>
                        <a:pt x="7129" y="271"/>
                      </a:lnTo>
                      <a:lnTo>
                        <a:pt x="7125" y="277"/>
                      </a:lnTo>
                      <a:lnTo>
                        <a:pt x="7120" y="282"/>
                      </a:lnTo>
                      <a:lnTo>
                        <a:pt x="7115" y="286"/>
                      </a:lnTo>
                      <a:lnTo>
                        <a:pt x="7110" y="290"/>
                      </a:lnTo>
                      <a:lnTo>
                        <a:pt x="7103" y="295"/>
                      </a:lnTo>
                      <a:lnTo>
                        <a:pt x="7098" y="297"/>
                      </a:lnTo>
                      <a:lnTo>
                        <a:pt x="7091" y="300"/>
                      </a:lnTo>
                      <a:lnTo>
                        <a:pt x="7084" y="301"/>
                      </a:lnTo>
                      <a:lnTo>
                        <a:pt x="7077" y="302"/>
                      </a:lnTo>
                      <a:lnTo>
                        <a:pt x="7069" y="303"/>
                      </a:lnTo>
                      <a:lnTo>
                        <a:pt x="7062" y="302"/>
                      </a:lnTo>
                      <a:lnTo>
                        <a:pt x="7056" y="301"/>
                      </a:lnTo>
                      <a:lnTo>
                        <a:pt x="7048" y="300"/>
                      </a:lnTo>
                      <a:lnTo>
                        <a:pt x="7042" y="297"/>
                      </a:lnTo>
                      <a:lnTo>
                        <a:pt x="7035" y="295"/>
                      </a:lnTo>
                      <a:lnTo>
                        <a:pt x="7030" y="290"/>
                      </a:lnTo>
                      <a:lnTo>
                        <a:pt x="7025" y="286"/>
                      </a:lnTo>
                      <a:lnTo>
                        <a:pt x="7019" y="282"/>
                      </a:lnTo>
                      <a:lnTo>
                        <a:pt x="7014" y="277"/>
                      </a:lnTo>
                      <a:lnTo>
                        <a:pt x="7011" y="271"/>
                      </a:lnTo>
                      <a:lnTo>
                        <a:pt x="7007" y="265"/>
                      </a:lnTo>
                      <a:lnTo>
                        <a:pt x="7004" y="260"/>
                      </a:lnTo>
                      <a:lnTo>
                        <a:pt x="7001" y="252"/>
                      </a:lnTo>
                      <a:lnTo>
                        <a:pt x="6999" y="246"/>
                      </a:lnTo>
                      <a:lnTo>
                        <a:pt x="6998" y="238"/>
                      </a:lnTo>
                      <a:lnTo>
                        <a:pt x="6998" y="231"/>
                      </a:lnTo>
                      <a:lnTo>
                        <a:pt x="6998" y="224"/>
                      </a:lnTo>
                      <a:lnTo>
                        <a:pt x="6999" y="217"/>
                      </a:lnTo>
                      <a:lnTo>
                        <a:pt x="7001" y="210"/>
                      </a:lnTo>
                      <a:lnTo>
                        <a:pt x="7004" y="203"/>
                      </a:lnTo>
                      <a:lnTo>
                        <a:pt x="7007" y="197"/>
                      </a:lnTo>
                      <a:lnTo>
                        <a:pt x="7011" y="191"/>
                      </a:lnTo>
                      <a:lnTo>
                        <a:pt x="7014" y="186"/>
                      </a:lnTo>
                      <a:lnTo>
                        <a:pt x="7019" y="181"/>
                      </a:lnTo>
                      <a:lnTo>
                        <a:pt x="7025" y="177"/>
                      </a:lnTo>
                      <a:lnTo>
                        <a:pt x="7030" y="172"/>
                      </a:lnTo>
                      <a:lnTo>
                        <a:pt x="7035" y="168"/>
                      </a:lnTo>
                      <a:lnTo>
                        <a:pt x="7042" y="165"/>
                      </a:lnTo>
                      <a:lnTo>
                        <a:pt x="7048" y="163"/>
                      </a:lnTo>
                      <a:lnTo>
                        <a:pt x="7056" y="161"/>
                      </a:lnTo>
                      <a:lnTo>
                        <a:pt x="7062" y="160"/>
                      </a:lnTo>
                      <a:lnTo>
                        <a:pt x="7069" y="160"/>
                      </a:lnTo>
                      <a:close/>
                      <a:moveTo>
                        <a:pt x="6044" y="78"/>
                      </a:moveTo>
                      <a:lnTo>
                        <a:pt x="7286" y="78"/>
                      </a:lnTo>
                      <a:lnTo>
                        <a:pt x="7286" y="385"/>
                      </a:lnTo>
                      <a:lnTo>
                        <a:pt x="6044" y="385"/>
                      </a:lnTo>
                      <a:lnTo>
                        <a:pt x="6044" y="78"/>
                      </a:lnTo>
                      <a:close/>
                      <a:moveTo>
                        <a:pt x="589" y="468"/>
                      </a:moveTo>
                      <a:lnTo>
                        <a:pt x="4432" y="468"/>
                      </a:lnTo>
                      <a:lnTo>
                        <a:pt x="4432" y="2531"/>
                      </a:lnTo>
                      <a:lnTo>
                        <a:pt x="589" y="2531"/>
                      </a:lnTo>
                      <a:lnTo>
                        <a:pt x="589" y="468"/>
                      </a:lnTo>
                      <a:close/>
                      <a:moveTo>
                        <a:pt x="4743" y="468"/>
                      </a:moveTo>
                      <a:lnTo>
                        <a:pt x="8587" y="468"/>
                      </a:lnTo>
                      <a:lnTo>
                        <a:pt x="8587" y="2531"/>
                      </a:lnTo>
                      <a:lnTo>
                        <a:pt x="4743" y="2531"/>
                      </a:lnTo>
                      <a:lnTo>
                        <a:pt x="4743" y="468"/>
                      </a:lnTo>
                      <a:close/>
                      <a:moveTo>
                        <a:pt x="8898" y="468"/>
                      </a:moveTo>
                      <a:lnTo>
                        <a:pt x="12741" y="468"/>
                      </a:lnTo>
                      <a:lnTo>
                        <a:pt x="12741" y="2531"/>
                      </a:lnTo>
                      <a:lnTo>
                        <a:pt x="8898" y="2531"/>
                      </a:lnTo>
                      <a:lnTo>
                        <a:pt x="8898" y="46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65" name="组合 198"/>
              <p:cNvGrpSpPr/>
              <p:nvPr/>
            </p:nvGrpSpPr>
            <p:grpSpPr>
              <a:xfrm>
                <a:off x="-583221" y="3441738"/>
                <a:ext cx="206454" cy="175314"/>
                <a:chOff x="-297471" y="2514638"/>
                <a:chExt cx="206454" cy="175314"/>
              </a:xfrm>
              <a:grpFill/>
            </p:grpSpPr>
            <p:sp>
              <p:nvSpPr>
                <p:cNvPr id="376" name="Freeform 25"/>
                <p:cNvSpPr>
                  <a:spLocks/>
                </p:cNvSpPr>
                <p:nvPr/>
              </p:nvSpPr>
              <p:spPr bwMode="auto">
                <a:xfrm>
                  <a:off x="-250853" y="2514638"/>
                  <a:ext cx="112477" cy="71528"/>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7" name="Freeform 26"/>
                <p:cNvSpPr>
                  <a:spLocks/>
                </p:cNvSpPr>
                <p:nvPr/>
              </p:nvSpPr>
              <p:spPr bwMode="auto">
                <a:xfrm>
                  <a:off x="-297471" y="2595516"/>
                  <a:ext cx="206454" cy="94436"/>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8" name="Freeform 27"/>
                <p:cNvSpPr>
                  <a:spLocks/>
                </p:cNvSpPr>
                <p:nvPr/>
              </p:nvSpPr>
              <p:spPr bwMode="auto">
                <a:xfrm>
                  <a:off x="-199054" y="2595516"/>
                  <a:ext cx="8880" cy="4675"/>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9" name="Freeform 28"/>
                <p:cNvSpPr>
                  <a:spLocks/>
                </p:cNvSpPr>
                <p:nvPr/>
              </p:nvSpPr>
              <p:spPr bwMode="auto">
                <a:xfrm>
                  <a:off x="-204974" y="2598789"/>
                  <a:ext cx="20719" cy="3225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66" name="组合 199"/>
              <p:cNvGrpSpPr/>
              <p:nvPr/>
            </p:nvGrpSpPr>
            <p:grpSpPr>
              <a:xfrm>
                <a:off x="-103227" y="3441738"/>
                <a:ext cx="206454" cy="175314"/>
                <a:chOff x="-297471" y="2514638"/>
                <a:chExt cx="206454" cy="175314"/>
              </a:xfrm>
              <a:grpFill/>
            </p:grpSpPr>
            <p:sp>
              <p:nvSpPr>
                <p:cNvPr id="372" name="Freeform 25"/>
                <p:cNvSpPr>
                  <a:spLocks/>
                </p:cNvSpPr>
                <p:nvPr/>
              </p:nvSpPr>
              <p:spPr bwMode="auto">
                <a:xfrm>
                  <a:off x="-250853" y="2514638"/>
                  <a:ext cx="112477" cy="71528"/>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3" name="Freeform 26"/>
                <p:cNvSpPr>
                  <a:spLocks/>
                </p:cNvSpPr>
                <p:nvPr/>
              </p:nvSpPr>
              <p:spPr bwMode="auto">
                <a:xfrm>
                  <a:off x="-297471" y="2595516"/>
                  <a:ext cx="206454" cy="94436"/>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4" name="Freeform 27"/>
                <p:cNvSpPr>
                  <a:spLocks/>
                </p:cNvSpPr>
                <p:nvPr/>
              </p:nvSpPr>
              <p:spPr bwMode="auto">
                <a:xfrm>
                  <a:off x="-199054" y="2595516"/>
                  <a:ext cx="8880" cy="4675"/>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5" name="Freeform 28"/>
                <p:cNvSpPr>
                  <a:spLocks/>
                </p:cNvSpPr>
                <p:nvPr/>
              </p:nvSpPr>
              <p:spPr bwMode="auto">
                <a:xfrm>
                  <a:off x="-204974" y="2598789"/>
                  <a:ext cx="20719" cy="3225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67" name="组合 204"/>
              <p:cNvGrpSpPr/>
              <p:nvPr/>
            </p:nvGrpSpPr>
            <p:grpSpPr>
              <a:xfrm>
                <a:off x="361950" y="3441738"/>
                <a:ext cx="206454" cy="175314"/>
                <a:chOff x="-297471" y="2514638"/>
                <a:chExt cx="206454" cy="175314"/>
              </a:xfrm>
              <a:grpFill/>
            </p:grpSpPr>
            <p:sp>
              <p:nvSpPr>
                <p:cNvPr id="368" name="Freeform 25"/>
                <p:cNvSpPr>
                  <a:spLocks/>
                </p:cNvSpPr>
                <p:nvPr/>
              </p:nvSpPr>
              <p:spPr bwMode="auto">
                <a:xfrm>
                  <a:off x="-250853" y="2514638"/>
                  <a:ext cx="112477" cy="71528"/>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9" name="Freeform 26"/>
                <p:cNvSpPr>
                  <a:spLocks/>
                </p:cNvSpPr>
                <p:nvPr/>
              </p:nvSpPr>
              <p:spPr bwMode="auto">
                <a:xfrm>
                  <a:off x="-297471" y="2595516"/>
                  <a:ext cx="206454" cy="94436"/>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0" name="Freeform 27"/>
                <p:cNvSpPr>
                  <a:spLocks/>
                </p:cNvSpPr>
                <p:nvPr/>
              </p:nvSpPr>
              <p:spPr bwMode="auto">
                <a:xfrm>
                  <a:off x="-199054" y="2595516"/>
                  <a:ext cx="8880" cy="4675"/>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1" name="Freeform 28"/>
                <p:cNvSpPr>
                  <a:spLocks/>
                </p:cNvSpPr>
                <p:nvPr/>
              </p:nvSpPr>
              <p:spPr bwMode="auto">
                <a:xfrm>
                  <a:off x="-204974" y="2598789"/>
                  <a:ext cx="20719" cy="3225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382" name="TextBox 302"/>
            <p:cNvSpPr txBox="1"/>
            <p:nvPr/>
          </p:nvSpPr>
          <p:spPr>
            <a:xfrm>
              <a:off x="8604203" y="5114070"/>
              <a:ext cx="692060"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IP phone</a:t>
              </a:r>
            </a:p>
          </p:txBody>
        </p:sp>
        <p:sp>
          <p:nvSpPr>
            <p:cNvPr id="383" name="TextBox 302"/>
            <p:cNvSpPr txBox="1"/>
            <p:nvPr/>
          </p:nvSpPr>
          <p:spPr>
            <a:xfrm>
              <a:off x="9684651" y="5114070"/>
              <a:ext cx="1015578"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Videoconferencing</a:t>
              </a:r>
            </a:p>
          </p:txBody>
        </p:sp>
        <p:sp>
          <p:nvSpPr>
            <p:cNvPr id="384" name="任意多边形 383"/>
            <p:cNvSpPr/>
            <p:nvPr/>
          </p:nvSpPr>
          <p:spPr>
            <a:xfrm>
              <a:off x="1464065" y="4485570"/>
              <a:ext cx="3713232" cy="1828245"/>
            </a:xfrm>
            <a:custGeom>
              <a:avLst/>
              <a:gdLst>
                <a:gd name="connsiteX0" fmla="*/ 0 w 7489897"/>
                <a:gd name="connsiteY0" fmla="*/ 143509 h 1435094"/>
                <a:gd name="connsiteX1" fmla="*/ 143509 w 7489897"/>
                <a:gd name="connsiteY1" fmla="*/ 0 h 1435094"/>
                <a:gd name="connsiteX2" fmla="*/ 7346388 w 7489897"/>
                <a:gd name="connsiteY2" fmla="*/ 0 h 1435094"/>
                <a:gd name="connsiteX3" fmla="*/ 7489897 w 7489897"/>
                <a:gd name="connsiteY3" fmla="*/ 143509 h 1435094"/>
                <a:gd name="connsiteX4" fmla="*/ 7489897 w 7489897"/>
                <a:gd name="connsiteY4" fmla="*/ 1291585 h 1435094"/>
                <a:gd name="connsiteX5" fmla="*/ 7346388 w 7489897"/>
                <a:gd name="connsiteY5" fmla="*/ 1435094 h 1435094"/>
                <a:gd name="connsiteX6" fmla="*/ 143509 w 7489897"/>
                <a:gd name="connsiteY6" fmla="*/ 1435094 h 1435094"/>
                <a:gd name="connsiteX7" fmla="*/ 0 w 7489897"/>
                <a:gd name="connsiteY7" fmla="*/ 1291585 h 1435094"/>
                <a:gd name="connsiteX8" fmla="*/ 0 w 7489897"/>
                <a:gd name="connsiteY8" fmla="*/ 143509 h 143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9897" h="1435094">
                  <a:moveTo>
                    <a:pt x="0" y="143509"/>
                  </a:moveTo>
                  <a:cubicBezTo>
                    <a:pt x="0" y="64251"/>
                    <a:pt x="64251" y="0"/>
                    <a:pt x="143509" y="0"/>
                  </a:cubicBezTo>
                  <a:lnTo>
                    <a:pt x="7346388" y="0"/>
                  </a:lnTo>
                  <a:cubicBezTo>
                    <a:pt x="7425646" y="0"/>
                    <a:pt x="7489897" y="64251"/>
                    <a:pt x="7489897" y="143509"/>
                  </a:cubicBezTo>
                  <a:lnTo>
                    <a:pt x="7489897" y="1291585"/>
                  </a:lnTo>
                  <a:cubicBezTo>
                    <a:pt x="7489897" y="1370843"/>
                    <a:pt x="7425646" y="1435094"/>
                    <a:pt x="7346388" y="1435094"/>
                  </a:cubicBezTo>
                  <a:lnTo>
                    <a:pt x="143509" y="1435094"/>
                  </a:lnTo>
                  <a:cubicBezTo>
                    <a:pt x="64251" y="1435094"/>
                    <a:pt x="0" y="1370843"/>
                    <a:pt x="0" y="1291585"/>
                  </a:cubicBezTo>
                  <a:lnTo>
                    <a:pt x="0" y="143509"/>
                  </a:lnTo>
                  <a:close/>
                </a:path>
              </a:pathLst>
            </a:custGeom>
            <a:noFill/>
            <a:ln w="12700" cap="flat" cmpd="sng" algn="ctr">
              <a:solidFill>
                <a:srgbClr val="00B0F0"/>
              </a:solidFill>
              <a:prstDash val="solid"/>
              <a:miter lim="800000"/>
            </a:ln>
            <a:effectLst/>
          </p:spPr>
          <p:txBody>
            <a:bodyPr spcFirstLastPara="0" vert="horz" wrap="square" lIns="1736738" tIns="95250" rIns="95251" bIns="95250" numCol="1" spcCol="1270" anchor="t" anchorCtr="0">
              <a:noAutofit/>
            </a:bodyPr>
            <a:lstStyle/>
            <a:p>
              <a:pPr marL="0" marR="0" lvl="1" indent="0" defTabSz="889000" eaLnBrk="1" fontAlgn="ctr" latinLnBrk="0" hangingPunct="1">
                <a:lnSpc>
                  <a:spcPct val="90000"/>
                </a:lnSpc>
                <a:spcBef>
                  <a:spcPts val="0"/>
                </a:spcBef>
                <a:spcAft>
                  <a:spcPct val="15000"/>
                </a:spcAft>
                <a:buClrTx/>
                <a:buSzTx/>
                <a:buFontTx/>
                <a:buNone/>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a:p>
              <a:pPr marL="228600" marR="0" lvl="1" indent="-228600" defTabSz="889000" eaLnBrk="1" fontAlgn="ctr" latinLnBrk="0" hangingPunct="1">
                <a:lnSpc>
                  <a:spcPct val="90000"/>
                </a:lnSpc>
                <a:spcBef>
                  <a:spcPts val="0"/>
                </a:spcBef>
                <a:spcAft>
                  <a:spcPct val="15000"/>
                </a:spcAft>
                <a:buClrTx/>
                <a:buSzTx/>
                <a:buFontTx/>
                <a:buChar char="••"/>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5" name="任意多边形 384"/>
            <p:cNvSpPr/>
            <p:nvPr/>
          </p:nvSpPr>
          <p:spPr>
            <a:xfrm>
              <a:off x="7206911" y="4473116"/>
              <a:ext cx="3713232" cy="1828245"/>
            </a:xfrm>
            <a:custGeom>
              <a:avLst/>
              <a:gdLst>
                <a:gd name="connsiteX0" fmla="*/ 0 w 7489897"/>
                <a:gd name="connsiteY0" fmla="*/ 143509 h 1435094"/>
                <a:gd name="connsiteX1" fmla="*/ 143509 w 7489897"/>
                <a:gd name="connsiteY1" fmla="*/ 0 h 1435094"/>
                <a:gd name="connsiteX2" fmla="*/ 7346388 w 7489897"/>
                <a:gd name="connsiteY2" fmla="*/ 0 h 1435094"/>
                <a:gd name="connsiteX3" fmla="*/ 7489897 w 7489897"/>
                <a:gd name="connsiteY3" fmla="*/ 143509 h 1435094"/>
                <a:gd name="connsiteX4" fmla="*/ 7489897 w 7489897"/>
                <a:gd name="connsiteY4" fmla="*/ 1291585 h 1435094"/>
                <a:gd name="connsiteX5" fmla="*/ 7346388 w 7489897"/>
                <a:gd name="connsiteY5" fmla="*/ 1435094 h 1435094"/>
                <a:gd name="connsiteX6" fmla="*/ 143509 w 7489897"/>
                <a:gd name="connsiteY6" fmla="*/ 1435094 h 1435094"/>
                <a:gd name="connsiteX7" fmla="*/ 0 w 7489897"/>
                <a:gd name="connsiteY7" fmla="*/ 1291585 h 1435094"/>
                <a:gd name="connsiteX8" fmla="*/ 0 w 7489897"/>
                <a:gd name="connsiteY8" fmla="*/ 143509 h 143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9897" h="1435094">
                  <a:moveTo>
                    <a:pt x="0" y="143509"/>
                  </a:moveTo>
                  <a:cubicBezTo>
                    <a:pt x="0" y="64251"/>
                    <a:pt x="64251" y="0"/>
                    <a:pt x="143509" y="0"/>
                  </a:cubicBezTo>
                  <a:lnTo>
                    <a:pt x="7346388" y="0"/>
                  </a:lnTo>
                  <a:cubicBezTo>
                    <a:pt x="7425646" y="0"/>
                    <a:pt x="7489897" y="64251"/>
                    <a:pt x="7489897" y="143509"/>
                  </a:cubicBezTo>
                  <a:lnTo>
                    <a:pt x="7489897" y="1291585"/>
                  </a:lnTo>
                  <a:cubicBezTo>
                    <a:pt x="7489897" y="1370843"/>
                    <a:pt x="7425646" y="1435094"/>
                    <a:pt x="7346388" y="1435094"/>
                  </a:cubicBezTo>
                  <a:lnTo>
                    <a:pt x="143509" y="1435094"/>
                  </a:lnTo>
                  <a:cubicBezTo>
                    <a:pt x="64251" y="1435094"/>
                    <a:pt x="0" y="1370843"/>
                    <a:pt x="0" y="1291585"/>
                  </a:cubicBezTo>
                  <a:lnTo>
                    <a:pt x="0" y="143509"/>
                  </a:lnTo>
                  <a:close/>
                </a:path>
              </a:pathLst>
            </a:custGeom>
            <a:noFill/>
            <a:ln w="12700" cap="flat" cmpd="sng" algn="ctr">
              <a:solidFill>
                <a:srgbClr val="00B0F0"/>
              </a:solidFill>
              <a:prstDash val="solid"/>
              <a:miter lim="800000"/>
            </a:ln>
            <a:effectLst/>
          </p:spPr>
          <p:txBody>
            <a:bodyPr spcFirstLastPara="0" vert="horz" wrap="square" lIns="1736738" tIns="95250" rIns="95251" bIns="95250" numCol="1" spcCol="1270" anchor="t" anchorCtr="0">
              <a:noAutofit/>
            </a:bodyPr>
            <a:lstStyle/>
            <a:p>
              <a:pPr marL="0" marR="0" lvl="1" indent="0" defTabSz="889000" eaLnBrk="1" fontAlgn="ctr" latinLnBrk="0" hangingPunct="1">
                <a:lnSpc>
                  <a:spcPct val="90000"/>
                </a:lnSpc>
                <a:spcBef>
                  <a:spcPts val="0"/>
                </a:spcBef>
                <a:spcAft>
                  <a:spcPct val="15000"/>
                </a:spcAft>
                <a:buClrTx/>
                <a:buSzTx/>
                <a:buFontTx/>
                <a:buNone/>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a:p>
              <a:pPr marL="228600" marR="0" lvl="1" indent="-228600" defTabSz="889000" eaLnBrk="1" fontAlgn="ctr" latinLnBrk="0" hangingPunct="1">
                <a:lnSpc>
                  <a:spcPct val="90000"/>
                </a:lnSpc>
                <a:spcBef>
                  <a:spcPts val="0"/>
                </a:spcBef>
                <a:spcAft>
                  <a:spcPct val="15000"/>
                </a:spcAft>
                <a:buClrTx/>
                <a:buSzTx/>
                <a:buFontTx/>
                <a:buChar char="••"/>
                <a:tabLst/>
                <a:defRPr/>
              </a:pPr>
              <a:endParaRPr kumimoji="0" lang="en-US" altLang="zh-CN" sz="2000" b="0" i="0" u="none" strike="noStrike" kern="0" cap="none" spc="0" normalizeH="0" baseline="0" noProof="0" dirty="0">
                <a:ln>
                  <a:noFill/>
                </a:ln>
                <a:solidFill>
                  <a:srgbClr val="666666"/>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86" name="组合 301"/>
            <p:cNvGrpSpPr/>
            <p:nvPr/>
          </p:nvGrpSpPr>
          <p:grpSpPr>
            <a:xfrm>
              <a:off x="9425763" y="5638706"/>
              <a:ext cx="527750" cy="205415"/>
              <a:chOff x="3930764" y="3906520"/>
              <a:chExt cx="952523" cy="561394"/>
            </a:xfrm>
            <a:solidFill>
              <a:srgbClr val="666666">
                <a:lumMod val="50000"/>
              </a:srgbClr>
            </a:solidFill>
          </p:grpSpPr>
          <p:grpSp>
            <p:nvGrpSpPr>
              <p:cNvPr id="387" name="组合 187"/>
              <p:cNvGrpSpPr/>
              <p:nvPr/>
            </p:nvGrpSpPr>
            <p:grpSpPr>
              <a:xfrm>
                <a:off x="3930764" y="3906520"/>
                <a:ext cx="952523" cy="287074"/>
                <a:chOff x="9419704" y="2777861"/>
                <a:chExt cx="1722438" cy="519113"/>
              </a:xfrm>
              <a:grpFill/>
            </p:grpSpPr>
            <p:grpSp>
              <p:nvGrpSpPr>
                <p:cNvPr id="401" name="组合 189"/>
                <p:cNvGrpSpPr/>
                <p:nvPr/>
              </p:nvGrpSpPr>
              <p:grpSpPr>
                <a:xfrm>
                  <a:off x="10669067" y="2893749"/>
                  <a:ext cx="196850" cy="36513"/>
                  <a:chOff x="10707167" y="1194489"/>
                  <a:chExt cx="196850" cy="36513"/>
                </a:xfrm>
                <a:grpFill/>
              </p:grpSpPr>
              <p:sp>
                <p:nvSpPr>
                  <p:cNvPr id="409"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0"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1"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2"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02" name="组合 188"/>
                <p:cNvGrpSpPr/>
                <p:nvPr/>
              </p:nvGrpSpPr>
              <p:grpSpPr>
                <a:xfrm>
                  <a:off x="10669067" y="3144574"/>
                  <a:ext cx="196850" cy="36513"/>
                  <a:chOff x="10707167" y="1445314"/>
                  <a:chExt cx="196850" cy="36513"/>
                </a:xfrm>
                <a:grpFill/>
              </p:grpSpPr>
              <p:sp>
                <p:nvSpPr>
                  <p:cNvPr id="405"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6"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7"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8"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403"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4"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88" name="组合 200"/>
              <p:cNvGrpSpPr/>
              <p:nvPr/>
            </p:nvGrpSpPr>
            <p:grpSpPr>
              <a:xfrm>
                <a:off x="3930764" y="4180840"/>
                <a:ext cx="952523" cy="287074"/>
                <a:chOff x="9419704" y="2777861"/>
                <a:chExt cx="1722438" cy="519113"/>
              </a:xfrm>
              <a:grpFill/>
            </p:grpSpPr>
            <p:grpSp>
              <p:nvGrpSpPr>
                <p:cNvPr id="389" name="组合 189"/>
                <p:cNvGrpSpPr/>
                <p:nvPr/>
              </p:nvGrpSpPr>
              <p:grpSpPr>
                <a:xfrm>
                  <a:off x="10669067" y="2893749"/>
                  <a:ext cx="196850" cy="36513"/>
                  <a:chOff x="10707167" y="1194489"/>
                  <a:chExt cx="196850" cy="36513"/>
                </a:xfrm>
                <a:grpFill/>
              </p:grpSpPr>
              <p:sp>
                <p:nvSpPr>
                  <p:cNvPr id="397"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8"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9"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0"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90" name="组合 188"/>
                <p:cNvGrpSpPr/>
                <p:nvPr/>
              </p:nvGrpSpPr>
              <p:grpSpPr>
                <a:xfrm>
                  <a:off x="10669067" y="3144574"/>
                  <a:ext cx="196850" cy="36513"/>
                  <a:chOff x="10707167" y="1445314"/>
                  <a:chExt cx="196850" cy="36513"/>
                </a:xfrm>
                <a:grpFill/>
              </p:grpSpPr>
              <p:sp>
                <p:nvSpPr>
                  <p:cNvPr id="393"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4"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5"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6"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91"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2"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478"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413" name="TextBox 302"/>
            <p:cNvSpPr txBox="1"/>
            <p:nvPr/>
          </p:nvSpPr>
          <p:spPr>
            <a:xfrm>
              <a:off x="9186193" y="6015084"/>
              <a:ext cx="978259" cy="307801"/>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2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Switch</a:t>
              </a:r>
            </a:p>
          </p:txBody>
        </p:sp>
        <p:grpSp>
          <p:nvGrpSpPr>
            <p:cNvPr id="414" name="组合 316"/>
            <p:cNvGrpSpPr/>
            <p:nvPr/>
          </p:nvGrpSpPr>
          <p:grpSpPr>
            <a:xfrm>
              <a:off x="5580243" y="3366070"/>
              <a:ext cx="1273190" cy="1205004"/>
              <a:chOff x="3549713" y="1238250"/>
              <a:chExt cx="1508062" cy="971550"/>
            </a:xfrm>
            <a:effectLst>
              <a:outerShdw blurRad="76200" dir="18900000" sy="23000" kx="-1200000" algn="bl" rotWithShape="0">
                <a:prstClr val="black">
                  <a:alpha val="20000"/>
                </a:prstClr>
              </a:outerShdw>
            </a:effectLst>
          </p:grpSpPr>
          <p:sp>
            <p:nvSpPr>
              <p:cNvPr id="415" name="Freeform 51"/>
              <p:cNvSpPr>
                <a:spLocks noEditPoints="1"/>
              </p:cNvSpPr>
              <p:nvPr/>
            </p:nvSpPr>
            <p:spPr bwMode="auto">
              <a:xfrm>
                <a:off x="3629025" y="1238250"/>
                <a:ext cx="1428750" cy="971550"/>
              </a:xfrm>
              <a:custGeom>
                <a:avLst/>
                <a:gdLst/>
                <a:ahLst/>
                <a:cxnLst>
                  <a:cxn ang="0">
                    <a:pos x="391" y="7288"/>
                  </a:cxn>
                  <a:cxn ang="0">
                    <a:pos x="13792" y="12965"/>
                  </a:cxn>
                  <a:cxn ang="0">
                    <a:pos x="13245" y="13213"/>
                  </a:cxn>
                  <a:cxn ang="0">
                    <a:pos x="12490" y="13411"/>
                  </a:cxn>
                  <a:cxn ang="0">
                    <a:pos x="11310" y="13607"/>
                  </a:cxn>
                  <a:cxn ang="0">
                    <a:pos x="10102" y="13737"/>
                  </a:cxn>
                  <a:cxn ang="0">
                    <a:pos x="9765" y="13625"/>
                  </a:cxn>
                  <a:cxn ang="0">
                    <a:pos x="9327" y="13338"/>
                  </a:cxn>
                  <a:cxn ang="0">
                    <a:pos x="9113" y="12822"/>
                  </a:cxn>
                  <a:cxn ang="0">
                    <a:pos x="9383" y="12393"/>
                  </a:cxn>
                  <a:cxn ang="0">
                    <a:pos x="9949" y="12210"/>
                  </a:cxn>
                  <a:cxn ang="0">
                    <a:pos x="10630" y="12169"/>
                  </a:cxn>
                  <a:cxn ang="0">
                    <a:pos x="12049" y="12134"/>
                  </a:cxn>
                  <a:cxn ang="0">
                    <a:pos x="12551" y="12105"/>
                  </a:cxn>
                  <a:cxn ang="0">
                    <a:pos x="13123" y="11940"/>
                  </a:cxn>
                  <a:cxn ang="0">
                    <a:pos x="13706" y="11450"/>
                  </a:cxn>
                  <a:cxn ang="0">
                    <a:pos x="14007" y="10312"/>
                  </a:cxn>
                  <a:cxn ang="0">
                    <a:pos x="14572" y="7703"/>
                  </a:cxn>
                  <a:cxn ang="0">
                    <a:pos x="14727" y="7230"/>
                  </a:cxn>
                  <a:cxn ang="0">
                    <a:pos x="14994" y="6843"/>
                  </a:cxn>
                  <a:cxn ang="0">
                    <a:pos x="15429" y="6611"/>
                  </a:cxn>
                  <a:cxn ang="0">
                    <a:pos x="15803" y="6766"/>
                  </a:cxn>
                  <a:cxn ang="0">
                    <a:pos x="15891" y="7203"/>
                  </a:cxn>
                  <a:cxn ang="0">
                    <a:pos x="15859" y="7947"/>
                  </a:cxn>
                  <a:cxn ang="0">
                    <a:pos x="15662" y="9073"/>
                  </a:cxn>
                  <a:cxn ang="0">
                    <a:pos x="15078" y="11556"/>
                  </a:cxn>
                  <a:cxn ang="0">
                    <a:pos x="14970" y="11842"/>
                  </a:cxn>
                  <a:cxn ang="0">
                    <a:pos x="14699" y="12227"/>
                  </a:cxn>
                  <a:cxn ang="0">
                    <a:pos x="13153" y="4420"/>
                  </a:cxn>
                  <a:cxn ang="0">
                    <a:pos x="12907" y="10857"/>
                  </a:cxn>
                  <a:cxn ang="0">
                    <a:pos x="12413" y="11409"/>
                  </a:cxn>
                  <a:cxn ang="0">
                    <a:pos x="11601" y="11647"/>
                  </a:cxn>
                  <a:cxn ang="0">
                    <a:pos x="9374" y="11647"/>
                  </a:cxn>
                  <a:cxn ang="0">
                    <a:pos x="9589" y="7083"/>
                  </a:cxn>
                  <a:cxn ang="0">
                    <a:pos x="9370" y="7220"/>
                  </a:cxn>
                  <a:cxn ang="0">
                    <a:pos x="8999" y="7317"/>
                  </a:cxn>
                  <a:cxn ang="0">
                    <a:pos x="8401" y="7307"/>
                  </a:cxn>
                  <a:cxn ang="0">
                    <a:pos x="6475" y="7315"/>
                  </a:cxn>
                  <a:cxn ang="0">
                    <a:pos x="6013" y="7169"/>
                  </a:cxn>
                  <a:cxn ang="0">
                    <a:pos x="5848" y="6899"/>
                  </a:cxn>
                  <a:cxn ang="0">
                    <a:pos x="5796" y="6532"/>
                  </a:cxn>
                  <a:cxn ang="0">
                    <a:pos x="6013" y="6285"/>
                  </a:cxn>
                  <a:cxn ang="0">
                    <a:pos x="6390" y="6187"/>
                  </a:cxn>
                  <a:cxn ang="0">
                    <a:pos x="11009" y="4005"/>
                  </a:cxn>
                  <a:cxn ang="0">
                    <a:pos x="11406" y="3863"/>
                  </a:cxn>
                  <a:cxn ang="0">
                    <a:pos x="12047" y="3830"/>
                  </a:cxn>
                  <a:cxn ang="0">
                    <a:pos x="12712" y="4000"/>
                  </a:cxn>
                  <a:cxn ang="0">
                    <a:pos x="13042" y="4235"/>
                  </a:cxn>
                  <a:cxn ang="0">
                    <a:pos x="13153" y="4420"/>
                  </a:cxn>
                  <a:cxn ang="0">
                    <a:pos x="12929" y="155"/>
                  </a:cxn>
                  <a:cxn ang="0">
                    <a:pos x="13505" y="631"/>
                  </a:cxn>
                  <a:cxn ang="0">
                    <a:pos x="13800" y="1331"/>
                  </a:cxn>
                  <a:cxn ang="0">
                    <a:pos x="13723" y="2107"/>
                  </a:cxn>
                  <a:cxn ang="0">
                    <a:pos x="13303" y="2729"/>
                  </a:cxn>
                  <a:cxn ang="0">
                    <a:pos x="12640" y="3088"/>
                  </a:cxn>
                  <a:cxn ang="0">
                    <a:pos x="11859" y="3088"/>
                  </a:cxn>
                  <a:cxn ang="0">
                    <a:pos x="11197" y="2729"/>
                  </a:cxn>
                  <a:cxn ang="0">
                    <a:pos x="10777" y="2107"/>
                  </a:cxn>
                  <a:cxn ang="0">
                    <a:pos x="10701" y="1331"/>
                  </a:cxn>
                  <a:cxn ang="0">
                    <a:pos x="10994" y="631"/>
                  </a:cxn>
                  <a:cxn ang="0">
                    <a:pos x="11571" y="155"/>
                  </a:cxn>
                </a:cxnLst>
                <a:rect l="0" t="0" r="r" b="b"/>
                <a:pathLst>
                  <a:path w="16432" h="16784">
                    <a:moveTo>
                      <a:pt x="0" y="7972"/>
                    </a:moveTo>
                    <a:lnTo>
                      <a:pt x="7829" y="7972"/>
                    </a:lnTo>
                    <a:lnTo>
                      <a:pt x="7829" y="16784"/>
                    </a:lnTo>
                    <a:lnTo>
                      <a:pt x="0" y="16784"/>
                    </a:lnTo>
                    <a:lnTo>
                      <a:pt x="0" y="7972"/>
                    </a:lnTo>
                    <a:close/>
                    <a:moveTo>
                      <a:pt x="695" y="6789"/>
                    </a:moveTo>
                    <a:lnTo>
                      <a:pt x="4866" y="6789"/>
                    </a:lnTo>
                    <a:lnTo>
                      <a:pt x="4866" y="7288"/>
                    </a:lnTo>
                    <a:lnTo>
                      <a:pt x="695" y="7288"/>
                    </a:lnTo>
                    <a:lnTo>
                      <a:pt x="391" y="7288"/>
                    </a:lnTo>
                    <a:lnTo>
                      <a:pt x="196" y="7288"/>
                    </a:lnTo>
                    <a:lnTo>
                      <a:pt x="196" y="2812"/>
                    </a:lnTo>
                    <a:lnTo>
                      <a:pt x="696" y="2811"/>
                    </a:lnTo>
                    <a:lnTo>
                      <a:pt x="695" y="6789"/>
                    </a:lnTo>
                    <a:close/>
                    <a:moveTo>
                      <a:pt x="14433" y="12499"/>
                    </a:moveTo>
                    <a:lnTo>
                      <a:pt x="16432" y="16543"/>
                    </a:lnTo>
                    <a:lnTo>
                      <a:pt x="15575" y="16543"/>
                    </a:lnTo>
                    <a:lnTo>
                      <a:pt x="13886" y="12908"/>
                    </a:lnTo>
                    <a:lnTo>
                      <a:pt x="13839" y="12936"/>
                    </a:lnTo>
                    <a:lnTo>
                      <a:pt x="13792" y="12965"/>
                    </a:lnTo>
                    <a:lnTo>
                      <a:pt x="13742" y="12992"/>
                    </a:lnTo>
                    <a:lnTo>
                      <a:pt x="13693" y="13018"/>
                    </a:lnTo>
                    <a:lnTo>
                      <a:pt x="13643" y="13045"/>
                    </a:lnTo>
                    <a:lnTo>
                      <a:pt x="13591" y="13071"/>
                    </a:lnTo>
                    <a:lnTo>
                      <a:pt x="13539" y="13096"/>
                    </a:lnTo>
                    <a:lnTo>
                      <a:pt x="13486" y="13120"/>
                    </a:lnTo>
                    <a:lnTo>
                      <a:pt x="13430" y="13145"/>
                    </a:lnTo>
                    <a:lnTo>
                      <a:pt x="13371" y="13168"/>
                    </a:lnTo>
                    <a:lnTo>
                      <a:pt x="13309" y="13191"/>
                    </a:lnTo>
                    <a:lnTo>
                      <a:pt x="13245" y="13213"/>
                    </a:lnTo>
                    <a:lnTo>
                      <a:pt x="13179" y="13236"/>
                    </a:lnTo>
                    <a:lnTo>
                      <a:pt x="13110" y="13257"/>
                    </a:lnTo>
                    <a:lnTo>
                      <a:pt x="13039" y="13278"/>
                    </a:lnTo>
                    <a:lnTo>
                      <a:pt x="12965" y="13299"/>
                    </a:lnTo>
                    <a:lnTo>
                      <a:pt x="12890" y="13319"/>
                    </a:lnTo>
                    <a:lnTo>
                      <a:pt x="12812" y="13338"/>
                    </a:lnTo>
                    <a:lnTo>
                      <a:pt x="12734" y="13358"/>
                    </a:lnTo>
                    <a:lnTo>
                      <a:pt x="12654" y="13376"/>
                    </a:lnTo>
                    <a:lnTo>
                      <a:pt x="12572" y="13394"/>
                    </a:lnTo>
                    <a:lnTo>
                      <a:pt x="12490" y="13411"/>
                    </a:lnTo>
                    <a:lnTo>
                      <a:pt x="12407" y="13428"/>
                    </a:lnTo>
                    <a:lnTo>
                      <a:pt x="12323" y="13445"/>
                    </a:lnTo>
                    <a:lnTo>
                      <a:pt x="12238" y="13461"/>
                    </a:lnTo>
                    <a:lnTo>
                      <a:pt x="12153" y="13477"/>
                    </a:lnTo>
                    <a:lnTo>
                      <a:pt x="12067" y="13492"/>
                    </a:lnTo>
                    <a:lnTo>
                      <a:pt x="11982" y="13507"/>
                    </a:lnTo>
                    <a:lnTo>
                      <a:pt x="11810" y="13534"/>
                    </a:lnTo>
                    <a:lnTo>
                      <a:pt x="11640" y="13560"/>
                    </a:lnTo>
                    <a:lnTo>
                      <a:pt x="11473" y="13585"/>
                    </a:lnTo>
                    <a:lnTo>
                      <a:pt x="11310" y="13607"/>
                    </a:lnTo>
                    <a:lnTo>
                      <a:pt x="11151" y="13628"/>
                    </a:lnTo>
                    <a:lnTo>
                      <a:pt x="10999" y="13645"/>
                    </a:lnTo>
                    <a:lnTo>
                      <a:pt x="9637" y="16543"/>
                    </a:lnTo>
                    <a:lnTo>
                      <a:pt x="8877" y="16543"/>
                    </a:lnTo>
                    <a:lnTo>
                      <a:pt x="10243" y="13726"/>
                    </a:lnTo>
                    <a:lnTo>
                      <a:pt x="10187" y="13731"/>
                    </a:lnTo>
                    <a:lnTo>
                      <a:pt x="10146" y="13736"/>
                    </a:lnTo>
                    <a:lnTo>
                      <a:pt x="10121" y="13738"/>
                    </a:lnTo>
                    <a:lnTo>
                      <a:pt x="10112" y="13739"/>
                    </a:lnTo>
                    <a:lnTo>
                      <a:pt x="10102" y="13737"/>
                    </a:lnTo>
                    <a:lnTo>
                      <a:pt x="10071" y="13729"/>
                    </a:lnTo>
                    <a:lnTo>
                      <a:pt x="10049" y="13724"/>
                    </a:lnTo>
                    <a:lnTo>
                      <a:pt x="10024" y="13717"/>
                    </a:lnTo>
                    <a:lnTo>
                      <a:pt x="9995" y="13708"/>
                    </a:lnTo>
                    <a:lnTo>
                      <a:pt x="9962" y="13698"/>
                    </a:lnTo>
                    <a:lnTo>
                      <a:pt x="9928" y="13687"/>
                    </a:lnTo>
                    <a:lnTo>
                      <a:pt x="9890" y="13674"/>
                    </a:lnTo>
                    <a:lnTo>
                      <a:pt x="9850" y="13660"/>
                    </a:lnTo>
                    <a:lnTo>
                      <a:pt x="9808" y="13643"/>
                    </a:lnTo>
                    <a:lnTo>
                      <a:pt x="9765" y="13625"/>
                    </a:lnTo>
                    <a:lnTo>
                      <a:pt x="9721" y="13606"/>
                    </a:lnTo>
                    <a:lnTo>
                      <a:pt x="9676" y="13585"/>
                    </a:lnTo>
                    <a:lnTo>
                      <a:pt x="9631" y="13560"/>
                    </a:lnTo>
                    <a:lnTo>
                      <a:pt x="9585" y="13535"/>
                    </a:lnTo>
                    <a:lnTo>
                      <a:pt x="9540" y="13508"/>
                    </a:lnTo>
                    <a:lnTo>
                      <a:pt x="9495" y="13479"/>
                    </a:lnTo>
                    <a:lnTo>
                      <a:pt x="9451" y="13446"/>
                    </a:lnTo>
                    <a:lnTo>
                      <a:pt x="9408" y="13413"/>
                    </a:lnTo>
                    <a:lnTo>
                      <a:pt x="9367" y="13377"/>
                    </a:lnTo>
                    <a:lnTo>
                      <a:pt x="9327" y="13338"/>
                    </a:lnTo>
                    <a:lnTo>
                      <a:pt x="9290" y="13297"/>
                    </a:lnTo>
                    <a:lnTo>
                      <a:pt x="9256" y="13255"/>
                    </a:lnTo>
                    <a:lnTo>
                      <a:pt x="9223" y="13209"/>
                    </a:lnTo>
                    <a:lnTo>
                      <a:pt x="9195" y="13162"/>
                    </a:lnTo>
                    <a:lnTo>
                      <a:pt x="9171" y="13110"/>
                    </a:lnTo>
                    <a:lnTo>
                      <a:pt x="9150" y="13058"/>
                    </a:lnTo>
                    <a:lnTo>
                      <a:pt x="9133" y="13002"/>
                    </a:lnTo>
                    <a:lnTo>
                      <a:pt x="9121" y="12944"/>
                    </a:lnTo>
                    <a:lnTo>
                      <a:pt x="9114" y="12883"/>
                    </a:lnTo>
                    <a:lnTo>
                      <a:pt x="9113" y="12822"/>
                    </a:lnTo>
                    <a:lnTo>
                      <a:pt x="9117" y="12765"/>
                    </a:lnTo>
                    <a:lnTo>
                      <a:pt x="9128" y="12712"/>
                    </a:lnTo>
                    <a:lnTo>
                      <a:pt x="9145" y="12661"/>
                    </a:lnTo>
                    <a:lnTo>
                      <a:pt x="9165" y="12614"/>
                    </a:lnTo>
                    <a:lnTo>
                      <a:pt x="9192" y="12570"/>
                    </a:lnTo>
                    <a:lnTo>
                      <a:pt x="9222" y="12529"/>
                    </a:lnTo>
                    <a:lnTo>
                      <a:pt x="9257" y="12490"/>
                    </a:lnTo>
                    <a:lnTo>
                      <a:pt x="9295" y="12456"/>
                    </a:lnTo>
                    <a:lnTo>
                      <a:pt x="9337" y="12422"/>
                    </a:lnTo>
                    <a:lnTo>
                      <a:pt x="9383" y="12393"/>
                    </a:lnTo>
                    <a:lnTo>
                      <a:pt x="9432" y="12365"/>
                    </a:lnTo>
                    <a:lnTo>
                      <a:pt x="9482" y="12339"/>
                    </a:lnTo>
                    <a:lnTo>
                      <a:pt x="9536" y="12316"/>
                    </a:lnTo>
                    <a:lnTo>
                      <a:pt x="9591" y="12295"/>
                    </a:lnTo>
                    <a:lnTo>
                      <a:pt x="9649" y="12276"/>
                    </a:lnTo>
                    <a:lnTo>
                      <a:pt x="9708" y="12260"/>
                    </a:lnTo>
                    <a:lnTo>
                      <a:pt x="9767" y="12245"/>
                    </a:lnTo>
                    <a:lnTo>
                      <a:pt x="9827" y="12231"/>
                    </a:lnTo>
                    <a:lnTo>
                      <a:pt x="9888" y="12220"/>
                    </a:lnTo>
                    <a:lnTo>
                      <a:pt x="9949" y="12210"/>
                    </a:lnTo>
                    <a:lnTo>
                      <a:pt x="10010" y="12201"/>
                    </a:lnTo>
                    <a:lnTo>
                      <a:pt x="10070" y="12194"/>
                    </a:lnTo>
                    <a:lnTo>
                      <a:pt x="10130" y="12187"/>
                    </a:lnTo>
                    <a:lnTo>
                      <a:pt x="10188" y="12182"/>
                    </a:lnTo>
                    <a:lnTo>
                      <a:pt x="10245" y="12179"/>
                    </a:lnTo>
                    <a:lnTo>
                      <a:pt x="10300" y="12176"/>
                    </a:lnTo>
                    <a:lnTo>
                      <a:pt x="10353" y="12173"/>
                    </a:lnTo>
                    <a:lnTo>
                      <a:pt x="10453" y="12170"/>
                    </a:lnTo>
                    <a:lnTo>
                      <a:pt x="10540" y="12169"/>
                    </a:lnTo>
                    <a:lnTo>
                      <a:pt x="10630" y="12169"/>
                    </a:lnTo>
                    <a:lnTo>
                      <a:pt x="10741" y="12167"/>
                    </a:lnTo>
                    <a:lnTo>
                      <a:pt x="10869" y="12165"/>
                    </a:lnTo>
                    <a:lnTo>
                      <a:pt x="11010" y="12162"/>
                    </a:lnTo>
                    <a:lnTo>
                      <a:pt x="11159" y="12159"/>
                    </a:lnTo>
                    <a:lnTo>
                      <a:pt x="11314" y="12155"/>
                    </a:lnTo>
                    <a:lnTo>
                      <a:pt x="11470" y="12151"/>
                    </a:lnTo>
                    <a:lnTo>
                      <a:pt x="11626" y="12146"/>
                    </a:lnTo>
                    <a:lnTo>
                      <a:pt x="11777" y="12142"/>
                    </a:lnTo>
                    <a:lnTo>
                      <a:pt x="11919" y="12137"/>
                    </a:lnTo>
                    <a:lnTo>
                      <a:pt x="12049" y="12134"/>
                    </a:lnTo>
                    <a:lnTo>
                      <a:pt x="12163" y="12130"/>
                    </a:lnTo>
                    <a:lnTo>
                      <a:pt x="12259" y="12126"/>
                    </a:lnTo>
                    <a:lnTo>
                      <a:pt x="12331" y="12124"/>
                    </a:lnTo>
                    <a:lnTo>
                      <a:pt x="12376" y="12122"/>
                    </a:lnTo>
                    <a:lnTo>
                      <a:pt x="12393" y="12122"/>
                    </a:lnTo>
                    <a:lnTo>
                      <a:pt x="12408" y="12121"/>
                    </a:lnTo>
                    <a:lnTo>
                      <a:pt x="12449" y="12118"/>
                    </a:lnTo>
                    <a:lnTo>
                      <a:pt x="12478" y="12115"/>
                    </a:lnTo>
                    <a:lnTo>
                      <a:pt x="12512" y="12111"/>
                    </a:lnTo>
                    <a:lnTo>
                      <a:pt x="12551" y="12105"/>
                    </a:lnTo>
                    <a:lnTo>
                      <a:pt x="12596" y="12098"/>
                    </a:lnTo>
                    <a:lnTo>
                      <a:pt x="12644" y="12090"/>
                    </a:lnTo>
                    <a:lnTo>
                      <a:pt x="12696" y="12079"/>
                    </a:lnTo>
                    <a:lnTo>
                      <a:pt x="12751" y="12067"/>
                    </a:lnTo>
                    <a:lnTo>
                      <a:pt x="12808" y="12052"/>
                    </a:lnTo>
                    <a:lnTo>
                      <a:pt x="12869" y="12035"/>
                    </a:lnTo>
                    <a:lnTo>
                      <a:pt x="12931" y="12015"/>
                    </a:lnTo>
                    <a:lnTo>
                      <a:pt x="12994" y="11993"/>
                    </a:lnTo>
                    <a:lnTo>
                      <a:pt x="13058" y="11968"/>
                    </a:lnTo>
                    <a:lnTo>
                      <a:pt x="13123" y="11940"/>
                    </a:lnTo>
                    <a:lnTo>
                      <a:pt x="13188" y="11908"/>
                    </a:lnTo>
                    <a:lnTo>
                      <a:pt x="13252" y="11874"/>
                    </a:lnTo>
                    <a:lnTo>
                      <a:pt x="13316" y="11835"/>
                    </a:lnTo>
                    <a:lnTo>
                      <a:pt x="13379" y="11793"/>
                    </a:lnTo>
                    <a:lnTo>
                      <a:pt x="13439" y="11746"/>
                    </a:lnTo>
                    <a:lnTo>
                      <a:pt x="13498" y="11695"/>
                    </a:lnTo>
                    <a:lnTo>
                      <a:pt x="13556" y="11641"/>
                    </a:lnTo>
                    <a:lnTo>
                      <a:pt x="13609" y="11582"/>
                    </a:lnTo>
                    <a:lnTo>
                      <a:pt x="13659" y="11518"/>
                    </a:lnTo>
                    <a:lnTo>
                      <a:pt x="13706" y="11450"/>
                    </a:lnTo>
                    <a:lnTo>
                      <a:pt x="13748" y="11376"/>
                    </a:lnTo>
                    <a:lnTo>
                      <a:pt x="13785" y="11298"/>
                    </a:lnTo>
                    <a:lnTo>
                      <a:pt x="13818" y="11214"/>
                    </a:lnTo>
                    <a:lnTo>
                      <a:pt x="13845" y="11125"/>
                    </a:lnTo>
                    <a:lnTo>
                      <a:pt x="13866" y="11028"/>
                    </a:lnTo>
                    <a:lnTo>
                      <a:pt x="13885" y="10926"/>
                    </a:lnTo>
                    <a:lnTo>
                      <a:pt x="13906" y="10816"/>
                    </a:lnTo>
                    <a:lnTo>
                      <a:pt x="13928" y="10700"/>
                    </a:lnTo>
                    <a:lnTo>
                      <a:pt x="13953" y="10575"/>
                    </a:lnTo>
                    <a:lnTo>
                      <a:pt x="14007" y="10312"/>
                    </a:lnTo>
                    <a:lnTo>
                      <a:pt x="14064" y="10031"/>
                    </a:lnTo>
                    <a:lnTo>
                      <a:pt x="14126" y="9739"/>
                    </a:lnTo>
                    <a:lnTo>
                      <a:pt x="14189" y="9441"/>
                    </a:lnTo>
                    <a:lnTo>
                      <a:pt x="14254" y="9145"/>
                    </a:lnTo>
                    <a:lnTo>
                      <a:pt x="14317" y="8854"/>
                    </a:lnTo>
                    <a:lnTo>
                      <a:pt x="14378" y="8577"/>
                    </a:lnTo>
                    <a:lnTo>
                      <a:pt x="14436" y="8316"/>
                    </a:lnTo>
                    <a:lnTo>
                      <a:pt x="14488" y="8080"/>
                    </a:lnTo>
                    <a:lnTo>
                      <a:pt x="14534" y="7874"/>
                    </a:lnTo>
                    <a:lnTo>
                      <a:pt x="14572" y="7703"/>
                    </a:lnTo>
                    <a:lnTo>
                      <a:pt x="14601" y="7574"/>
                    </a:lnTo>
                    <a:lnTo>
                      <a:pt x="14620" y="7492"/>
                    </a:lnTo>
                    <a:lnTo>
                      <a:pt x="14626" y="7464"/>
                    </a:lnTo>
                    <a:lnTo>
                      <a:pt x="14630" y="7454"/>
                    </a:lnTo>
                    <a:lnTo>
                      <a:pt x="14639" y="7427"/>
                    </a:lnTo>
                    <a:lnTo>
                      <a:pt x="14656" y="7385"/>
                    </a:lnTo>
                    <a:lnTo>
                      <a:pt x="14680" y="7329"/>
                    </a:lnTo>
                    <a:lnTo>
                      <a:pt x="14693" y="7299"/>
                    </a:lnTo>
                    <a:lnTo>
                      <a:pt x="14709" y="7265"/>
                    </a:lnTo>
                    <a:lnTo>
                      <a:pt x="14727" y="7230"/>
                    </a:lnTo>
                    <a:lnTo>
                      <a:pt x="14746" y="7193"/>
                    </a:lnTo>
                    <a:lnTo>
                      <a:pt x="14767" y="7155"/>
                    </a:lnTo>
                    <a:lnTo>
                      <a:pt x="14790" y="7115"/>
                    </a:lnTo>
                    <a:lnTo>
                      <a:pt x="14814" y="7076"/>
                    </a:lnTo>
                    <a:lnTo>
                      <a:pt x="14840" y="7036"/>
                    </a:lnTo>
                    <a:lnTo>
                      <a:pt x="14868" y="6996"/>
                    </a:lnTo>
                    <a:lnTo>
                      <a:pt x="14897" y="6956"/>
                    </a:lnTo>
                    <a:lnTo>
                      <a:pt x="14927" y="6917"/>
                    </a:lnTo>
                    <a:lnTo>
                      <a:pt x="14960" y="6878"/>
                    </a:lnTo>
                    <a:lnTo>
                      <a:pt x="14994" y="6843"/>
                    </a:lnTo>
                    <a:lnTo>
                      <a:pt x="15030" y="6807"/>
                    </a:lnTo>
                    <a:lnTo>
                      <a:pt x="15068" y="6773"/>
                    </a:lnTo>
                    <a:lnTo>
                      <a:pt x="15108" y="6742"/>
                    </a:lnTo>
                    <a:lnTo>
                      <a:pt x="15148" y="6714"/>
                    </a:lnTo>
                    <a:lnTo>
                      <a:pt x="15191" y="6687"/>
                    </a:lnTo>
                    <a:lnTo>
                      <a:pt x="15235" y="6664"/>
                    </a:lnTo>
                    <a:lnTo>
                      <a:pt x="15281" y="6644"/>
                    </a:lnTo>
                    <a:lnTo>
                      <a:pt x="15328" y="6629"/>
                    </a:lnTo>
                    <a:lnTo>
                      <a:pt x="15377" y="6617"/>
                    </a:lnTo>
                    <a:lnTo>
                      <a:pt x="15429" y="6611"/>
                    </a:lnTo>
                    <a:lnTo>
                      <a:pt x="15482" y="6608"/>
                    </a:lnTo>
                    <a:lnTo>
                      <a:pt x="15532" y="6610"/>
                    </a:lnTo>
                    <a:lnTo>
                      <a:pt x="15580" y="6616"/>
                    </a:lnTo>
                    <a:lnTo>
                      <a:pt x="15623" y="6628"/>
                    </a:lnTo>
                    <a:lnTo>
                      <a:pt x="15661" y="6641"/>
                    </a:lnTo>
                    <a:lnTo>
                      <a:pt x="15697" y="6660"/>
                    </a:lnTo>
                    <a:lnTo>
                      <a:pt x="15728" y="6681"/>
                    </a:lnTo>
                    <a:lnTo>
                      <a:pt x="15757" y="6706"/>
                    </a:lnTo>
                    <a:lnTo>
                      <a:pt x="15781" y="6735"/>
                    </a:lnTo>
                    <a:lnTo>
                      <a:pt x="15803" y="6766"/>
                    </a:lnTo>
                    <a:lnTo>
                      <a:pt x="15822" y="6801"/>
                    </a:lnTo>
                    <a:lnTo>
                      <a:pt x="15839" y="6837"/>
                    </a:lnTo>
                    <a:lnTo>
                      <a:pt x="15852" y="6876"/>
                    </a:lnTo>
                    <a:lnTo>
                      <a:pt x="15864" y="6917"/>
                    </a:lnTo>
                    <a:lnTo>
                      <a:pt x="15873" y="6961"/>
                    </a:lnTo>
                    <a:lnTo>
                      <a:pt x="15879" y="7006"/>
                    </a:lnTo>
                    <a:lnTo>
                      <a:pt x="15886" y="7053"/>
                    </a:lnTo>
                    <a:lnTo>
                      <a:pt x="15889" y="7102"/>
                    </a:lnTo>
                    <a:lnTo>
                      <a:pt x="15891" y="7152"/>
                    </a:lnTo>
                    <a:lnTo>
                      <a:pt x="15891" y="7203"/>
                    </a:lnTo>
                    <a:lnTo>
                      <a:pt x="15891" y="7256"/>
                    </a:lnTo>
                    <a:lnTo>
                      <a:pt x="15888" y="7362"/>
                    </a:lnTo>
                    <a:lnTo>
                      <a:pt x="15883" y="7470"/>
                    </a:lnTo>
                    <a:lnTo>
                      <a:pt x="15875" y="7579"/>
                    </a:lnTo>
                    <a:lnTo>
                      <a:pt x="15869" y="7686"/>
                    </a:lnTo>
                    <a:lnTo>
                      <a:pt x="15866" y="7740"/>
                    </a:lnTo>
                    <a:lnTo>
                      <a:pt x="15864" y="7791"/>
                    </a:lnTo>
                    <a:lnTo>
                      <a:pt x="15862" y="7841"/>
                    </a:lnTo>
                    <a:lnTo>
                      <a:pt x="15862" y="7892"/>
                    </a:lnTo>
                    <a:lnTo>
                      <a:pt x="15859" y="7947"/>
                    </a:lnTo>
                    <a:lnTo>
                      <a:pt x="15853" y="8016"/>
                    </a:lnTo>
                    <a:lnTo>
                      <a:pt x="15844" y="8097"/>
                    </a:lnTo>
                    <a:lnTo>
                      <a:pt x="15830" y="8190"/>
                    </a:lnTo>
                    <a:lnTo>
                      <a:pt x="15814" y="8292"/>
                    </a:lnTo>
                    <a:lnTo>
                      <a:pt x="15794" y="8404"/>
                    </a:lnTo>
                    <a:lnTo>
                      <a:pt x="15772" y="8524"/>
                    </a:lnTo>
                    <a:lnTo>
                      <a:pt x="15748" y="8652"/>
                    </a:lnTo>
                    <a:lnTo>
                      <a:pt x="15722" y="8787"/>
                    </a:lnTo>
                    <a:lnTo>
                      <a:pt x="15693" y="8927"/>
                    </a:lnTo>
                    <a:lnTo>
                      <a:pt x="15662" y="9073"/>
                    </a:lnTo>
                    <a:lnTo>
                      <a:pt x="15631" y="9222"/>
                    </a:lnTo>
                    <a:lnTo>
                      <a:pt x="15564" y="9529"/>
                    </a:lnTo>
                    <a:lnTo>
                      <a:pt x="15494" y="9841"/>
                    </a:lnTo>
                    <a:lnTo>
                      <a:pt x="15421" y="10150"/>
                    </a:lnTo>
                    <a:lnTo>
                      <a:pt x="15351" y="10450"/>
                    </a:lnTo>
                    <a:lnTo>
                      <a:pt x="15283" y="10733"/>
                    </a:lnTo>
                    <a:lnTo>
                      <a:pt x="15220" y="10994"/>
                    </a:lnTo>
                    <a:lnTo>
                      <a:pt x="15163" y="11222"/>
                    </a:lnTo>
                    <a:lnTo>
                      <a:pt x="15116" y="11411"/>
                    </a:lnTo>
                    <a:lnTo>
                      <a:pt x="15078" y="11556"/>
                    </a:lnTo>
                    <a:lnTo>
                      <a:pt x="15054" y="11647"/>
                    </a:lnTo>
                    <a:lnTo>
                      <a:pt x="15048" y="11666"/>
                    </a:lnTo>
                    <a:lnTo>
                      <a:pt x="15042" y="11685"/>
                    </a:lnTo>
                    <a:lnTo>
                      <a:pt x="15033" y="11706"/>
                    </a:lnTo>
                    <a:lnTo>
                      <a:pt x="15026" y="11727"/>
                    </a:lnTo>
                    <a:lnTo>
                      <a:pt x="15016" y="11749"/>
                    </a:lnTo>
                    <a:lnTo>
                      <a:pt x="15006" y="11771"/>
                    </a:lnTo>
                    <a:lnTo>
                      <a:pt x="14995" y="11794"/>
                    </a:lnTo>
                    <a:lnTo>
                      <a:pt x="14983" y="11818"/>
                    </a:lnTo>
                    <a:lnTo>
                      <a:pt x="14970" y="11842"/>
                    </a:lnTo>
                    <a:lnTo>
                      <a:pt x="14957" y="11866"/>
                    </a:lnTo>
                    <a:lnTo>
                      <a:pt x="14942" y="11893"/>
                    </a:lnTo>
                    <a:lnTo>
                      <a:pt x="14926" y="11918"/>
                    </a:lnTo>
                    <a:lnTo>
                      <a:pt x="14893" y="11970"/>
                    </a:lnTo>
                    <a:lnTo>
                      <a:pt x="14856" y="12025"/>
                    </a:lnTo>
                    <a:lnTo>
                      <a:pt x="14815" y="12081"/>
                    </a:lnTo>
                    <a:lnTo>
                      <a:pt x="14771" y="12139"/>
                    </a:lnTo>
                    <a:lnTo>
                      <a:pt x="14748" y="12168"/>
                    </a:lnTo>
                    <a:lnTo>
                      <a:pt x="14724" y="12198"/>
                    </a:lnTo>
                    <a:lnTo>
                      <a:pt x="14699" y="12227"/>
                    </a:lnTo>
                    <a:lnTo>
                      <a:pt x="14673" y="12257"/>
                    </a:lnTo>
                    <a:lnTo>
                      <a:pt x="14645" y="12287"/>
                    </a:lnTo>
                    <a:lnTo>
                      <a:pt x="14618" y="12317"/>
                    </a:lnTo>
                    <a:lnTo>
                      <a:pt x="14590" y="12347"/>
                    </a:lnTo>
                    <a:lnTo>
                      <a:pt x="14559" y="12377"/>
                    </a:lnTo>
                    <a:lnTo>
                      <a:pt x="14529" y="12409"/>
                    </a:lnTo>
                    <a:lnTo>
                      <a:pt x="14498" y="12438"/>
                    </a:lnTo>
                    <a:lnTo>
                      <a:pt x="14466" y="12469"/>
                    </a:lnTo>
                    <a:lnTo>
                      <a:pt x="14433" y="12499"/>
                    </a:lnTo>
                    <a:close/>
                    <a:moveTo>
                      <a:pt x="13153" y="4420"/>
                    </a:moveTo>
                    <a:lnTo>
                      <a:pt x="13153" y="10411"/>
                    </a:lnTo>
                    <a:lnTo>
                      <a:pt x="13147" y="10425"/>
                    </a:lnTo>
                    <a:lnTo>
                      <a:pt x="13129" y="10465"/>
                    </a:lnTo>
                    <a:lnTo>
                      <a:pt x="13099" y="10526"/>
                    </a:lnTo>
                    <a:lnTo>
                      <a:pt x="13058" y="10604"/>
                    </a:lnTo>
                    <a:lnTo>
                      <a:pt x="13033" y="10649"/>
                    </a:lnTo>
                    <a:lnTo>
                      <a:pt x="13005" y="10698"/>
                    </a:lnTo>
                    <a:lnTo>
                      <a:pt x="12975" y="10749"/>
                    </a:lnTo>
                    <a:lnTo>
                      <a:pt x="12942" y="10803"/>
                    </a:lnTo>
                    <a:lnTo>
                      <a:pt x="12907" y="10857"/>
                    </a:lnTo>
                    <a:lnTo>
                      <a:pt x="12869" y="10914"/>
                    </a:lnTo>
                    <a:lnTo>
                      <a:pt x="12828" y="10971"/>
                    </a:lnTo>
                    <a:lnTo>
                      <a:pt x="12785" y="11029"/>
                    </a:lnTo>
                    <a:lnTo>
                      <a:pt x="12739" y="11087"/>
                    </a:lnTo>
                    <a:lnTo>
                      <a:pt x="12691" y="11145"/>
                    </a:lnTo>
                    <a:lnTo>
                      <a:pt x="12639" y="11201"/>
                    </a:lnTo>
                    <a:lnTo>
                      <a:pt x="12587" y="11256"/>
                    </a:lnTo>
                    <a:lnTo>
                      <a:pt x="12531" y="11309"/>
                    </a:lnTo>
                    <a:lnTo>
                      <a:pt x="12474" y="11361"/>
                    </a:lnTo>
                    <a:lnTo>
                      <a:pt x="12413" y="11409"/>
                    </a:lnTo>
                    <a:lnTo>
                      <a:pt x="12351" y="11454"/>
                    </a:lnTo>
                    <a:lnTo>
                      <a:pt x="12286" y="11496"/>
                    </a:lnTo>
                    <a:lnTo>
                      <a:pt x="12220" y="11533"/>
                    </a:lnTo>
                    <a:lnTo>
                      <a:pt x="12151" y="11566"/>
                    </a:lnTo>
                    <a:lnTo>
                      <a:pt x="12079" y="11594"/>
                    </a:lnTo>
                    <a:lnTo>
                      <a:pt x="12007" y="11617"/>
                    </a:lnTo>
                    <a:lnTo>
                      <a:pt x="11932" y="11633"/>
                    </a:lnTo>
                    <a:lnTo>
                      <a:pt x="11854" y="11643"/>
                    </a:lnTo>
                    <a:lnTo>
                      <a:pt x="11775" y="11647"/>
                    </a:lnTo>
                    <a:lnTo>
                      <a:pt x="11601" y="11647"/>
                    </a:lnTo>
                    <a:lnTo>
                      <a:pt x="11405" y="11647"/>
                    </a:lnTo>
                    <a:lnTo>
                      <a:pt x="11189" y="11647"/>
                    </a:lnTo>
                    <a:lnTo>
                      <a:pt x="10961" y="11647"/>
                    </a:lnTo>
                    <a:lnTo>
                      <a:pt x="10723" y="11647"/>
                    </a:lnTo>
                    <a:lnTo>
                      <a:pt x="10481" y="11647"/>
                    </a:lnTo>
                    <a:lnTo>
                      <a:pt x="10239" y="11647"/>
                    </a:lnTo>
                    <a:lnTo>
                      <a:pt x="10003" y="11647"/>
                    </a:lnTo>
                    <a:lnTo>
                      <a:pt x="9777" y="11647"/>
                    </a:lnTo>
                    <a:lnTo>
                      <a:pt x="9566" y="11647"/>
                    </a:lnTo>
                    <a:lnTo>
                      <a:pt x="9374" y="11647"/>
                    </a:lnTo>
                    <a:lnTo>
                      <a:pt x="9206" y="11647"/>
                    </a:lnTo>
                    <a:lnTo>
                      <a:pt x="9068" y="11647"/>
                    </a:lnTo>
                    <a:lnTo>
                      <a:pt x="8963" y="11647"/>
                    </a:lnTo>
                    <a:lnTo>
                      <a:pt x="8896" y="11647"/>
                    </a:lnTo>
                    <a:lnTo>
                      <a:pt x="8873" y="11647"/>
                    </a:lnTo>
                    <a:lnTo>
                      <a:pt x="8563" y="11825"/>
                    </a:lnTo>
                    <a:lnTo>
                      <a:pt x="8563" y="9981"/>
                    </a:lnTo>
                    <a:lnTo>
                      <a:pt x="10732" y="9981"/>
                    </a:lnTo>
                    <a:lnTo>
                      <a:pt x="10732" y="5939"/>
                    </a:lnTo>
                    <a:lnTo>
                      <a:pt x="9589" y="7083"/>
                    </a:lnTo>
                    <a:lnTo>
                      <a:pt x="9586" y="7086"/>
                    </a:lnTo>
                    <a:lnTo>
                      <a:pt x="9577" y="7095"/>
                    </a:lnTo>
                    <a:lnTo>
                      <a:pt x="9559" y="7109"/>
                    </a:lnTo>
                    <a:lnTo>
                      <a:pt x="9536" y="7127"/>
                    </a:lnTo>
                    <a:lnTo>
                      <a:pt x="9504" y="7148"/>
                    </a:lnTo>
                    <a:lnTo>
                      <a:pt x="9466" y="7171"/>
                    </a:lnTo>
                    <a:lnTo>
                      <a:pt x="9444" y="7184"/>
                    </a:lnTo>
                    <a:lnTo>
                      <a:pt x="9421" y="7195"/>
                    </a:lnTo>
                    <a:lnTo>
                      <a:pt x="9396" y="7208"/>
                    </a:lnTo>
                    <a:lnTo>
                      <a:pt x="9370" y="7220"/>
                    </a:lnTo>
                    <a:lnTo>
                      <a:pt x="9341" y="7232"/>
                    </a:lnTo>
                    <a:lnTo>
                      <a:pt x="9310" y="7244"/>
                    </a:lnTo>
                    <a:lnTo>
                      <a:pt x="9278" y="7256"/>
                    </a:lnTo>
                    <a:lnTo>
                      <a:pt x="9243" y="7266"/>
                    </a:lnTo>
                    <a:lnTo>
                      <a:pt x="9207" y="7278"/>
                    </a:lnTo>
                    <a:lnTo>
                      <a:pt x="9170" y="7287"/>
                    </a:lnTo>
                    <a:lnTo>
                      <a:pt x="9130" y="7296"/>
                    </a:lnTo>
                    <a:lnTo>
                      <a:pt x="9088" y="7304"/>
                    </a:lnTo>
                    <a:lnTo>
                      <a:pt x="9045" y="7312"/>
                    </a:lnTo>
                    <a:lnTo>
                      <a:pt x="8999" y="7317"/>
                    </a:lnTo>
                    <a:lnTo>
                      <a:pt x="8952" y="7321"/>
                    </a:lnTo>
                    <a:lnTo>
                      <a:pt x="8902" y="7324"/>
                    </a:lnTo>
                    <a:lnTo>
                      <a:pt x="8851" y="7326"/>
                    </a:lnTo>
                    <a:lnTo>
                      <a:pt x="8798" y="7326"/>
                    </a:lnTo>
                    <a:lnTo>
                      <a:pt x="8744" y="7324"/>
                    </a:lnTo>
                    <a:lnTo>
                      <a:pt x="8687" y="7321"/>
                    </a:lnTo>
                    <a:lnTo>
                      <a:pt x="8625" y="7317"/>
                    </a:lnTo>
                    <a:lnTo>
                      <a:pt x="8556" y="7314"/>
                    </a:lnTo>
                    <a:lnTo>
                      <a:pt x="8482" y="7310"/>
                    </a:lnTo>
                    <a:lnTo>
                      <a:pt x="8401" y="7307"/>
                    </a:lnTo>
                    <a:lnTo>
                      <a:pt x="8225" y="7303"/>
                    </a:lnTo>
                    <a:lnTo>
                      <a:pt x="8032" y="7301"/>
                    </a:lnTo>
                    <a:lnTo>
                      <a:pt x="7829" y="7300"/>
                    </a:lnTo>
                    <a:lnTo>
                      <a:pt x="7618" y="7300"/>
                    </a:lnTo>
                    <a:lnTo>
                      <a:pt x="7406" y="7301"/>
                    </a:lnTo>
                    <a:lnTo>
                      <a:pt x="7196" y="7303"/>
                    </a:lnTo>
                    <a:lnTo>
                      <a:pt x="6993" y="7306"/>
                    </a:lnTo>
                    <a:lnTo>
                      <a:pt x="6802" y="7308"/>
                    </a:lnTo>
                    <a:lnTo>
                      <a:pt x="6628" y="7312"/>
                    </a:lnTo>
                    <a:lnTo>
                      <a:pt x="6475" y="7315"/>
                    </a:lnTo>
                    <a:lnTo>
                      <a:pt x="6348" y="7317"/>
                    </a:lnTo>
                    <a:lnTo>
                      <a:pt x="6252" y="7319"/>
                    </a:lnTo>
                    <a:lnTo>
                      <a:pt x="6190" y="7321"/>
                    </a:lnTo>
                    <a:lnTo>
                      <a:pt x="6169" y="7321"/>
                    </a:lnTo>
                    <a:lnTo>
                      <a:pt x="6152" y="7307"/>
                    </a:lnTo>
                    <a:lnTo>
                      <a:pt x="6109" y="7270"/>
                    </a:lnTo>
                    <a:lnTo>
                      <a:pt x="6080" y="7242"/>
                    </a:lnTo>
                    <a:lnTo>
                      <a:pt x="6048" y="7209"/>
                    </a:lnTo>
                    <a:lnTo>
                      <a:pt x="6030" y="7190"/>
                    </a:lnTo>
                    <a:lnTo>
                      <a:pt x="6013" y="7169"/>
                    </a:lnTo>
                    <a:lnTo>
                      <a:pt x="5996" y="7148"/>
                    </a:lnTo>
                    <a:lnTo>
                      <a:pt x="5978" y="7125"/>
                    </a:lnTo>
                    <a:lnTo>
                      <a:pt x="5960" y="7101"/>
                    </a:lnTo>
                    <a:lnTo>
                      <a:pt x="5942" y="7076"/>
                    </a:lnTo>
                    <a:lnTo>
                      <a:pt x="5925" y="7049"/>
                    </a:lnTo>
                    <a:lnTo>
                      <a:pt x="5909" y="7022"/>
                    </a:lnTo>
                    <a:lnTo>
                      <a:pt x="5892" y="6994"/>
                    </a:lnTo>
                    <a:lnTo>
                      <a:pt x="5876" y="6963"/>
                    </a:lnTo>
                    <a:lnTo>
                      <a:pt x="5861" y="6932"/>
                    </a:lnTo>
                    <a:lnTo>
                      <a:pt x="5848" y="6899"/>
                    </a:lnTo>
                    <a:lnTo>
                      <a:pt x="5834" y="6867"/>
                    </a:lnTo>
                    <a:lnTo>
                      <a:pt x="5823" y="6832"/>
                    </a:lnTo>
                    <a:lnTo>
                      <a:pt x="5813" y="6798"/>
                    </a:lnTo>
                    <a:lnTo>
                      <a:pt x="5805" y="6762"/>
                    </a:lnTo>
                    <a:lnTo>
                      <a:pt x="5797" y="6725"/>
                    </a:lnTo>
                    <a:lnTo>
                      <a:pt x="5792" y="6686"/>
                    </a:lnTo>
                    <a:lnTo>
                      <a:pt x="5789" y="6648"/>
                    </a:lnTo>
                    <a:lnTo>
                      <a:pt x="5788" y="6608"/>
                    </a:lnTo>
                    <a:lnTo>
                      <a:pt x="5790" y="6569"/>
                    </a:lnTo>
                    <a:lnTo>
                      <a:pt x="5796" y="6532"/>
                    </a:lnTo>
                    <a:lnTo>
                      <a:pt x="5806" y="6499"/>
                    </a:lnTo>
                    <a:lnTo>
                      <a:pt x="5818" y="6467"/>
                    </a:lnTo>
                    <a:lnTo>
                      <a:pt x="5834" y="6438"/>
                    </a:lnTo>
                    <a:lnTo>
                      <a:pt x="5854" y="6409"/>
                    </a:lnTo>
                    <a:lnTo>
                      <a:pt x="5875" y="6384"/>
                    </a:lnTo>
                    <a:lnTo>
                      <a:pt x="5899" y="6360"/>
                    </a:lnTo>
                    <a:lnTo>
                      <a:pt x="5925" y="6339"/>
                    </a:lnTo>
                    <a:lnTo>
                      <a:pt x="5954" y="6319"/>
                    </a:lnTo>
                    <a:lnTo>
                      <a:pt x="5982" y="6301"/>
                    </a:lnTo>
                    <a:lnTo>
                      <a:pt x="6013" y="6285"/>
                    </a:lnTo>
                    <a:lnTo>
                      <a:pt x="6045" y="6270"/>
                    </a:lnTo>
                    <a:lnTo>
                      <a:pt x="6077" y="6256"/>
                    </a:lnTo>
                    <a:lnTo>
                      <a:pt x="6111" y="6245"/>
                    </a:lnTo>
                    <a:lnTo>
                      <a:pt x="6145" y="6233"/>
                    </a:lnTo>
                    <a:lnTo>
                      <a:pt x="6178" y="6224"/>
                    </a:lnTo>
                    <a:lnTo>
                      <a:pt x="6211" y="6216"/>
                    </a:lnTo>
                    <a:lnTo>
                      <a:pt x="6243" y="6209"/>
                    </a:lnTo>
                    <a:lnTo>
                      <a:pt x="6276" y="6203"/>
                    </a:lnTo>
                    <a:lnTo>
                      <a:pt x="6335" y="6193"/>
                    </a:lnTo>
                    <a:lnTo>
                      <a:pt x="6390" y="6187"/>
                    </a:lnTo>
                    <a:lnTo>
                      <a:pt x="6471" y="6181"/>
                    </a:lnTo>
                    <a:lnTo>
                      <a:pt x="6501" y="6180"/>
                    </a:lnTo>
                    <a:lnTo>
                      <a:pt x="8639" y="6180"/>
                    </a:lnTo>
                    <a:lnTo>
                      <a:pt x="10873" y="4088"/>
                    </a:lnTo>
                    <a:lnTo>
                      <a:pt x="10878" y="4084"/>
                    </a:lnTo>
                    <a:lnTo>
                      <a:pt x="10895" y="4072"/>
                    </a:lnTo>
                    <a:lnTo>
                      <a:pt x="10922" y="4054"/>
                    </a:lnTo>
                    <a:lnTo>
                      <a:pt x="10961" y="4031"/>
                    </a:lnTo>
                    <a:lnTo>
                      <a:pt x="10983" y="4019"/>
                    </a:lnTo>
                    <a:lnTo>
                      <a:pt x="11009" y="4005"/>
                    </a:lnTo>
                    <a:lnTo>
                      <a:pt x="11037" y="3990"/>
                    </a:lnTo>
                    <a:lnTo>
                      <a:pt x="11068" y="3976"/>
                    </a:lnTo>
                    <a:lnTo>
                      <a:pt x="11101" y="3961"/>
                    </a:lnTo>
                    <a:lnTo>
                      <a:pt x="11137" y="3945"/>
                    </a:lnTo>
                    <a:lnTo>
                      <a:pt x="11176" y="3931"/>
                    </a:lnTo>
                    <a:lnTo>
                      <a:pt x="11216" y="3916"/>
                    </a:lnTo>
                    <a:lnTo>
                      <a:pt x="11260" y="3902"/>
                    </a:lnTo>
                    <a:lnTo>
                      <a:pt x="11307" y="3889"/>
                    </a:lnTo>
                    <a:lnTo>
                      <a:pt x="11355" y="3875"/>
                    </a:lnTo>
                    <a:lnTo>
                      <a:pt x="11406" y="3863"/>
                    </a:lnTo>
                    <a:lnTo>
                      <a:pt x="11459" y="3853"/>
                    </a:lnTo>
                    <a:lnTo>
                      <a:pt x="11515" y="3842"/>
                    </a:lnTo>
                    <a:lnTo>
                      <a:pt x="11573" y="3835"/>
                    </a:lnTo>
                    <a:lnTo>
                      <a:pt x="11634" y="3828"/>
                    </a:lnTo>
                    <a:lnTo>
                      <a:pt x="11697" y="3823"/>
                    </a:lnTo>
                    <a:lnTo>
                      <a:pt x="11762" y="3819"/>
                    </a:lnTo>
                    <a:lnTo>
                      <a:pt x="11830" y="3818"/>
                    </a:lnTo>
                    <a:lnTo>
                      <a:pt x="11900" y="3820"/>
                    </a:lnTo>
                    <a:lnTo>
                      <a:pt x="11972" y="3824"/>
                    </a:lnTo>
                    <a:lnTo>
                      <a:pt x="12047" y="3830"/>
                    </a:lnTo>
                    <a:lnTo>
                      <a:pt x="12123" y="3839"/>
                    </a:lnTo>
                    <a:lnTo>
                      <a:pt x="12203" y="3851"/>
                    </a:lnTo>
                    <a:lnTo>
                      <a:pt x="12281" y="3866"/>
                    </a:lnTo>
                    <a:lnTo>
                      <a:pt x="12354" y="3880"/>
                    </a:lnTo>
                    <a:lnTo>
                      <a:pt x="12423" y="3898"/>
                    </a:lnTo>
                    <a:lnTo>
                      <a:pt x="12489" y="3916"/>
                    </a:lnTo>
                    <a:lnTo>
                      <a:pt x="12550" y="3936"/>
                    </a:lnTo>
                    <a:lnTo>
                      <a:pt x="12608" y="3957"/>
                    </a:lnTo>
                    <a:lnTo>
                      <a:pt x="12661" y="3978"/>
                    </a:lnTo>
                    <a:lnTo>
                      <a:pt x="12712" y="4000"/>
                    </a:lnTo>
                    <a:lnTo>
                      <a:pt x="12759" y="4023"/>
                    </a:lnTo>
                    <a:lnTo>
                      <a:pt x="12802" y="4046"/>
                    </a:lnTo>
                    <a:lnTo>
                      <a:pt x="12842" y="4070"/>
                    </a:lnTo>
                    <a:lnTo>
                      <a:pt x="12879" y="4094"/>
                    </a:lnTo>
                    <a:lnTo>
                      <a:pt x="12913" y="4118"/>
                    </a:lnTo>
                    <a:lnTo>
                      <a:pt x="12944" y="4143"/>
                    </a:lnTo>
                    <a:lnTo>
                      <a:pt x="12973" y="4166"/>
                    </a:lnTo>
                    <a:lnTo>
                      <a:pt x="12999" y="4190"/>
                    </a:lnTo>
                    <a:lnTo>
                      <a:pt x="13021" y="4213"/>
                    </a:lnTo>
                    <a:lnTo>
                      <a:pt x="13042" y="4235"/>
                    </a:lnTo>
                    <a:lnTo>
                      <a:pt x="13061" y="4257"/>
                    </a:lnTo>
                    <a:lnTo>
                      <a:pt x="13078" y="4279"/>
                    </a:lnTo>
                    <a:lnTo>
                      <a:pt x="13092" y="4299"/>
                    </a:lnTo>
                    <a:lnTo>
                      <a:pt x="13105" y="4318"/>
                    </a:lnTo>
                    <a:lnTo>
                      <a:pt x="13115" y="4336"/>
                    </a:lnTo>
                    <a:lnTo>
                      <a:pt x="13125" y="4352"/>
                    </a:lnTo>
                    <a:lnTo>
                      <a:pt x="13138" y="4381"/>
                    </a:lnTo>
                    <a:lnTo>
                      <a:pt x="13147" y="4403"/>
                    </a:lnTo>
                    <a:lnTo>
                      <a:pt x="13152" y="4416"/>
                    </a:lnTo>
                    <a:lnTo>
                      <a:pt x="13153" y="4420"/>
                    </a:lnTo>
                    <a:close/>
                    <a:moveTo>
                      <a:pt x="12250" y="0"/>
                    </a:moveTo>
                    <a:lnTo>
                      <a:pt x="12331" y="2"/>
                    </a:lnTo>
                    <a:lnTo>
                      <a:pt x="12410" y="8"/>
                    </a:lnTo>
                    <a:lnTo>
                      <a:pt x="12488" y="19"/>
                    </a:lnTo>
                    <a:lnTo>
                      <a:pt x="12565" y="33"/>
                    </a:lnTo>
                    <a:lnTo>
                      <a:pt x="12640" y="50"/>
                    </a:lnTo>
                    <a:lnTo>
                      <a:pt x="12715" y="71"/>
                    </a:lnTo>
                    <a:lnTo>
                      <a:pt x="12788" y="95"/>
                    </a:lnTo>
                    <a:lnTo>
                      <a:pt x="12860" y="124"/>
                    </a:lnTo>
                    <a:lnTo>
                      <a:pt x="12929" y="155"/>
                    </a:lnTo>
                    <a:lnTo>
                      <a:pt x="12996" y="190"/>
                    </a:lnTo>
                    <a:lnTo>
                      <a:pt x="13062" y="228"/>
                    </a:lnTo>
                    <a:lnTo>
                      <a:pt x="13126" y="269"/>
                    </a:lnTo>
                    <a:lnTo>
                      <a:pt x="13187" y="313"/>
                    </a:lnTo>
                    <a:lnTo>
                      <a:pt x="13246" y="360"/>
                    </a:lnTo>
                    <a:lnTo>
                      <a:pt x="13303" y="409"/>
                    </a:lnTo>
                    <a:lnTo>
                      <a:pt x="13359" y="461"/>
                    </a:lnTo>
                    <a:lnTo>
                      <a:pt x="13410" y="515"/>
                    </a:lnTo>
                    <a:lnTo>
                      <a:pt x="13459" y="572"/>
                    </a:lnTo>
                    <a:lnTo>
                      <a:pt x="13505" y="631"/>
                    </a:lnTo>
                    <a:lnTo>
                      <a:pt x="13550" y="693"/>
                    </a:lnTo>
                    <a:lnTo>
                      <a:pt x="13590" y="757"/>
                    </a:lnTo>
                    <a:lnTo>
                      <a:pt x="13628" y="822"/>
                    </a:lnTo>
                    <a:lnTo>
                      <a:pt x="13663" y="891"/>
                    </a:lnTo>
                    <a:lnTo>
                      <a:pt x="13694" y="960"/>
                    </a:lnTo>
                    <a:lnTo>
                      <a:pt x="13723" y="1031"/>
                    </a:lnTo>
                    <a:lnTo>
                      <a:pt x="13748" y="1104"/>
                    </a:lnTo>
                    <a:lnTo>
                      <a:pt x="13769" y="1178"/>
                    </a:lnTo>
                    <a:lnTo>
                      <a:pt x="13786" y="1254"/>
                    </a:lnTo>
                    <a:lnTo>
                      <a:pt x="13800" y="1331"/>
                    </a:lnTo>
                    <a:lnTo>
                      <a:pt x="13811" y="1409"/>
                    </a:lnTo>
                    <a:lnTo>
                      <a:pt x="13816" y="1489"/>
                    </a:lnTo>
                    <a:lnTo>
                      <a:pt x="13819" y="1568"/>
                    </a:lnTo>
                    <a:lnTo>
                      <a:pt x="13816" y="1650"/>
                    </a:lnTo>
                    <a:lnTo>
                      <a:pt x="13811" y="1729"/>
                    </a:lnTo>
                    <a:lnTo>
                      <a:pt x="13800" y="1807"/>
                    </a:lnTo>
                    <a:lnTo>
                      <a:pt x="13786" y="1884"/>
                    </a:lnTo>
                    <a:lnTo>
                      <a:pt x="13769" y="1961"/>
                    </a:lnTo>
                    <a:lnTo>
                      <a:pt x="13748" y="2035"/>
                    </a:lnTo>
                    <a:lnTo>
                      <a:pt x="13723" y="2107"/>
                    </a:lnTo>
                    <a:lnTo>
                      <a:pt x="13694" y="2179"/>
                    </a:lnTo>
                    <a:lnTo>
                      <a:pt x="13663" y="2248"/>
                    </a:lnTo>
                    <a:lnTo>
                      <a:pt x="13628" y="2316"/>
                    </a:lnTo>
                    <a:lnTo>
                      <a:pt x="13590" y="2382"/>
                    </a:lnTo>
                    <a:lnTo>
                      <a:pt x="13550" y="2445"/>
                    </a:lnTo>
                    <a:lnTo>
                      <a:pt x="13505" y="2507"/>
                    </a:lnTo>
                    <a:lnTo>
                      <a:pt x="13459" y="2566"/>
                    </a:lnTo>
                    <a:lnTo>
                      <a:pt x="13410" y="2623"/>
                    </a:lnTo>
                    <a:lnTo>
                      <a:pt x="13359" y="2677"/>
                    </a:lnTo>
                    <a:lnTo>
                      <a:pt x="13303" y="2729"/>
                    </a:lnTo>
                    <a:lnTo>
                      <a:pt x="13246" y="2779"/>
                    </a:lnTo>
                    <a:lnTo>
                      <a:pt x="13187" y="2825"/>
                    </a:lnTo>
                    <a:lnTo>
                      <a:pt x="13126" y="2869"/>
                    </a:lnTo>
                    <a:lnTo>
                      <a:pt x="13062" y="2910"/>
                    </a:lnTo>
                    <a:lnTo>
                      <a:pt x="12996" y="2948"/>
                    </a:lnTo>
                    <a:lnTo>
                      <a:pt x="12929" y="2983"/>
                    </a:lnTo>
                    <a:lnTo>
                      <a:pt x="12860" y="3014"/>
                    </a:lnTo>
                    <a:lnTo>
                      <a:pt x="12788" y="3042"/>
                    </a:lnTo>
                    <a:lnTo>
                      <a:pt x="12715" y="3067"/>
                    </a:lnTo>
                    <a:lnTo>
                      <a:pt x="12640" y="3088"/>
                    </a:lnTo>
                    <a:lnTo>
                      <a:pt x="12565" y="3106"/>
                    </a:lnTo>
                    <a:lnTo>
                      <a:pt x="12488" y="3120"/>
                    </a:lnTo>
                    <a:lnTo>
                      <a:pt x="12410" y="3129"/>
                    </a:lnTo>
                    <a:lnTo>
                      <a:pt x="12331" y="3135"/>
                    </a:lnTo>
                    <a:lnTo>
                      <a:pt x="12250" y="3138"/>
                    </a:lnTo>
                    <a:lnTo>
                      <a:pt x="12170" y="3135"/>
                    </a:lnTo>
                    <a:lnTo>
                      <a:pt x="12090" y="3129"/>
                    </a:lnTo>
                    <a:lnTo>
                      <a:pt x="12011" y="3120"/>
                    </a:lnTo>
                    <a:lnTo>
                      <a:pt x="11935" y="3106"/>
                    </a:lnTo>
                    <a:lnTo>
                      <a:pt x="11859" y="3088"/>
                    </a:lnTo>
                    <a:lnTo>
                      <a:pt x="11785" y="3067"/>
                    </a:lnTo>
                    <a:lnTo>
                      <a:pt x="11711" y="3042"/>
                    </a:lnTo>
                    <a:lnTo>
                      <a:pt x="11641" y="3014"/>
                    </a:lnTo>
                    <a:lnTo>
                      <a:pt x="11571" y="2983"/>
                    </a:lnTo>
                    <a:lnTo>
                      <a:pt x="11504" y="2948"/>
                    </a:lnTo>
                    <a:lnTo>
                      <a:pt x="11438" y="2910"/>
                    </a:lnTo>
                    <a:lnTo>
                      <a:pt x="11375" y="2869"/>
                    </a:lnTo>
                    <a:lnTo>
                      <a:pt x="11313" y="2825"/>
                    </a:lnTo>
                    <a:lnTo>
                      <a:pt x="11253" y="2779"/>
                    </a:lnTo>
                    <a:lnTo>
                      <a:pt x="11197" y="2729"/>
                    </a:lnTo>
                    <a:lnTo>
                      <a:pt x="11143" y="2677"/>
                    </a:lnTo>
                    <a:lnTo>
                      <a:pt x="11091" y="2623"/>
                    </a:lnTo>
                    <a:lnTo>
                      <a:pt x="11041" y="2566"/>
                    </a:lnTo>
                    <a:lnTo>
                      <a:pt x="10994" y="2507"/>
                    </a:lnTo>
                    <a:lnTo>
                      <a:pt x="10950" y="2445"/>
                    </a:lnTo>
                    <a:lnTo>
                      <a:pt x="10909" y="2382"/>
                    </a:lnTo>
                    <a:lnTo>
                      <a:pt x="10871" y="2316"/>
                    </a:lnTo>
                    <a:lnTo>
                      <a:pt x="10837" y="2248"/>
                    </a:lnTo>
                    <a:lnTo>
                      <a:pt x="10805" y="2179"/>
                    </a:lnTo>
                    <a:lnTo>
                      <a:pt x="10777" y="2107"/>
                    </a:lnTo>
                    <a:lnTo>
                      <a:pt x="10753" y="2035"/>
                    </a:lnTo>
                    <a:lnTo>
                      <a:pt x="10731" y="1961"/>
                    </a:lnTo>
                    <a:lnTo>
                      <a:pt x="10714" y="1884"/>
                    </a:lnTo>
                    <a:lnTo>
                      <a:pt x="10701" y="1807"/>
                    </a:lnTo>
                    <a:lnTo>
                      <a:pt x="10690" y="1729"/>
                    </a:lnTo>
                    <a:lnTo>
                      <a:pt x="10684" y="1650"/>
                    </a:lnTo>
                    <a:lnTo>
                      <a:pt x="10683" y="1568"/>
                    </a:lnTo>
                    <a:lnTo>
                      <a:pt x="10684" y="1489"/>
                    </a:lnTo>
                    <a:lnTo>
                      <a:pt x="10690" y="1409"/>
                    </a:lnTo>
                    <a:lnTo>
                      <a:pt x="10701" y="1331"/>
                    </a:lnTo>
                    <a:lnTo>
                      <a:pt x="10714" y="1254"/>
                    </a:lnTo>
                    <a:lnTo>
                      <a:pt x="10731" y="1178"/>
                    </a:lnTo>
                    <a:lnTo>
                      <a:pt x="10753" y="1104"/>
                    </a:lnTo>
                    <a:lnTo>
                      <a:pt x="10777" y="1031"/>
                    </a:lnTo>
                    <a:lnTo>
                      <a:pt x="10805" y="960"/>
                    </a:lnTo>
                    <a:lnTo>
                      <a:pt x="10837" y="891"/>
                    </a:lnTo>
                    <a:lnTo>
                      <a:pt x="10871" y="822"/>
                    </a:lnTo>
                    <a:lnTo>
                      <a:pt x="10909" y="757"/>
                    </a:lnTo>
                    <a:lnTo>
                      <a:pt x="10950" y="693"/>
                    </a:lnTo>
                    <a:lnTo>
                      <a:pt x="10994" y="631"/>
                    </a:lnTo>
                    <a:lnTo>
                      <a:pt x="11041" y="572"/>
                    </a:lnTo>
                    <a:lnTo>
                      <a:pt x="11091" y="515"/>
                    </a:lnTo>
                    <a:lnTo>
                      <a:pt x="11143" y="461"/>
                    </a:lnTo>
                    <a:lnTo>
                      <a:pt x="11197" y="409"/>
                    </a:lnTo>
                    <a:lnTo>
                      <a:pt x="11253" y="360"/>
                    </a:lnTo>
                    <a:lnTo>
                      <a:pt x="11313" y="313"/>
                    </a:lnTo>
                    <a:lnTo>
                      <a:pt x="11375" y="269"/>
                    </a:lnTo>
                    <a:lnTo>
                      <a:pt x="11438" y="228"/>
                    </a:lnTo>
                    <a:lnTo>
                      <a:pt x="11504" y="190"/>
                    </a:lnTo>
                    <a:lnTo>
                      <a:pt x="11571" y="155"/>
                    </a:lnTo>
                    <a:lnTo>
                      <a:pt x="11641" y="124"/>
                    </a:lnTo>
                    <a:lnTo>
                      <a:pt x="11711" y="95"/>
                    </a:lnTo>
                    <a:lnTo>
                      <a:pt x="11785" y="71"/>
                    </a:lnTo>
                    <a:lnTo>
                      <a:pt x="11859" y="50"/>
                    </a:lnTo>
                    <a:lnTo>
                      <a:pt x="11935" y="33"/>
                    </a:lnTo>
                    <a:lnTo>
                      <a:pt x="12011" y="19"/>
                    </a:lnTo>
                    <a:lnTo>
                      <a:pt x="12090" y="8"/>
                    </a:lnTo>
                    <a:lnTo>
                      <a:pt x="12170" y="2"/>
                    </a:lnTo>
                    <a:lnTo>
                      <a:pt x="12250"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18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6" name="TextBox 416"/>
              <p:cNvSpPr txBox="1"/>
              <p:nvPr/>
            </p:nvSpPr>
            <p:spPr>
              <a:xfrm>
                <a:off x="3549713" y="1763896"/>
                <a:ext cx="866775" cy="248149"/>
              </a:xfrm>
              <a:prstGeom prst="rect">
                <a:avLst/>
              </a:prstGeom>
              <a:noFill/>
            </p:spPr>
            <p:txBody>
              <a:bodyPr wrap="square" rtlCol="0">
                <a:noAutofit/>
              </a:bodyPr>
              <a:lstStyle/>
              <a:p>
                <a:pPr defTabSz="914478" fontAlgn="ctr">
                  <a:spcBef>
                    <a:spcPts val="0"/>
                  </a:spcBef>
                  <a:spcAft>
                    <a:spcPts val="0"/>
                  </a:spcAft>
                </a:pPr>
                <a:r>
                  <a:rPr lang="en-US"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eSight</a:t>
                </a:r>
              </a:p>
            </p:txBody>
          </p:sp>
        </p:grpSp>
        <p:pic>
          <p:nvPicPr>
            <p:cNvPr id="4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9497034" flipH="1">
              <a:off x="6742116" y="3101916"/>
              <a:ext cx="763634" cy="977955"/>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971741" flipH="1">
              <a:off x="6799280" y="4101758"/>
              <a:ext cx="763634" cy="977955"/>
            </a:xfrm>
            <a:prstGeom prst="rect">
              <a:avLst/>
            </a:prstGeom>
            <a:noFill/>
            <a:extLst>
              <a:ext uri="{909E8E84-426E-40DD-AFC4-6F175D3DCCD1}">
                <a14:hiddenFill xmlns:a14="http://schemas.microsoft.com/office/drawing/2010/main">
                  <a:solidFill>
                    <a:srgbClr val="FFFFFF"/>
                  </a:solidFill>
                </a14:hiddenFill>
              </a:ext>
            </a:extLst>
          </p:spPr>
        </p:pic>
        <p:pic>
          <p:nvPicPr>
            <p:cNvPr id="4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8508114" flipH="1">
              <a:off x="4895543" y="4072216"/>
              <a:ext cx="763634" cy="977955"/>
            </a:xfrm>
            <a:prstGeom prst="rect">
              <a:avLst/>
            </a:prstGeom>
            <a:noFill/>
            <a:extLst>
              <a:ext uri="{909E8E84-426E-40DD-AFC4-6F175D3DCCD1}">
                <a14:hiddenFill xmlns:a14="http://schemas.microsoft.com/office/drawing/2010/main">
                  <a:solidFill>
                    <a:srgbClr val="FFFFFF"/>
                  </a:solidFill>
                </a14:hiddenFill>
              </a:ext>
            </a:extLst>
          </p:spPr>
        </p:pic>
        <p:pic>
          <p:nvPicPr>
            <p:cNvPr id="42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2648954" flipH="1">
              <a:off x="4886178" y="3046484"/>
              <a:ext cx="763634" cy="977955"/>
            </a:xfrm>
            <a:prstGeom prst="rect">
              <a:avLst/>
            </a:prstGeom>
            <a:noFill/>
            <a:extLst>
              <a:ext uri="{909E8E84-426E-40DD-AFC4-6F175D3DCCD1}">
                <a14:hiddenFill xmlns:a14="http://schemas.microsoft.com/office/drawing/2010/main">
                  <a:solidFill>
                    <a:srgbClr val="FFFFFF"/>
                  </a:solidFill>
                </a14:hiddenFill>
              </a:ext>
            </a:extLst>
          </p:spPr>
        </p:pic>
        <p:sp>
          <p:nvSpPr>
            <p:cNvPr id="421" name="文本框 420"/>
            <p:cNvSpPr txBox="1"/>
            <p:nvPr/>
          </p:nvSpPr>
          <p:spPr>
            <a:xfrm>
              <a:off x="5223328" y="2135130"/>
              <a:ext cx="2083929" cy="1795170"/>
            </a:xfrm>
            <a:prstGeom prst="rect">
              <a:avLst/>
            </a:prstGeom>
            <a:noFill/>
          </p:spPr>
          <p:txBody>
            <a:bodyPr wrap="square" rtlCol="0">
              <a:noAutofit/>
            </a:bodyPr>
            <a:lstStyle/>
            <a:p>
              <a:pPr algn="ctr" defTabSz="914478" fontAlgn="ctr">
                <a:spcBef>
                  <a:spcPts val="0"/>
                </a:spcBef>
                <a:spcAft>
                  <a:spcPts val="0"/>
                </a:spcAft>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Automated deployment</a:t>
              </a:r>
              <a:r>
                <a:rPr lang="zh-CN" alt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algn="ctr" defTabSz="914478" fontAlgn="ctr">
                <a:spcBef>
                  <a:spcPts val="0"/>
                </a:spcBef>
                <a:spcAft>
                  <a:spcPts val="0"/>
                </a:spcAft>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Centralized monitoring</a:t>
              </a:r>
              <a:r>
                <a:rPr lang="zh-CN" alt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algn="ctr" defTabSz="914478" fontAlgn="ctr">
                <a:spcBef>
                  <a:spcPts val="0"/>
                </a:spcBef>
                <a:spcAft>
                  <a:spcPts val="0"/>
                </a:spcAft>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Visualized diagnosis</a:t>
              </a:r>
              <a:r>
                <a:rPr lang="zh-CN" alt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algn="ctr" defTabSz="914478" fontAlgn="ctr">
                <a:spcBef>
                  <a:spcPts val="0"/>
                </a:spcBef>
                <a:spcAft>
                  <a:spcPts val="0"/>
                </a:spcAft>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Intelligent capacity analysis</a:t>
              </a:r>
            </a:p>
          </p:txBody>
        </p:sp>
      </p:grpSp>
    </p:spTree>
    <p:extLst>
      <p:ext uri="{BB962C8B-B14F-4D97-AF65-F5344CB8AC3E}">
        <p14:creationId xmlns:p14="http://schemas.microsoft.com/office/powerpoint/2010/main" val="3667200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en-US" sz="2000" dirty="0">
                <a:latin typeface="Huawei Sans" panose="020C0503030203020204" pitchFamily="34" charset="0"/>
              </a:rPr>
              <a:t>eSight is based on a unified monitoring platform to reduce construction costs of enterprise </a:t>
            </a:r>
            <a:r>
              <a:rPr lang="en-US" sz="2000" dirty="0" err="1">
                <a:latin typeface="Huawei Sans" panose="020C0503030203020204" pitchFamily="34" charset="0"/>
              </a:rPr>
              <a:t>O&amp;M</a:t>
            </a:r>
            <a:r>
              <a:rPr lang="en-US" sz="2000" dirty="0">
                <a:latin typeface="Huawei Sans" panose="020C0503030203020204" pitchFamily="34" charset="0"/>
              </a:rPr>
              <a:t> systems.</a:t>
            </a:r>
          </a:p>
          <a:p>
            <a:endParaRPr lang="en-US" altLang="zh-CN" sz="1800" dirty="0">
              <a:latin typeface="Huawei Sans" panose="020C0503030203020204" pitchFamily="34" charset="0"/>
            </a:endParaRPr>
          </a:p>
        </p:txBody>
      </p:sp>
      <p:sp>
        <p:nvSpPr>
          <p:cNvPr id="3" name="标题 2"/>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eSight Enterprise </a:t>
            </a:r>
            <a:r>
              <a:rPr lang="en-US" dirty="0" err="1">
                <a:latin typeface="Huawei Sans" panose="020C0503030203020204" pitchFamily="34" charset="0"/>
                <a:cs typeface="Huawei Sans" panose="020C0503030203020204" pitchFamily="34" charset="0"/>
              </a:rPr>
              <a:t>O&amp;M</a:t>
            </a:r>
            <a:r>
              <a:rPr lang="en-US" dirty="0">
                <a:latin typeface="Huawei Sans" panose="020C0503030203020204" pitchFamily="34" charset="0"/>
                <a:cs typeface="Huawei Sans" panose="020C0503030203020204" pitchFamily="34" charset="0"/>
              </a:rPr>
              <a:t> Solution (2)</a:t>
            </a:r>
          </a:p>
        </p:txBody>
      </p:sp>
      <p:grpSp>
        <p:nvGrpSpPr>
          <p:cNvPr id="2" name="组合 1"/>
          <p:cNvGrpSpPr/>
          <p:nvPr/>
        </p:nvGrpSpPr>
        <p:grpSpPr>
          <a:xfrm>
            <a:off x="1210920" y="1835045"/>
            <a:ext cx="9475111" cy="4078443"/>
            <a:chOff x="1210920" y="1835045"/>
            <a:chExt cx="9914790" cy="4402267"/>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7708" y="3491452"/>
              <a:ext cx="4363454" cy="949548"/>
            </a:xfrm>
            <a:prstGeom prst="rect">
              <a:avLst/>
            </a:prstGeom>
          </p:spPr>
        </p:pic>
        <p:grpSp>
          <p:nvGrpSpPr>
            <p:cNvPr id="6" name="组合 301"/>
            <p:cNvGrpSpPr/>
            <p:nvPr/>
          </p:nvGrpSpPr>
          <p:grpSpPr>
            <a:xfrm>
              <a:off x="4670892" y="5541177"/>
              <a:ext cx="611583" cy="225259"/>
              <a:chOff x="3930764" y="3906520"/>
              <a:chExt cx="952523" cy="561394"/>
            </a:xfrm>
            <a:solidFill>
              <a:srgbClr val="00B0F0"/>
            </a:solidFill>
          </p:grpSpPr>
          <p:grpSp>
            <p:nvGrpSpPr>
              <p:cNvPr id="7" name="组合 187"/>
              <p:cNvGrpSpPr/>
              <p:nvPr/>
            </p:nvGrpSpPr>
            <p:grpSpPr>
              <a:xfrm>
                <a:off x="3930764" y="3906520"/>
                <a:ext cx="952523" cy="287074"/>
                <a:chOff x="9419704" y="2777861"/>
                <a:chExt cx="1722438" cy="519113"/>
              </a:xfrm>
              <a:grpFill/>
            </p:grpSpPr>
            <p:grpSp>
              <p:nvGrpSpPr>
                <p:cNvPr id="21" name="组合 189"/>
                <p:cNvGrpSpPr/>
                <p:nvPr/>
              </p:nvGrpSpPr>
              <p:grpSpPr>
                <a:xfrm>
                  <a:off x="10669067" y="2893749"/>
                  <a:ext cx="196850" cy="36513"/>
                  <a:chOff x="10707167" y="1194489"/>
                  <a:chExt cx="196850" cy="36513"/>
                </a:xfrm>
                <a:grpFill/>
              </p:grpSpPr>
              <p:sp>
                <p:nvSpPr>
                  <p:cNvPr id="29"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2" name="组合 188"/>
                <p:cNvGrpSpPr/>
                <p:nvPr/>
              </p:nvGrpSpPr>
              <p:grpSpPr>
                <a:xfrm>
                  <a:off x="10669067" y="3144574"/>
                  <a:ext cx="196850" cy="36513"/>
                  <a:chOff x="10707167" y="1445314"/>
                  <a:chExt cx="196850" cy="36513"/>
                </a:xfrm>
                <a:grpFill/>
              </p:grpSpPr>
              <p:sp>
                <p:nvSpPr>
                  <p:cNvPr id="25"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3"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8" name="组合 200"/>
              <p:cNvGrpSpPr/>
              <p:nvPr/>
            </p:nvGrpSpPr>
            <p:grpSpPr>
              <a:xfrm>
                <a:off x="3930764" y="4180840"/>
                <a:ext cx="952523" cy="287074"/>
                <a:chOff x="9419704" y="2777861"/>
                <a:chExt cx="1722438" cy="519113"/>
              </a:xfrm>
              <a:grpFill/>
            </p:grpSpPr>
            <p:grpSp>
              <p:nvGrpSpPr>
                <p:cNvPr id="9" name="组合 189"/>
                <p:cNvGrpSpPr/>
                <p:nvPr/>
              </p:nvGrpSpPr>
              <p:grpSpPr>
                <a:xfrm>
                  <a:off x="10669067" y="2893749"/>
                  <a:ext cx="196850" cy="36513"/>
                  <a:chOff x="10707167" y="1194489"/>
                  <a:chExt cx="196850" cy="36513"/>
                </a:xfrm>
                <a:grpFill/>
              </p:grpSpPr>
              <p:sp>
                <p:nvSpPr>
                  <p:cNvPr id="17" name="Freeform 6"/>
                  <p:cNvSpPr>
                    <a:spLocks/>
                  </p:cNvSpPr>
                  <p:nvPr/>
                </p:nvSpPr>
                <p:spPr bwMode="auto">
                  <a:xfrm>
                    <a:off x="10707167" y="1194489"/>
                    <a:ext cx="36513" cy="36513"/>
                  </a:xfrm>
                  <a:custGeom>
                    <a:avLst/>
                    <a:gdLst/>
                    <a:ahLst/>
                    <a:cxnLst>
                      <a:cxn ang="0">
                        <a:pos x="189" y="343"/>
                      </a:cxn>
                      <a:cxn ang="0">
                        <a:pos x="222" y="336"/>
                      </a:cxn>
                      <a:cxn ang="0">
                        <a:pos x="253" y="322"/>
                      </a:cxn>
                      <a:cxn ang="0">
                        <a:pos x="280" y="304"/>
                      </a:cxn>
                      <a:cxn ang="0">
                        <a:pos x="304" y="282"/>
                      </a:cxn>
                      <a:cxn ang="0">
                        <a:pos x="322" y="254"/>
                      </a:cxn>
                      <a:cxn ang="0">
                        <a:pos x="335" y="224"/>
                      </a:cxn>
                      <a:cxn ang="0">
                        <a:pos x="341" y="190"/>
                      </a:cxn>
                      <a:cxn ang="0">
                        <a:pos x="341" y="154"/>
                      </a:cxn>
                      <a:cxn ang="0">
                        <a:pos x="335" y="122"/>
                      </a:cxn>
                      <a:cxn ang="0">
                        <a:pos x="322" y="91"/>
                      </a:cxn>
                      <a:cxn ang="0">
                        <a:pos x="304" y="64"/>
                      </a:cxn>
                      <a:cxn ang="0">
                        <a:pos x="280" y="40"/>
                      </a:cxn>
                      <a:cxn ang="0">
                        <a:pos x="253" y="22"/>
                      </a:cxn>
                      <a:cxn ang="0">
                        <a:pos x="222" y="9"/>
                      </a:cxn>
                      <a:cxn ang="0">
                        <a:pos x="189" y="1"/>
                      </a:cxn>
                      <a:cxn ang="0">
                        <a:pos x="154" y="1"/>
                      </a:cxn>
                      <a:cxn ang="0">
                        <a:pos x="121" y="9"/>
                      </a:cxn>
                      <a:cxn ang="0">
                        <a:pos x="90" y="22"/>
                      </a:cxn>
                      <a:cxn ang="0">
                        <a:pos x="63" y="40"/>
                      </a:cxn>
                      <a:cxn ang="0">
                        <a:pos x="39" y="64"/>
                      </a:cxn>
                      <a:cxn ang="0">
                        <a:pos x="21" y="91"/>
                      </a:cxn>
                      <a:cxn ang="0">
                        <a:pos x="9" y="122"/>
                      </a:cxn>
                      <a:cxn ang="0">
                        <a:pos x="2" y="154"/>
                      </a:cxn>
                      <a:cxn ang="0">
                        <a:pos x="2" y="190"/>
                      </a:cxn>
                      <a:cxn ang="0">
                        <a:pos x="9" y="224"/>
                      </a:cxn>
                      <a:cxn ang="0">
                        <a:pos x="21" y="254"/>
                      </a:cxn>
                      <a:cxn ang="0">
                        <a:pos x="39" y="282"/>
                      </a:cxn>
                      <a:cxn ang="0">
                        <a:pos x="63" y="304"/>
                      </a:cxn>
                      <a:cxn ang="0">
                        <a:pos x="90" y="322"/>
                      </a:cxn>
                      <a:cxn ang="0">
                        <a:pos x="121" y="336"/>
                      </a:cxn>
                      <a:cxn ang="0">
                        <a:pos x="154" y="343"/>
                      </a:cxn>
                    </a:cxnLst>
                    <a:rect l="0" t="0" r="r" b="b"/>
                    <a:pathLst>
                      <a:path w="342" h="344">
                        <a:moveTo>
                          <a:pt x="171" y="344"/>
                        </a:moveTo>
                        <a:lnTo>
                          <a:pt x="189" y="343"/>
                        </a:lnTo>
                        <a:lnTo>
                          <a:pt x="206" y="340"/>
                        </a:lnTo>
                        <a:lnTo>
                          <a:pt x="222" y="336"/>
                        </a:lnTo>
                        <a:lnTo>
                          <a:pt x="238" y="331"/>
                        </a:lnTo>
                        <a:lnTo>
                          <a:pt x="253" y="322"/>
                        </a:lnTo>
                        <a:lnTo>
                          <a:pt x="267" y="314"/>
                        </a:lnTo>
                        <a:lnTo>
                          <a:pt x="280" y="304"/>
                        </a:lnTo>
                        <a:lnTo>
                          <a:pt x="292" y="293"/>
                        </a:lnTo>
                        <a:lnTo>
                          <a:pt x="304" y="282"/>
                        </a:lnTo>
                        <a:lnTo>
                          <a:pt x="313" y="268"/>
                        </a:lnTo>
                        <a:lnTo>
                          <a:pt x="322" y="254"/>
                        </a:lnTo>
                        <a:lnTo>
                          <a:pt x="329" y="239"/>
                        </a:lnTo>
                        <a:lnTo>
                          <a:pt x="335" y="224"/>
                        </a:lnTo>
                        <a:lnTo>
                          <a:pt x="339" y="206"/>
                        </a:lnTo>
                        <a:lnTo>
                          <a:pt x="341" y="190"/>
                        </a:lnTo>
                        <a:lnTo>
                          <a:pt x="342" y="173"/>
                        </a:lnTo>
                        <a:lnTo>
                          <a:pt x="341" y="154"/>
                        </a:lnTo>
                        <a:lnTo>
                          <a:pt x="339" y="138"/>
                        </a:lnTo>
                        <a:lnTo>
                          <a:pt x="335" y="122"/>
                        </a:lnTo>
                        <a:lnTo>
                          <a:pt x="329" y="105"/>
                        </a:lnTo>
                        <a:lnTo>
                          <a:pt x="322" y="91"/>
                        </a:lnTo>
                        <a:lnTo>
                          <a:pt x="313" y="77"/>
                        </a:lnTo>
                        <a:lnTo>
                          <a:pt x="304" y="64"/>
                        </a:lnTo>
                        <a:lnTo>
                          <a:pt x="292" y="51"/>
                        </a:lnTo>
                        <a:lnTo>
                          <a:pt x="280" y="40"/>
                        </a:lnTo>
                        <a:lnTo>
                          <a:pt x="267" y="30"/>
                        </a:lnTo>
                        <a:lnTo>
                          <a:pt x="253" y="22"/>
                        </a:lnTo>
                        <a:lnTo>
                          <a:pt x="238" y="15"/>
                        </a:lnTo>
                        <a:lnTo>
                          <a:pt x="222" y="9"/>
                        </a:lnTo>
                        <a:lnTo>
                          <a:pt x="206" y="4"/>
                        </a:lnTo>
                        <a:lnTo>
                          <a:pt x="189" y="1"/>
                        </a:lnTo>
                        <a:lnTo>
                          <a:pt x="171" y="0"/>
                        </a:lnTo>
                        <a:lnTo>
                          <a:pt x="154" y="1"/>
                        </a:lnTo>
                        <a:lnTo>
                          <a:pt x="137" y="4"/>
                        </a:lnTo>
                        <a:lnTo>
                          <a:pt x="121" y="9"/>
                        </a:lnTo>
                        <a:lnTo>
                          <a:pt x="105" y="15"/>
                        </a:lnTo>
                        <a:lnTo>
                          <a:pt x="90" y="22"/>
                        </a:lnTo>
                        <a:lnTo>
                          <a:pt x="76" y="30"/>
                        </a:lnTo>
                        <a:lnTo>
                          <a:pt x="63" y="40"/>
                        </a:lnTo>
                        <a:lnTo>
                          <a:pt x="50" y="51"/>
                        </a:lnTo>
                        <a:lnTo>
                          <a:pt x="39" y="64"/>
                        </a:lnTo>
                        <a:lnTo>
                          <a:pt x="30" y="77"/>
                        </a:lnTo>
                        <a:lnTo>
                          <a:pt x="21" y="91"/>
                        </a:lnTo>
                        <a:lnTo>
                          <a:pt x="14" y="105"/>
                        </a:lnTo>
                        <a:lnTo>
                          <a:pt x="9" y="122"/>
                        </a:lnTo>
                        <a:lnTo>
                          <a:pt x="4" y="138"/>
                        </a:lnTo>
                        <a:lnTo>
                          <a:pt x="2" y="154"/>
                        </a:lnTo>
                        <a:lnTo>
                          <a:pt x="0" y="173"/>
                        </a:lnTo>
                        <a:lnTo>
                          <a:pt x="2" y="190"/>
                        </a:lnTo>
                        <a:lnTo>
                          <a:pt x="4" y="206"/>
                        </a:lnTo>
                        <a:lnTo>
                          <a:pt x="9" y="224"/>
                        </a:lnTo>
                        <a:lnTo>
                          <a:pt x="14" y="239"/>
                        </a:lnTo>
                        <a:lnTo>
                          <a:pt x="21" y="254"/>
                        </a:lnTo>
                        <a:lnTo>
                          <a:pt x="30" y="268"/>
                        </a:lnTo>
                        <a:lnTo>
                          <a:pt x="39" y="282"/>
                        </a:lnTo>
                        <a:lnTo>
                          <a:pt x="50" y="293"/>
                        </a:lnTo>
                        <a:lnTo>
                          <a:pt x="63" y="304"/>
                        </a:lnTo>
                        <a:lnTo>
                          <a:pt x="76" y="314"/>
                        </a:lnTo>
                        <a:lnTo>
                          <a:pt x="90" y="322"/>
                        </a:lnTo>
                        <a:lnTo>
                          <a:pt x="105" y="331"/>
                        </a:lnTo>
                        <a:lnTo>
                          <a:pt x="121" y="336"/>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7"/>
                  <p:cNvSpPr>
                    <a:spLocks/>
                  </p:cNvSpPr>
                  <p:nvPr/>
                </p:nvSpPr>
                <p:spPr bwMode="auto">
                  <a:xfrm>
                    <a:off x="10761142" y="1194489"/>
                    <a:ext cx="36513" cy="36513"/>
                  </a:xfrm>
                  <a:custGeom>
                    <a:avLst/>
                    <a:gdLst/>
                    <a:ahLst/>
                    <a:cxnLst>
                      <a:cxn ang="0">
                        <a:pos x="189" y="343"/>
                      </a:cxn>
                      <a:cxn ang="0">
                        <a:pos x="222" y="336"/>
                      </a:cxn>
                      <a:cxn ang="0">
                        <a:pos x="253" y="322"/>
                      </a:cxn>
                      <a:cxn ang="0">
                        <a:pos x="280" y="304"/>
                      </a:cxn>
                      <a:cxn ang="0">
                        <a:pos x="303" y="282"/>
                      </a:cxn>
                      <a:cxn ang="0">
                        <a:pos x="321" y="254"/>
                      </a:cxn>
                      <a:cxn ang="0">
                        <a:pos x="335" y="224"/>
                      </a:cxn>
                      <a:cxn ang="0">
                        <a:pos x="342" y="190"/>
                      </a:cxn>
                      <a:cxn ang="0">
                        <a:pos x="342" y="154"/>
                      </a:cxn>
                      <a:cxn ang="0">
                        <a:pos x="335" y="122"/>
                      </a:cxn>
                      <a:cxn ang="0">
                        <a:pos x="321"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5" y="340"/>
                        </a:lnTo>
                        <a:lnTo>
                          <a:pt x="222" y="336"/>
                        </a:lnTo>
                        <a:lnTo>
                          <a:pt x="238" y="331"/>
                        </a:lnTo>
                        <a:lnTo>
                          <a:pt x="253" y="322"/>
                        </a:lnTo>
                        <a:lnTo>
                          <a:pt x="267" y="314"/>
                        </a:lnTo>
                        <a:lnTo>
                          <a:pt x="280" y="304"/>
                        </a:lnTo>
                        <a:lnTo>
                          <a:pt x="292" y="293"/>
                        </a:lnTo>
                        <a:lnTo>
                          <a:pt x="303" y="282"/>
                        </a:lnTo>
                        <a:lnTo>
                          <a:pt x="313" y="268"/>
                        </a:lnTo>
                        <a:lnTo>
                          <a:pt x="321" y="254"/>
                        </a:lnTo>
                        <a:lnTo>
                          <a:pt x="330" y="239"/>
                        </a:lnTo>
                        <a:lnTo>
                          <a:pt x="335" y="224"/>
                        </a:lnTo>
                        <a:lnTo>
                          <a:pt x="339" y="206"/>
                        </a:lnTo>
                        <a:lnTo>
                          <a:pt x="342" y="190"/>
                        </a:lnTo>
                        <a:lnTo>
                          <a:pt x="343" y="173"/>
                        </a:lnTo>
                        <a:lnTo>
                          <a:pt x="342" y="154"/>
                        </a:lnTo>
                        <a:lnTo>
                          <a:pt x="339" y="138"/>
                        </a:lnTo>
                        <a:lnTo>
                          <a:pt x="335" y="122"/>
                        </a:lnTo>
                        <a:lnTo>
                          <a:pt x="330" y="105"/>
                        </a:lnTo>
                        <a:lnTo>
                          <a:pt x="321" y="91"/>
                        </a:lnTo>
                        <a:lnTo>
                          <a:pt x="313" y="77"/>
                        </a:lnTo>
                        <a:lnTo>
                          <a:pt x="303" y="64"/>
                        </a:lnTo>
                        <a:lnTo>
                          <a:pt x="292" y="51"/>
                        </a:lnTo>
                        <a:lnTo>
                          <a:pt x="280" y="40"/>
                        </a:lnTo>
                        <a:lnTo>
                          <a:pt x="267" y="30"/>
                        </a:lnTo>
                        <a:lnTo>
                          <a:pt x="253" y="22"/>
                        </a:lnTo>
                        <a:lnTo>
                          <a:pt x="238" y="15"/>
                        </a:lnTo>
                        <a:lnTo>
                          <a:pt x="222" y="9"/>
                        </a:lnTo>
                        <a:lnTo>
                          <a:pt x="205"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Freeform 8"/>
                  <p:cNvSpPr>
                    <a:spLocks/>
                  </p:cNvSpPr>
                  <p:nvPr/>
                </p:nvSpPr>
                <p:spPr bwMode="auto">
                  <a:xfrm>
                    <a:off x="10813529" y="1194489"/>
                    <a:ext cx="36513" cy="36513"/>
                  </a:xfrm>
                  <a:custGeom>
                    <a:avLst/>
                    <a:gdLst/>
                    <a:ahLst/>
                    <a:cxnLst>
                      <a:cxn ang="0">
                        <a:pos x="188" y="343"/>
                      </a:cxn>
                      <a:cxn ang="0">
                        <a:pos x="221" y="336"/>
                      </a:cxn>
                      <a:cxn ang="0">
                        <a:pos x="252" y="322"/>
                      </a:cxn>
                      <a:cxn ang="0">
                        <a:pos x="279" y="304"/>
                      </a:cxn>
                      <a:cxn ang="0">
                        <a:pos x="303" y="282"/>
                      </a:cxn>
                      <a:cxn ang="0">
                        <a:pos x="321" y="254"/>
                      </a:cxn>
                      <a:cxn ang="0">
                        <a:pos x="334" y="224"/>
                      </a:cxn>
                      <a:cxn ang="0">
                        <a:pos x="340" y="190"/>
                      </a:cxn>
                      <a:cxn ang="0">
                        <a:pos x="340" y="154"/>
                      </a:cxn>
                      <a:cxn ang="0">
                        <a:pos x="334" y="122"/>
                      </a:cxn>
                      <a:cxn ang="0">
                        <a:pos x="321" y="91"/>
                      </a:cxn>
                      <a:cxn ang="0">
                        <a:pos x="303" y="64"/>
                      </a:cxn>
                      <a:cxn ang="0">
                        <a:pos x="279" y="40"/>
                      </a:cxn>
                      <a:cxn ang="0">
                        <a:pos x="252" y="22"/>
                      </a:cxn>
                      <a:cxn ang="0">
                        <a:pos x="221" y="9"/>
                      </a:cxn>
                      <a:cxn ang="0">
                        <a:pos x="188" y="1"/>
                      </a:cxn>
                      <a:cxn ang="0">
                        <a:pos x="153" y="1"/>
                      </a:cxn>
                      <a:cxn ang="0">
                        <a:pos x="120" y="9"/>
                      </a:cxn>
                      <a:cxn ang="0">
                        <a:pos x="89" y="22"/>
                      </a:cxn>
                      <a:cxn ang="0">
                        <a:pos x="62" y="40"/>
                      </a:cxn>
                      <a:cxn ang="0">
                        <a:pos x="38" y="64"/>
                      </a:cxn>
                      <a:cxn ang="0">
                        <a:pos x="20" y="91"/>
                      </a:cxn>
                      <a:cxn ang="0">
                        <a:pos x="7" y="122"/>
                      </a:cxn>
                      <a:cxn ang="0">
                        <a:pos x="1" y="154"/>
                      </a:cxn>
                      <a:cxn ang="0">
                        <a:pos x="1" y="190"/>
                      </a:cxn>
                      <a:cxn ang="0">
                        <a:pos x="7" y="224"/>
                      </a:cxn>
                      <a:cxn ang="0">
                        <a:pos x="20" y="254"/>
                      </a:cxn>
                      <a:cxn ang="0">
                        <a:pos x="38" y="282"/>
                      </a:cxn>
                      <a:cxn ang="0">
                        <a:pos x="62" y="304"/>
                      </a:cxn>
                      <a:cxn ang="0">
                        <a:pos x="89" y="322"/>
                      </a:cxn>
                      <a:cxn ang="0">
                        <a:pos x="120" y="336"/>
                      </a:cxn>
                      <a:cxn ang="0">
                        <a:pos x="153" y="343"/>
                      </a:cxn>
                    </a:cxnLst>
                    <a:rect l="0" t="0" r="r" b="b"/>
                    <a:pathLst>
                      <a:path w="341" h="344">
                        <a:moveTo>
                          <a:pt x="170" y="344"/>
                        </a:moveTo>
                        <a:lnTo>
                          <a:pt x="188" y="343"/>
                        </a:lnTo>
                        <a:lnTo>
                          <a:pt x="205" y="340"/>
                        </a:lnTo>
                        <a:lnTo>
                          <a:pt x="221" y="336"/>
                        </a:lnTo>
                        <a:lnTo>
                          <a:pt x="237" y="331"/>
                        </a:lnTo>
                        <a:lnTo>
                          <a:pt x="252" y="322"/>
                        </a:lnTo>
                        <a:lnTo>
                          <a:pt x="266" y="314"/>
                        </a:lnTo>
                        <a:lnTo>
                          <a:pt x="279" y="304"/>
                        </a:lnTo>
                        <a:lnTo>
                          <a:pt x="291" y="293"/>
                        </a:lnTo>
                        <a:lnTo>
                          <a:pt x="303" y="282"/>
                        </a:lnTo>
                        <a:lnTo>
                          <a:pt x="312" y="268"/>
                        </a:lnTo>
                        <a:lnTo>
                          <a:pt x="321" y="254"/>
                        </a:lnTo>
                        <a:lnTo>
                          <a:pt x="328" y="239"/>
                        </a:lnTo>
                        <a:lnTo>
                          <a:pt x="334" y="224"/>
                        </a:lnTo>
                        <a:lnTo>
                          <a:pt x="338" y="206"/>
                        </a:lnTo>
                        <a:lnTo>
                          <a:pt x="340" y="190"/>
                        </a:lnTo>
                        <a:lnTo>
                          <a:pt x="341" y="173"/>
                        </a:lnTo>
                        <a:lnTo>
                          <a:pt x="340" y="154"/>
                        </a:lnTo>
                        <a:lnTo>
                          <a:pt x="338" y="138"/>
                        </a:lnTo>
                        <a:lnTo>
                          <a:pt x="334" y="122"/>
                        </a:lnTo>
                        <a:lnTo>
                          <a:pt x="328" y="105"/>
                        </a:lnTo>
                        <a:lnTo>
                          <a:pt x="321" y="91"/>
                        </a:lnTo>
                        <a:lnTo>
                          <a:pt x="312" y="77"/>
                        </a:lnTo>
                        <a:lnTo>
                          <a:pt x="303" y="64"/>
                        </a:lnTo>
                        <a:lnTo>
                          <a:pt x="291" y="51"/>
                        </a:lnTo>
                        <a:lnTo>
                          <a:pt x="279" y="40"/>
                        </a:lnTo>
                        <a:lnTo>
                          <a:pt x="266" y="30"/>
                        </a:lnTo>
                        <a:lnTo>
                          <a:pt x="252" y="22"/>
                        </a:lnTo>
                        <a:lnTo>
                          <a:pt x="237" y="15"/>
                        </a:lnTo>
                        <a:lnTo>
                          <a:pt x="221" y="9"/>
                        </a:lnTo>
                        <a:lnTo>
                          <a:pt x="205" y="4"/>
                        </a:lnTo>
                        <a:lnTo>
                          <a:pt x="188" y="1"/>
                        </a:lnTo>
                        <a:lnTo>
                          <a:pt x="170" y="0"/>
                        </a:lnTo>
                        <a:lnTo>
                          <a:pt x="153" y="1"/>
                        </a:lnTo>
                        <a:lnTo>
                          <a:pt x="136" y="4"/>
                        </a:lnTo>
                        <a:lnTo>
                          <a:pt x="120" y="9"/>
                        </a:lnTo>
                        <a:lnTo>
                          <a:pt x="104" y="15"/>
                        </a:lnTo>
                        <a:lnTo>
                          <a:pt x="89" y="22"/>
                        </a:lnTo>
                        <a:lnTo>
                          <a:pt x="75" y="30"/>
                        </a:lnTo>
                        <a:lnTo>
                          <a:pt x="62" y="40"/>
                        </a:lnTo>
                        <a:lnTo>
                          <a:pt x="49" y="51"/>
                        </a:lnTo>
                        <a:lnTo>
                          <a:pt x="38" y="64"/>
                        </a:lnTo>
                        <a:lnTo>
                          <a:pt x="29" y="77"/>
                        </a:lnTo>
                        <a:lnTo>
                          <a:pt x="20" y="91"/>
                        </a:lnTo>
                        <a:lnTo>
                          <a:pt x="13" y="105"/>
                        </a:lnTo>
                        <a:lnTo>
                          <a:pt x="7" y="122"/>
                        </a:lnTo>
                        <a:lnTo>
                          <a:pt x="3" y="138"/>
                        </a:lnTo>
                        <a:lnTo>
                          <a:pt x="1" y="154"/>
                        </a:lnTo>
                        <a:lnTo>
                          <a:pt x="0" y="173"/>
                        </a:lnTo>
                        <a:lnTo>
                          <a:pt x="1" y="190"/>
                        </a:lnTo>
                        <a:lnTo>
                          <a:pt x="3" y="206"/>
                        </a:lnTo>
                        <a:lnTo>
                          <a:pt x="7" y="224"/>
                        </a:lnTo>
                        <a:lnTo>
                          <a:pt x="13" y="239"/>
                        </a:lnTo>
                        <a:lnTo>
                          <a:pt x="20" y="254"/>
                        </a:lnTo>
                        <a:lnTo>
                          <a:pt x="29" y="268"/>
                        </a:lnTo>
                        <a:lnTo>
                          <a:pt x="38" y="282"/>
                        </a:lnTo>
                        <a:lnTo>
                          <a:pt x="49" y="293"/>
                        </a:lnTo>
                        <a:lnTo>
                          <a:pt x="62" y="304"/>
                        </a:lnTo>
                        <a:lnTo>
                          <a:pt x="75" y="314"/>
                        </a:lnTo>
                        <a:lnTo>
                          <a:pt x="89" y="322"/>
                        </a:lnTo>
                        <a:lnTo>
                          <a:pt x="104" y="331"/>
                        </a:lnTo>
                        <a:lnTo>
                          <a:pt x="120" y="336"/>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Freeform 9"/>
                  <p:cNvSpPr>
                    <a:spLocks/>
                  </p:cNvSpPr>
                  <p:nvPr/>
                </p:nvSpPr>
                <p:spPr bwMode="auto">
                  <a:xfrm>
                    <a:off x="10867504" y="1194489"/>
                    <a:ext cx="36513" cy="36513"/>
                  </a:xfrm>
                  <a:custGeom>
                    <a:avLst/>
                    <a:gdLst/>
                    <a:ahLst/>
                    <a:cxnLst>
                      <a:cxn ang="0">
                        <a:pos x="189" y="343"/>
                      </a:cxn>
                      <a:cxn ang="0">
                        <a:pos x="222" y="336"/>
                      </a:cxn>
                      <a:cxn ang="0">
                        <a:pos x="253" y="322"/>
                      </a:cxn>
                      <a:cxn ang="0">
                        <a:pos x="280" y="304"/>
                      </a:cxn>
                      <a:cxn ang="0">
                        <a:pos x="303" y="282"/>
                      </a:cxn>
                      <a:cxn ang="0">
                        <a:pos x="322" y="254"/>
                      </a:cxn>
                      <a:cxn ang="0">
                        <a:pos x="335" y="224"/>
                      </a:cxn>
                      <a:cxn ang="0">
                        <a:pos x="342" y="190"/>
                      </a:cxn>
                      <a:cxn ang="0">
                        <a:pos x="342" y="154"/>
                      </a:cxn>
                      <a:cxn ang="0">
                        <a:pos x="335" y="122"/>
                      </a:cxn>
                      <a:cxn ang="0">
                        <a:pos x="322" y="91"/>
                      </a:cxn>
                      <a:cxn ang="0">
                        <a:pos x="303" y="64"/>
                      </a:cxn>
                      <a:cxn ang="0">
                        <a:pos x="280" y="40"/>
                      </a:cxn>
                      <a:cxn ang="0">
                        <a:pos x="253" y="22"/>
                      </a:cxn>
                      <a:cxn ang="0">
                        <a:pos x="222" y="9"/>
                      </a:cxn>
                      <a:cxn ang="0">
                        <a:pos x="189" y="1"/>
                      </a:cxn>
                      <a:cxn ang="0">
                        <a:pos x="154" y="1"/>
                      </a:cxn>
                      <a:cxn ang="0">
                        <a:pos x="121" y="9"/>
                      </a:cxn>
                      <a:cxn ang="0">
                        <a:pos x="90" y="22"/>
                      </a:cxn>
                      <a:cxn ang="0">
                        <a:pos x="63" y="40"/>
                      </a:cxn>
                      <a:cxn ang="0">
                        <a:pos x="40" y="64"/>
                      </a:cxn>
                      <a:cxn ang="0">
                        <a:pos x="21" y="91"/>
                      </a:cxn>
                      <a:cxn ang="0">
                        <a:pos x="8" y="122"/>
                      </a:cxn>
                      <a:cxn ang="0">
                        <a:pos x="1" y="154"/>
                      </a:cxn>
                      <a:cxn ang="0">
                        <a:pos x="1" y="190"/>
                      </a:cxn>
                      <a:cxn ang="0">
                        <a:pos x="8" y="224"/>
                      </a:cxn>
                      <a:cxn ang="0">
                        <a:pos x="21" y="254"/>
                      </a:cxn>
                      <a:cxn ang="0">
                        <a:pos x="40" y="282"/>
                      </a:cxn>
                      <a:cxn ang="0">
                        <a:pos x="63" y="304"/>
                      </a:cxn>
                      <a:cxn ang="0">
                        <a:pos x="90" y="322"/>
                      </a:cxn>
                      <a:cxn ang="0">
                        <a:pos x="121" y="336"/>
                      </a:cxn>
                      <a:cxn ang="0">
                        <a:pos x="154" y="343"/>
                      </a:cxn>
                    </a:cxnLst>
                    <a:rect l="0" t="0" r="r" b="b"/>
                    <a:pathLst>
                      <a:path w="343" h="344">
                        <a:moveTo>
                          <a:pt x="172" y="344"/>
                        </a:moveTo>
                        <a:lnTo>
                          <a:pt x="189" y="343"/>
                        </a:lnTo>
                        <a:lnTo>
                          <a:pt x="206" y="340"/>
                        </a:lnTo>
                        <a:lnTo>
                          <a:pt x="222" y="336"/>
                        </a:lnTo>
                        <a:lnTo>
                          <a:pt x="238" y="331"/>
                        </a:lnTo>
                        <a:lnTo>
                          <a:pt x="253" y="322"/>
                        </a:lnTo>
                        <a:lnTo>
                          <a:pt x="267" y="314"/>
                        </a:lnTo>
                        <a:lnTo>
                          <a:pt x="280" y="304"/>
                        </a:lnTo>
                        <a:lnTo>
                          <a:pt x="292" y="293"/>
                        </a:lnTo>
                        <a:lnTo>
                          <a:pt x="303" y="282"/>
                        </a:lnTo>
                        <a:lnTo>
                          <a:pt x="313" y="268"/>
                        </a:lnTo>
                        <a:lnTo>
                          <a:pt x="322" y="254"/>
                        </a:lnTo>
                        <a:lnTo>
                          <a:pt x="329" y="239"/>
                        </a:lnTo>
                        <a:lnTo>
                          <a:pt x="335" y="224"/>
                        </a:lnTo>
                        <a:lnTo>
                          <a:pt x="339" y="206"/>
                        </a:lnTo>
                        <a:lnTo>
                          <a:pt x="342" y="190"/>
                        </a:lnTo>
                        <a:lnTo>
                          <a:pt x="343" y="173"/>
                        </a:lnTo>
                        <a:lnTo>
                          <a:pt x="342" y="154"/>
                        </a:lnTo>
                        <a:lnTo>
                          <a:pt x="339" y="138"/>
                        </a:lnTo>
                        <a:lnTo>
                          <a:pt x="335" y="122"/>
                        </a:lnTo>
                        <a:lnTo>
                          <a:pt x="329" y="105"/>
                        </a:lnTo>
                        <a:lnTo>
                          <a:pt x="322" y="91"/>
                        </a:lnTo>
                        <a:lnTo>
                          <a:pt x="313" y="77"/>
                        </a:lnTo>
                        <a:lnTo>
                          <a:pt x="303" y="64"/>
                        </a:lnTo>
                        <a:lnTo>
                          <a:pt x="292" y="51"/>
                        </a:lnTo>
                        <a:lnTo>
                          <a:pt x="280" y="40"/>
                        </a:lnTo>
                        <a:lnTo>
                          <a:pt x="267" y="30"/>
                        </a:lnTo>
                        <a:lnTo>
                          <a:pt x="253" y="22"/>
                        </a:lnTo>
                        <a:lnTo>
                          <a:pt x="238" y="15"/>
                        </a:lnTo>
                        <a:lnTo>
                          <a:pt x="222" y="9"/>
                        </a:lnTo>
                        <a:lnTo>
                          <a:pt x="206" y="4"/>
                        </a:lnTo>
                        <a:lnTo>
                          <a:pt x="189" y="1"/>
                        </a:lnTo>
                        <a:lnTo>
                          <a:pt x="172" y="0"/>
                        </a:lnTo>
                        <a:lnTo>
                          <a:pt x="154" y="1"/>
                        </a:lnTo>
                        <a:lnTo>
                          <a:pt x="137" y="4"/>
                        </a:lnTo>
                        <a:lnTo>
                          <a:pt x="121" y="9"/>
                        </a:lnTo>
                        <a:lnTo>
                          <a:pt x="105" y="15"/>
                        </a:lnTo>
                        <a:lnTo>
                          <a:pt x="90" y="22"/>
                        </a:lnTo>
                        <a:lnTo>
                          <a:pt x="76" y="30"/>
                        </a:lnTo>
                        <a:lnTo>
                          <a:pt x="63" y="40"/>
                        </a:lnTo>
                        <a:lnTo>
                          <a:pt x="51" y="51"/>
                        </a:lnTo>
                        <a:lnTo>
                          <a:pt x="40" y="64"/>
                        </a:lnTo>
                        <a:lnTo>
                          <a:pt x="30" y="77"/>
                        </a:lnTo>
                        <a:lnTo>
                          <a:pt x="21" y="91"/>
                        </a:lnTo>
                        <a:lnTo>
                          <a:pt x="14" y="105"/>
                        </a:lnTo>
                        <a:lnTo>
                          <a:pt x="8" y="122"/>
                        </a:lnTo>
                        <a:lnTo>
                          <a:pt x="4" y="138"/>
                        </a:lnTo>
                        <a:lnTo>
                          <a:pt x="1" y="154"/>
                        </a:lnTo>
                        <a:lnTo>
                          <a:pt x="0" y="173"/>
                        </a:lnTo>
                        <a:lnTo>
                          <a:pt x="1" y="190"/>
                        </a:lnTo>
                        <a:lnTo>
                          <a:pt x="4" y="206"/>
                        </a:lnTo>
                        <a:lnTo>
                          <a:pt x="8" y="224"/>
                        </a:lnTo>
                        <a:lnTo>
                          <a:pt x="14" y="239"/>
                        </a:lnTo>
                        <a:lnTo>
                          <a:pt x="21" y="254"/>
                        </a:lnTo>
                        <a:lnTo>
                          <a:pt x="30" y="268"/>
                        </a:lnTo>
                        <a:lnTo>
                          <a:pt x="40" y="282"/>
                        </a:lnTo>
                        <a:lnTo>
                          <a:pt x="51" y="293"/>
                        </a:lnTo>
                        <a:lnTo>
                          <a:pt x="63" y="304"/>
                        </a:lnTo>
                        <a:lnTo>
                          <a:pt x="76" y="314"/>
                        </a:lnTo>
                        <a:lnTo>
                          <a:pt x="90" y="322"/>
                        </a:lnTo>
                        <a:lnTo>
                          <a:pt x="105" y="331"/>
                        </a:lnTo>
                        <a:lnTo>
                          <a:pt x="121" y="336"/>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0" name="组合 188"/>
                <p:cNvGrpSpPr/>
                <p:nvPr/>
              </p:nvGrpSpPr>
              <p:grpSpPr>
                <a:xfrm>
                  <a:off x="10669067" y="3144574"/>
                  <a:ext cx="196850" cy="36513"/>
                  <a:chOff x="10707167" y="1445314"/>
                  <a:chExt cx="196850" cy="36513"/>
                </a:xfrm>
                <a:grpFill/>
              </p:grpSpPr>
              <p:sp>
                <p:nvSpPr>
                  <p:cNvPr id="13" name="Freeform 10"/>
                  <p:cNvSpPr>
                    <a:spLocks/>
                  </p:cNvSpPr>
                  <p:nvPr/>
                </p:nvSpPr>
                <p:spPr bwMode="auto">
                  <a:xfrm>
                    <a:off x="10707167" y="1445314"/>
                    <a:ext cx="36513" cy="36513"/>
                  </a:xfrm>
                  <a:custGeom>
                    <a:avLst/>
                    <a:gdLst/>
                    <a:ahLst/>
                    <a:cxnLst>
                      <a:cxn ang="0">
                        <a:pos x="189" y="343"/>
                      </a:cxn>
                      <a:cxn ang="0">
                        <a:pos x="222" y="335"/>
                      </a:cxn>
                      <a:cxn ang="0">
                        <a:pos x="253" y="322"/>
                      </a:cxn>
                      <a:cxn ang="0">
                        <a:pos x="280" y="304"/>
                      </a:cxn>
                      <a:cxn ang="0">
                        <a:pos x="304" y="280"/>
                      </a:cxn>
                      <a:cxn ang="0">
                        <a:pos x="322" y="253"/>
                      </a:cxn>
                      <a:cxn ang="0">
                        <a:pos x="335" y="222"/>
                      </a:cxn>
                      <a:cxn ang="0">
                        <a:pos x="341" y="190"/>
                      </a:cxn>
                      <a:cxn ang="0">
                        <a:pos x="341" y="154"/>
                      </a:cxn>
                      <a:cxn ang="0">
                        <a:pos x="335" y="122"/>
                      </a:cxn>
                      <a:cxn ang="0">
                        <a:pos x="322" y="90"/>
                      </a:cxn>
                      <a:cxn ang="0">
                        <a:pos x="304" y="63"/>
                      </a:cxn>
                      <a:cxn ang="0">
                        <a:pos x="280" y="40"/>
                      </a:cxn>
                      <a:cxn ang="0">
                        <a:pos x="253" y="22"/>
                      </a:cxn>
                      <a:cxn ang="0">
                        <a:pos x="222" y="8"/>
                      </a:cxn>
                      <a:cxn ang="0">
                        <a:pos x="189" y="1"/>
                      </a:cxn>
                      <a:cxn ang="0">
                        <a:pos x="154" y="1"/>
                      </a:cxn>
                      <a:cxn ang="0">
                        <a:pos x="121" y="8"/>
                      </a:cxn>
                      <a:cxn ang="0">
                        <a:pos x="90" y="22"/>
                      </a:cxn>
                      <a:cxn ang="0">
                        <a:pos x="63" y="40"/>
                      </a:cxn>
                      <a:cxn ang="0">
                        <a:pos x="39" y="63"/>
                      </a:cxn>
                      <a:cxn ang="0">
                        <a:pos x="21" y="90"/>
                      </a:cxn>
                      <a:cxn ang="0">
                        <a:pos x="9" y="122"/>
                      </a:cxn>
                      <a:cxn ang="0">
                        <a:pos x="2" y="154"/>
                      </a:cxn>
                      <a:cxn ang="0">
                        <a:pos x="2" y="190"/>
                      </a:cxn>
                      <a:cxn ang="0">
                        <a:pos x="9" y="222"/>
                      </a:cxn>
                      <a:cxn ang="0">
                        <a:pos x="21" y="253"/>
                      </a:cxn>
                      <a:cxn ang="0">
                        <a:pos x="39" y="280"/>
                      </a:cxn>
                      <a:cxn ang="0">
                        <a:pos x="63" y="304"/>
                      </a:cxn>
                      <a:cxn ang="0">
                        <a:pos x="90" y="322"/>
                      </a:cxn>
                      <a:cxn ang="0">
                        <a:pos x="121" y="335"/>
                      </a:cxn>
                      <a:cxn ang="0">
                        <a:pos x="154" y="343"/>
                      </a:cxn>
                    </a:cxnLst>
                    <a:rect l="0" t="0" r="r" b="b"/>
                    <a:pathLst>
                      <a:path w="342" h="344">
                        <a:moveTo>
                          <a:pt x="171" y="344"/>
                        </a:moveTo>
                        <a:lnTo>
                          <a:pt x="189" y="343"/>
                        </a:lnTo>
                        <a:lnTo>
                          <a:pt x="206" y="340"/>
                        </a:lnTo>
                        <a:lnTo>
                          <a:pt x="222" y="335"/>
                        </a:lnTo>
                        <a:lnTo>
                          <a:pt x="238" y="329"/>
                        </a:lnTo>
                        <a:lnTo>
                          <a:pt x="253" y="322"/>
                        </a:lnTo>
                        <a:lnTo>
                          <a:pt x="267" y="314"/>
                        </a:lnTo>
                        <a:lnTo>
                          <a:pt x="280" y="304"/>
                        </a:lnTo>
                        <a:lnTo>
                          <a:pt x="292" y="293"/>
                        </a:lnTo>
                        <a:lnTo>
                          <a:pt x="304" y="280"/>
                        </a:lnTo>
                        <a:lnTo>
                          <a:pt x="313" y="267"/>
                        </a:lnTo>
                        <a:lnTo>
                          <a:pt x="322" y="253"/>
                        </a:lnTo>
                        <a:lnTo>
                          <a:pt x="329" y="239"/>
                        </a:lnTo>
                        <a:lnTo>
                          <a:pt x="335" y="222"/>
                        </a:lnTo>
                        <a:lnTo>
                          <a:pt x="339" y="206"/>
                        </a:lnTo>
                        <a:lnTo>
                          <a:pt x="341" y="190"/>
                        </a:lnTo>
                        <a:lnTo>
                          <a:pt x="342" y="171"/>
                        </a:lnTo>
                        <a:lnTo>
                          <a:pt x="341" y="154"/>
                        </a:lnTo>
                        <a:lnTo>
                          <a:pt x="339" y="138"/>
                        </a:lnTo>
                        <a:lnTo>
                          <a:pt x="335" y="122"/>
                        </a:lnTo>
                        <a:lnTo>
                          <a:pt x="329" y="105"/>
                        </a:lnTo>
                        <a:lnTo>
                          <a:pt x="322" y="90"/>
                        </a:lnTo>
                        <a:lnTo>
                          <a:pt x="313" y="76"/>
                        </a:lnTo>
                        <a:lnTo>
                          <a:pt x="304" y="63"/>
                        </a:lnTo>
                        <a:lnTo>
                          <a:pt x="292" y="51"/>
                        </a:lnTo>
                        <a:lnTo>
                          <a:pt x="280" y="40"/>
                        </a:lnTo>
                        <a:lnTo>
                          <a:pt x="267" y="30"/>
                        </a:lnTo>
                        <a:lnTo>
                          <a:pt x="253" y="22"/>
                        </a:lnTo>
                        <a:lnTo>
                          <a:pt x="238" y="13"/>
                        </a:lnTo>
                        <a:lnTo>
                          <a:pt x="222" y="8"/>
                        </a:lnTo>
                        <a:lnTo>
                          <a:pt x="206" y="4"/>
                        </a:lnTo>
                        <a:lnTo>
                          <a:pt x="189" y="1"/>
                        </a:lnTo>
                        <a:lnTo>
                          <a:pt x="171" y="0"/>
                        </a:lnTo>
                        <a:lnTo>
                          <a:pt x="154" y="1"/>
                        </a:lnTo>
                        <a:lnTo>
                          <a:pt x="137" y="4"/>
                        </a:lnTo>
                        <a:lnTo>
                          <a:pt x="121" y="8"/>
                        </a:lnTo>
                        <a:lnTo>
                          <a:pt x="105" y="13"/>
                        </a:lnTo>
                        <a:lnTo>
                          <a:pt x="90" y="22"/>
                        </a:lnTo>
                        <a:lnTo>
                          <a:pt x="76" y="30"/>
                        </a:lnTo>
                        <a:lnTo>
                          <a:pt x="63" y="40"/>
                        </a:lnTo>
                        <a:lnTo>
                          <a:pt x="50" y="51"/>
                        </a:lnTo>
                        <a:lnTo>
                          <a:pt x="39" y="63"/>
                        </a:lnTo>
                        <a:lnTo>
                          <a:pt x="30" y="76"/>
                        </a:lnTo>
                        <a:lnTo>
                          <a:pt x="21" y="90"/>
                        </a:lnTo>
                        <a:lnTo>
                          <a:pt x="14" y="105"/>
                        </a:lnTo>
                        <a:lnTo>
                          <a:pt x="9" y="122"/>
                        </a:lnTo>
                        <a:lnTo>
                          <a:pt x="4" y="138"/>
                        </a:lnTo>
                        <a:lnTo>
                          <a:pt x="2" y="154"/>
                        </a:lnTo>
                        <a:lnTo>
                          <a:pt x="0" y="171"/>
                        </a:lnTo>
                        <a:lnTo>
                          <a:pt x="2" y="190"/>
                        </a:lnTo>
                        <a:lnTo>
                          <a:pt x="4" y="206"/>
                        </a:lnTo>
                        <a:lnTo>
                          <a:pt x="9" y="222"/>
                        </a:lnTo>
                        <a:lnTo>
                          <a:pt x="14" y="239"/>
                        </a:lnTo>
                        <a:lnTo>
                          <a:pt x="21" y="253"/>
                        </a:lnTo>
                        <a:lnTo>
                          <a:pt x="30" y="267"/>
                        </a:lnTo>
                        <a:lnTo>
                          <a:pt x="39" y="280"/>
                        </a:lnTo>
                        <a:lnTo>
                          <a:pt x="50" y="293"/>
                        </a:lnTo>
                        <a:lnTo>
                          <a:pt x="63" y="304"/>
                        </a:lnTo>
                        <a:lnTo>
                          <a:pt x="76" y="314"/>
                        </a:lnTo>
                        <a:lnTo>
                          <a:pt x="90" y="322"/>
                        </a:lnTo>
                        <a:lnTo>
                          <a:pt x="105" y="329"/>
                        </a:lnTo>
                        <a:lnTo>
                          <a:pt x="121" y="335"/>
                        </a:lnTo>
                        <a:lnTo>
                          <a:pt x="137" y="340"/>
                        </a:lnTo>
                        <a:lnTo>
                          <a:pt x="154" y="343"/>
                        </a:lnTo>
                        <a:lnTo>
                          <a:pt x="171"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11"/>
                  <p:cNvSpPr>
                    <a:spLocks/>
                  </p:cNvSpPr>
                  <p:nvPr/>
                </p:nvSpPr>
                <p:spPr bwMode="auto">
                  <a:xfrm>
                    <a:off x="10761142" y="1445314"/>
                    <a:ext cx="36513" cy="36513"/>
                  </a:xfrm>
                  <a:custGeom>
                    <a:avLst/>
                    <a:gdLst/>
                    <a:ahLst/>
                    <a:cxnLst>
                      <a:cxn ang="0">
                        <a:pos x="189" y="343"/>
                      </a:cxn>
                      <a:cxn ang="0">
                        <a:pos x="222" y="335"/>
                      </a:cxn>
                      <a:cxn ang="0">
                        <a:pos x="253" y="322"/>
                      </a:cxn>
                      <a:cxn ang="0">
                        <a:pos x="280" y="304"/>
                      </a:cxn>
                      <a:cxn ang="0">
                        <a:pos x="303" y="280"/>
                      </a:cxn>
                      <a:cxn ang="0">
                        <a:pos x="321" y="253"/>
                      </a:cxn>
                      <a:cxn ang="0">
                        <a:pos x="335" y="222"/>
                      </a:cxn>
                      <a:cxn ang="0">
                        <a:pos x="342" y="190"/>
                      </a:cxn>
                      <a:cxn ang="0">
                        <a:pos x="342" y="154"/>
                      </a:cxn>
                      <a:cxn ang="0">
                        <a:pos x="335" y="122"/>
                      </a:cxn>
                      <a:cxn ang="0">
                        <a:pos x="321"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5" y="340"/>
                        </a:lnTo>
                        <a:lnTo>
                          <a:pt x="222" y="335"/>
                        </a:lnTo>
                        <a:lnTo>
                          <a:pt x="238" y="329"/>
                        </a:lnTo>
                        <a:lnTo>
                          <a:pt x="253" y="322"/>
                        </a:lnTo>
                        <a:lnTo>
                          <a:pt x="267" y="314"/>
                        </a:lnTo>
                        <a:lnTo>
                          <a:pt x="280" y="304"/>
                        </a:lnTo>
                        <a:lnTo>
                          <a:pt x="292" y="293"/>
                        </a:lnTo>
                        <a:lnTo>
                          <a:pt x="303" y="280"/>
                        </a:lnTo>
                        <a:lnTo>
                          <a:pt x="313" y="267"/>
                        </a:lnTo>
                        <a:lnTo>
                          <a:pt x="321" y="253"/>
                        </a:lnTo>
                        <a:lnTo>
                          <a:pt x="330" y="239"/>
                        </a:lnTo>
                        <a:lnTo>
                          <a:pt x="335" y="222"/>
                        </a:lnTo>
                        <a:lnTo>
                          <a:pt x="339" y="206"/>
                        </a:lnTo>
                        <a:lnTo>
                          <a:pt x="342" y="190"/>
                        </a:lnTo>
                        <a:lnTo>
                          <a:pt x="343" y="171"/>
                        </a:lnTo>
                        <a:lnTo>
                          <a:pt x="342" y="154"/>
                        </a:lnTo>
                        <a:lnTo>
                          <a:pt x="339" y="138"/>
                        </a:lnTo>
                        <a:lnTo>
                          <a:pt x="335" y="122"/>
                        </a:lnTo>
                        <a:lnTo>
                          <a:pt x="330" y="105"/>
                        </a:lnTo>
                        <a:lnTo>
                          <a:pt x="321" y="90"/>
                        </a:lnTo>
                        <a:lnTo>
                          <a:pt x="313" y="76"/>
                        </a:lnTo>
                        <a:lnTo>
                          <a:pt x="303" y="63"/>
                        </a:lnTo>
                        <a:lnTo>
                          <a:pt x="292" y="51"/>
                        </a:lnTo>
                        <a:lnTo>
                          <a:pt x="280" y="40"/>
                        </a:lnTo>
                        <a:lnTo>
                          <a:pt x="267" y="30"/>
                        </a:lnTo>
                        <a:lnTo>
                          <a:pt x="253" y="22"/>
                        </a:lnTo>
                        <a:lnTo>
                          <a:pt x="238" y="13"/>
                        </a:lnTo>
                        <a:lnTo>
                          <a:pt x="222" y="8"/>
                        </a:lnTo>
                        <a:lnTo>
                          <a:pt x="205"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Freeform 12"/>
                  <p:cNvSpPr>
                    <a:spLocks/>
                  </p:cNvSpPr>
                  <p:nvPr/>
                </p:nvSpPr>
                <p:spPr bwMode="auto">
                  <a:xfrm>
                    <a:off x="10813529" y="1445314"/>
                    <a:ext cx="36513" cy="36513"/>
                  </a:xfrm>
                  <a:custGeom>
                    <a:avLst/>
                    <a:gdLst/>
                    <a:ahLst/>
                    <a:cxnLst>
                      <a:cxn ang="0">
                        <a:pos x="188" y="343"/>
                      </a:cxn>
                      <a:cxn ang="0">
                        <a:pos x="221" y="335"/>
                      </a:cxn>
                      <a:cxn ang="0">
                        <a:pos x="252" y="322"/>
                      </a:cxn>
                      <a:cxn ang="0">
                        <a:pos x="279" y="304"/>
                      </a:cxn>
                      <a:cxn ang="0">
                        <a:pos x="303" y="280"/>
                      </a:cxn>
                      <a:cxn ang="0">
                        <a:pos x="321" y="253"/>
                      </a:cxn>
                      <a:cxn ang="0">
                        <a:pos x="334" y="222"/>
                      </a:cxn>
                      <a:cxn ang="0">
                        <a:pos x="340" y="190"/>
                      </a:cxn>
                      <a:cxn ang="0">
                        <a:pos x="340" y="154"/>
                      </a:cxn>
                      <a:cxn ang="0">
                        <a:pos x="334" y="122"/>
                      </a:cxn>
                      <a:cxn ang="0">
                        <a:pos x="321" y="90"/>
                      </a:cxn>
                      <a:cxn ang="0">
                        <a:pos x="303" y="63"/>
                      </a:cxn>
                      <a:cxn ang="0">
                        <a:pos x="279" y="40"/>
                      </a:cxn>
                      <a:cxn ang="0">
                        <a:pos x="252" y="22"/>
                      </a:cxn>
                      <a:cxn ang="0">
                        <a:pos x="221" y="8"/>
                      </a:cxn>
                      <a:cxn ang="0">
                        <a:pos x="188" y="1"/>
                      </a:cxn>
                      <a:cxn ang="0">
                        <a:pos x="153" y="1"/>
                      </a:cxn>
                      <a:cxn ang="0">
                        <a:pos x="120" y="8"/>
                      </a:cxn>
                      <a:cxn ang="0">
                        <a:pos x="89" y="22"/>
                      </a:cxn>
                      <a:cxn ang="0">
                        <a:pos x="62" y="40"/>
                      </a:cxn>
                      <a:cxn ang="0">
                        <a:pos x="38" y="63"/>
                      </a:cxn>
                      <a:cxn ang="0">
                        <a:pos x="20" y="90"/>
                      </a:cxn>
                      <a:cxn ang="0">
                        <a:pos x="7" y="122"/>
                      </a:cxn>
                      <a:cxn ang="0">
                        <a:pos x="1" y="154"/>
                      </a:cxn>
                      <a:cxn ang="0">
                        <a:pos x="1" y="190"/>
                      </a:cxn>
                      <a:cxn ang="0">
                        <a:pos x="7" y="222"/>
                      </a:cxn>
                      <a:cxn ang="0">
                        <a:pos x="20" y="253"/>
                      </a:cxn>
                      <a:cxn ang="0">
                        <a:pos x="38" y="280"/>
                      </a:cxn>
                      <a:cxn ang="0">
                        <a:pos x="62" y="304"/>
                      </a:cxn>
                      <a:cxn ang="0">
                        <a:pos x="89" y="322"/>
                      </a:cxn>
                      <a:cxn ang="0">
                        <a:pos x="120" y="335"/>
                      </a:cxn>
                      <a:cxn ang="0">
                        <a:pos x="153" y="343"/>
                      </a:cxn>
                    </a:cxnLst>
                    <a:rect l="0" t="0" r="r" b="b"/>
                    <a:pathLst>
                      <a:path w="341" h="344">
                        <a:moveTo>
                          <a:pt x="170" y="344"/>
                        </a:moveTo>
                        <a:lnTo>
                          <a:pt x="188" y="343"/>
                        </a:lnTo>
                        <a:lnTo>
                          <a:pt x="205" y="340"/>
                        </a:lnTo>
                        <a:lnTo>
                          <a:pt x="221" y="335"/>
                        </a:lnTo>
                        <a:lnTo>
                          <a:pt x="237" y="329"/>
                        </a:lnTo>
                        <a:lnTo>
                          <a:pt x="252" y="322"/>
                        </a:lnTo>
                        <a:lnTo>
                          <a:pt x="266" y="314"/>
                        </a:lnTo>
                        <a:lnTo>
                          <a:pt x="279" y="304"/>
                        </a:lnTo>
                        <a:lnTo>
                          <a:pt x="291" y="293"/>
                        </a:lnTo>
                        <a:lnTo>
                          <a:pt x="303" y="280"/>
                        </a:lnTo>
                        <a:lnTo>
                          <a:pt x="312" y="267"/>
                        </a:lnTo>
                        <a:lnTo>
                          <a:pt x="321" y="253"/>
                        </a:lnTo>
                        <a:lnTo>
                          <a:pt x="328" y="239"/>
                        </a:lnTo>
                        <a:lnTo>
                          <a:pt x="334" y="222"/>
                        </a:lnTo>
                        <a:lnTo>
                          <a:pt x="338" y="206"/>
                        </a:lnTo>
                        <a:lnTo>
                          <a:pt x="340" y="190"/>
                        </a:lnTo>
                        <a:lnTo>
                          <a:pt x="341" y="171"/>
                        </a:lnTo>
                        <a:lnTo>
                          <a:pt x="340" y="154"/>
                        </a:lnTo>
                        <a:lnTo>
                          <a:pt x="338" y="138"/>
                        </a:lnTo>
                        <a:lnTo>
                          <a:pt x="334" y="122"/>
                        </a:lnTo>
                        <a:lnTo>
                          <a:pt x="328" y="105"/>
                        </a:lnTo>
                        <a:lnTo>
                          <a:pt x="321" y="90"/>
                        </a:lnTo>
                        <a:lnTo>
                          <a:pt x="312" y="76"/>
                        </a:lnTo>
                        <a:lnTo>
                          <a:pt x="303" y="63"/>
                        </a:lnTo>
                        <a:lnTo>
                          <a:pt x="291" y="51"/>
                        </a:lnTo>
                        <a:lnTo>
                          <a:pt x="279" y="40"/>
                        </a:lnTo>
                        <a:lnTo>
                          <a:pt x="266" y="30"/>
                        </a:lnTo>
                        <a:lnTo>
                          <a:pt x="252" y="22"/>
                        </a:lnTo>
                        <a:lnTo>
                          <a:pt x="237" y="13"/>
                        </a:lnTo>
                        <a:lnTo>
                          <a:pt x="221" y="8"/>
                        </a:lnTo>
                        <a:lnTo>
                          <a:pt x="205" y="4"/>
                        </a:lnTo>
                        <a:lnTo>
                          <a:pt x="188" y="1"/>
                        </a:lnTo>
                        <a:lnTo>
                          <a:pt x="170" y="0"/>
                        </a:lnTo>
                        <a:lnTo>
                          <a:pt x="153" y="1"/>
                        </a:lnTo>
                        <a:lnTo>
                          <a:pt x="136" y="4"/>
                        </a:lnTo>
                        <a:lnTo>
                          <a:pt x="120" y="8"/>
                        </a:lnTo>
                        <a:lnTo>
                          <a:pt x="104" y="13"/>
                        </a:lnTo>
                        <a:lnTo>
                          <a:pt x="89" y="22"/>
                        </a:lnTo>
                        <a:lnTo>
                          <a:pt x="75" y="30"/>
                        </a:lnTo>
                        <a:lnTo>
                          <a:pt x="62" y="40"/>
                        </a:lnTo>
                        <a:lnTo>
                          <a:pt x="49" y="51"/>
                        </a:lnTo>
                        <a:lnTo>
                          <a:pt x="38" y="63"/>
                        </a:lnTo>
                        <a:lnTo>
                          <a:pt x="29" y="76"/>
                        </a:lnTo>
                        <a:lnTo>
                          <a:pt x="20" y="90"/>
                        </a:lnTo>
                        <a:lnTo>
                          <a:pt x="13" y="105"/>
                        </a:lnTo>
                        <a:lnTo>
                          <a:pt x="7" y="122"/>
                        </a:lnTo>
                        <a:lnTo>
                          <a:pt x="3" y="138"/>
                        </a:lnTo>
                        <a:lnTo>
                          <a:pt x="1" y="154"/>
                        </a:lnTo>
                        <a:lnTo>
                          <a:pt x="0" y="171"/>
                        </a:lnTo>
                        <a:lnTo>
                          <a:pt x="1" y="190"/>
                        </a:lnTo>
                        <a:lnTo>
                          <a:pt x="3" y="206"/>
                        </a:lnTo>
                        <a:lnTo>
                          <a:pt x="7" y="222"/>
                        </a:lnTo>
                        <a:lnTo>
                          <a:pt x="13" y="239"/>
                        </a:lnTo>
                        <a:lnTo>
                          <a:pt x="20" y="253"/>
                        </a:lnTo>
                        <a:lnTo>
                          <a:pt x="29" y="267"/>
                        </a:lnTo>
                        <a:lnTo>
                          <a:pt x="38" y="280"/>
                        </a:lnTo>
                        <a:lnTo>
                          <a:pt x="49" y="293"/>
                        </a:lnTo>
                        <a:lnTo>
                          <a:pt x="62" y="304"/>
                        </a:lnTo>
                        <a:lnTo>
                          <a:pt x="75" y="314"/>
                        </a:lnTo>
                        <a:lnTo>
                          <a:pt x="89" y="322"/>
                        </a:lnTo>
                        <a:lnTo>
                          <a:pt x="104" y="329"/>
                        </a:lnTo>
                        <a:lnTo>
                          <a:pt x="120" y="335"/>
                        </a:lnTo>
                        <a:lnTo>
                          <a:pt x="136" y="340"/>
                        </a:lnTo>
                        <a:lnTo>
                          <a:pt x="153" y="343"/>
                        </a:lnTo>
                        <a:lnTo>
                          <a:pt x="170"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13"/>
                  <p:cNvSpPr>
                    <a:spLocks/>
                  </p:cNvSpPr>
                  <p:nvPr/>
                </p:nvSpPr>
                <p:spPr bwMode="auto">
                  <a:xfrm>
                    <a:off x="10867504" y="1445314"/>
                    <a:ext cx="36513" cy="36513"/>
                  </a:xfrm>
                  <a:custGeom>
                    <a:avLst/>
                    <a:gdLst/>
                    <a:ahLst/>
                    <a:cxnLst>
                      <a:cxn ang="0">
                        <a:pos x="189" y="343"/>
                      </a:cxn>
                      <a:cxn ang="0">
                        <a:pos x="222" y="335"/>
                      </a:cxn>
                      <a:cxn ang="0">
                        <a:pos x="253" y="322"/>
                      </a:cxn>
                      <a:cxn ang="0">
                        <a:pos x="280" y="304"/>
                      </a:cxn>
                      <a:cxn ang="0">
                        <a:pos x="303" y="280"/>
                      </a:cxn>
                      <a:cxn ang="0">
                        <a:pos x="322" y="253"/>
                      </a:cxn>
                      <a:cxn ang="0">
                        <a:pos x="335" y="222"/>
                      </a:cxn>
                      <a:cxn ang="0">
                        <a:pos x="342" y="190"/>
                      </a:cxn>
                      <a:cxn ang="0">
                        <a:pos x="342" y="154"/>
                      </a:cxn>
                      <a:cxn ang="0">
                        <a:pos x="335" y="122"/>
                      </a:cxn>
                      <a:cxn ang="0">
                        <a:pos x="322" y="90"/>
                      </a:cxn>
                      <a:cxn ang="0">
                        <a:pos x="303" y="63"/>
                      </a:cxn>
                      <a:cxn ang="0">
                        <a:pos x="280" y="40"/>
                      </a:cxn>
                      <a:cxn ang="0">
                        <a:pos x="253" y="22"/>
                      </a:cxn>
                      <a:cxn ang="0">
                        <a:pos x="222" y="8"/>
                      </a:cxn>
                      <a:cxn ang="0">
                        <a:pos x="189" y="1"/>
                      </a:cxn>
                      <a:cxn ang="0">
                        <a:pos x="154" y="1"/>
                      </a:cxn>
                      <a:cxn ang="0">
                        <a:pos x="121" y="8"/>
                      </a:cxn>
                      <a:cxn ang="0">
                        <a:pos x="90" y="22"/>
                      </a:cxn>
                      <a:cxn ang="0">
                        <a:pos x="63" y="40"/>
                      </a:cxn>
                      <a:cxn ang="0">
                        <a:pos x="40" y="63"/>
                      </a:cxn>
                      <a:cxn ang="0">
                        <a:pos x="21" y="90"/>
                      </a:cxn>
                      <a:cxn ang="0">
                        <a:pos x="8" y="122"/>
                      </a:cxn>
                      <a:cxn ang="0">
                        <a:pos x="1" y="154"/>
                      </a:cxn>
                      <a:cxn ang="0">
                        <a:pos x="1" y="190"/>
                      </a:cxn>
                      <a:cxn ang="0">
                        <a:pos x="8" y="222"/>
                      </a:cxn>
                      <a:cxn ang="0">
                        <a:pos x="21" y="253"/>
                      </a:cxn>
                      <a:cxn ang="0">
                        <a:pos x="40" y="280"/>
                      </a:cxn>
                      <a:cxn ang="0">
                        <a:pos x="63" y="304"/>
                      </a:cxn>
                      <a:cxn ang="0">
                        <a:pos x="90" y="322"/>
                      </a:cxn>
                      <a:cxn ang="0">
                        <a:pos x="121" y="335"/>
                      </a:cxn>
                      <a:cxn ang="0">
                        <a:pos x="154" y="343"/>
                      </a:cxn>
                    </a:cxnLst>
                    <a:rect l="0" t="0" r="r" b="b"/>
                    <a:pathLst>
                      <a:path w="343" h="344">
                        <a:moveTo>
                          <a:pt x="172" y="344"/>
                        </a:moveTo>
                        <a:lnTo>
                          <a:pt x="189" y="343"/>
                        </a:lnTo>
                        <a:lnTo>
                          <a:pt x="206" y="340"/>
                        </a:lnTo>
                        <a:lnTo>
                          <a:pt x="222" y="335"/>
                        </a:lnTo>
                        <a:lnTo>
                          <a:pt x="238" y="329"/>
                        </a:lnTo>
                        <a:lnTo>
                          <a:pt x="253" y="322"/>
                        </a:lnTo>
                        <a:lnTo>
                          <a:pt x="267" y="314"/>
                        </a:lnTo>
                        <a:lnTo>
                          <a:pt x="280" y="304"/>
                        </a:lnTo>
                        <a:lnTo>
                          <a:pt x="292" y="293"/>
                        </a:lnTo>
                        <a:lnTo>
                          <a:pt x="303" y="280"/>
                        </a:lnTo>
                        <a:lnTo>
                          <a:pt x="313" y="267"/>
                        </a:lnTo>
                        <a:lnTo>
                          <a:pt x="322" y="253"/>
                        </a:lnTo>
                        <a:lnTo>
                          <a:pt x="329" y="239"/>
                        </a:lnTo>
                        <a:lnTo>
                          <a:pt x="335" y="222"/>
                        </a:lnTo>
                        <a:lnTo>
                          <a:pt x="339" y="206"/>
                        </a:lnTo>
                        <a:lnTo>
                          <a:pt x="342" y="190"/>
                        </a:lnTo>
                        <a:lnTo>
                          <a:pt x="343" y="171"/>
                        </a:lnTo>
                        <a:lnTo>
                          <a:pt x="342" y="154"/>
                        </a:lnTo>
                        <a:lnTo>
                          <a:pt x="339" y="138"/>
                        </a:lnTo>
                        <a:lnTo>
                          <a:pt x="335" y="122"/>
                        </a:lnTo>
                        <a:lnTo>
                          <a:pt x="329" y="105"/>
                        </a:lnTo>
                        <a:lnTo>
                          <a:pt x="322" y="90"/>
                        </a:lnTo>
                        <a:lnTo>
                          <a:pt x="313" y="76"/>
                        </a:lnTo>
                        <a:lnTo>
                          <a:pt x="303" y="63"/>
                        </a:lnTo>
                        <a:lnTo>
                          <a:pt x="292" y="51"/>
                        </a:lnTo>
                        <a:lnTo>
                          <a:pt x="280" y="40"/>
                        </a:lnTo>
                        <a:lnTo>
                          <a:pt x="267" y="30"/>
                        </a:lnTo>
                        <a:lnTo>
                          <a:pt x="253" y="22"/>
                        </a:lnTo>
                        <a:lnTo>
                          <a:pt x="238" y="13"/>
                        </a:lnTo>
                        <a:lnTo>
                          <a:pt x="222" y="8"/>
                        </a:lnTo>
                        <a:lnTo>
                          <a:pt x="206" y="4"/>
                        </a:lnTo>
                        <a:lnTo>
                          <a:pt x="189" y="1"/>
                        </a:lnTo>
                        <a:lnTo>
                          <a:pt x="172" y="0"/>
                        </a:lnTo>
                        <a:lnTo>
                          <a:pt x="154" y="1"/>
                        </a:lnTo>
                        <a:lnTo>
                          <a:pt x="137" y="4"/>
                        </a:lnTo>
                        <a:lnTo>
                          <a:pt x="121" y="8"/>
                        </a:lnTo>
                        <a:lnTo>
                          <a:pt x="105" y="13"/>
                        </a:lnTo>
                        <a:lnTo>
                          <a:pt x="90" y="22"/>
                        </a:lnTo>
                        <a:lnTo>
                          <a:pt x="76" y="30"/>
                        </a:lnTo>
                        <a:lnTo>
                          <a:pt x="63" y="40"/>
                        </a:lnTo>
                        <a:lnTo>
                          <a:pt x="51" y="51"/>
                        </a:lnTo>
                        <a:lnTo>
                          <a:pt x="40" y="63"/>
                        </a:lnTo>
                        <a:lnTo>
                          <a:pt x="30" y="76"/>
                        </a:lnTo>
                        <a:lnTo>
                          <a:pt x="21" y="90"/>
                        </a:lnTo>
                        <a:lnTo>
                          <a:pt x="14" y="105"/>
                        </a:lnTo>
                        <a:lnTo>
                          <a:pt x="8" y="122"/>
                        </a:lnTo>
                        <a:lnTo>
                          <a:pt x="4" y="138"/>
                        </a:lnTo>
                        <a:lnTo>
                          <a:pt x="1" y="154"/>
                        </a:lnTo>
                        <a:lnTo>
                          <a:pt x="0" y="171"/>
                        </a:lnTo>
                        <a:lnTo>
                          <a:pt x="1" y="190"/>
                        </a:lnTo>
                        <a:lnTo>
                          <a:pt x="4" y="206"/>
                        </a:lnTo>
                        <a:lnTo>
                          <a:pt x="8" y="222"/>
                        </a:lnTo>
                        <a:lnTo>
                          <a:pt x="14" y="239"/>
                        </a:lnTo>
                        <a:lnTo>
                          <a:pt x="21" y="253"/>
                        </a:lnTo>
                        <a:lnTo>
                          <a:pt x="30" y="267"/>
                        </a:lnTo>
                        <a:lnTo>
                          <a:pt x="40" y="280"/>
                        </a:lnTo>
                        <a:lnTo>
                          <a:pt x="51" y="293"/>
                        </a:lnTo>
                        <a:lnTo>
                          <a:pt x="63" y="304"/>
                        </a:lnTo>
                        <a:lnTo>
                          <a:pt x="76" y="314"/>
                        </a:lnTo>
                        <a:lnTo>
                          <a:pt x="90" y="322"/>
                        </a:lnTo>
                        <a:lnTo>
                          <a:pt x="105" y="329"/>
                        </a:lnTo>
                        <a:lnTo>
                          <a:pt x="121" y="335"/>
                        </a:lnTo>
                        <a:lnTo>
                          <a:pt x="137" y="340"/>
                        </a:lnTo>
                        <a:lnTo>
                          <a:pt x="154" y="343"/>
                        </a:lnTo>
                        <a:lnTo>
                          <a:pt x="172" y="3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1" name="Freeform 14"/>
                <p:cNvSpPr>
                  <a:spLocks noEditPoints="1"/>
                </p:cNvSpPr>
                <p:nvPr/>
              </p:nvSpPr>
              <p:spPr bwMode="auto">
                <a:xfrm>
                  <a:off x="9419704" y="2777861"/>
                  <a:ext cx="1722438" cy="260350"/>
                </a:xfrm>
                <a:custGeom>
                  <a:avLst/>
                  <a:gdLst/>
                  <a:ahLst/>
                  <a:cxnLst>
                    <a:cxn ang="0">
                      <a:pos x="15920" y="15"/>
                    </a:cxn>
                    <a:cxn ang="0">
                      <a:pos x="16066" y="82"/>
                    </a:cxn>
                    <a:cxn ang="0">
                      <a:pos x="16180" y="191"/>
                    </a:cxn>
                    <a:cxn ang="0">
                      <a:pos x="16254" y="333"/>
                    </a:cxn>
                    <a:cxn ang="0">
                      <a:pos x="16275" y="1979"/>
                    </a:cxn>
                    <a:cxn ang="0">
                      <a:pos x="16247" y="2142"/>
                    </a:cxn>
                    <a:cxn ang="0">
                      <a:pos x="16166" y="2279"/>
                    </a:cxn>
                    <a:cxn ang="0">
                      <a:pos x="16047" y="2384"/>
                    </a:cxn>
                    <a:cxn ang="0">
                      <a:pos x="15897" y="2443"/>
                    </a:cxn>
                    <a:cxn ang="0">
                      <a:pos x="425" y="2450"/>
                    </a:cxn>
                    <a:cxn ang="0">
                      <a:pos x="269" y="2406"/>
                    </a:cxn>
                    <a:cxn ang="0">
                      <a:pos x="139" y="2313"/>
                    </a:cxn>
                    <a:cxn ang="0">
                      <a:pos x="47" y="2184"/>
                    </a:cxn>
                    <a:cxn ang="0">
                      <a:pos x="2" y="2027"/>
                    </a:cxn>
                    <a:cxn ang="0">
                      <a:pos x="9" y="379"/>
                    </a:cxn>
                    <a:cxn ang="0">
                      <a:pos x="68" y="228"/>
                    </a:cxn>
                    <a:cxn ang="0">
                      <a:pos x="173" y="109"/>
                    </a:cxn>
                    <a:cxn ang="0">
                      <a:pos x="310" y="29"/>
                    </a:cxn>
                    <a:cxn ang="0">
                      <a:pos x="473" y="0"/>
                    </a:cxn>
                    <a:cxn ang="0">
                      <a:pos x="3118" y="686"/>
                    </a:cxn>
                    <a:cxn ang="0">
                      <a:pos x="3301" y="780"/>
                    </a:cxn>
                    <a:cxn ang="0">
                      <a:pos x="3442" y="928"/>
                    </a:cxn>
                    <a:cxn ang="0">
                      <a:pos x="3528" y="1118"/>
                    </a:cxn>
                    <a:cxn ang="0">
                      <a:pos x="3544" y="1333"/>
                    </a:cxn>
                    <a:cxn ang="0">
                      <a:pos x="3487" y="1535"/>
                    </a:cxn>
                    <a:cxn ang="0">
                      <a:pos x="3368" y="1703"/>
                    </a:cxn>
                    <a:cxn ang="0">
                      <a:pos x="3200" y="1822"/>
                    </a:cxn>
                    <a:cxn ang="0">
                      <a:pos x="2999" y="1879"/>
                    </a:cxn>
                    <a:cxn ang="0">
                      <a:pos x="2784" y="1863"/>
                    </a:cxn>
                    <a:cxn ang="0">
                      <a:pos x="2595" y="1778"/>
                    </a:cxn>
                    <a:cxn ang="0">
                      <a:pos x="2446" y="1636"/>
                    </a:cxn>
                    <a:cxn ang="0">
                      <a:pos x="2353" y="1452"/>
                    </a:cxn>
                    <a:cxn ang="0">
                      <a:pos x="2326" y="1239"/>
                    </a:cxn>
                    <a:cxn ang="0">
                      <a:pos x="2373" y="1032"/>
                    </a:cxn>
                    <a:cxn ang="0">
                      <a:pos x="2484" y="859"/>
                    </a:cxn>
                    <a:cxn ang="0">
                      <a:pos x="2646" y="733"/>
                    </a:cxn>
                    <a:cxn ang="0">
                      <a:pos x="2843" y="665"/>
                    </a:cxn>
                    <a:cxn ang="0">
                      <a:pos x="14482" y="476"/>
                    </a:cxn>
                    <a:cxn ang="0">
                      <a:pos x="14578" y="503"/>
                    </a:cxn>
                    <a:cxn ang="0">
                      <a:pos x="14659" y="560"/>
                    </a:cxn>
                    <a:cxn ang="0">
                      <a:pos x="14716" y="640"/>
                    </a:cxn>
                    <a:cxn ang="0">
                      <a:pos x="14743" y="737"/>
                    </a:cxn>
                    <a:cxn ang="0">
                      <a:pos x="14739" y="1758"/>
                    </a:cxn>
                    <a:cxn ang="0">
                      <a:pos x="14702" y="1850"/>
                    </a:cxn>
                    <a:cxn ang="0">
                      <a:pos x="14638" y="1925"/>
                    </a:cxn>
                    <a:cxn ang="0">
                      <a:pos x="14553" y="1974"/>
                    </a:cxn>
                    <a:cxn ang="0">
                      <a:pos x="14452" y="1991"/>
                    </a:cxn>
                    <a:cxn ang="0">
                      <a:pos x="7495" y="1979"/>
                    </a:cxn>
                    <a:cxn ang="0">
                      <a:pos x="7407" y="1933"/>
                    </a:cxn>
                    <a:cxn ang="0">
                      <a:pos x="7339" y="1862"/>
                    </a:cxn>
                    <a:cxn ang="0">
                      <a:pos x="7298" y="1772"/>
                    </a:cxn>
                    <a:cxn ang="0">
                      <a:pos x="7289" y="752"/>
                    </a:cxn>
                    <a:cxn ang="0">
                      <a:pos x="7312" y="653"/>
                    </a:cxn>
                    <a:cxn ang="0">
                      <a:pos x="7365" y="571"/>
                    </a:cxn>
                    <a:cxn ang="0">
                      <a:pos x="7443" y="509"/>
                    </a:cxn>
                    <a:cxn ang="0">
                      <a:pos x="7537" y="477"/>
                    </a:cxn>
                  </a:cxnLst>
                  <a:rect l="0" t="0" r="r" b="b"/>
                  <a:pathLst>
                    <a:path w="16275" h="2453">
                      <a:moveTo>
                        <a:pt x="473" y="0"/>
                      </a:moveTo>
                      <a:lnTo>
                        <a:pt x="15802" y="0"/>
                      </a:lnTo>
                      <a:lnTo>
                        <a:pt x="15826" y="1"/>
                      </a:lnTo>
                      <a:lnTo>
                        <a:pt x="15850" y="2"/>
                      </a:lnTo>
                      <a:lnTo>
                        <a:pt x="15874" y="5"/>
                      </a:lnTo>
                      <a:lnTo>
                        <a:pt x="15897" y="10"/>
                      </a:lnTo>
                      <a:lnTo>
                        <a:pt x="15920" y="15"/>
                      </a:lnTo>
                      <a:lnTo>
                        <a:pt x="15942" y="21"/>
                      </a:lnTo>
                      <a:lnTo>
                        <a:pt x="15964" y="29"/>
                      </a:lnTo>
                      <a:lnTo>
                        <a:pt x="15986" y="38"/>
                      </a:lnTo>
                      <a:lnTo>
                        <a:pt x="16006" y="47"/>
                      </a:lnTo>
                      <a:lnTo>
                        <a:pt x="16027" y="57"/>
                      </a:lnTo>
                      <a:lnTo>
                        <a:pt x="16047" y="69"/>
                      </a:lnTo>
                      <a:lnTo>
                        <a:pt x="16066" y="82"/>
                      </a:lnTo>
                      <a:lnTo>
                        <a:pt x="16085" y="95"/>
                      </a:lnTo>
                      <a:lnTo>
                        <a:pt x="16102" y="109"/>
                      </a:lnTo>
                      <a:lnTo>
                        <a:pt x="16119" y="123"/>
                      </a:lnTo>
                      <a:lnTo>
                        <a:pt x="16136" y="140"/>
                      </a:lnTo>
                      <a:lnTo>
                        <a:pt x="16152" y="156"/>
                      </a:lnTo>
                      <a:lnTo>
                        <a:pt x="16166" y="173"/>
                      </a:lnTo>
                      <a:lnTo>
                        <a:pt x="16180" y="191"/>
                      </a:lnTo>
                      <a:lnTo>
                        <a:pt x="16194" y="210"/>
                      </a:lnTo>
                      <a:lnTo>
                        <a:pt x="16206" y="228"/>
                      </a:lnTo>
                      <a:lnTo>
                        <a:pt x="16218" y="249"/>
                      </a:lnTo>
                      <a:lnTo>
                        <a:pt x="16228" y="269"/>
                      </a:lnTo>
                      <a:lnTo>
                        <a:pt x="16237" y="289"/>
                      </a:lnTo>
                      <a:lnTo>
                        <a:pt x="16247" y="312"/>
                      </a:lnTo>
                      <a:lnTo>
                        <a:pt x="16254" y="333"/>
                      </a:lnTo>
                      <a:lnTo>
                        <a:pt x="16260" y="356"/>
                      </a:lnTo>
                      <a:lnTo>
                        <a:pt x="16265" y="379"/>
                      </a:lnTo>
                      <a:lnTo>
                        <a:pt x="16270" y="401"/>
                      </a:lnTo>
                      <a:lnTo>
                        <a:pt x="16273" y="426"/>
                      </a:lnTo>
                      <a:lnTo>
                        <a:pt x="16274" y="449"/>
                      </a:lnTo>
                      <a:lnTo>
                        <a:pt x="16275" y="474"/>
                      </a:lnTo>
                      <a:lnTo>
                        <a:pt x="16275" y="1979"/>
                      </a:lnTo>
                      <a:lnTo>
                        <a:pt x="16274" y="2003"/>
                      </a:lnTo>
                      <a:lnTo>
                        <a:pt x="16273" y="2027"/>
                      </a:lnTo>
                      <a:lnTo>
                        <a:pt x="16270" y="2051"/>
                      </a:lnTo>
                      <a:lnTo>
                        <a:pt x="16265" y="2073"/>
                      </a:lnTo>
                      <a:lnTo>
                        <a:pt x="16260" y="2097"/>
                      </a:lnTo>
                      <a:lnTo>
                        <a:pt x="16254" y="2119"/>
                      </a:lnTo>
                      <a:lnTo>
                        <a:pt x="16247" y="2142"/>
                      </a:lnTo>
                      <a:lnTo>
                        <a:pt x="16237" y="2163"/>
                      </a:lnTo>
                      <a:lnTo>
                        <a:pt x="16228" y="2184"/>
                      </a:lnTo>
                      <a:lnTo>
                        <a:pt x="16218" y="2204"/>
                      </a:lnTo>
                      <a:lnTo>
                        <a:pt x="16206" y="2224"/>
                      </a:lnTo>
                      <a:lnTo>
                        <a:pt x="16194" y="2244"/>
                      </a:lnTo>
                      <a:lnTo>
                        <a:pt x="16180" y="2262"/>
                      </a:lnTo>
                      <a:lnTo>
                        <a:pt x="16166" y="2279"/>
                      </a:lnTo>
                      <a:lnTo>
                        <a:pt x="16152" y="2297"/>
                      </a:lnTo>
                      <a:lnTo>
                        <a:pt x="16136" y="2313"/>
                      </a:lnTo>
                      <a:lnTo>
                        <a:pt x="16119" y="2329"/>
                      </a:lnTo>
                      <a:lnTo>
                        <a:pt x="16102" y="2344"/>
                      </a:lnTo>
                      <a:lnTo>
                        <a:pt x="16085" y="2358"/>
                      </a:lnTo>
                      <a:lnTo>
                        <a:pt x="16066" y="2371"/>
                      </a:lnTo>
                      <a:lnTo>
                        <a:pt x="16047" y="2384"/>
                      </a:lnTo>
                      <a:lnTo>
                        <a:pt x="16027" y="2395"/>
                      </a:lnTo>
                      <a:lnTo>
                        <a:pt x="16006" y="2406"/>
                      </a:lnTo>
                      <a:lnTo>
                        <a:pt x="15986" y="2415"/>
                      </a:lnTo>
                      <a:lnTo>
                        <a:pt x="15964" y="2424"/>
                      </a:lnTo>
                      <a:lnTo>
                        <a:pt x="15942" y="2431"/>
                      </a:lnTo>
                      <a:lnTo>
                        <a:pt x="15920" y="2437"/>
                      </a:lnTo>
                      <a:lnTo>
                        <a:pt x="15897" y="2443"/>
                      </a:lnTo>
                      <a:lnTo>
                        <a:pt x="15874" y="2447"/>
                      </a:lnTo>
                      <a:lnTo>
                        <a:pt x="15850" y="2450"/>
                      </a:lnTo>
                      <a:lnTo>
                        <a:pt x="15826" y="2451"/>
                      </a:lnTo>
                      <a:lnTo>
                        <a:pt x="15802" y="2453"/>
                      </a:lnTo>
                      <a:lnTo>
                        <a:pt x="473" y="2453"/>
                      </a:lnTo>
                      <a:lnTo>
                        <a:pt x="449" y="2451"/>
                      </a:lnTo>
                      <a:lnTo>
                        <a:pt x="425" y="2450"/>
                      </a:lnTo>
                      <a:lnTo>
                        <a:pt x="401" y="2447"/>
                      </a:lnTo>
                      <a:lnTo>
                        <a:pt x="378" y="2443"/>
                      </a:lnTo>
                      <a:lnTo>
                        <a:pt x="355" y="2437"/>
                      </a:lnTo>
                      <a:lnTo>
                        <a:pt x="333" y="2431"/>
                      </a:lnTo>
                      <a:lnTo>
                        <a:pt x="310" y="2424"/>
                      </a:lnTo>
                      <a:lnTo>
                        <a:pt x="289" y="2415"/>
                      </a:lnTo>
                      <a:lnTo>
                        <a:pt x="269" y="2406"/>
                      </a:lnTo>
                      <a:lnTo>
                        <a:pt x="248" y="2395"/>
                      </a:lnTo>
                      <a:lnTo>
                        <a:pt x="228" y="2384"/>
                      </a:lnTo>
                      <a:lnTo>
                        <a:pt x="209" y="2371"/>
                      </a:lnTo>
                      <a:lnTo>
                        <a:pt x="190" y="2358"/>
                      </a:lnTo>
                      <a:lnTo>
                        <a:pt x="173" y="2344"/>
                      </a:lnTo>
                      <a:lnTo>
                        <a:pt x="156" y="2329"/>
                      </a:lnTo>
                      <a:lnTo>
                        <a:pt x="139" y="2313"/>
                      </a:lnTo>
                      <a:lnTo>
                        <a:pt x="123" y="2297"/>
                      </a:lnTo>
                      <a:lnTo>
                        <a:pt x="108" y="2279"/>
                      </a:lnTo>
                      <a:lnTo>
                        <a:pt x="95" y="2262"/>
                      </a:lnTo>
                      <a:lnTo>
                        <a:pt x="81" y="2244"/>
                      </a:lnTo>
                      <a:lnTo>
                        <a:pt x="68" y="2224"/>
                      </a:lnTo>
                      <a:lnTo>
                        <a:pt x="57" y="2204"/>
                      </a:lnTo>
                      <a:lnTo>
                        <a:pt x="47" y="2184"/>
                      </a:lnTo>
                      <a:lnTo>
                        <a:pt x="38" y="2163"/>
                      </a:lnTo>
                      <a:lnTo>
                        <a:pt x="28" y="2142"/>
                      </a:lnTo>
                      <a:lnTo>
                        <a:pt x="21" y="2119"/>
                      </a:lnTo>
                      <a:lnTo>
                        <a:pt x="15" y="2097"/>
                      </a:lnTo>
                      <a:lnTo>
                        <a:pt x="9" y="2073"/>
                      </a:lnTo>
                      <a:lnTo>
                        <a:pt x="5" y="2051"/>
                      </a:lnTo>
                      <a:lnTo>
                        <a:pt x="2" y="2027"/>
                      </a:lnTo>
                      <a:lnTo>
                        <a:pt x="1" y="2003"/>
                      </a:lnTo>
                      <a:lnTo>
                        <a:pt x="0" y="1979"/>
                      </a:lnTo>
                      <a:lnTo>
                        <a:pt x="0" y="474"/>
                      </a:lnTo>
                      <a:lnTo>
                        <a:pt x="1" y="449"/>
                      </a:lnTo>
                      <a:lnTo>
                        <a:pt x="2" y="426"/>
                      </a:lnTo>
                      <a:lnTo>
                        <a:pt x="5" y="401"/>
                      </a:lnTo>
                      <a:lnTo>
                        <a:pt x="9" y="379"/>
                      </a:lnTo>
                      <a:lnTo>
                        <a:pt x="15" y="356"/>
                      </a:lnTo>
                      <a:lnTo>
                        <a:pt x="21" y="333"/>
                      </a:lnTo>
                      <a:lnTo>
                        <a:pt x="28" y="312"/>
                      </a:lnTo>
                      <a:lnTo>
                        <a:pt x="38" y="289"/>
                      </a:lnTo>
                      <a:lnTo>
                        <a:pt x="47" y="269"/>
                      </a:lnTo>
                      <a:lnTo>
                        <a:pt x="57" y="249"/>
                      </a:lnTo>
                      <a:lnTo>
                        <a:pt x="68" y="228"/>
                      </a:lnTo>
                      <a:lnTo>
                        <a:pt x="81" y="210"/>
                      </a:lnTo>
                      <a:lnTo>
                        <a:pt x="95" y="191"/>
                      </a:lnTo>
                      <a:lnTo>
                        <a:pt x="108" y="173"/>
                      </a:lnTo>
                      <a:lnTo>
                        <a:pt x="123" y="156"/>
                      </a:lnTo>
                      <a:lnTo>
                        <a:pt x="139" y="140"/>
                      </a:lnTo>
                      <a:lnTo>
                        <a:pt x="156" y="123"/>
                      </a:lnTo>
                      <a:lnTo>
                        <a:pt x="173" y="109"/>
                      </a:lnTo>
                      <a:lnTo>
                        <a:pt x="190" y="95"/>
                      </a:lnTo>
                      <a:lnTo>
                        <a:pt x="209" y="82"/>
                      </a:lnTo>
                      <a:lnTo>
                        <a:pt x="228" y="69"/>
                      </a:lnTo>
                      <a:lnTo>
                        <a:pt x="248" y="57"/>
                      </a:lnTo>
                      <a:lnTo>
                        <a:pt x="269" y="47"/>
                      </a:lnTo>
                      <a:lnTo>
                        <a:pt x="289" y="38"/>
                      </a:lnTo>
                      <a:lnTo>
                        <a:pt x="310" y="29"/>
                      </a:lnTo>
                      <a:lnTo>
                        <a:pt x="333" y="21"/>
                      </a:lnTo>
                      <a:lnTo>
                        <a:pt x="355" y="15"/>
                      </a:lnTo>
                      <a:lnTo>
                        <a:pt x="378" y="10"/>
                      </a:lnTo>
                      <a:lnTo>
                        <a:pt x="401" y="5"/>
                      </a:lnTo>
                      <a:lnTo>
                        <a:pt x="425" y="2"/>
                      </a:lnTo>
                      <a:lnTo>
                        <a:pt x="449" y="1"/>
                      </a:lnTo>
                      <a:lnTo>
                        <a:pt x="473" y="0"/>
                      </a:lnTo>
                      <a:close/>
                      <a:moveTo>
                        <a:pt x="2937" y="658"/>
                      </a:moveTo>
                      <a:lnTo>
                        <a:pt x="2967" y="659"/>
                      </a:lnTo>
                      <a:lnTo>
                        <a:pt x="2999" y="661"/>
                      </a:lnTo>
                      <a:lnTo>
                        <a:pt x="3029" y="665"/>
                      </a:lnTo>
                      <a:lnTo>
                        <a:pt x="3059" y="670"/>
                      </a:lnTo>
                      <a:lnTo>
                        <a:pt x="3088" y="678"/>
                      </a:lnTo>
                      <a:lnTo>
                        <a:pt x="3118" y="686"/>
                      </a:lnTo>
                      <a:lnTo>
                        <a:pt x="3146" y="696"/>
                      </a:lnTo>
                      <a:lnTo>
                        <a:pt x="3174" y="706"/>
                      </a:lnTo>
                      <a:lnTo>
                        <a:pt x="3200" y="719"/>
                      </a:lnTo>
                      <a:lnTo>
                        <a:pt x="3227" y="733"/>
                      </a:lnTo>
                      <a:lnTo>
                        <a:pt x="3252" y="747"/>
                      </a:lnTo>
                      <a:lnTo>
                        <a:pt x="3277" y="763"/>
                      </a:lnTo>
                      <a:lnTo>
                        <a:pt x="3301" y="780"/>
                      </a:lnTo>
                      <a:lnTo>
                        <a:pt x="3324" y="799"/>
                      </a:lnTo>
                      <a:lnTo>
                        <a:pt x="3347" y="817"/>
                      </a:lnTo>
                      <a:lnTo>
                        <a:pt x="3368" y="838"/>
                      </a:lnTo>
                      <a:lnTo>
                        <a:pt x="3388" y="859"/>
                      </a:lnTo>
                      <a:lnTo>
                        <a:pt x="3408" y="881"/>
                      </a:lnTo>
                      <a:lnTo>
                        <a:pt x="3425" y="905"/>
                      </a:lnTo>
                      <a:lnTo>
                        <a:pt x="3442" y="928"/>
                      </a:lnTo>
                      <a:lnTo>
                        <a:pt x="3458" y="954"/>
                      </a:lnTo>
                      <a:lnTo>
                        <a:pt x="3473" y="979"/>
                      </a:lnTo>
                      <a:lnTo>
                        <a:pt x="3487" y="1006"/>
                      </a:lnTo>
                      <a:lnTo>
                        <a:pt x="3499" y="1032"/>
                      </a:lnTo>
                      <a:lnTo>
                        <a:pt x="3509" y="1061"/>
                      </a:lnTo>
                      <a:lnTo>
                        <a:pt x="3519" y="1089"/>
                      </a:lnTo>
                      <a:lnTo>
                        <a:pt x="3528" y="1118"/>
                      </a:lnTo>
                      <a:lnTo>
                        <a:pt x="3535" y="1147"/>
                      </a:lnTo>
                      <a:lnTo>
                        <a:pt x="3540" y="1178"/>
                      </a:lnTo>
                      <a:lnTo>
                        <a:pt x="3544" y="1208"/>
                      </a:lnTo>
                      <a:lnTo>
                        <a:pt x="3546" y="1239"/>
                      </a:lnTo>
                      <a:lnTo>
                        <a:pt x="3547" y="1271"/>
                      </a:lnTo>
                      <a:lnTo>
                        <a:pt x="3546" y="1302"/>
                      </a:lnTo>
                      <a:lnTo>
                        <a:pt x="3544" y="1333"/>
                      </a:lnTo>
                      <a:lnTo>
                        <a:pt x="3540" y="1363"/>
                      </a:lnTo>
                      <a:lnTo>
                        <a:pt x="3535" y="1394"/>
                      </a:lnTo>
                      <a:lnTo>
                        <a:pt x="3528" y="1423"/>
                      </a:lnTo>
                      <a:lnTo>
                        <a:pt x="3519" y="1452"/>
                      </a:lnTo>
                      <a:lnTo>
                        <a:pt x="3509" y="1480"/>
                      </a:lnTo>
                      <a:lnTo>
                        <a:pt x="3499" y="1508"/>
                      </a:lnTo>
                      <a:lnTo>
                        <a:pt x="3487" y="1535"/>
                      </a:lnTo>
                      <a:lnTo>
                        <a:pt x="3473" y="1562"/>
                      </a:lnTo>
                      <a:lnTo>
                        <a:pt x="3458" y="1587"/>
                      </a:lnTo>
                      <a:lnTo>
                        <a:pt x="3442" y="1612"/>
                      </a:lnTo>
                      <a:lnTo>
                        <a:pt x="3425" y="1636"/>
                      </a:lnTo>
                      <a:lnTo>
                        <a:pt x="3408" y="1659"/>
                      </a:lnTo>
                      <a:lnTo>
                        <a:pt x="3388" y="1681"/>
                      </a:lnTo>
                      <a:lnTo>
                        <a:pt x="3368" y="1703"/>
                      </a:lnTo>
                      <a:lnTo>
                        <a:pt x="3347" y="1723"/>
                      </a:lnTo>
                      <a:lnTo>
                        <a:pt x="3324" y="1742"/>
                      </a:lnTo>
                      <a:lnTo>
                        <a:pt x="3301" y="1761"/>
                      </a:lnTo>
                      <a:lnTo>
                        <a:pt x="3277" y="1778"/>
                      </a:lnTo>
                      <a:lnTo>
                        <a:pt x="3252" y="1793"/>
                      </a:lnTo>
                      <a:lnTo>
                        <a:pt x="3227" y="1809"/>
                      </a:lnTo>
                      <a:lnTo>
                        <a:pt x="3200" y="1822"/>
                      </a:lnTo>
                      <a:lnTo>
                        <a:pt x="3174" y="1834"/>
                      </a:lnTo>
                      <a:lnTo>
                        <a:pt x="3146" y="1845"/>
                      </a:lnTo>
                      <a:lnTo>
                        <a:pt x="3118" y="1854"/>
                      </a:lnTo>
                      <a:lnTo>
                        <a:pt x="3088" y="1863"/>
                      </a:lnTo>
                      <a:lnTo>
                        <a:pt x="3059" y="1870"/>
                      </a:lnTo>
                      <a:lnTo>
                        <a:pt x="3029" y="1875"/>
                      </a:lnTo>
                      <a:lnTo>
                        <a:pt x="2999" y="1879"/>
                      </a:lnTo>
                      <a:lnTo>
                        <a:pt x="2967" y="1882"/>
                      </a:lnTo>
                      <a:lnTo>
                        <a:pt x="2937" y="1882"/>
                      </a:lnTo>
                      <a:lnTo>
                        <a:pt x="2905" y="1882"/>
                      </a:lnTo>
                      <a:lnTo>
                        <a:pt x="2874" y="1879"/>
                      </a:lnTo>
                      <a:lnTo>
                        <a:pt x="2843" y="1875"/>
                      </a:lnTo>
                      <a:lnTo>
                        <a:pt x="2814" y="1870"/>
                      </a:lnTo>
                      <a:lnTo>
                        <a:pt x="2784" y="1863"/>
                      </a:lnTo>
                      <a:lnTo>
                        <a:pt x="2755" y="1854"/>
                      </a:lnTo>
                      <a:lnTo>
                        <a:pt x="2726" y="1845"/>
                      </a:lnTo>
                      <a:lnTo>
                        <a:pt x="2699" y="1834"/>
                      </a:lnTo>
                      <a:lnTo>
                        <a:pt x="2671" y="1822"/>
                      </a:lnTo>
                      <a:lnTo>
                        <a:pt x="2646" y="1809"/>
                      </a:lnTo>
                      <a:lnTo>
                        <a:pt x="2619" y="1793"/>
                      </a:lnTo>
                      <a:lnTo>
                        <a:pt x="2595" y="1778"/>
                      </a:lnTo>
                      <a:lnTo>
                        <a:pt x="2570" y="1761"/>
                      </a:lnTo>
                      <a:lnTo>
                        <a:pt x="2548" y="1742"/>
                      </a:lnTo>
                      <a:lnTo>
                        <a:pt x="2526" y="1723"/>
                      </a:lnTo>
                      <a:lnTo>
                        <a:pt x="2504" y="1703"/>
                      </a:lnTo>
                      <a:lnTo>
                        <a:pt x="2484" y="1681"/>
                      </a:lnTo>
                      <a:lnTo>
                        <a:pt x="2465" y="1659"/>
                      </a:lnTo>
                      <a:lnTo>
                        <a:pt x="2446" y="1636"/>
                      </a:lnTo>
                      <a:lnTo>
                        <a:pt x="2430" y="1612"/>
                      </a:lnTo>
                      <a:lnTo>
                        <a:pt x="2414" y="1587"/>
                      </a:lnTo>
                      <a:lnTo>
                        <a:pt x="2399" y="1562"/>
                      </a:lnTo>
                      <a:lnTo>
                        <a:pt x="2385" y="1535"/>
                      </a:lnTo>
                      <a:lnTo>
                        <a:pt x="2373" y="1508"/>
                      </a:lnTo>
                      <a:lnTo>
                        <a:pt x="2362" y="1480"/>
                      </a:lnTo>
                      <a:lnTo>
                        <a:pt x="2353" y="1452"/>
                      </a:lnTo>
                      <a:lnTo>
                        <a:pt x="2345" y="1423"/>
                      </a:lnTo>
                      <a:lnTo>
                        <a:pt x="2337" y="1394"/>
                      </a:lnTo>
                      <a:lnTo>
                        <a:pt x="2332" y="1363"/>
                      </a:lnTo>
                      <a:lnTo>
                        <a:pt x="2328" y="1333"/>
                      </a:lnTo>
                      <a:lnTo>
                        <a:pt x="2326" y="1302"/>
                      </a:lnTo>
                      <a:lnTo>
                        <a:pt x="2325" y="1271"/>
                      </a:lnTo>
                      <a:lnTo>
                        <a:pt x="2326" y="1239"/>
                      </a:lnTo>
                      <a:lnTo>
                        <a:pt x="2328" y="1208"/>
                      </a:lnTo>
                      <a:lnTo>
                        <a:pt x="2332" y="1178"/>
                      </a:lnTo>
                      <a:lnTo>
                        <a:pt x="2337" y="1147"/>
                      </a:lnTo>
                      <a:lnTo>
                        <a:pt x="2345" y="1118"/>
                      </a:lnTo>
                      <a:lnTo>
                        <a:pt x="2353" y="1089"/>
                      </a:lnTo>
                      <a:lnTo>
                        <a:pt x="2362" y="1061"/>
                      </a:lnTo>
                      <a:lnTo>
                        <a:pt x="2373" y="1032"/>
                      </a:lnTo>
                      <a:lnTo>
                        <a:pt x="2385" y="1006"/>
                      </a:lnTo>
                      <a:lnTo>
                        <a:pt x="2399" y="979"/>
                      </a:lnTo>
                      <a:lnTo>
                        <a:pt x="2414" y="954"/>
                      </a:lnTo>
                      <a:lnTo>
                        <a:pt x="2430" y="928"/>
                      </a:lnTo>
                      <a:lnTo>
                        <a:pt x="2446" y="905"/>
                      </a:lnTo>
                      <a:lnTo>
                        <a:pt x="2465" y="881"/>
                      </a:lnTo>
                      <a:lnTo>
                        <a:pt x="2484" y="859"/>
                      </a:lnTo>
                      <a:lnTo>
                        <a:pt x="2504" y="838"/>
                      </a:lnTo>
                      <a:lnTo>
                        <a:pt x="2526" y="817"/>
                      </a:lnTo>
                      <a:lnTo>
                        <a:pt x="2548" y="799"/>
                      </a:lnTo>
                      <a:lnTo>
                        <a:pt x="2570" y="780"/>
                      </a:lnTo>
                      <a:lnTo>
                        <a:pt x="2595" y="763"/>
                      </a:lnTo>
                      <a:lnTo>
                        <a:pt x="2619" y="747"/>
                      </a:lnTo>
                      <a:lnTo>
                        <a:pt x="2646" y="733"/>
                      </a:lnTo>
                      <a:lnTo>
                        <a:pt x="2671" y="719"/>
                      </a:lnTo>
                      <a:lnTo>
                        <a:pt x="2699" y="706"/>
                      </a:lnTo>
                      <a:lnTo>
                        <a:pt x="2726" y="696"/>
                      </a:lnTo>
                      <a:lnTo>
                        <a:pt x="2755" y="686"/>
                      </a:lnTo>
                      <a:lnTo>
                        <a:pt x="2784" y="678"/>
                      </a:lnTo>
                      <a:lnTo>
                        <a:pt x="2814" y="670"/>
                      </a:lnTo>
                      <a:lnTo>
                        <a:pt x="2843" y="665"/>
                      </a:lnTo>
                      <a:lnTo>
                        <a:pt x="2874" y="661"/>
                      </a:lnTo>
                      <a:lnTo>
                        <a:pt x="2905" y="659"/>
                      </a:lnTo>
                      <a:lnTo>
                        <a:pt x="2937" y="658"/>
                      </a:lnTo>
                      <a:close/>
                      <a:moveTo>
                        <a:pt x="7582" y="474"/>
                      </a:moveTo>
                      <a:lnTo>
                        <a:pt x="14452" y="474"/>
                      </a:lnTo>
                      <a:lnTo>
                        <a:pt x="14467" y="474"/>
                      </a:lnTo>
                      <a:lnTo>
                        <a:pt x="14482" y="476"/>
                      </a:lnTo>
                      <a:lnTo>
                        <a:pt x="14497" y="477"/>
                      </a:lnTo>
                      <a:lnTo>
                        <a:pt x="14511" y="480"/>
                      </a:lnTo>
                      <a:lnTo>
                        <a:pt x="14525" y="483"/>
                      </a:lnTo>
                      <a:lnTo>
                        <a:pt x="14539" y="487"/>
                      </a:lnTo>
                      <a:lnTo>
                        <a:pt x="14553" y="492"/>
                      </a:lnTo>
                      <a:lnTo>
                        <a:pt x="14566" y="497"/>
                      </a:lnTo>
                      <a:lnTo>
                        <a:pt x="14578" y="503"/>
                      </a:lnTo>
                      <a:lnTo>
                        <a:pt x="14592" y="509"/>
                      </a:lnTo>
                      <a:lnTo>
                        <a:pt x="14604" y="517"/>
                      </a:lnTo>
                      <a:lnTo>
                        <a:pt x="14616" y="524"/>
                      </a:lnTo>
                      <a:lnTo>
                        <a:pt x="14627" y="532"/>
                      </a:lnTo>
                      <a:lnTo>
                        <a:pt x="14638" y="541"/>
                      </a:lnTo>
                      <a:lnTo>
                        <a:pt x="14649" y="550"/>
                      </a:lnTo>
                      <a:lnTo>
                        <a:pt x="14659" y="560"/>
                      </a:lnTo>
                      <a:lnTo>
                        <a:pt x="14669" y="571"/>
                      </a:lnTo>
                      <a:lnTo>
                        <a:pt x="14678" y="581"/>
                      </a:lnTo>
                      <a:lnTo>
                        <a:pt x="14686" y="592"/>
                      </a:lnTo>
                      <a:lnTo>
                        <a:pt x="14694" y="603"/>
                      </a:lnTo>
                      <a:lnTo>
                        <a:pt x="14702" y="615"/>
                      </a:lnTo>
                      <a:lnTo>
                        <a:pt x="14710" y="628"/>
                      </a:lnTo>
                      <a:lnTo>
                        <a:pt x="14716" y="640"/>
                      </a:lnTo>
                      <a:lnTo>
                        <a:pt x="14722" y="653"/>
                      </a:lnTo>
                      <a:lnTo>
                        <a:pt x="14727" y="666"/>
                      </a:lnTo>
                      <a:lnTo>
                        <a:pt x="14732" y="680"/>
                      </a:lnTo>
                      <a:lnTo>
                        <a:pt x="14736" y="694"/>
                      </a:lnTo>
                      <a:lnTo>
                        <a:pt x="14739" y="708"/>
                      </a:lnTo>
                      <a:lnTo>
                        <a:pt x="14741" y="722"/>
                      </a:lnTo>
                      <a:lnTo>
                        <a:pt x="14743" y="737"/>
                      </a:lnTo>
                      <a:lnTo>
                        <a:pt x="14744" y="752"/>
                      </a:lnTo>
                      <a:lnTo>
                        <a:pt x="14745" y="767"/>
                      </a:lnTo>
                      <a:lnTo>
                        <a:pt x="14745" y="1699"/>
                      </a:lnTo>
                      <a:lnTo>
                        <a:pt x="14744" y="1714"/>
                      </a:lnTo>
                      <a:lnTo>
                        <a:pt x="14743" y="1728"/>
                      </a:lnTo>
                      <a:lnTo>
                        <a:pt x="14741" y="1742"/>
                      </a:lnTo>
                      <a:lnTo>
                        <a:pt x="14739" y="1758"/>
                      </a:lnTo>
                      <a:lnTo>
                        <a:pt x="14736" y="1771"/>
                      </a:lnTo>
                      <a:lnTo>
                        <a:pt x="14732" y="1785"/>
                      </a:lnTo>
                      <a:lnTo>
                        <a:pt x="14727" y="1798"/>
                      </a:lnTo>
                      <a:lnTo>
                        <a:pt x="14722" y="1812"/>
                      </a:lnTo>
                      <a:lnTo>
                        <a:pt x="14716" y="1825"/>
                      </a:lnTo>
                      <a:lnTo>
                        <a:pt x="14710" y="1838"/>
                      </a:lnTo>
                      <a:lnTo>
                        <a:pt x="14702" y="1850"/>
                      </a:lnTo>
                      <a:lnTo>
                        <a:pt x="14694" y="1862"/>
                      </a:lnTo>
                      <a:lnTo>
                        <a:pt x="14686" y="1874"/>
                      </a:lnTo>
                      <a:lnTo>
                        <a:pt x="14678" y="1885"/>
                      </a:lnTo>
                      <a:lnTo>
                        <a:pt x="14669" y="1895"/>
                      </a:lnTo>
                      <a:lnTo>
                        <a:pt x="14659" y="1905"/>
                      </a:lnTo>
                      <a:lnTo>
                        <a:pt x="14649" y="1916"/>
                      </a:lnTo>
                      <a:lnTo>
                        <a:pt x="14638" y="1925"/>
                      </a:lnTo>
                      <a:lnTo>
                        <a:pt x="14627" y="1933"/>
                      </a:lnTo>
                      <a:lnTo>
                        <a:pt x="14616" y="1941"/>
                      </a:lnTo>
                      <a:lnTo>
                        <a:pt x="14604" y="1949"/>
                      </a:lnTo>
                      <a:lnTo>
                        <a:pt x="14592" y="1956"/>
                      </a:lnTo>
                      <a:lnTo>
                        <a:pt x="14578" y="1962"/>
                      </a:lnTo>
                      <a:lnTo>
                        <a:pt x="14566" y="1969"/>
                      </a:lnTo>
                      <a:lnTo>
                        <a:pt x="14553" y="1974"/>
                      </a:lnTo>
                      <a:lnTo>
                        <a:pt x="14539" y="1979"/>
                      </a:lnTo>
                      <a:lnTo>
                        <a:pt x="14525" y="1982"/>
                      </a:lnTo>
                      <a:lnTo>
                        <a:pt x="14511" y="1986"/>
                      </a:lnTo>
                      <a:lnTo>
                        <a:pt x="14497" y="1988"/>
                      </a:lnTo>
                      <a:lnTo>
                        <a:pt x="14482" y="1990"/>
                      </a:lnTo>
                      <a:lnTo>
                        <a:pt x="14467" y="1991"/>
                      </a:lnTo>
                      <a:lnTo>
                        <a:pt x="14452" y="1991"/>
                      </a:lnTo>
                      <a:lnTo>
                        <a:pt x="7582" y="1991"/>
                      </a:lnTo>
                      <a:lnTo>
                        <a:pt x="7567" y="1991"/>
                      </a:lnTo>
                      <a:lnTo>
                        <a:pt x="7552" y="1990"/>
                      </a:lnTo>
                      <a:lnTo>
                        <a:pt x="7537" y="1988"/>
                      </a:lnTo>
                      <a:lnTo>
                        <a:pt x="7523" y="1986"/>
                      </a:lnTo>
                      <a:lnTo>
                        <a:pt x="7509" y="1982"/>
                      </a:lnTo>
                      <a:lnTo>
                        <a:pt x="7495" y="1979"/>
                      </a:lnTo>
                      <a:lnTo>
                        <a:pt x="7481" y="1974"/>
                      </a:lnTo>
                      <a:lnTo>
                        <a:pt x="7468" y="1969"/>
                      </a:lnTo>
                      <a:lnTo>
                        <a:pt x="7455" y="1962"/>
                      </a:lnTo>
                      <a:lnTo>
                        <a:pt x="7443" y="1956"/>
                      </a:lnTo>
                      <a:lnTo>
                        <a:pt x="7431" y="1949"/>
                      </a:lnTo>
                      <a:lnTo>
                        <a:pt x="7418" y="1941"/>
                      </a:lnTo>
                      <a:lnTo>
                        <a:pt x="7407" y="1933"/>
                      </a:lnTo>
                      <a:lnTo>
                        <a:pt x="7396" y="1925"/>
                      </a:lnTo>
                      <a:lnTo>
                        <a:pt x="7385" y="1916"/>
                      </a:lnTo>
                      <a:lnTo>
                        <a:pt x="7375" y="1905"/>
                      </a:lnTo>
                      <a:lnTo>
                        <a:pt x="7365" y="1895"/>
                      </a:lnTo>
                      <a:lnTo>
                        <a:pt x="7356" y="1885"/>
                      </a:lnTo>
                      <a:lnTo>
                        <a:pt x="7347" y="1874"/>
                      </a:lnTo>
                      <a:lnTo>
                        <a:pt x="7339" y="1862"/>
                      </a:lnTo>
                      <a:lnTo>
                        <a:pt x="7332" y="1850"/>
                      </a:lnTo>
                      <a:lnTo>
                        <a:pt x="7325" y="1838"/>
                      </a:lnTo>
                      <a:lnTo>
                        <a:pt x="7318" y="1825"/>
                      </a:lnTo>
                      <a:lnTo>
                        <a:pt x="7312" y="1812"/>
                      </a:lnTo>
                      <a:lnTo>
                        <a:pt x="7306" y="1798"/>
                      </a:lnTo>
                      <a:lnTo>
                        <a:pt x="7302" y="1785"/>
                      </a:lnTo>
                      <a:lnTo>
                        <a:pt x="7298" y="1772"/>
                      </a:lnTo>
                      <a:lnTo>
                        <a:pt x="7295" y="1758"/>
                      </a:lnTo>
                      <a:lnTo>
                        <a:pt x="7292" y="1742"/>
                      </a:lnTo>
                      <a:lnTo>
                        <a:pt x="7290" y="1728"/>
                      </a:lnTo>
                      <a:lnTo>
                        <a:pt x="7289" y="1714"/>
                      </a:lnTo>
                      <a:lnTo>
                        <a:pt x="7289" y="1699"/>
                      </a:lnTo>
                      <a:lnTo>
                        <a:pt x="7289" y="767"/>
                      </a:lnTo>
                      <a:lnTo>
                        <a:pt x="7289" y="752"/>
                      </a:lnTo>
                      <a:lnTo>
                        <a:pt x="7290" y="737"/>
                      </a:lnTo>
                      <a:lnTo>
                        <a:pt x="7292" y="722"/>
                      </a:lnTo>
                      <a:lnTo>
                        <a:pt x="7295" y="708"/>
                      </a:lnTo>
                      <a:lnTo>
                        <a:pt x="7298" y="694"/>
                      </a:lnTo>
                      <a:lnTo>
                        <a:pt x="7302" y="680"/>
                      </a:lnTo>
                      <a:lnTo>
                        <a:pt x="7306" y="666"/>
                      </a:lnTo>
                      <a:lnTo>
                        <a:pt x="7312" y="653"/>
                      </a:lnTo>
                      <a:lnTo>
                        <a:pt x="7318" y="640"/>
                      </a:lnTo>
                      <a:lnTo>
                        <a:pt x="7325" y="628"/>
                      </a:lnTo>
                      <a:lnTo>
                        <a:pt x="7332" y="615"/>
                      </a:lnTo>
                      <a:lnTo>
                        <a:pt x="7339" y="603"/>
                      </a:lnTo>
                      <a:lnTo>
                        <a:pt x="7347" y="592"/>
                      </a:lnTo>
                      <a:lnTo>
                        <a:pt x="7356" y="581"/>
                      </a:lnTo>
                      <a:lnTo>
                        <a:pt x="7365" y="571"/>
                      </a:lnTo>
                      <a:lnTo>
                        <a:pt x="7375" y="560"/>
                      </a:lnTo>
                      <a:lnTo>
                        <a:pt x="7385" y="550"/>
                      </a:lnTo>
                      <a:lnTo>
                        <a:pt x="7396" y="541"/>
                      </a:lnTo>
                      <a:lnTo>
                        <a:pt x="7407" y="532"/>
                      </a:lnTo>
                      <a:lnTo>
                        <a:pt x="7418" y="524"/>
                      </a:lnTo>
                      <a:lnTo>
                        <a:pt x="7431" y="517"/>
                      </a:lnTo>
                      <a:lnTo>
                        <a:pt x="7443" y="509"/>
                      </a:lnTo>
                      <a:lnTo>
                        <a:pt x="7455" y="503"/>
                      </a:lnTo>
                      <a:lnTo>
                        <a:pt x="7468" y="497"/>
                      </a:lnTo>
                      <a:lnTo>
                        <a:pt x="7481" y="492"/>
                      </a:lnTo>
                      <a:lnTo>
                        <a:pt x="7495" y="487"/>
                      </a:lnTo>
                      <a:lnTo>
                        <a:pt x="7509" y="483"/>
                      </a:lnTo>
                      <a:lnTo>
                        <a:pt x="7523" y="480"/>
                      </a:lnTo>
                      <a:lnTo>
                        <a:pt x="7537" y="477"/>
                      </a:lnTo>
                      <a:lnTo>
                        <a:pt x="7552" y="476"/>
                      </a:lnTo>
                      <a:lnTo>
                        <a:pt x="7567" y="474"/>
                      </a:lnTo>
                      <a:lnTo>
                        <a:pt x="7582" y="47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15"/>
                <p:cNvSpPr>
                  <a:spLocks noEditPoints="1"/>
                </p:cNvSpPr>
                <p:nvPr/>
              </p:nvSpPr>
              <p:spPr bwMode="auto">
                <a:xfrm>
                  <a:off x="9419704" y="3038211"/>
                  <a:ext cx="1722438" cy="258763"/>
                </a:xfrm>
                <a:custGeom>
                  <a:avLst/>
                  <a:gdLst/>
                  <a:ahLst/>
                  <a:cxnLst>
                    <a:cxn ang="0">
                      <a:pos x="15920" y="2437"/>
                    </a:cxn>
                    <a:cxn ang="0">
                      <a:pos x="16066" y="2370"/>
                    </a:cxn>
                    <a:cxn ang="0">
                      <a:pos x="16180" y="2261"/>
                    </a:cxn>
                    <a:cxn ang="0">
                      <a:pos x="16254" y="2119"/>
                    </a:cxn>
                    <a:cxn ang="0">
                      <a:pos x="16275" y="473"/>
                    </a:cxn>
                    <a:cxn ang="0">
                      <a:pos x="16247" y="311"/>
                    </a:cxn>
                    <a:cxn ang="0">
                      <a:pos x="16166" y="173"/>
                    </a:cxn>
                    <a:cxn ang="0">
                      <a:pos x="16047" y="69"/>
                    </a:cxn>
                    <a:cxn ang="0">
                      <a:pos x="15897" y="10"/>
                    </a:cxn>
                    <a:cxn ang="0">
                      <a:pos x="425" y="2"/>
                    </a:cxn>
                    <a:cxn ang="0">
                      <a:pos x="269" y="46"/>
                    </a:cxn>
                    <a:cxn ang="0">
                      <a:pos x="139" y="139"/>
                    </a:cxn>
                    <a:cxn ang="0">
                      <a:pos x="47" y="268"/>
                    </a:cxn>
                    <a:cxn ang="0">
                      <a:pos x="2" y="425"/>
                    </a:cxn>
                    <a:cxn ang="0">
                      <a:pos x="9" y="2073"/>
                    </a:cxn>
                    <a:cxn ang="0">
                      <a:pos x="68" y="2224"/>
                    </a:cxn>
                    <a:cxn ang="0">
                      <a:pos x="173" y="2344"/>
                    </a:cxn>
                    <a:cxn ang="0">
                      <a:pos x="310" y="2423"/>
                    </a:cxn>
                    <a:cxn ang="0">
                      <a:pos x="473" y="2452"/>
                    </a:cxn>
                    <a:cxn ang="0">
                      <a:pos x="14525" y="1969"/>
                    </a:cxn>
                    <a:cxn ang="0">
                      <a:pos x="14616" y="1928"/>
                    </a:cxn>
                    <a:cxn ang="0">
                      <a:pos x="14686" y="1860"/>
                    </a:cxn>
                    <a:cxn ang="0">
                      <a:pos x="14732" y="1772"/>
                    </a:cxn>
                    <a:cxn ang="0">
                      <a:pos x="14745" y="753"/>
                    </a:cxn>
                    <a:cxn ang="0">
                      <a:pos x="14727" y="654"/>
                    </a:cxn>
                    <a:cxn ang="0">
                      <a:pos x="14678" y="568"/>
                    </a:cxn>
                    <a:cxn ang="0">
                      <a:pos x="14604" y="503"/>
                    </a:cxn>
                    <a:cxn ang="0">
                      <a:pos x="14511" y="466"/>
                    </a:cxn>
                    <a:cxn ang="0">
                      <a:pos x="7552" y="462"/>
                    </a:cxn>
                    <a:cxn ang="0">
                      <a:pos x="7455" y="490"/>
                    </a:cxn>
                    <a:cxn ang="0">
                      <a:pos x="7375" y="547"/>
                    </a:cxn>
                    <a:cxn ang="0">
                      <a:pos x="7318" y="627"/>
                    </a:cxn>
                    <a:cxn ang="0">
                      <a:pos x="7290" y="724"/>
                    </a:cxn>
                    <a:cxn ang="0">
                      <a:pos x="7295" y="1744"/>
                    </a:cxn>
                    <a:cxn ang="0">
                      <a:pos x="7332" y="1837"/>
                    </a:cxn>
                    <a:cxn ang="0">
                      <a:pos x="7396" y="1911"/>
                    </a:cxn>
                    <a:cxn ang="0">
                      <a:pos x="7481" y="1961"/>
                    </a:cxn>
                    <a:cxn ang="0">
                      <a:pos x="7582" y="1978"/>
                    </a:cxn>
                    <a:cxn ang="0">
                      <a:pos x="3118" y="1766"/>
                    </a:cxn>
                    <a:cxn ang="0">
                      <a:pos x="3301" y="1672"/>
                    </a:cxn>
                    <a:cxn ang="0">
                      <a:pos x="3442" y="1524"/>
                    </a:cxn>
                    <a:cxn ang="0">
                      <a:pos x="3528" y="1334"/>
                    </a:cxn>
                    <a:cxn ang="0">
                      <a:pos x="3544" y="1119"/>
                    </a:cxn>
                    <a:cxn ang="0">
                      <a:pos x="3487" y="917"/>
                    </a:cxn>
                    <a:cxn ang="0">
                      <a:pos x="3368" y="749"/>
                    </a:cxn>
                    <a:cxn ang="0">
                      <a:pos x="3200" y="630"/>
                    </a:cxn>
                    <a:cxn ang="0">
                      <a:pos x="2999" y="573"/>
                    </a:cxn>
                    <a:cxn ang="0">
                      <a:pos x="2784" y="589"/>
                    </a:cxn>
                    <a:cxn ang="0">
                      <a:pos x="2595" y="675"/>
                    </a:cxn>
                    <a:cxn ang="0">
                      <a:pos x="2446" y="816"/>
                    </a:cxn>
                    <a:cxn ang="0">
                      <a:pos x="2353" y="1000"/>
                    </a:cxn>
                    <a:cxn ang="0">
                      <a:pos x="2326" y="1213"/>
                    </a:cxn>
                    <a:cxn ang="0">
                      <a:pos x="2373" y="1420"/>
                    </a:cxn>
                    <a:cxn ang="0">
                      <a:pos x="2484" y="1593"/>
                    </a:cxn>
                    <a:cxn ang="0">
                      <a:pos x="2646" y="1719"/>
                    </a:cxn>
                    <a:cxn ang="0">
                      <a:pos x="2843" y="1787"/>
                    </a:cxn>
                  </a:cxnLst>
                  <a:rect l="0" t="0" r="r" b="b"/>
                  <a:pathLst>
                    <a:path w="16275" h="2452">
                      <a:moveTo>
                        <a:pt x="473" y="2452"/>
                      </a:moveTo>
                      <a:lnTo>
                        <a:pt x="15802" y="2452"/>
                      </a:lnTo>
                      <a:lnTo>
                        <a:pt x="15826" y="2451"/>
                      </a:lnTo>
                      <a:lnTo>
                        <a:pt x="15850" y="2450"/>
                      </a:lnTo>
                      <a:lnTo>
                        <a:pt x="15874" y="2447"/>
                      </a:lnTo>
                      <a:lnTo>
                        <a:pt x="15897" y="2443"/>
                      </a:lnTo>
                      <a:lnTo>
                        <a:pt x="15920" y="2437"/>
                      </a:lnTo>
                      <a:lnTo>
                        <a:pt x="15942" y="2431"/>
                      </a:lnTo>
                      <a:lnTo>
                        <a:pt x="15964" y="2423"/>
                      </a:lnTo>
                      <a:lnTo>
                        <a:pt x="15986" y="2414"/>
                      </a:lnTo>
                      <a:lnTo>
                        <a:pt x="16006" y="2405"/>
                      </a:lnTo>
                      <a:lnTo>
                        <a:pt x="16027" y="2395"/>
                      </a:lnTo>
                      <a:lnTo>
                        <a:pt x="16047" y="2384"/>
                      </a:lnTo>
                      <a:lnTo>
                        <a:pt x="16066" y="2370"/>
                      </a:lnTo>
                      <a:lnTo>
                        <a:pt x="16085" y="2357"/>
                      </a:lnTo>
                      <a:lnTo>
                        <a:pt x="16102" y="2344"/>
                      </a:lnTo>
                      <a:lnTo>
                        <a:pt x="16119" y="2329"/>
                      </a:lnTo>
                      <a:lnTo>
                        <a:pt x="16136" y="2312"/>
                      </a:lnTo>
                      <a:lnTo>
                        <a:pt x="16152" y="2296"/>
                      </a:lnTo>
                      <a:lnTo>
                        <a:pt x="16166" y="2279"/>
                      </a:lnTo>
                      <a:lnTo>
                        <a:pt x="16180" y="2261"/>
                      </a:lnTo>
                      <a:lnTo>
                        <a:pt x="16194" y="2243"/>
                      </a:lnTo>
                      <a:lnTo>
                        <a:pt x="16206" y="2224"/>
                      </a:lnTo>
                      <a:lnTo>
                        <a:pt x="16218" y="2203"/>
                      </a:lnTo>
                      <a:lnTo>
                        <a:pt x="16228" y="2183"/>
                      </a:lnTo>
                      <a:lnTo>
                        <a:pt x="16237" y="2163"/>
                      </a:lnTo>
                      <a:lnTo>
                        <a:pt x="16247" y="2141"/>
                      </a:lnTo>
                      <a:lnTo>
                        <a:pt x="16254" y="2119"/>
                      </a:lnTo>
                      <a:lnTo>
                        <a:pt x="16260" y="2096"/>
                      </a:lnTo>
                      <a:lnTo>
                        <a:pt x="16265" y="2073"/>
                      </a:lnTo>
                      <a:lnTo>
                        <a:pt x="16270" y="2051"/>
                      </a:lnTo>
                      <a:lnTo>
                        <a:pt x="16273" y="2026"/>
                      </a:lnTo>
                      <a:lnTo>
                        <a:pt x="16274" y="2003"/>
                      </a:lnTo>
                      <a:lnTo>
                        <a:pt x="16275" y="1978"/>
                      </a:lnTo>
                      <a:lnTo>
                        <a:pt x="16275" y="473"/>
                      </a:lnTo>
                      <a:lnTo>
                        <a:pt x="16274" y="449"/>
                      </a:lnTo>
                      <a:lnTo>
                        <a:pt x="16273" y="425"/>
                      </a:lnTo>
                      <a:lnTo>
                        <a:pt x="16270" y="401"/>
                      </a:lnTo>
                      <a:lnTo>
                        <a:pt x="16265" y="379"/>
                      </a:lnTo>
                      <a:lnTo>
                        <a:pt x="16260" y="355"/>
                      </a:lnTo>
                      <a:lnTo>
                        <a:pt x="16254" y="333"/>
                      </a:lnTo>
                      <a:lnTo>
                        <a:pt x="16247" y="311"/>
                      </a:lnTo>
                      <a:lnTo>
                        <a:pt x="16237" y="289"/>
                      </a:lnTo>
                      <a:lnTo>
                        <a:pt x="16228" y="268"/>
                      </a:lnTo>
                      <a:lnTo>
                        <a:pt x="16218" y="248"/>
                      </a:lnTo>
                      <a:lnTo>
                        <a:pt x="16206" y="228"/>
                      </a:lnTo>
                      <a:lnTo>
                        <a:pt x="16194" y="209"/>
                      </a:lnTo>
                      <a:lnTo>
                        <a:pt x="16180" y="190"/>
                      </a:lnTo>
                      <a:lnTo>
                        <a:pt x="16166" y="173"/>
                      </a:lnTo>
                      <a:lnTo>
                        <a:pt x="16152" y="155"/>
                      </a:lnTo>
                      <a:lnTo>
                        <a:pt x="16136" y="139"/>
                      </a:lnTo>
                      <a:lnTo>
                        <a:pt x="16119" y="123"/>
                      </a:lnTo>
                      <a:lnTo>
                        <a:pt x="16102" y="109"/>
                      </a:lnTo>
                      <a:lnTo>
                        <a:pt x="16085" y="94"/>
                      </a:lnTo>
                      <a:lnTo>
                        <a:pt x="16066" y="81"/>
                      </a:lnTo>
                      <a:lnTo>
                        <a:pt x="16047" y="69"/>
                      </a:lnTo>
                      <a:lnTo>
                        <a:pt x="16027" y="57"/>
                      </a:lnTo>
                      <a:lnTo>
                        <a:pt x="16006" y="46"/>
                      </a:lnTo>
                      <a:lnTo>
                        <a:pt x="15986" y="37"/>
                      </a:lnTo>
                      <a:lnTo>
                        <a:pt x="15964" y="28"/>
                      </a:lnTo>
                      <a:lnTo>
                        <a:pt x="15942" y="21"/>
                      </a:lnTo>
                      <a:lnTo>
                        <a:pt x="15920" y="15"/>
                      </a:lnTo>
                      <a:lnTo>
                        <a:pt x="15897" y="10"/>
                      </a:lnTo>
                      <a:lnTo>
                        <a:pt x="15874" y="5"/>
                      </a:lnTo>
                      <a:lnTo>
                        <a:pt x="15850" y="2"/>
                      </a:lnTo>
                      <a:lnTo>
                        <a:pt x="15826" y="1"/>
                      </a:lnTo>
                      <a:lnTo>
                        <a:pt x="15802" y="0"/>
                      </a:lnTo>
                      <a:lnTo>
                        <a:pt x="473" y="0"/>
                      </a:lnTo>
                      <a:lnTo>
                        <a:pt x="449" y="1"/>
                      </a:lnTo>
                      <a:lnTo>
                        <a:pt x="425" y="2"/>
                      </a:lnTo>
                      <a:lnTo>
                        <a:pt x="401" y="5"/>
                      </a:lnTo>
                      <a:lnTo>
                        <a:pt x="378" y="10"/>
                      </a:lnTo>
                      <a:lnTo>
                        <a:pt x="355" y="15"/>
                      </a:lnTo>
                      <a:lnTo>
                        <a:pt x="333" y="21"/>
                      </a:lnTo>
                      <a:lnTo>
                        <a:pt x="310" y="28"/>
                      </a:lnTo>
                      <a:lnTo>
                        <a:pt x="289" y="37"/>
                      </a:lnTo>
                      <a:lnTo>
                        <a:pt x="269" y="46"/>
                      </a:lnTo>
                      <a:lnTo>
                        <a:pt x="248" y="57"/>
                      </a:lnTo>
                      <a:lnTo>
                        <a:pt x="228" y="69"/>
                      </a:lnTo>
                      <a:lnTo>
                        <a:pt x="209" y="81"/>
                      </a:lnTo>
                      <a:lnTo>
                        <a:pt x="190" y="94"/>
                      </a:lnTo>
                      <a:lnTo>
                        <a:pt x="173" y="109"/>
                      </a:lnTo>
                      <a:lnTo>
                        <a:pt x="156" y="123"/>
                      </a:lnTo>
                      <a:lnTo>
                        <a:pt x="139" y="139"/>
                      </a:lnTo>
                      <a:lnTo>
                        <a:pt x="123" y="155"/>
                      </a:lnTo>
                      <a:lnTo>
                        <a:pt x="108" y="173"/>
                      </a:lnTo>
                      <a:lnTo>
                        <a:pt x="95" y="190"/>
                      </a:lnTo>
                      <a:lnTo>
                        <a:pt x="81" y="209"/>
                      </a:lnTo>
                      <a:lnTo>
                        <a:pt x="68" y="228"/>
                      </a:lnTo>
                      <a:lnTo>
                        <a:pt x="57" y="248"/>
                      </a:lnTo>
                      <a:lnTo>
                        <a:pt x="47" y="268"/>
                      </a:lnTo>
                      <a:lnTo>
                        <a:pt x="38" y="289"/>
                      </a:lnTo>
                      <a:lnTo>
                        <a:pt x="28" y="311"/>
                      </a:lnTo>
                      <a:lnTo>
                        <a:pt x="21" y="333"/>
                      </a:lnTo>
                      <a:lnTo>
                        <a:pt x="15" y="355"/>
                      </a:lnTo>
                      <a:lnTo>
                        <a:pt x="9" y="379"/>
                      </a:lnTo>
                      <a:lnTo>
                        <a:pt x="5" y="401"/>
                      </a:lnTo>
                      <a:lnTo>
                        <a:pt x="2" y="425"/>
                      </a:lnTo>
                      <a:lnTo>
                        <a:pt x="1" y="449"/>
                      </a:lnTo>
                      <a:lnTo>
                        <a:pt x="0" y="473"/>
                      </a:lnTo>
                      <a:lnTo>
                        <a:pt x="0" y="1978"/>
                      </a:lnTo>
                      <a:lnTo>
                        <a:pt x="1" y="2003"/>
                      </a:lnTo>
                      <a:lnTo>
                        <a:pt x="2" y="2026"/>
                      </a:lnTo>
                      <a:lnTo>
                        <a:pt x="5" y="2051"/>
                      </a:lnTo>
                      <a:lnTo>
                        <a:pt x="9" y="2073"/>
                      </a:lnTo>
                      <a:lnTo>
                        <a:pt x="15" y="2096"/>
                      </a:lnTo>
                      <a:lnTo>
                        <a:pt x="21" y="2119"/>
                      </a:lnTo>
                      <a:lnTo>
                        <a:pt x="28" y="2141"/>
                      </a:lnTo>
                      <a:lnTo>
                        <a:pt x="38" y="2163"/>
                      </a:lnTo>
                      <a:lnTo>
                        <a:pt x="47" y="2183"/>
                      </a:lnTo>
                      <a:lnTo>
                        <a:pt x="57" y="2203"/>
                      </a:lnTo>
                      <a:lnTo>
                        <a:pt x="68" y="2224"/>
                      </a:lnTo>
                      <a:lnTo>
                        <a:pt x="81" y="2243"/>
                      </a:lnTo>
                      <a:lnTo>
                        <a:pt x="95" y="2261"/>
                      </a:lnTo>
                      <a:lnTo>
                        <a:pt x="108" y="2279"/>
                      </a:lnTo>
                      <a:lnTo>
                        <a:pt x="123" y="2296"/>
                      </a:lnTo>
                      <a:lnTo>
                        <a:pt x="139" y="2312"/>
                      </a:lnTo>
                      <a:lnTo>
                        <a:pt x="156" y="2329"/>
                      </a:lnTo>
                      <a:lnTo>
                        <a:pt x="173" y="2344"/>
                      </a:lnTo>
                      <a:lnTo>
                        <a:pt x="190" y="2357"/>
                      </a:lnTo>
                      <a:lnTo>
                        <a:pt x="209" y="2370"/>
                      </a:lnTo>
                      <a:lnTo>
                        <a:pt x="228" y="2384"/>
                      </a:lnTo>
                      <a:lnTo>
                        <a:pt x="248" y="2395"/>
                      </a:lnTo>
                      <a:lnTo>
                        <a:pt x="269" y="2405"/>
                      </a:lnTo>
                      <a:lnTo>
                        <a:pt x="289" y="2414"/>
                      </a:lnTo>
                      <a:lnTo>
                        <a:pt x="310" y="2423"/>
                      </a:lnTo>
                      <a:lnTo>
                        <a:pt x="333" y="2431"/>
                      </a:lnTo>
                      <a:lnTo>
                        <a:pt x="355" y="2437"/>
                      </a:lnTo>
                      <a:lnTo>
                        <a:pt x="378" y="2443"/>
                      </a:lnTo>
                      <a:lnTo>
                        <a:pt x="401" y="2447"/>
                      </a:lnTo>
                      <a:lnTo>
                        <a:pt x="425" y="2450"/>
                      </a:lnTo>
                      <a:lnTo>
                        <a:pt x="449" y="2451"/>
                      </a:lnTo>
                      <a:lnTo>
                        <a:pt x="473" y="2452"/>
                      </a:lnTo>
                      <a:close/>
                      <a:moveTo>
                        <a:pt x="7582" y="1978"/>
                      </a:moveTo>
                      <a:lnTo>
                        <a:pt x="14452" y="1978"/>
                      </a:lnTo>
                      <a:lnTo>
                        <a:pt x="14467" y="1978"/>
                      </a:lnTo>
                      <a:lnTo>
                        <a:pt x="14482" y="1977"/>
                      </a:lnTo>
                      <a:lnTo>
                        <a:pt x="14497" y="1975"/>
                      </a:lnTo>
                      <a:lnTo>
                        <a:pt x="14511" y="1972"/>
                      </a:lnTo>
                      <a:lnTo>
                        <a:pt x="14525" y="1969"/>
                      </a:lnTo>
                      <a:lnTo>
                        <a:pt x="14539" y="1965"/>
                      </a:lnTo>
                      <a:lnTo>
                        <a:pt x="14553" y="1961"/>
                      </a:lnTo>
                      <a:lnTo>
                        <a:pt x="14566" y="1955"/>
                      </a:lnTo>
                      <a:lnTo>
                        <a:pt x="14578" y="1950"/>
                      </a:lnTo>
                      <a:lnTo>
                        <a:pt x="14592" y="1943"/>
                      </a:lnTo>
                      <a:lnTo>
                        <a:pt x="14604" y="1935"/>
                      </a:lnTo>
                      <a:lnTo>
                        <a:pt x="14616" y="1928"/>
                      </a:lnTo>
                      <a:lnTo>
                        <a:pt x="14627" y="1920"/>
                      </a:lnTo>
                      <a:lnTo>
                        <a:pt x="14638" y="1911"/>
                      </a:lnTo>
                      <a:lnTo>
                        <a:pt x="14649" y="1902"/>
                      </a:lnTo>
                      <a:lnTo>
                        <a:pt x="14659" y="1893"/>
                      </a:lnTo>
                      <a:lnTo>
                        <a:pt x="14669" y="1882"/>
                      </a:lnTo>
                      <a:lnTo>
                        <a:pt x="14678" y="1871"/>
                      </a:lnTo>
                      <a:lnTo>
                        <a:pt x="14686" y="1860"/>
                      </a:lnTo>
                      <a:lnTo>
                        <a:pt x="14694" y="1849"/>
                      </a:lnTo>
                      <a:lnTo>
                        <a:pt x="14702" y="1837"/>
                      </a:lnTo>
                      <a:lnTo>
                        <a:pt x="14710" y="1824"/>
                      </a:lnTo>
                      <a:lnTo>
                        <a:pt x="14716" y="1812"/>
                      </a:lnTo>
                      <a:lnTo>
                        <a:pt x="14722" y="1799"/>
                      </a:lnTo>
                      <a:lnTo>
                        <a:pt x="14727" y="1786"/>
                      </a:lnTo>
                      <a:lnTo>
                        <a:pt x="14732" y="1772"/>
                      </a:lnTo>
                      <a:lnTo>
                        <a:pt x="14736" y="1758"/>
                      </a:lnTo>
                      <a:lnTo>
                        <a:pt x="14739" y="1744"/>
                      </a:lnTo>
                      <a:lnTo>
                        <a:pt x="14741" y="1730"/>
                      </a:lnTo>
                      <a:lnTo>
                        <a:pt x="14743" y="1715"/>
                      </a:lnTo>
                      <a:lnTo>
                        <a:pt x="14744" y="1700"/>
                      </a:lnTo>
                      <a:lnTo>
                        <a:pt x="14745" y="1685"/>
                      </a:lnTo>
                      <a:lnTo>
                        <a:pt x="14745" y="753"/>
                      </a:lnTo>
                      <a:lnTo>
                        <a:pt x="14744" y="739"/>
                      </a:lnTo>
                      <a:lnTo>
                        <a:pt x="14743" y="724"/>
                      </a:lnTo>
                      <a:lnTo>
                        <a:pt x="14741" y="710"/>
                      </a:lnTo>
                      <a:lnTo>
                        <a:pt x="14739" y="695"/>
                      </a:lnTo>
                      <a:lnTo>
                        <a:pt x="14736" y="681"/>
                      </a:lnTo>
                      <a:lnTo>
                        <a:pt x="14732" y="667"/>
                      </a:lnTo>
                      <a:lnTo>
                        <a:pt x="14727" y="654"/>
                      </a:lnTo>
                      <a:lnTo>
                        <a:pt x="14722" y="640"/>
                      </a:lnTo>
                      <a:lnTo>
                        <a:pt x="14716" y="627"/>
                      </a:lnTo>
                      <a:lnTo>
                        <a:pt x="14710" y="614"/>
                      </a:lnTo>
                      <a:lnTo>
                        <a:pt x="14702" y="602"/>
                      </a:lnTo>
                      <a:lnTo>
                        <a:pt x="14694" y="590"/>
                      </a:lnTo>
                      <a:lnTo>
                        <a:pt x="14686" y="579"/>
                      </a:lnTo>
                      <a:lnTo>
                        <a:pt x="14678" y="568"/>
                      </a:lnTo>
                      <a:lnTo>
                        <a:pt x="14669" y="557"/>
                      </a:lnTo>
                      <a:lnTo>
                        <a:pt x="14659" y="547"/>
                      </a:lnTo>
                      <a:lnTo>
                        <a:pt x="14649" y="537"/>
                      </a:lnTo>
                      <a:lnTo>
                        <a:pt x="14638" y="528"/>
                      </a:lnTo>
                      <a:lnTo>
                        <a:pt x="14627" y="519"/>
                      </a:lnTo>
                      <a:lnTo>
                        <a:pt x="14616" y="511"/>
                      </a:lnTo>
                      <a:lnTo>
                        <a:pt x="14604" y="503"/>
                      </a:lnTo>
                      <a:lnTo>
                        <a:pt x="14592" y="496"/>
                      </a:lnTo>
                      <a:lnTo>
                        <a:pt x="14578" y="490"/>
                      </a:lnTo>
                      <a:lnTo>
                        <a:pt x="14566" y="483"/>
                      </a:lnTo>
                      <a:lnTo>
                        <a:pt x="14553" y="478"/>
                      </a:lnTo>
                      <a:lnTo>
                        <a:pt x="14539" y="474"/>
                      </a:lnTo>
                      <a:lnTo>
                        <a:pt x="14525" y="470"/>
                      </a:lnTo>
                      <a:lnTo>
                        <a:pt x="14511" y="466"/>
                      </a:lnTo>
                      <a:lnTo>
                        <a:pt x="14497" y="464"/>
                      </a:lnTo>
                      <a:lnTo>
                        <a:pt x="14482" y="462"/>
                      </a:lnTo>
                      <a:lnTo>
                        <a:pt x="14467" y="461"/>
                      </a:lnTo>
                      <a:lnTo>
                        <a:pt x="14452" y="461"/>
                      </a:lnTo>
                      <a:lnTo>
                        <a:pt x="7582" y="461"/>
                      </a:lnTo>
                      <a:lnTo>
                        <a:pt x="7567" y="461"/>
                      </a:lnTo>
                      <a:lnTo>
                        <a:pt x="7552" y="462"/>
                      </a:lnTo>
                      <a:lnTo>
                        <a:pt x="7537" y="464"/>
                      </a:lnTo>
                      <a:lnTo>
                        <a:pt x="7523" y="466"/>
                      </a:lnTo>
                      <a:lnTo>
                        <a:pt x="7509" y="470"/>
                      </a:lnTo>
                      <a:lnTo>
                        <a:pt x="7495" y="474"/>
                      </a:lnTo>
                      <a:lnTo>
                        <a:pt x="7481" y="478"/>
                      </a:lnTo>
                      <a:lnTo>
                        <a:pt x="7468" y="483"/>
                      </a:lnTo>
                      <a:lnTo>
                        <a:pt x="7455" y="490"/>
                      </a:lnTo>
                      <a:lnTo>
                        <a:pt x="7443" y="496"/>
                      </a:lnTo>
                      <a:lnTo>
                        <a:pt x="7431" y="503"/>
                      </a:lnTo>
                      <a:lnTo>
                        <a:pt x="7418" y="511"/>
                      </a:lnTo>
                      <a:lnTo>
                        <a:pt x="7407" y="519"/>
                      </a:lnTo>
                      <a:lnTo>
                        <a:pt x="7396" y="527"/>
                      </a:lnTo>
                      <a:lnTo>
                        <a:pt x="7385" y="537"/>
                      </a:lnTo>
                      <a:lnTo>
                        <a:pt x="7375" y="547"/>
                      </a:lnTo>
                      <a:lnTo>
                        <a:pt x="7365" y="557"/>
                      </a:lnTo>
                      <a:lnTo>
                        <a:pt x="7356" y="568"/>
                      </a:lnTo>
                      <a:lnTo>
                        <a:pt x="7347" y="579"/>
                      </a:lnTo>
                      <a:lnTo>
                        <a:pt x="7339" y="590"/>
                      </a:lnTo>
                      <a:lnTo>
                        <a:pt x="7332" y="602"/>
                      </a:lnTo>
                      <a:lnTo>
                        <a:pt x="7325" y="614"/>
                      </a:lnTo>
                      <a:lnTo>
                        <a:pt x="7318" y="627"/>
                      </a:lnTo>
                      <a:lnTo>
                        <a:pt x="7312" y="640"/>
                      </a:lnTo>
                      <a:lnTo>
                        <a:pt x="7306" y="654"/>
                      </a:lnTo>
                      <a:lnTo>
                        <a:pt x="7302" y="667"/>
                      </a:lnTo>
                      <a:lnTo>
                        <a:pt x="7298" y="681"/>
                      </a:lnTo>
                      <a:lnTo>
                        <a:pt x="7295" y="695"/>
                      </a:lnTo>
                      <a:lnTo>
                        <a:pt x="7292" y="710"/>
                      </a:lnTo>
                      <a:lnTo>
                        <a:pt x="7290" y="724"/>
                      </a:lnTo>
                      <a:lnTo>
                        <a:pt x="7289" y="739"/>
                      </a:lnTo>
                      <a:lnTo>
                        <a:pt x="7289" y="753"/>
                      </a:lnTo>
                      <a:lnTo>
                        <a:pt x="7289" y="1685"/>
                      </a:lnTo>
                      <a:lnTo>
                        <a:pt x="7289" y="1700"/>
                      </a:lnTo>
                      <a:lnTo>
                        <a:pt x="7290" y="1715"/>
                      </a:lnTo>
                      <a:lnTo>
                        <a:pt x="7292" y="1730"/>
                      </a:lnTo>
                      <a:lnTo>
                        <a:pt x="7295" y="1744"/>
                      </a:lnTo>
                      <a:lnTo>
                        <a:pt x="7298" y="1758"/>
                      </a:lnTo>
                      <a:lnTo>
                        <a:pt x="7302" y="1772"/>
                      </a:lnTo>
                      <a:lnTo>
                        <a:pt x="7306" y="1786"/>
                      </a:lnTo>
                      <a:lnTo>
                        <a:pt x="7312" y="1799"/>
                      </a:lnTo>
                      <a:lnTo>
                        <a:pt x="7318" y="1812"/>
                      </a:lnTo>
                      <a:lnTo>
                        <a:pt x="7325" y="1824"/>
                      </a:lnTo>
                      <a:lnTo>
                        <a:pt x="7332" y="1837"/>
                      </a:lnTo>
                      <a:lnTo>
                        <a:pt x="7339" y="1849"/>
                      </a:lnTo>
                      <a:lnTo>
                        <a:pt x="7347" y="1860"/>
                      </a:lnTo>
                      <a:lnTo>
                        <a:pt x="7356" y="1871"/>
                      </a:lnTo>
                      <a:lnTo>
                        <a:pt x="7365" y="1882"/>
                      </a:lnTo>
                      <a:lnTo>
                        <a:pt x="7375" y="1893"/>
                      </a:lnTo>
                      <a:lnTo>
                        <a:pt x="7385" y="1902"/>
                      </a:lnTo>
                      <a:lnTo>
                        <a:pt x="7396" y="1911"/>
                      </a:lnTo>
                      <a:lnTo>
                        <a:pt x="7407" y="1920"/>
                      </a:lnTo>
                      <a:lnTo>
                        <a:pt x="7418" y="1928"/>
                      </a:lnTo>
                      <a:lnTo>
                        <a:pt x="7431" y="1935"/>
                      </a:lnTo>
                      <a:lnTo>
                        <a:pt x="7443" y="1943"/>
                      </a:lnTo>
                      <a:lnTo>
                        <a:pt x="7455" y="1950"/>
                      </a:lnTo>
                      <a:lnTo>
                        <a:pt x="7468" y="1955"/>
                      </a:lnTo>
                      <a:lnTo>
                        <a:pt x="7481" y="1961"/>
                      </a:lnTo>
                      <a:lnTo>
                        <a:pt x="7495" y="1965"/>
                      </a:lnTo>
                      <a:lnTo>
                        <a:pt x="7509" y="1969"/>
                      </a:lnTo>
                      <a:lnTo>
                        <a:pt x="7523" y="1972"/>
                      </a:lnTo>
                      <a:lnTo>
                        <a:pt x="7537" y="1975"/>
                      </a:lnTo>
                      <a:lnTo>
                        <a:pt x="7552" y="1977"/>
                      </a:lnTo>
                      <a:lnTo>
                        <a:pt x="7567" y="1978"/>
                      </a:lnTo>
                      <a:lnTo>
                        <a:pt x="7582" y="1978"/>
                      </a:lnTo>
                      <a:close/>
                      <a:moveTo>
                        <a:pt x="2937" y="1794"/>
                      </a:moveTo>
                      <a:lnTo>
                        <a:pt x="2967" y="1793"/>
                      </a:lnTo>
                      <a:lnTo>
                        <a:pt x="2999" y="1791"/>
                      </a:lnTo>
                      <a:lnTo>
                        <a:pt x="3029" y="1787"/>
                      </a:lnTo>
                      <a:lnTo>
                        <a:pt x="3059" y="1782"/>
                      </a:lnTo>
                      <a:lnTo>
                        <a:pt x="3088" y="1774"/>
                      </a:lnTo>
                      <a:lnTo>
                        <a:pt x="3118" y="1766"/>
                      </a:lnTo>
                      <a:lnTo>
                        <a:pt x="3146" y="1756"/>
                      </a:lnTo>
                      <a:lnTo>
                        <a:pt x="3174" y="1746"/>
                      </a:lnTo>
                      <a:lnTo>
                        <a:pt x="3200" y="1734"/>
                      </a:lnTo>
                      <a:lnTo>
                        <a:pt x="3227" y="1719"/>
                      </a:lnTo>
                      <a:lnTo>
                        <a:pt x="3252" y="1705"/>
                      </a:lnTo>
                      <a:lnTo>
                        <a:pt x="3277" y="1689"/>
                      </a:lnTo>
                      <a:lnTo>
                        <a:pt x="3301" y="1672"/>
                      </a:lnTo>
                      <a:lnTo>
                        <a:pt x="3324" y="1654"/>
                      </a:lnTo>
                      <a:lnTo>
                        <a:pt x="3347" y="1635"/>
                      </a:lnTo>
                      <a:lnTo>
                        <a:pt x="3368" y="1614"/>
                      </a:lnTo>
                      <a:lnTo>
                        <a:pt x="3388" y="1593"/>
                      </a:lnTo>
                      <a:lnTo>
                        <a:pt x="3408" y="1571"/>
                      </a:lnTo>
                      <a:lnTo>
                        <a:pt x="3425" y="1547"/>
                      </a:lnTo>
                      <a:lnTo>
                        <a:pt x="3442" y="1524"/>
                      </a:lnTo>
                      <a:lnTo>
                        <a:pt x="3458" y="1498"/>
                      </a:lnTo>
                      <a:lnTo>
                        <a:pt x="3473" y="1473"/>
                      </a:lnTo>
                      <a:lnTo>
                        <a:pt x="3487" y="1446"/>
                      </a:lnTo>
                      <a:lnTo>
                        <a:pt x="3499" y="1420"/>
                      </a:lnTo>
                      <a:lnTo>
                        <a:pt x="3509" y="1392"/>
                      </a:lnTo>
                      <a:lnTo>
                        <a:pt x="3519" y="1364"/>
                      </a:lnTo>
                      <a:lnTo>
                        <a:pt x="3528" y="1334"/>
                      </a:lnTo>
                      <a:lnTo>
                        <a:pt x="3535" y="1305"/>
                      </a:lnTo>
                      <a:lnTo>
                        <a:pt x="3540" y="1275"/>
                      </a:lnTo>
                      <a:lnTo>
                        <a:pt x="3544" y="1245"/>
                      </a:lnTo>
                      <a:lnTo>
                        <a:pt x="3546" y="1213"/>
                      </a:lnTo>
                      <a:lnTo>
                        <a:pt x="3547" y="1181"/>
                      </a:lnTo>
                      <a:lnTo>
                        <a:pt x="3546" y="1150"/>
                      </a:lnTo>
                      <a:lnTo>
                        <a:pt x="3544" y="1119"/>
                      </a:lnTo>
                      <a:lnTo>
                        <a:pt x="3540" y="1089"/>
                      </a:lnTo>
                      <a:lnTo>
                        <a:pt x="3535" y="1059"/>
                      </a:lnTo>
                      <a:lnTo>
                        <a:pt x="3528" y="1030"/>
                      </a:lnTo>
                      <a:lnTo>
                        <a:pt x="3519" y="1000"/>
                      </a:lnTo>
                      <a:lnTo>
                        <a:pt x="3509" y="972"/>
                      </a:lnTo>
                      <a:lnTo>
                        <a:pt x="3499" y="944"/>
                      </a:lnTo>
                      <a:lnTo>
                        <a:pt x="3487" y="917"/>
                      </a:lnTo>
                      <a:lnTo>
                        <a:pt x="3473" y="890"/>
                      </a:lnTo>
                      <a:lnTo>
                        <a:pt x="3458" y="865"/>
                      </a:lnTo>
                      <a:lnTo>
                        <a:pt x="3442" y="840"/>
                      </a:lnTo>
                      <a:lnTo>
                        <a:pt x="3425" y="816"/>
                      </a:lnTo>
                      <a:lnTo>
                        <a:pt x="3408" y="793"/>
                      </a:lnTo>
                      <a:lnTo>
                        <a:pt x="3388" y="771"/>
                      </a:lnTo>
                      <a:lnTo>
                        <a:pt x="3368" y="749"/>
                      </a:lnTo>
                      <a:lnTo>
                        <a:pt x="3347" y="729"/>
                      </a:lnTo>
                      <a:lnTo>
                        <a:pt x="3324" y="710"/>
                      </a:lnTo>
                      <a:lnTo>
                        <a:pt x="3301" y="691"/>
                      </a:lnTo>
                      <a:lnTo>
                        <a:pt x="3277" y="675"/>
                      </a:lnTo>
                      <a:lnTo>
                        <a:pt x="3252" y="659"/>
                      </a:lnTo>
                      <a:lnTo>
                        <a:pt x="3227" y="643"/>
                      </a:lnTo>
                      <a:lnTo>
                        <a:pt x="3200" y="630"/>
                      </a:lnTo>
                      <a:lnTo>
                        <a:pt x="3174" y="618"/>
                      </a:lnTo>
                      <a:lnTo>
                        <a:pt x="3146" y="607"/>
                      </a:lnTo>
                      <a:lnTo>
                        <a:pt x="3118" y="598"/>
                      </a:lnTo>
                      <a:lnTo>
                        <a:pt x="3088" y="589"/>
                      </a:lnTo>
                      <a:lnTo>
                        <a:pt x="3059" y="582"/>
                      </a:lnTo>
                      <a:lnTo>
                        <a:pt x="3029" y="577"/>
                      </a:lnTo>
                      <a:lnTo>
                        <a:pt x="2999" y="573"/>
                      </a:lnTo>
                      <a:lnTo>
                        <a:pt x="2967" y="570"/>
                      </a:lnTo>
                      <a:lnTo>
                        <a:pt x="2937" y="570"/>
                      </a:lnTo>
                      <a:lnTo>
                        <a:pt x="2905" y="570"/>
                      </a:lnTo>
                      <a:lnTo>
                        <a:pt x="2874" y="573"/>
                      </a:lnTo>
                      <a:lnTo>
                        <a:pt x="2843" y="577"/>
                      </a:lnTo>
                      <a:lnTo>
                        <a:pt x="2814" y="582"/>
                      </a:lnTo>
                      <a:lnTo>
                        <a:pt x="2784" y="589"/>
                      </a:lnTo>
                      <a:lnTo>
                        <a:pt x="2755" y="598"/>
                      </a:lnTo>
                      <a:lnTo>
                        <a:pt x="2726" y="607"/>
                      </a:lnTo>
                      <a:lnTo>
                        <a:pt x="2699" y="618"/>
                      </a:lnTo>
                      <a:lnTo>
                        <a:pt x="2671" y="630"/>
                      </a:lnTo>
                      <a:lnTo>
                        <a:pt x="2646" y="643"/>
                      </a:lnTo>
                      <a:lnTo>
                        <a:pt x="2619" y="659"/>
                      </a:lnTo>
                      <a:lnTo>
                        <a:pt x="2595" y="675"/>
                      </a:lnTo>
                      <a:lnTo>
                        <a:pt x="2570" y="691"/>
                      </a:lnTo>
                      <a:lnTo>
                        <a:pt x="2548" y="710"/>
                      </a:lnTo>
                      <a:lnTo>
                        <a:pt x="2526" y="729"/>
                      </a:lnTo>
                      <a:lnTo>
                        <a:pt x="2504" y="749"/>
                      </a:lnTo>
                      <a:lnTo>
                        <a:pt x="2484" y="771"/>
                      </a:lnTo>
                      <a:lnTo>
                        <a:pt x="2465" y="793"/>
                      </a:lnTo>
                      <a:lnTo>
                        <a:pt x="2446" y="816"/>
                      </a:lnTo>
                      <a:lnTo>
                        <a:pt x="2430" y="840"/>
                      </a:lnTo>
                      <a:lnTo>
                        <a:pt x="2414" y="865"/>
                      </a:lnTo>
                      <a:lnTo>
                        <a:pt x="2399" y="890"/>
                      </a:lnTo>
                      <a:lnTo>
                        <a:pt x="2385" y="917"/>
                      </a:lnTo>
                      <a:lnTo>
                        <a:pt x="2373" y="944"/>
                      </a:lnTo>
                      <a:lnTo>
                        <a:pt x="2362" y="972"/>
                      </a:lnTo>
                      <a:lnTo>
                        <a:pt x="2353" y="1000"/>
                      </a:lnTo>
                      <a:lnTo>
                        <a:pt x="2345" y="1030"/>
                      </a:lnTo>
                      <a:lnTo>
                        <a:pt x="2337" y="1059"/>
                      </a:lnTo>
                      <a:lnTo>
                        <a:pt x="2332" y="1089"/>
                      </a:lnTo>
                      <a:lnTo>
                        <a:pt x="2328" y="1119"/>
                      </a:lnTo>
                      <a:lnTo>
                        <a:pt x="2326" y="1150"/>
                      </a:lnTo>
                      <a:lnTo>
                        <a:pt x="2325" y="1181"/>
                      </a:lnTo>
                      <a:lnTo>
                        <a:pt x="2326" y="1213"/>
                      </a:lnTo>
                      <a:lnTo>
                        <a:pt x="2328" y="1245"/>
                      </a:lnTo>
                      <a:lnTo>
                        <a:pt x="2332" y="1275"/>
                      </a:lnTo>
                      <a:lnTo>
                        <a:pt x="2337" y="1305"/>
                      </a:lnTo>
                      <a:lnTo>
                        <a:pt x="2345" y="1334"/>
                      </a:lnTo>
                      <a:lnTo>
                        <a:pt x="2353" y="1364"/>
                      </a:lnTo>
                      <a:lnTo>
                        <a:pt x="2362" y="1392"/>
                      </a:lnTo>
                      <a:lnTo>
                        <a:pt x="2373" y="1420"/>
                      </a:lnTo>
                      <a:lnTo>
                        <a:pt x="2385" y="1446"/>
                      </a:lnTo>
                      <a:lnTo>
                        <a:pt x="2399" y="1473"/>
                      </a:lnTo>
                      <a:lnTo>
                        <a:pt x="2414" y="1498"/>
                      </a:lnTo>
                      <a:lnTo>
                        <a:pt x="2430" y="1524"/>
                      </a:lnTo>
                      <a:lnTo>
                        <a:pt x="2446" y="1547"/>
                      </a:lnTo>
                      <a:lnTo>
                        <a:pt x="2465" y="1571"/>
                      </a:lnTo>
                      <a:lnTo>
                        <a:pt x="2484" y="1593"/>
                      </a:lnTo>
                      <a:lnTo>
                        <a:pt x="2504" y="1614"/>
                      </a:lnTo>
                      <a:lnTo>
                        <a:pt x="2526" y="1635"/>
                      </a:lnTo>
                      <a:lnTo>
                        <a:pt x="2548" y="1654"/>
                      </a:lnTo>
                      <a:lnTo>
                        <a:pt x="2570" y="1672"/>
                      </a:lnTo>
                      <a:lnTo>
                        <a:pt x="2595" y="1689"/>
                      </a:lnTo>
                      <a:lnTo>
                        <a:pt x="2619" y="1705"/>
                      </a:lnTo>
                      <a:lnTo>
                        <a:pt x="2646" y="1719"/>
                      </a:lnTo>
                      <a:lnTo>
                        <a:pt x="2671" y="1734"/>
                      </a:lnTo>
                      <a:lnTo>
                        <a:pt x="2699" y="1746"/>
                      </a:lnTo>
                      <a:lnTo>
                        <a:pt x="2726" y="1756"/>
                      </a:lnTo>
                      <a:lnTo>
                        <a:pt x="2755" y="1766"/>
                      </a:lnTo>
                      <a:lnTo>
                        <a:pt x="2784" y="1774"/>
                      </a:lnTo>
                      <a:lnTo>
                        <a:pt x="2814" y="1782"/>
                      </a:lnTo>
                      <a:lnTo>
                        <a:pt x="2843" y="1787"/>
                      </a:lnTo>
                      <a:lnTo>
                        <a:pt x="2874" y="1791"/>
                      </a:lnTo>
                      <a:lnTo>
                        <a:pt x="2905" y="1793"/>
                      </a:lnTo>
                      <a:lnTo>
                        <a:pt x="2937" y="179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33" name="TextBox 302"/>
            <p:cNvSpPr txBox="1"/>
            <p:nvPr/>
          </p:nvSpPr>
          <p:spPr>
            <a:xfrm>
              <a:off x="4578297" y="5843564"/>
              <a:ext cx="801993" cy="307802"/>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Network</a:t>
              </a:r>
            </a:p>
          </p:txBody>
        </p:sp>
        <p:pic>
          <p:nvPicPr>
            <p:cNvPr id="34" name="图片 33"/>
            <p:cNvPicPr>
              <a:picLocks noChangeAspect="1"/>
            </p:cNvPicPr>
            <p:nvPr/>
          </p:nvPicPr>
          <p:blipFill>
            <a:blip r:embed="rId4" cstate="print"/>
            <a:stretch>
              <a:fillRect/>
            </a:stretch>
          </p:blipFill>
          <p:spPr>
            <a:xfrm>
              <a:off x="5662351" y="5306476"/>
              <a:ext cx="342268" cy="503894"/>
            </a:xfrm>
            <a:prstGeom prst="rect">
              <a:avLst/>
            </a:prstGeom>
            <a:solidFill>
              <a:srgbClr val="00B0F0"/>
            </a:solidFill>
          </p:spPr>
        </p:pic>
        <p:sp>
          <p:nvSpPr>
            <p:cNvPr id="35" name="TextBox 302"/>
            <p:cNvSpPr txBox="1"/>
            <p:nvPr/>
          </p:nvSpPr>
          <p:spPr>
            <a:xfrm>
              <a:off x="5298000" y="5843564"/>
              <a:ext cx="1087704" cy="307802"/>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050" dirty="0" err="1">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GPON</a:t>
              </a:r>
              <a:endPar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6" name="组合 321"/>
            <p:cNvGrpSpPr/>
            <p:nvPr/>
          </p:nvGrpSpPr>
          <p:grpSpPr>
            <a:xfrm>
              <a:off x="6468470" y="5332875"/>
              <a:ext cx="388684" cy="470374"/>
              <a:chOff x="5095875" y="3875799"/>
              <a:chExt cx="352425" cy="267576"/>
            </a:xfrm>
            <a:solidFill>
              <a:srgbClr val="00B0F0"/>
            </a:solidFill>
          </p:grpSpPr>
          <p:sp>
            <p:nvSpPr>
              <p:cNvPr id="37" name="Freeform 33"/>
              <p:cNvSpPr>
                <a:spLocks noEditPoints="1"/>
              </p:cNvSpPr>
              <p:nvPr/>
            </p:nvSpPr>
            <p:spPr bwMode="auto">
              <a:xfrm>
                <a:off x="5202758" y="3963629"/>
                <a:ext cx="158880" cy="179746"/>
              </a:xfrm>
              <a:custGeom>
                <a:avLst/>
                <a:gdLst/>
                <a:ahLst/>
                <a:cxnLst>
                  <a:cxn ang="0">
                    <a:pos x="68" y="54"/>
                  </a:cxn>
                  <a:cxn ang="0">
                    <a:pos x="68" y="48"/>
                  </a:cxn>
                  <a:cxn ang="0">
                    <a:pos x="70" y="44"/>
                  </a:cxn>
                  <a:cxn ang="0">
                    <a:pos x="78" y="32"/>
                  </a:cxn>
                  <a:cxn ang="0">
                    <a:pos x="80" y="24"/>
                  </a:cxn>
                  <a:cxn ang="0">
                    <a:pos x="74" y="6"/>
                  </a:cxn>
                  <a:cxn ang="0">
                    <a:pos x="56" y="0"/>
                  </a:cxn>
                  <a:cxn ang="0">
                    <a:pos x="46" y="2"/>
                  </a:cxn>
                  <a:cxn ang="0">
                    <a:pos x="32" y="16"/>
                  </a:cxn>
                  <a:cxn ang="0">
                    <a:pos x="30" y="24"/>
                  </a:cxn>
                  <a:cxn ang="0">
                    <a:pos x="34" y="38"/>
                  </a:cxn>
                  <a:cxn ang="0">
                    <a:pos x="40" y="44"/>
                  </a:cxn>
                  <a:cxn ang="0">
                    <a:pos x="42" y="54"/>
                  </a:cxn>
                  <a:cxn ang="0">
                    <a:pos x="0" y="174"/>
                  </a:cxn>
                  <a:cxn ang="0">
                    <a:pos x="2" y="176"/>
                  </a:cxn>
                  <a:cxn ang="0">
                    <a:pos x="22" y="170"/>
                  </a:cxn>
                  <a:cxn ang="0">
                    <a:pos x="56" y="164"/>
                  </a:cxn>
                  <a:cxn ang="0">
                    <a:pos x="72" y="166"/>
                  </a:cxn>
                  <a:cxn ang="0">
                    <a:pos x="108" y="176"/>
                  </a:cxn>
                  <a:cxn ang="0">
                    <a:pos x="110" y="176"/>
                  </a:cxn>
                  <a:cxn ang="0">
                    <a:pos x="110" y="174"/>
                  </a:cxn>
                  <a:cxn ang="0">
                    <a:pos x="56" y="72"/>
                  </a:cxn>
                  <a:cxn ang="0">
                    <a:pos x="64" y="76"/>
                  </a:cxn>
                  <a:cxn ang="0">
                    <a:pos x="68" y="84"/>
                  </a:cxn>
                  <a:cxn ang="0">
                    <a:pos x="66" y="90"/>
                  </a:cxn>
                  <a:cxn ang="0">
                    <a:pos x="60" y="96"/>
                  </a:cxn>
                  <a:cxn ang="0">
                    <a:pos x="56" y="98"/>
                  </a:cxn>
                  <a:cxn ang="0">
                    <a:pos x="46" y="94"/>
                  </a:cxn>
                  <a:cxn ang="0">
                    <a:pos x="42" y="84"/>
                  </a:cxn>
                  <a:cxn ang="0">
                    <a:pos x="44" y="80"/>
                  </a:cxn>
                  <a:cxn ang="0">
                    <a:pos x="50" y="74"/>
                  </a:cxn>
                  <a:cxn ang="0">
                    <a:pos x="56" y="72"/>
                  </a:cxn>
                  <a:cxn ang="0">
                    <a:pos x="56" y="144"/>
                  </a:cxn>
                  <a:cxn ang="0">
                    <a:pos x="42" y="138"/>
                  </a:cxn>
                  <a:cxn ang="0">
                    <a:pos x="36" y="124"/>
                  </a:cxn>
                  <a:cxn ang="0">
                    <a:pos x="38" y="118"/>
                  </a:cxn>
                  <a:cxn ang="0">
                    <a:pos x="48" y="108"/>
                  </a:cxn>
                  <a:cxn ang="0">
                    <a:pos x="56" y="106"/>
                  </a:cxn>
                  <a:cxn ang="0">
                    <a:pos x="68" y="112"/>
                  </a:cxn>
                  <a:cxn ang="0">
                    <a:pos x="74" y="124"/>
                  </a:cxn>
                  <a:cxn ang="0">
                    <a:pos x="72" y="132"/>
                  </a:cxn>
                  <a:cxn ang="0">
                    <a:pos x="62" y="142"/>
                  </a:cxn>
                  <a:cxn ang="0">
                    <a:pos x="56" y="144"/>
                  </a:cxn>
                </a:cxnLst>
                <a:rect l="0" t="0" r="r" b="b"/>
                <a:pathLst>
                  <a:path w="110" h="176">
                    <a:moveTo>
                      <a:pt x="110" y="174"/>
                    </a:moveTo>
                    <a:lnTo>
                      <a:pt x="68" y="54"/>
                    </a:lnTo>
                    <a:lnTo>
                      <a:pt x="68" y="54"/>
                    </a:lnTo>
                    <a:lnTo>
                      <a:pt x="68" y="48"/>
                    </a:lnTo>
                    <a:lnTo>
                      <a:pt x="70" y="44"/>
                    </a:lnTo>
                    <a:lnTo>
                      <a:pt x="70" y="44"/>
                    </a:lnTo>
                    <a:lnTo>
                      <a:pt x="76" y="38"/>
                    </a:lnTo>
                    <a:lnTo>
                      <a:pt x="78" y="32"/>
                    </a:lnTo>
                    <a:lnTo>
                      <a:pt x="80" y="24"/>
                    </a:lnTo>
                    <a:lnTo>
                      <a:pt x="80" y="24"/>
                    </a:lnTo>
                    <a:lnTo>
                      <a:pt x="78" y="16"/>
                    </a:lnTo>
                    <a:lnTo>
                      <a:pt x="74" y="6"/>
                    </a:lnTo>
                    <a:lnTo>
                      <a:pt x="64" y="2"/>
                    </a:lnTo>
                    <a:lnTo>
                      <a:pt x="56" y="0"/>
                    </a:lnTo>
                    <a:lnTo>
                      <a:pt x="56" y="0"/>
                    </a:lnTo>
                    <a:lnTo>
                      <a:pt x="46" y="2"/>
                    </a:lnTo>
                    <a:lnTo>
                      <a:pt x="38" y="6"/>
                    </a:lnTo>
                    <a:lnTo>
                      <a:pt x="32" y="16"/>
                    </a:lnTo>
                    <a:lnTo>
                      <a:pt x="30" y="24"/>
                    </a:lnTo>
                    <a:lnTo>
                      <a:pt x="30" y="24"/>
                    </a:lnTo>
                    <a:lnTo>
                      <a:pt x="32" y="32"/>
                    </a:lnTo>
                    <a:lnTo>
                      <a:pt x="34" y="38"/>
                    </a:lnTo>
                    <a:lnTo>
                      <a:pt x="40" y="44"/>
                    </a:lnTo>
                    <a:lnTo>
                      <a:pt x="40" y="44"/>
                    </a:lnTo>
                    <a:lnTo>
                      <a:pt x="42" y="48"/>
                    </a:lnTo>
                    <a:lnTo>
                      <a:pt x="42" y="54"/>
                    </a:lnTo>
                    <a:lnTo>
                      <a:pt x="0" y="174"/>
                    </a:lnTo>
                    <a:lnTo>
                      <a:pt x="0" y="174"/>
                    </a:lnTo>
                    <a:lnTo>
                      <a:pt x="0" y="176"/>
                    </a:lnTo>
                    <a:lnTo>
                      <a:pt x="2" y="176"/>
                    </a:lnTo>
                    <a:lnTo>
                      <a:pt x="2" y="176"/>
                    </a:lnTo>
                    <a:lnTo>
                      <a:pt x="22" y="170"/>
                    </a:lnTo>
                    <a:lnTo>
                      <a:pt x="38" y="166"/>
                    </a:lnTo>
                    <a:lnTo>
                      <a:pt x="56" y="164"/>
                    </a:lnTo>
                    <a:lnTo>
                      <a:pt x="56" y="164"/>
                    </a:lnTo>
                    <a:lnTo>
                      <a:pt x="72" y="166"/>
                    </a:lnTo>
                    <a:lnTo>
                      <a:pt x="88" y="170"/>
                    </a:lnTo>
                    <a:lnTo>
                      <a:pt x="108" y="176"/>
                    </a:lnTo>
                    <a:lnTo>
                      <a:pt x="108" y="176"/>
                    </a:lnTo>
                    <a:lnTo>
                      <a:pt x="110" y="176"/>
                    </a:lnTo>
                    <a:lnTo>
                      <a:pt x="110" y="174"/>
                    </a:lnTo>
                    <a:lnTo>
                      <a:pt x="110" y="174"/>
                    </a:lnTo>
                    <a:close/>
                    <a:moveTo>
                      <a:pt x="56" y="72"/>
                    </a:moveTo>
                    <a:lnTo>
                      <a:pt x="56" y="72"/>
                    </a:lnTo>
                    <a:lnTo>
                      <a:pt x="60" y="74"/>
                    </a:lnTo>
                    <a:lnTo>
                      <a:pt x="64" y="76"/>
                    </a:lnTo>
                    <a:lnTo>
                      <a:pt x="66" y="80"/>
                    </a:lnTo>
                    <a:lnTo>
                      <a:pt x="68" y="84"/>
                    </a:lnTo>
                    <a:lnTo>
                      <a:pt x="68" y="84"/>
                    </a:lnTo>
                    <a:lnTo>
                      <a:pt x="66" y="90"/>
                    </a:lnTo>
                    <a:lnTo>
                      <a:pt x="64" y="94"/>
                    </a:lnTo>
                    <a:lnTo>
                      <a:pt x="60" y="96"/>
                    </a:lnTo>
                    <a:lnTo>
                      <a:pt x="56" y="98"/>
                    </a:lnTo>
                    <a:lnTo>
                      <a:pt x="56" y="98"/>
                    </a:lnTo>
                    <a:lnTo>
                      <a:pt x="50" y="96"/>
                    </a:lnTo>
                    <a:lnTo>
                      <a:pt x="46" y="94"/>
                    </a:lnTo>
                    <a:lnTo>
                      <a:pt x="44" y="90"/>
                    </a:lnTo>
                    <a:lnTo>
                      <a:pt x="42" y="84"/>
                    </a:lnTo>
                    <a:lnTo>
                      <a:pt x="42" y="84"/>
                    </a:lnTo>
                    <a:lnTo>
                      <a:pt x="44" y="80"/>
                    </a:lnTo>
                    <a:lnTo>
                      <a:pt x="46" y="76"/>
                    </a:lnTo>
                    <a:lnTo>
                      <a:pt x="50" y="74"/>
                    </a:lnTo>
                    <a:lnTo>
                      <a:pt x="56" y="72"/>
                    </a:lnTo>
                    <a:lnTo>
                      <a:pt x="56" y="72"/>
                    </a:lnTo>
                    <a:close/>
                    <a:moveTo>
                      <a:pt x="56" y="144"/>
                    </a:moveTo>
                    <a:lnTo>
                      <a:pt x="56" y="144"/>
                    </a:lnTo>
                    <a:lnTo>
                      <a:pt x="48" y="142"/>
                    </a:lnTo>
                    <a:lnTo>
                      <a:pt x="42" y="138"/>
                    </a:lnTo>
                    <a:lnTo>
                      <a:pt x="38" y="132"/>
                    </a:lnTo>
                    <a:lnTo>
                      <a:pt x="36" y="124"/>
                    </a:lnTo>
                    <a:lnTo>
                      <a:pt x="36" y="124"/>
                    </a:lnTo>
                    <a:lnTo>
                      <a:pt x="38" y="118"/>
                    </a:lnTo>
                    <a:lnTo>
                      <a:pt x="42" y="112"/>
                    </a:lnTo>
                    <a:lnTo>
                      <a:pt x="48" y="108"/>
                    </a:lnTo>
                    <a:lnTo>
                      <a:pt x="56" y="106"/>
                    </a:lnTo>
                    <a:lnTo>
                      <a:pt x="56" y="106"/>
                    </a:lnTo>
                    <a:lnTo>
                      <a:pt x="62" y="108"/>
                    </a:lnTo>
                    <a:lnTo>
                      <a:pt x="68" y="112"/>
                    </a:lnTo>
                    <a:lnTo>
                      <a:pt x="72" y="118"/>
                    </a:lnTo>
                    <a:lnTo>
                      <a:pt x="74" y="124"/>
                    </a:lnTo>
                    <a:lnTo>
                      <a:pt x="74" y="124"/>
                    </a:lnTo>
                    <a:lnTo>
                      <a:pt x="72" y="132"/>
                    </a:lnTo>
                    <a:lnTo>
                      <a:pt x="68" y="138"/>
                    </a:lnTo>
                    <a:lnTo>
                      <a:pt x="62" y="142"/>
                    </a:lnTo>
                    <a:lnTo>
                      <a:pt x="56" y="144"/>
                    </a:lnTo>
                    <a:lnTo>
                      <a:pt x="56" y="1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Freeform 34"/>
              <p:cNvSpPr>
                <a:spLocks/>
              </p:cNvSpPr>
              <p:nvPr/>
            </p:nvSpPr>
            <p:spPr bwMode="auto">
              <a:xfrm>
                <a:off x="5095875" y="3928906"/>
                <a:ext cx="46220" cy="114384"/>
              </a:xfrm>
              <a:custGeom>
                <a:avLst/>
                <a:gdLst/>
                <a:ahLst/>
                <a:cxnLst>
                  <a:cxn ang="0">
                    <a:pos x="20" y="2"/>
                  </a:cxn>
                  <a:cxn ang="0">
                    <a:pos x="20" y="2"/>
                  </a:cxn>
                  <a:cxn ang="0">
                    <a:pos x="12" y="12"/>
                  </a:cxn>
                  <a:cxn ang="0">
                    <a:pos x="6" y="26"/>
                  </a:cxn>
                  <a:cxn ang="0">
                    <a:pos x="2" y="40"/>
                  </a:cxn>
                  <a:cxn ang="0">
                    <a:pos x="0" y="54"/>
                  </a:cxn>
                  <a:cxn ang="0">
                    <a:pos x="0" y="54"/>
                  </a:cxn>
                  <a:cxn ang="0">
                    <a:pos x="2" y="68"/>
                  </a:cxn>
                  <a:cxn ang="0">
                    <a:pos x="6" y="84"/>
                  </a:cxn>
                  <a:cxn ang="0">
                    <a:pos x="14" y="98"/>
                  </a:cxn>
                  <a:cxn ang="0">
                    <a:pos x="24" y="112"/>
                  </a:cxn>
                  <a:cxn ang="0">
                    <a:pos x="24" y="112"/>
                  </a:cxn>
                  <a:cxn ang="0">
                    <a:pos x="28" y="112"/>
                  </a:cxn>
                  <a:cxn ang="0">
                    <a:pos x="30" y="112"/>
                  </a:cxn>
                  <a:cxn ang="0">
                    <a:pos x="30" y="112"/>
                  </a:cxn>
                  <a:cxn ang="0">
                    <a:pos x="32" y="108"/>
                  </a:cxn>
                  <a:cxn ang="0">
                    <a:pos x="30" y="106"/>
                  </a:cxn>
                  <a:cxn ang="0">
                    <a:pos x="30" y="106"/>
                  </a:cxn>
                  <a:cxn ang="0">
                    <a:pos x="20" y="94"/>
                  </a:cxn>
                  <a:cxn ang="0">
                    <a:pos x="14" y="80"/>
                  </a:cxn>
                  <a:cxn ang="0">
                    <a:pos x="10" y="68"/>
                  </a:cxn>
                  <a:cxn ang="0">
                    <a:pos x="8" y="54"/>
                  </a:cxn>
                  <a:cxn ang="0">
                    <a:pos x="8" y="54"/>
                  </a:cxn>
                  <a:cxn ang="0">
                    <a:pos x="10" y="40"/>
                  </a:cxn>
                  <a:cxn ang="0">
                    <a:pos x="12" y="28"/>
                  </a:cxn>
                  <a:cxn ang="0">
                    <a:pos x="18" y="18"/>
                  </a:cxn>
                  <a:cxn ang="0">
                    <a:pos x="26" y="8"/>
                  </a:cxn>
                  <a:cxn ang="0">
                    <a:pos x="26" y="8"/>
                  </a:cxn>
                  <a:cxn ang="0">
                    <a:pos x="28" y="4"/>
                  </a:cxn>
                  <a:cxn ang="0">
                    <a:pos x="26" y="2"/>
                  </a:cxn>
                  <a:cxn ang="0">
                    <a:pos x="26" y="2"/>
                  </a:cxn>
                  <a:cxn ang="0">
                    <a:pos x="24" y="0"/>
                  </a:cxn>
                  <a:cxn ang="0">
                    <a:pos x="20" y="2"/>
                  </a:cxn>
                  <a:cxn ang="0">
                    <a:pos x="20" y="2"/>
                  </a:cxn>
                </a:cxnLst>
                <a:rect l="0" t="0" r="r" b="b"/>
                <a:pathLst>
                  <a:path w="32" h="112">
                    <a:moveTo>
                      <a:pt x="20" y="2"/>
                    </a:moveTo>
                    <a:lnTo>
                      <a:pt x="20" y="2"/>
                    </a:lnTo>
                    <a:lnTo>
                      <a:pt x="12" y="12"/>
                    </a:lnTo>
                    <a:lnTo>
                      <a:pt x="6" y="26"/>
                    </a:lnTo>
                    <a:lnTo>
                      <a:pt x="2" y="40"/>
                    </a:lnTo>
                    <a:lnTo>
                      <a:pt x="0" y="54"/>
                    </a:lnTo>
                    <a:lnTo>
                      <a:pt x="0" y="54"/>
                    </a:lnTo>
                    <a:lnTo>
                      <a:pt x="2" y="68"/>
                    </a:lnTo>
                    <a:lnTo>
                      <a:pt x="6" y="84"/>
                    </a:lnTo>
                    <a:lnTo>
                      <a:pt x="14" y="98"/>
                    </a:lnTo>
                    <a:lnTo>
                      <a:pt x="24" y="112"/>
                    </a:lnTo>
                    <a:lnTo>
                      <a:pt x="24" y="112"/>
                    </a:lnTo>
                    <a:lnTo>
                      <a:pt x="28" y="112"/>
                    </a:lnTo>
                    <a:lnTo>
                      <a:pt x="30" y="112"/>
                    </a:lnTo>
                    <a:lnTo>
                      <a:pt x="30" y="112"/>
                    </a:lnTo>
                    <a:lnTo>
                      <a:pt x="32" y="108"/>
                    </a:lnTo>
                    <a:lnTo>
                      <a:pt x="30" y="106"/>
                    </a:lnTo>
                    <a:lnTo>
                      <a:pt x="30" y="106"/>
                    </a:lnTo>
                    <a:lnTo>
                      <a:pt x="20" y="94"/>
                    </a:lnTo>
                    <a:lnTo>
                      <a:pt x="14" y="80"/>
                    </a:lnTo>
                    <a:lnTo>
                      <a:pt x="10" y="68"/>
                    </a:lnTo>
                    <a:lnTo>
                      <a:pt x="8" y="54"/>
                    </a:lnTo>
                    <a:lnTo>
                      <a:pt x="8" y="54"/>
                    </a:lnTo>
                    <a:lnTo>
                      <a:pt x="10" y="40"/>
                    </a:lnTo>
                    <a:lnTo>
                      <a:pt x="12" y="28"/>
                    </a:lnTo>
                    <a:lnTo>
                      <a:pt x="18" y="18"/>
                    </a:lnTo>
                    <a:lnTo>
                      <a:pt x="26" y="8"/>
                    </a:lnTo>
                    <a:lnTo>
                      <a:pt x="26" y="8"/>
                    </a:lnTo>
                    <a:lnTo>
                      <a:pt x="28" y="4"/>
                    </a:lnTo>
                    <a:lnTo>
                      <a:pt x="26" y="2"/>
                    </a:lnTo>
                    <a:lnTo>
                      <a:pt x="26" y="2"/>
                    </a:lnTo>
                    <a:lnTo>
                      <a:pt x="24" y="0"/>
                    </a:lnTo>
                    <a:lnTo>
                      <a:pt x="20" y="2"/>
                    </a:lnTo>
                    <a:lnTo>
                      <a:pt x="20" y="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Freeform 35"/>
              <p:cNvSpPr>
                <a:spLocks/>
              </p:cNvSpPr>
              <p:nvPr/>
            </p:nvSpPr>
            <p:spPr bwMode="auto">
              <a:xfrm>
                <a:off x="5133429" y="3937076"/>
                <a:ext cx="40442" cy="100086"/>
              </a:xfrm>
              <a:custGeom>
                <a:avLst/>
                <a:gdLst/>
                <a:ahLst/>
                <a:cxnLst>
                  <a:cxn ang="0">
                    <a:pos x="18" y="0"/>
                  </a:cxn>
                  <a:cxn ang="0">
                    <a:pos x="18" y="0"/>
                  </a:cxn>
                  <a:cxn ang="0">
                    <a:pos x="10" y="10"/>
                  </a:cxn>
                  <a:cxn ang="0">
                    <a:pos x="4" y="22"/>
                  </a:cxn>
                  <a:cxn ang="0">
                    <a:pos x="0" y="34"/>
                  </a:cxn>
                  <a:cxn ang="0">
                    <a:pos x="0" y="46"/>
                  </a:cxn>
                  <a:cxn ang="0">
                    <a:pos x="0" y="46"/>
                  </a:cxn>
                  <a:cxn ang="0">
                    <a:pos x="0" y="60"/>
                  </a:cxn>
                  <a:cxn ang="0">
                    <a:pos x="4" y="72"/>
                  </a:cxn>
                  <a:cxn ang="0">
                    <a:pos x="12" y="84"/>
                  </a:cxn>
                  <a:cxn ang="0">
                    <a:pos x="20" y="96"/>
                  </a:cxn>
                  <a:cxn ang="0">
                    <a:pos x="20" y="96"/>
                  </a:cxn>
                  <a:cxn ang="0">
                    <a:pos x="24" y="98"/>
                  </a:cxn>
                  <a:cxn ang="0">
                    <a:pos x="26" y="96"/>
                  </a:cxn>
                  <a:cxn ang="0">
                    <a:pos x="26" y="96"/>
                  </a:cxn>
                  <a:cxn ang="0">
                    <a:pos x="28" y="94"/>
                  </a:cxn>
                  <a:cxn ang="0">
                    <a:pos x="26" y="90"/>
                  </a:cxn>
                  <a:cxn ang="0">
                    <a:pos x="26" y="90"/>
                  </a:cxn>
                  <a:cxn ang="0">
                    <a:pos x="18" y="80"/>
                  </a:cxn>
                  <a:cxn ang="0">
                    <a:pos x="12" y="70"/>
                  </a:cxn>
                  <a:cxn ang="0">
                    <a:pos x="8" y="58"/>
                  </a:cxn>
                  <a:cxn ang="0">
                    <a:pos x="8" y="46"/>
                  </a:cxn>
                  <a:cxn ang="0">
                    <a:pos x="8" y="46"/>
                  </a:cxn>
                  <a:cxn ang="0">
                    <a:pos x="8" y="36"/>
                  </a:cxn>
                  <a:cxn ang="0">
                    <a:pos x="12" y="24"/>
                  </a:cxn>
                  <a:cxn ang="0">
                    <a:pos x="16" y="16"/>
                  </a:cxn>
                  <a:cxn ang="0">
                    <a:pos x="24" y="6"/>
                  </a:cxn>
                  <a:cxn ang="0">
                    <a:pos x="24" y="6"/>
                  </a:cxn>
                  <a:cxn ang="0">
                    <a:pos x="24" y="4"/>
                  </a:cxn>
                  <a:cxn ang="0">
                    <a:pos x="24" y="0"/>
                  </a:cxn>
                  <a:cxn ang="0">
                    <a:pos x="24" y="0"/>
                  </a:cxn>
                  <a:cxn ang="0">
                    <a:pos x="20" y="0"/>
                  </a:cxn>
                  <a:cxn ang="0">
                    <a:pos x="18" y="0"/>
                  </a:cxn>
                  <a:cxn ang="0">
                    <a:pos x="18" y="0"/>
                  </a:cxn>
                </a:cxnLst>
                <a:rect l="0" t="0" r="r" b="b"/>
                <a:pathLst>
                  <a:path w="28" h="98">
                    <a:moveTo>
                      <a:pt x="18" y="0"/>
                    </a:moveTo>
                    <a:lnTo>
                      <a:pt x="18" y="0"/>
                    </a:lnTo>
                    <a:lnTo>
                      <a:pt x="10" y="10"/>
                    </a:lnTo>
                    <a:lnTo>
                      <a:pt x="4" y="22"/>
                    </a:lnTo>
                    <a:lnTo>
                      <a:pt x="0" y="34"/>
                    </a:lnTo>
                    <a:lnTo>
                      <a:pt x="0" y="46"/>
                    </a:lnTo>
                    <a:lnTo>
                      <a:pt x="0" y="46"/>
                    </a:lnTo>
                    <a:lnTo>
                      <a:pt x="0" y="60"/>
                    </a:lnTo>
                    <a:lnTo>
                      <a:pt x="4" y="72"/>
                    </a:lnTo>
                    <a:lnTo>
                      <a:pt x="12" y="84"/>
                    </a:lnTo>
                    <a:lnTo>
                      <a:pt x="20" y="96"/>
                    </a:lnTo>
                    <a:lnTo>
                      <a:pt x="20" y="96"/>
                    </a:lnTo>
                    <a:lnTo>
                      <a:pt x="24" y="98"/>
                    </a:lnTo>
                    <a:lnTo>
                      <a:pt x="26" y="96"/>
                    </a:lnTo>
                    <a:lnTo>
                      <a:pt x="26" y="96"/>
                    </a:lnTo>
                    <a:lnTo>
                      <a:pt x="28" y="94"/>
                    </a:lnTo>
                    <a:lnTo>
                      <a:pt x="26" y="90"/>
                    </a:lnTo>
                    <a:lnTo>
                      <a:pt x="26" y="90"/>
                    </a:lnTo>
                    <a:lnTo>
                      <a:pt x="18" y="80"/>
                    </a:lnTo>
                    <a:lnTo>
                      <a:pt x="12" y="70"/>
                    </a:lnTo>
                    <a:lnTo>
                      <a:pt x="8" y="58"/>
                    </a:lnTo>
                    <a:lnTo>
                      <a:pt x="8" y="46"/>
                    </a:lnTo>
                    <a:lnTo>
                      <a:pt x="8" y="46"/>
                    </a:lnTo>
                    <a:lnTo>
                      <a:pt x="8" y="36"/>
                    </a:lnTo>
                    <a:lnTo>
                      <a:pt x="12" y="24"/>
                    </a:lnTo>
                    <a:lnTo>
                      <a:pt x="16" y="16"/>
                    </a:lnTo>
                    <a:lnTo>
                      <a:pt x="24" y="6"/>
                    </a:lnTo>
                    <a:lnTo>
                      <a:pt x="24" y="6"/>
                    </a:lnTo>
                    <a:lnTo>
                      <a:pt x="24" y="4"/>
                    </a:lnTo>
                    <a:lnTo>
                      <a:pt x="24" y="0"/>
                    </a:lnTo>
                    <a:lnTo>
                      <a:pt x="24" y="0"/>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Freeform 36"/>
              <p:cNvSpPr>
                <a:spLocks/>
              </p:cNvSpPr>
              <p:nvPr/>
            </p:nvSpPr>
            <p:spPr bwMode="auto">
              <a:xfrm>
                <a:off x="5168093" y="3945246"/>
                <a:ext cx="37553" cy="83745"/>
              </a:xfrm>
              <a:custGeom>
                <a:avLst/>
                <a:gdLst/>
                <a:ahLst/>
                <a:cxnLst>
                  <a:cxn ang="0">
                    <a:pos x="16" y="0"/>
                  </a:cxn>
                  <a:cxn ang="0">
                    <a:pos x="16" y="0"/>
                  </a:cxn>
                  <a:cxn ang="0">
                    <a:pos x="8" y="8"/>
                  </a:cxn>
                  <a:cxn ang="0">
                    <a:pos x="4" y="18"/>
                  </a:cxn>
                  <a:cxn ang="0">
                    <a:pos x="2" y="28"/>
                  </a:cxn>
                  <a:cxn ang="0">
                    <a:pos x="0" y="38"/>
                  </a:cxn>
                  <a:cxn ang="0">
                    <a:pos x="0" y="38"/>
                  </a:cxn>
                  <a:cxn ang="0">
                    <a:pos x="2" y="50"/>
                  </a:cxn>
                  <a:cxn ang="0">
                    <a:pos x="4" y="60"/>
                  </a:cxn>
                  <a:cxn ang="0">
                    <a:pos x="10" y="72"/>
                  </a:cxn>
                  <a:cxn ang="0">
                    <a:pos x="18" y="80"/>
                  </a:cxn>
                  <a:cxn ang="0">
                    <a:pos x="18" y="80"/>
                  </a:cxn>
                  <a:cxn ang="0">
                    <a:pos x="22" y="82"/>
                  </a:cxn>
                  <a:cxn ang="0">
                    <a:pos x="24" y="80"/>
                  </a:cxn>
                  <a:cxn ang="0">
                    <a:pos x="24" y="80"/>
                  </a:cxn>
                  <a:cxn ang="0">
                    <a:pos x="26" y="78"/>
                  </a:cxn>
                  <a:cxn ang="0">
                    <a:pos x="24" y="74"/>
                  </a:cxn>
                  <a:cxn ang="0">
                    <a:pos x="24" y="74"/>
                  </a:cxn>
                  <a:cxn ang="0">
                    <a:pos x="18" y="66"/>
                  </a:cxn>
                  <a:cxn ang="0">
                    <a:pos x="12" y="58"/>
                  </a:cxn>
                  <a:cxn ang="0">
                    <a:pos x="10" y="48"/>
                  </a:cxn>
                  <a:cxn ang="0">
                    <a:pos x="8" y="38"/>
                  </a:cxn>
                  <a:cxn ang="0">
                    <a:pos x="8" y="38"/>
                  </a:cxn>
                  <a:cxn ang="0">
                    <a:pos x="10" y="30"/>
                  </a:cxn>
                  <a:cxn ang="0">
                    <a:pos x="12" y="22"/>
                  </a:cxn>
                  <a:cxn ang="0">
                    <a:pos x="16" y="14"/>
                  </a:cxn>
                  <a:cxn ang="0">
                    <a:pos x="22" y="6"/>
                  </a:cxn>
                  <a:cxn ang="0">
                    <a:pos x="22" y="6"/>
                  </a:cxn>
                  <a:cxn ang="0">
                    <a:pos x="22" y="4"/>
                  </a:cxn>
                  <a:cxn ang="0">
                    <a:pos x="22" y="0"/>
                  </a:cxn>
                  <a:cxn ang="0">
                    <a:pos x="22" y="0"/>
                  </a:cxn>
                  <a:cxn ang="0">
                    <a:pos x="18" y="0"/>
                  </a:cxn>
                  <a:cxn ang="0">
                    <a:pos x="16" y="0"/>
                  </a:cxn>
                  <a:cxn ang="0">
                    <a:pos x="16" y="0"/>
                  </a:cxn>
                </a:cxnLst>
                <a:rect l="0" t="0" r="r" b="b"/>
                <a:pathLst>
                  <a:path w="26" h="82">
                    <a:moveTo>
                      <a:pt x="16" y="0"/>
                    </a:moveTo>
                    <a:lnTo>
                      <a:pt x="16" y="0"/>
                    </a:lnTo>
                    <a:lnTo>
                      <a:pt x="8" y="8"/>
                    </a:lnTo>
                    <a:lnTo>
                      <a:pt x="4" y="18"/>
                    </a:lnTo>
                    <a:lnTo>
                      <a:pt x="2" y="28"/>
                    </a:lnTo>
                    <a:lnTo>
                      <a:pt x="0" y="38"/>
                    </a:lnTo>
                    <a:lnTo>
                      <a:pt x="0" y="38"/>
                    </a:lnTo>
                    <a:lnTo>
                      <a:pt x="2" y="50"/>
                    </a:lnTo>
                    <a:lnTo>
                      <a:pt x="4" y="60"/>
                    </a:lnTo>
                    <a:lnTo>
                      <a:pt x="10" y="72"/>
                    </a:lnTo>
                    <a:lnTo>
                      <a:pt x="18" y="80"/>
                    </a:lnTo>
                    <a:lnTo>
                      <a:pt x="18" y="80"/>
                    </a:lnTo>
                    <a:lnTo>
                      <a:pt x="22" y="82"/>
                    </a:lnTo>
                    <a:lnTo>
                      <a:pt x="24" y="80"/>
                    </a:lnTo>
                    <a:lnTo>
                      <a:pt x="24" y="80"/>
                    </a:lnTo>
                    <a:lnTo>
                      <a:pt x="26" y="78"/>
                    </a:lnTo>
                    <a:lnTo>
                      <a:pt x="24" y="74"/>
                    </a:lnTo>
                    <a:lnTo>
                      <a:pt x="24" y="74"/>
                    </a:lnTo>
                    <a:lnTo>
                      <a:pt x="18" y="66"/>
                    </a:lnTo>
                    <a:lnTo>
                      <a:pt x="12" y="58"/>
                    </a:lnTo>
                    <a:lnTo>
                      <a:pt x="10" y="48"/>
                    </a:lnTo>
                    <a:lnTo>
                      <a:pt x="8" y="38"/>
                    </a:lnTo>
                    <a:lnTo>
                      <a:pt x="8" y="38"/>
                    </a:lnTo>
                    <a:lnTo>
                      <a:pt x="10" y="30"/>
                    </a:lnTo>
                    <a:lnTo>
                      <a:pt x="12" y="22"/>
                    </a:lnTo>
                    <a:lnTo>
                      <a:pt x="16" y="14"/>
                    </a:lnTo>
                    <a:lnTo>
                      <a:pt x="22" y="6"/>
                    </a:lnTo>
                    <a:lnTo>
                      <a:pt x="22" y="6"/>
                    </a:lnTo>
                    <a:lnTo>
                      <a:pt x="22" y="4"/>
                    </a:lnTo>
                    <a:lnTo>
                      <a:pt x="22" y="0"/>
                    </a:lnTo>
                    <a:lnTo>
                      <a:pt x="22" y="0"/>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Freeform 37"/>
              <p:cNvSpPr>
                <a:spLocks/>
              </p:cNvSpPr>
              <p:nvPr/>
            </p:nvSpPr>
            <p:spPr bwMode="auto">
              <a:xfrm>
                <a:off x="5205647" y="3951374"/>
                <a:ext cx="31776" cy="69447"/>
              </a:xfrm>
              <a:custGeom>
                <a:avLst/>
                <a:gdLst/>
                <a:ahLst/>
                <a:cxnLst>
                  <a:cxn ang="0">
                    <a:pos x="12" y="2"/>
                  </a:cxn>
                  <a:cxn ang="0">
                    <a:pos x="12" y="2"/>
                  </a:cxn>
                  <a:cxn ang="0">
                    <a:pos x="6" y="8"/>
                  </a:cxn>
                  <a:cxn ang="0">
                    <a:pos x="2" y="16"/>
                  </a:cxn>
                  <a:cxn ang="0">
                    <a:pos x="0" y="24"/>
                  </a:cxn>
                  <a:cxn ang="0">
                    <a:pos x="0" y="32"/>
                  </a:cxn>
                  <a:cxn ang="0">
                    <a:pos x="0" y="32"/>
                  </a:cxn>
                  <a:cxn ang="0">
                    <a:pos x="0" y="42"/>
                  </a:cxn>
                  <a:cxn ang="0">
                    <a:pos x="4" y="50"/>
                  </a:cxn>
                  <a:cxn ang="0">
                    <a:pos x="8" y="60"/>
                  </a:cxn>
                  <a:cxn ang="0">
                    <a:pos x="14" y="68"/>
                  </a:cxn>
                  <a:cxn ang="0">
                    <a:pos x="14" y="68"/>
                  </a:cxn>
                  <a:cxn ang="0">
                    <a:pos x="18" y="68"/>
                  </a:cxn>
                  <a:cxn ang="0">
                    <a:pos x="20" y="68"/>
                  </a:cxn>
                  <a:cxn ang="0">
                    <a:pos x="20" y="68"/>
                  </a:cxn>
                  <a:cxn ang="0">
                    <a:pos x="22" y="64"/>
                  </a:cxn>
                  <a:cxn ang="0">
                    <a:pos x="20" y="62"/>
                  </a:cxn>
                  <a:cxn ang="0">
                    <a:pos x="20" y="62"/>
                  </a:cxn>
                  <a:cxn ang="0">
                    <a:pos x="14" y="54"/>
                  </a:cxn>
                  <a:cxn ang="0">
                    <a:pos x="12" y="48"/>
                  </a:cxn>
                  <a:cxn ang="0">
                    <a:pos x="8" y="40"/>
                  </a:cxn>
                  <a:cxn ang="0">
                    <a:pos x="8" y="32"/>
                  </a:cxn>
                  <a:cxn ang="0">
                    <a:pos x="8" y="32"/>
                  </a:cxn>
                  <a:cxn ang="0">
                    <a:pos x="8" y="26"/>
                  </a:cxn>
                  <a:cxn ang="0">
                    <a:pos x="10" y="20"/>
                  </a:cxn>
                  <a:cxn ang="0">
                    <a:pos x="14" y="14"/>
                  </a:cxn>
                  <a:cxn ang="0">
                    <a:pos x="18" y="8"/>
                  </a:cxn>
                  <a:cxn ang="0">
                    <a:pos x="18" y="8"/>
                  </a:cxn>
                  <a:cxn ang="0">
                    <a:pos x="20" y="4"/>
                  </a:cxn>
                  <a:cxn ang="0">
                    <a:pos x="18" y="2"/>
                  </a:cxn>
                  <a:cxn ang="0">
                    <a:pos x="18" y="2"/>
                  </a:cxn>
                  <a:cxn ang="0">
                    <a:pos x="16" y="0"/>
                  </a:cxn>
                  <a:cxn ang="0">
                    <a:pos x="12" y="2"/>
                  </a:cxn>
                  <a:cxn ang="0">
                    <a:pos x="12" y="2"/>
                  </a:cxn>
                </a:cxnLst>
                <a:rect l="0" t="0" r="r" b="b"/>
                <a:pathLst>
                  <a:path w="22" h="68">
                    <a:moveTo>
                      <a:pt x="12" y="2"/>
                    </a:moveTo>
                    <a:lnTo>
                      <a:pt x="12" y="2"/>
                    </a:lnTo>
                    <a:lnTo>
                      <a:pt x="6" y="8"/>
                    </a:lnTo>
                    <a:lnTo>
                      <a:pt x="2" y="16"/>
                    </a:lnTo>
                    <a:lnTo>
                      <a:pt x="0" y="24"/>
                    </a:lnTo>
                    <a:lnTo>
                      <a:pt x="0" y="32"/>
                    </a:lnTo>
                    <a:lnTo>
                      <a:pt x="0" y="32"/>
                    </a:lnTo>
                    <a:lnTo>
                      <a:pt x="0" y="42"/>
                    </a:lnTo>
                    <a:lnTo>
                      <a:pt x="4" y="50"/>
                    </a:lnTo>
                    <a:lnTo>
                      <a:pt x="8" y="60"/>
                    </a:lnTo>
                    <a:lnTo>
                      <a:pt x="14" y="68"/>
                    </a:lnTo>
                    <a:lnTo>
                      <a:pt x="14" y="68"/>
                    </a:lnTo>
                    <a:lnTo>
                      <a:pt x="18" y="68"/>
                    </a:lnTo>
                    <a:lnTo>
                      <a:pt x="20" y="68"/>
                    </a:lnTo>
                    <a:lnTo>
                      <a:pt x="20" y="68"/>
                    </a:lnTo>
                    <a:lnTo>
                      <a:pt x="22" y="64"/>
                    </a:lnTo>
                    <a:lnTo>
                      <a:pt x="20" y="62"/>
                    </a:lnTo>
                    <a:lnTo>
                      <a:pt x="20" y="62"/>
                    </a:lnTo>
                    <a:lnTo>
                      <a:pt x="14" y="54"/>
                    </a:lnTo>
                    <a:lnTo>
                      <a:pt x="12" y="48"/>
                    </a:lnTo>
                    <a:lnTo>
                      <a:pt x="8" y="40"/>
                    </a:lnTo>
                    <a:lnTo>
                      <a:pt x="8" y="32"/>
                    </a:lnTo>
                    <a:lnTo>
                      <a:pt x="8" y="32"/>
                    </a:lnTo>
                    <a:lnTo>
                      <a:pt x="8" y="26"/>
                    </a:lnTo>
                    <a:lnTo>
                      <a:pt x="10" y="20"/>
                    </a:lnTo>
                    <a:lnTo>
                      <a:pt x="14" y="14"/>
                    </a:lnTo>
                    <a:lnTo>
                      <a:pt x="18" y="8"/>
                    </a:lnTo>
                    <a:lnTo>
                      <a:pt x="18" y="8"/>
                    </a:lnTo>
                    <a:lnTo>
                      <a:pt x="20" y="4"/>
                    </a:lnTo>
                    <a:lnTo>
                      <a:pt x="18" y="2"/>
                    </a:lnTo>
                    <a:lnTo>
                      <a:pt x="18" y="2"/>
                    </a:lnTo>
                    <a:lnTo>
                      <a:pt x="16"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Freeform 38"/>
              <p:cNvSpPr>
                <a:spLocks/>
              </p:cNvSpPr>
              <p:nvPr/>
            </p:nvSpPr>
            <p:spPr bwMode="auto">
              <a:xfrm>
                <a:off x="5326973" y="3875799"/>
                <a:ext cx="121327" cy="81702"/>
              </a:xfrm>
              <a:custGeom>
                <a:avLst/>
                <a:gdLst/>
                <a:ahLst/>
                <a:cxnLst>
                  <a:cxn ang="0">
                    <a:pos x="84" y="76"/>
                  </a:cxn>
                  <a:cxn ang="0">
                    <a:pos x="84" y="76"/>
                  </a:cxn>
                  <a:cxn ang="0">
                    <a:pos x="84" y="60"/>
                  </a:cxn>
                  <a:cxn ang="0">
                    <a:pos x="78" y="46"/>
                  </a:cxn>
                  <a:cxn ang="0">
                    <a:pos x="72" y="34"/>
                  </a:cxn>
                  <a:cxn ang="0">
                    <a:pos x="62" y="24"/>
                  </a:cxn>
                  <a:cxn ang="0">
                    <a:pos x="62" y="24"/>
                  </a:cxn>
                  <a:cxn ang="0">
                    <a:pos x="50" y="14"/>
                  </a:cxn>
                  <a:cxn ang="0">
                    <a:pos x="36" y="6"/>
                  </a:cxn>
                  <a:cxn ang="0">
                    <a:pos x="22" y="2"/>
                  </a:cxn>
                  <a:cxn ang="0">
                    <a:pos x="4" y="0"/>
                  </a:cxn>
                  <a:cxn ang="0">
                    <a:pos x="4" y="0"/>
                  </a:cxn>
                  <a:cxn ang="0">
                    <a:pos x="2" y="0"/>
                  </a:cxn>
                  <a:cxn ang="0">
                    <a:pos x="0" y="4"/>
                  </a:cxn>
                  <a:cxn ang="0">
                    <a:pos x="0" y="4"/>
                  </a:cxn>
                  <a:cxn ang="0">
                    <a:pos x="2" y="6"/>
                  </a:cxn>
                  <a:cxn ang="0">
                    <a:pos x="4" y="8"/>
                  </a:cxn>
                  <a:cxn ang="0">
                    <a:pos x="4" y="8"/>
                  </a:cxn>
                  <a:cxn ang="0">
                    <a:pos x="20" y="10"/>
                  </a:cxn>
                  <a:cxn ang="0">
                    <a:pos x="34" y="14"/>
                  </a:cxn>
                  <a:cxn ang="0">
                    <a:pos x="46" y="20"/>
                  </a:cxn>
                  <a:cxn ang="0">
                    <a:pos x="58" y="30"/>
                  </a:cxn>
                  <a:cxn ang="0">
                    <a:pos x="58" y="30"/>
                  </a:cxn>
                  <a:cxn ang="0">
                    <a:pos x="66" y="40"/>
                  </a:cxn>
                  <a:cxn ang="0">
                    <a:pos x="72" y="50"/>
                  </a:cxn>
                  <a:cxn ang="0">
                    <a:pos x="74" y="62"/>
                  </a:cxn>
                  <a:cxn ang="0">
                    <a:pos x="76" y="76"/>
                  </a:cxn>
                  <a:cxn ang="0">
                    <a:pos x="76" y="76"/>
                  </a:cxn>
                  <a:cxn ang="0">
                    <a:pos x="78" y="78"/>
                  </a:cxn>
                  <a:cxn ang="0">
                    <a:pos x="80" y="80"/>
                  </a:cxn>
                  <a:cxn ang="0">
                    <a:pos x="80" y="80"/>
                  </a:cxn>
                  <a:cxn ang="0">
                    <a:pos x="84" y="78"/>
                  </a:cxn>
                  <a:cxn ang="0">
                    <a:pos x="84" y="76"/>
                  </a:cxn>
                  <a:cxn ang="0">
                    <a:pos x="84" y="76"/>
                  </a:cxn>
                </a:cxnLst>
                <a:rect l="0" t="0" r="r" b="b"/>
                <a:pathLst>
                  <a:path w="84" h="80">
                    <a:moveTo>
                      <a:pt x="84" y="76"/>
                    </a:moveTo>
                    <a:lnTo>
                      <a:pt x="84" y="76"/>
                    </a:lnTo>
                    <a:lnTo>
                      <a:pt x="84" y="60"/>
                    </a:lnTo>
                    <a:lnTo>
                      <a:pt x="78" y="46"/>
                    </a:lnTo>
                    <a:lnTo>
                      <a:pt x="72" y="34"/>
                    </a:lnTo>
                    <a:lnTo>
                      <a:pt x="62" y="24"/>
                    </a:lnTo>
                    <a:lnTo>
                      <a:pt x="62" y="24"/>
                    </a:lnTo>
                    <a:lnTo>
                      <a:pt x="50" y="14"/>
                    </a:lnTo>
                    <a:lnTo>
                      <a:pt x="36" y="6"/>
                    </a:lnTo>
                    <a:lnTo>
                      <a:pt x="22" y="2"/>
                    </a:lnTo>
                    <a:lnTo>
                      <a:pt x="4" y="0"/>
                    </a:lnTo>
                    <a:lnTo>
                      <a:pt x="4" y="0"/>
                    </a:lnTo>
                    <a:lnTo>
                      <a:pt x="2" y="0"/>
                    </a:lnTo>
                    <a:lnTo>
                      <a:pt x="0" y="4"/>
                    </a:lnTo>
                    <a:lnTo>
                      <a:pt x="0" y="4"/>
                    </a:lnTo>
                    <a:lnTo>
                      <a:pt x="2" y="6"/>
                    </a:lnTo>
                    <a:lnTo>
                      <a:pt x="4" y="8"/>
                    </a:lnTo>
                    <a:lnTo>
                      <a:pt x="4" y="8"/>
                    </a:lnTo>
                    <a:lnTo>
                      <a:pt x="20" y="10"/>
                    </a:lnTo>
                    <a:lnTo>
                      <a:pt x="34" y="14"/>
                    </a:lnTo>
                    <a:lnTo>
                      <a:pt x="46" y="20"/>
                    </a:lnTo>
                    <a:lnTo>
                      <a:pt x="58" y="30"/>
                    </a:lnTo>
                    <a:lnTo>
                      <a:pt x="58" y="30"/>
                    </a:lnTo>
                    <a:lnTo>
                      <a:pt x="66" y="40"/>
                    </a:lnTo>
                    <a:lnTo>
                      <a:pt x="72" y="50"/>
                    </a:lnTo>
                    <a:lnTo>
                      <a:pt x="74" y="62"/>
                    </a:lnTo>
                    <a:lnTo>
                      <a:pt x="76" y="76"/>
                    </a:lnTo>
                    <a:lnTo>
                      <a:pt x="76" y="76"/>
                    </a:lnTo>
                    <a:lnTo>
                      <a:pt x="78" y="78"/>
                    </a:lnTo>
                    <a:lnTo>
                      <a:pt x="80" y="80"/>
                    </a:lnTo>
                    <a:lnTo>
                      <a:pt x="80" y="80"/>
                    </a:lnTo>
                    <a:lnTo>
                      <a:pt x="84" y="78"/>
                    </a:lnTo>
                    <a:lnTo>
                      <a:pt x="84" y="76"/>
                    </a:lnTo>
                    <a:lnTo>
                      <a:pt x="84" y="76"/>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Freeform 39"/>
              <p:cNvSpPr>
                <a:spLocks/>
              </p:cNvSpPr>
              <p:nvPr/>
            </p:nvSpPr>
            <p:spPr bwMode="auto">
              <a:xfrm>
                <a:off x="5312530" y="3896225"/>
                <a:ext cx="106883" cy="71490"/>
              </a:xfrm>
              <a:custGeom>
                <a:avLst/>
                <a:gdLst/>
                <a:ahLst/>
                <a:cxnLst>
                  <a:cxn ang="0">
                    <a:pos x="74" y="66"/>
                  </a:cxn>
                  <a:cxn ang="0">
                    <a:pos x="74" y="66"/>
                  </a:cxn>
                  <a:cxn ang="0">
                    <a:pos x="72" y="52"/>
                  </a:cxn>
                  <a:cxn ang="0">
                    <a:pos x="68" y="42"/>
                  </a:cxn>
                  <a:cxn ang="0">
                    <a:pos x="62" y="30"/>
                  </a:cxn>
                  <a:cxn ang="0">
                    <a:pos x="54" y="20"/>
                  </a:cxn>
                  <a:cxn ang="0">
                    <a:pos x="54" y="20"/>
                  </a:cxn>
                  <a:cxn ang="0">
                    <a:pos x="44" y="12"/>
                  </a:cxn>
                  <a:cxn ang="0">
                    <a:pos x="32" y="6"/>
                  </a:cxn>
                  <a:cxn ang="0">
                    <a:pos x="18" y="2"/>
                  </a:cxn>
                  <a:cxn ang="0">
                    <a:pos x="4" y="0"/>
                  </a:cxn>
                  <a:cxn ang="0">
                    <a:pos x="4" y="0"/>
                  </a:cxn>
                  <a:cxn ang="0">
                    <a:pos x="2" y="2"/>
                  </a:cxn>
                  <a:cxn ang="0">
                    <a:pos x="0" y="4"/>
                  </a:cxn>
                  <a:cxn ang="0">
                    <a:pos x="0" y="4"/>
                  </a:cxn>
                  <a:cxn ang="0">
                    <a:pos x="2" y="8"/>
                  </a:cxn>
                  <a:cxn ang="0">
                    <a:pos x="4" y="8"/>
                  </a:cxn>
                  <a:cxn ang="0">
                    <a:pos x="4" y="8"/>
                  </a:cxn>
                  <a:cxn ang="0">
                    <a:pos x="16" y="10"/>
                  </a:cxn>
                  <a:cxn ang="0">
                    <a:pos x="28" y="14"/>
                  </a:cxn>
                  <a:cxn ang="0">
                    <a:pos x="40" y="20"/>
                  </a:cxn>
                  <a:cxn ang="0">
                    <a:pos x="48" y="26"/>
                  </a:cxn>
                  <a:cxn ang="0">
                    <a:pos x="48" y="26"/>
                  </a:cxn>
                  <a:cxn ang="0">
                    <a:pos x="56" y="36"/>
                  </a:cxn>
                  <a:cxn ang="0">
                    <a:pos x="60" y="44"/>
                  </a:cxn>
                  <a:cxn ang="0">
                    <a:pos x="64" y="54"/>
                  </a:cxn>
                  <a:cxn ang="0">
                    <a:pos x="66" y="66"/>
                  </a:cxn>
                  <a:cxn ang="0">
                    <a:pos x="66" y="66"/>
                  </a:cxn>
                  <a:cxn ang="0">
                    <a:pos x="66" y="68"/>
                  </a:cxn>
                  <a:cxn ang="0">
                    <a:pos x="70" y="70"/>
                  </a:cxn>
                  <a:cxn ang="0">
                    <a:pos x="70" y="70"/>
                  </a:cxn>
                  <a:cxn ang="0">
                    <a:pos x="72" y="68"/>
                  </a:cxn>
                  <a:cxn ang="0">
                    <a:pos x="74" y="66"/>
                  </a:cxn>
                  <a:cxn ang="0">
                    <a:pos x="74" y="66"/>
                  </a:cxn>
                </a:cxnLst>
                <a:rect l="0" t="0" r="r" b="b"/>
                <a:pathLst>
                  <a:path w="74" h="70">
                    <a:moveTo>
                      <a:pt x="74" y="66"/>
                    </a:moveTo>
                    <a:lnTo>
                      <a:pt x="74" y="66"/>
                    </a:lnTo>
                    <a:lnTo>
                      <a:pt x="72" y="52"/>
                    </a:lnTo>
                    <a:lnTo>
                      <a:pt x="68" y="42"/>
                    </a:lnTo>
                    <a:lnTo>
                      <a:pt x="62" y="30"/>
                    </a:lnTo>
                    <a:lnTo>
                      <a:pt x="54" y="20"/>
                    </a:lnTo>
                    <a:lnTo>
                      <a:pt x="54" y="20"/>
                    </a:lnTo>
                    <a:lnTo>
                      <a:pt x="44" y="12"/>
                    </a:lnTo>
                    <a:lnTo>
                      <a:pt x="32" y="6"/>
                    </a:lnTo>
                    <a:lnTo>
                      <a:pt x="18" y="2"/>
                    </a:lnTo>
                    <a:lnTo>
                      <a:pt x="4" y="0"/>
                    </a:lnTo>
                    <a:lnTo>
                      <a:pt x="4" y="0"/>
                    </a:lnTo>
                    <a:lnTo>
                      <a:pt x="2" y="2"/>
                    </a:lnTo>
                    <a:lnTo>
                      <a:pt x="0" y="4"/>
                    </a:lnTo>
                    <a:lnTo>
                      <a:pt x="0" y="4"/>
                    </a:lnTo>
                    <a:lnTo>
                      <a:pt x="2" y="8"/>
                    </a:lnTo>
                    <a:lnTo>
                      <a:pt x="4" y="8"/>
                    </a:lnTo>
                    <a:lnTo>
                      <a:pt x="4" y="8"/>
                    </a:lnTo>
                    <a:lnTo>
                      <a:pt x="16" y="10"/>
                    </a:lnTo>
                    <a:lnTo>
                      <a:pt x="28" y="14"/>
                    </a:lnTo>
                    <a:lnTo>
                      <a:pt x="40" y="20"/>
                    </a:lnTo>
                    <a:lnTo>
                      <a:pt x="48" y="26"/>
                    </a:lnTo>
                    <a:lnTo>
                      <a:pt x="48" y="26"/>
                    </a:lnTo>
                    <a:lnTo>
                      <a:pt x="56" y="36"/>
                    </a:lnTo>
                    <a:lnTo>
                      <a:pt x="60" y="44"/>
                    </a:lnTo>
                    <a:lnTo>
                      <a:pt x="64" y="54"/>
                    </a:lnTo>
                    <a:lnTo>
                      <a:pt x="66" y="66"/>
                    </a:lnTo>
                    <a:lnTo>
                      <a:pt x="66" y="66"/>
                    </a:lnTo>
                    <a:lnTo>
                      <a:pt x="66" y="68"/>
                    </a:lnTo>
                    <a:lnTo>
                      <a:pt x="70" y="70"/>
                    </a:lnTo>
                    <a:lnTo>
                      <a:pt x="70" y="70"/>
                    </a:lnTo>
                    <a:lnTo>
                      <a:pt x="72" y="68"/>
                    </a:lnTo>
                    <a:lnTo>
                      <a:pt x="74" y="66"/>
                    </a:lnTo>
                    <a:lnTo>
                      <a:pt x="74" y="66"/>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Freeform 40"/>
              <p:cNvSpPr>
                <a:spLocks/>
              </p:cNvSpPr>
              <p:nvPr/>
            </p:nvSpPr>
            <p:spPr bwMode="auto">
              <a:xfrm>
                <a:off x="5298086" y="3918693"/>
                <a:ext cx="89551" cy="59234"/>
              </a:xfrm>
              <a:custGeom>
                <a:avLst/>
                <a:gdLst/>
                <a:ahLst/>
                <a:cxnLst>
                  <a:cxn ang="0">
                    <a:pos x="62" y="54"/>
                  </a:cxn>
                  <a:cxn ang="0">
                    <a:pos x="62" y="54"/>
                  </a:cxn>
                  <a:cxn ang="0">
                    <a:pos x="62" y="44"/>
                  </a:cxn>
                  <a:cxn ang="0">
                    <a:pos x="58" y="34"/>
                  </a:cxn>
                  <a:cxn ang="0">
                    <a:pos x="54" y="24"/>
                  </a:cxn>
                  <a:cxn ang="0">
                    <a:pos x="46" y="16"/>
                  </a:cxn>
                  <a:cxn ang="0">
                    <a:pos x="46" y="16"/>
                  </a:cxn>
                  <a:cxn ang="0">
                    <a:pos x="38" y="10"/>
                  </a:cxn>
                  <a:cxn ang="0">
                    <a:pos x="28" y="4"/>
                  </a:cxn>
                  <a:cxn ang="0">
                    <a:pos x="16" y="0"/>
                  </a:cxn>
                  <a:cxn ang="0">
                    <a:pos x="4" y="0"/>
                  </a:cxn>
                  <a:cxn ang="0">
                    <a:pos x="4" y="0"/>
                  </a:cxn>
                  <a:cxn ang="0">
                    <a:pos x="0" y="0"/>
                  </a:cxn>
                  <a:cxn ang="0">
                    <a:pos x="0" y="4"/>
                  </a:cxn>
                  <a:cxn ang="0">
                    <a:pos x="0" y="4"/>
                  </a:cxn>
                  <a:cxn ang="0">
                    <a:pos x="0" y="6"/>
                  </a:cxn>
                  <a:cxn ang="0">
                    <a:pos x="4" y="8"/>
                  </a:cxn>
                  <a:cxn ang="0">
                    <a:pos x="4" y="8"/>
                  </a:cxn>
                  <a:cxn ang="0">
                    <a:pos x="14" y="8"/>
                  </a:cxn>
                  <a:cxn ang="0">
                    <a:pos x="24" y="12"/>
                  </a:cxn>
                  <a:cxn ang="0">
                    <a:pos x="34" y="16"/>
                  </a:cxn>
                  <a:cxn ang="0">
                    <a:pos x="40" y="22"/>
                  </a:cxn>
                  <a:cxn ang="0">
                    <a:pos x="40" y="22"/>
                  </a:cxn>
                  <a:cxn ang="0">
                    <a:pos x="46" y="30"/>
                  </a:cxn>
                  <a:cxn ang="0">
                    <a:pos x="50" y="36"/>
                  </a:cxn>
                  <a:cxn ang="0">
                    <a:pos x="54" y="46"/>
                  </a:cxn>
                  <a:cxn ang="0">
                    <a:pos x="54" y="54"/>
                  </a:cxn>
                  <a:cxn ang="0">
                    <a:pos x="54" y="54"/>
                  </a:cxn>
                  <a:cxn ang="0">
                    <a:pos x="56" y="58"/>
                  </a:cxn>
                  <a:cxn ang="0">
                    <a:pos x="58" y="58"/>
                  </a:cxn>
                  <a:cxn ang="0">
                    <a:pos x="58" y="58"/>
                  </a:cxn>
                  <a:cxn ang="0">
                    <a:pos x="62" y="58"/>
                  </a:cxn>
                  <a:cxn ang="0">
                    <a:pos x="62" y="54"/>
                  </a:cxn>
                  <a:cxn ang="0">
                    <a:pos x="62" y="54"/>
                  </a:cxn>
                </a:cxnLst>
                <a:rect l="0" t="0" r="r" b="b"/>
                <a:pathLst>
                  <a:path w="62" h="58">
                    <a:moveTo>
                      <a:pt x="62" y="54"/>
                    </a:moveTo>
                    <a:lnTo>
                      <a:pt x="62" y="54"/>
                    </a:lnTo>
                    <a:lnTo>
                      <a:pt x="62" y="44"/>
                    </a:lnTo>
                    <a:lnTo>
                      <a:pt x="58" y="34"/>
                    </a:lnTo>
                    <a:lnTo>
                      <a:pt x="54" y="24"/>
                    </a:lnTo>
                    <a:lnTo>
                      <a:pt x="46" y="16"/>
                    </a:lnTo>
                    <a:lnTo>
                      <a:pt x="46" y="16"/>
                    </a:lnTo>
                    <a:lnTo>
                      <a:pt x="38" y="10"/>
                    </a:lnTo>
                    <a:lnTo>
                      <a:pt x="28" y="4"/>
                    </a:lnTo>
                    <a:lnTo>
                      <a:pt x="16" y="0"/>
                    </a:lnTo>
                    <a:lnTo>
                      <a:pt x="4" y="0"/>
                    </a:lnTo>
                    <a:lnTo>
                      <a:pt x="4" y="0"/>
                    </a:lnTo>
                    <a:lnTo>
                      <a:pt x="0" y="0"/>
                    </a:lnTo>
                    <a:lnTo>
                      <a:pt x="0" y="4"/>
                    </a:lnTo>
                    <a:lnTo>
                      <a:pt x="0" y="4"/>
                    </a:lnTo>
                    <a:lnTo>
                      <a:pt x="0" y="6"/>
                    </a:lnTo>
                    <a:lnTo>
                      <a:pt x="4" y="8"/>
                    </a:lnTo>
                    <a:lnTo>
                      <a:pt x="4" y="8"/>
                    </a:lnTo>
                    <a:lnTo>
                      <a:pt x="14" y="8"/>
                    </a:lnTo>
                    <a:lnTo>
                      <a:pt x="24" y="12"/>
                    </a:lnTo>
                    <a:lnTo>
                      <a:pt x="34" y="16"/>
                    </a:lnTo>
                    <a:lnTo>
                      <a:pt x="40" y="22"/>
                    </a:lnTo>
                    <a:lnTo>
                      <a:pt x="40" y="22"/>
                    </a:lnTo>
                    <a:lnTo>
                      <a:pt x="46" y="30"/>
                    </a:lnTo>
                    <a:lnTo>
                      <a:pt x="50" y="36"/>
                    </a:lnTo>
                    <a:lnTo>
                      <a:pt x="54" y="46"/>
                    </a:lnTo>
                    <a:lnTo>
                      <a:pt x="54" y="54"/>
                    </a:lnTo>
                    <a:lnTo>
                      <a:pt x="54" y="54"/>
                    </a:lnTo>
                    <a:lnTo>
                      <a:pt x="56" y="58"/>
                    </a:lnTo>
                    <a:lnTo>
                      <a:pt x="58" y="58"/>
                    </a:lnTo>
                    <a:lnTo>
                      <a:pt x="58" y="58"/>
                    </a:lnTo>
                    <a:lnTo>
                      <a:pt x="62" y="58"/>
                    </a:lnTo>
                    <a:lnTo>
                      <a:pt x="62" y="54"/>
                    </a:lnTo>
                    <a:lnTo>
                      <a:pt x="62" y="5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Freeform 41"/>
              <p:cNvSpPr>
                <a:spLocks/>
              </p:cNvSpPr>
              <p:nvPr/>
            </p:nvSpPr>
            <p:spPr bwMode="auto">
              <a:xfrm>
                <a:off x="5283643" y="3939118"/>
                <a:ext cx="75107" cy="49021"/>
              </a:xfrm>
              <a:custGeom>
                <a:avLst/>
                <a:gdLst/>
                <a:ahLst/>
                <a:cxnLst>
                  <a:cxn ang="0">
                    <a:pos x="52" y="44"/>
                  </a:cxn>
                  <a:cxn ang="0">
                    <a:pos x="52" y="44"/>
                  </a:cxn>
                  <a:cxn ang="0">
                    <a:pos x="50" y="36"/>
                  </a:cxn>
                  <a:cxn ang="0">
                    <a:pos x="48" y="28"/>
                  </a:cxn>
                  <a:cxn ang="0">
                    <a:pos x="44" y="20"/>
                  </a:cxn>
                  <a:cxn ang="0">
                    <a:pos x="38" y="14"/>
                  </a:cxn>
                  <a:cxn ang="0">
                    <a:pos x="38" y="14"/>
                  </a:cxn>
                  <a:cxn ang="0">
                    <a:pos x="32" y="8"/>
                  </a:cxn>
                  <a:cxn ang="0">
                    <a:pos x="22" y="4"/>
                  </a:cxn>
                  <a:cxn ang="0">
                    <a:pos x="14" y="0"/>
                  </a:cxn>
                  <a:cxn ang="0">
                    <a:pos x="4" y="0"/>
                  </a:cxn>
                  <a:cxn ang="0">
                    <a:pos x="4" y="0"/>
                  </a:cxn>
                  <a:cxn ang="0">
                    <a:pos x="0" y="2"/>
                  </a:cxn>
                  <a:cxn ang="0">
                    <a:pos x="0" y="4"/>
                  </a:cxn>
                  <a:cxn ang="0">
                    <a:pos x="0" y="4"/>
                  </a:cxn>
                  <a:cxn ang="0">
                    <a:pos x="0" y="8"/>
                  </a:cxn>
                  <a:cxn ang="0">
                    <a:pos x="4" y="8"/>
                  </a:cxn>
                  <a:cxn ang="0">
                    <a:pos x="4" y="8"/>
                  </a:cxn>
                  <a:cxn ang="0">
                    <a:pos x="12" y="10"/>
                  </a:cxn>
                  <a:cxn ang="0">
                    <a:pos x="20" y="12"/>
                  </a:cxn>
                  <a:cxn ang="0">
                    <a:pos x="26" y="16"/>
                  </a:cxn>
                  <a:cxn ang="0">
                    <a:pos x="32" y="20"/>
                  </a:cxn>
                  <a:cxn ang="0">
                    <a:pos x="32" y="20"/>
                  </a:cxn>
                  <a:cxn ang="0">
                    <a:pos x="36" y="26"/>
                  </a:cxn>
                  <a:cxn ang="0">
                    <a:pos x="40" y="32"/>
                  </a:cxn>
                  <a:cxn ang="0">
                    <a:pos x="42" y="38"/>
                  </a:cxn>
                  <a:cxn ang="0">
                    <a:pos x="42" y="44"/>
                  </a:cxn>
                  <a:cxn ang="0">
                    <a:pos x="42" y="44"/>
                  </a:cxn>
                  <a:cxn ang="0">
                    <a:pos x="44" y="48"/>
                  </a:cxn>
                  <a:cxn ang="0">
                    <a:pos x="48" y="48"/>
                  </a:cxn>
                  <a:cxn ang="0">
                    <a:pos x="48" y="48"/>
                  </a:cxn>
                  <a:cxn ang="0">
                    <a:pos x="50" y="48"/>
                  </a:cxn>
                  <a:cxn ang="0">
                    <a:pos x="52" y="44"/>
                  </a:cxn>
                  <a:cxn ang="0">
                    <a:pos x="52" y="44"/>
                  </a:cxn>
                </a:cxnLst>
                <a:rect l="0" t="0" r="r" b="b"/>
                <a:pathLst>
                  <a:path w="52" h="48">
                    <a:moveTo>
                      <a:pt x="52" y="44"/>
                    </a:moveTo>
                    <a:lnTo>
                      <a:pt x="52" y="44"/>
                    </a:lnTo>
                    <a:lnTo>
                      <a:pt x="50" y="36"/>
                    </a:lnTo>
                    <a:lnTo>
                      <a:pt x="48" y="28"/>
                    </a:lnTo>
                    <a:lnTo>
                      <a:pt x="44" y="20"/>
                    </a:lnTo>
                    <a:lnTo>
                      <a:pt x="38" y="14"/>
                    </a:lnTo>
                    <a:lnTo>
                      <a:pt x="38" y="14"/>
                    </a:lnTo>
                    <a:lnTo>
                      <a:pt x="32" y="8"/>
                    </a:lnTo>
                    <a:lnTo>
                      <a:pt x="22" y="4"/>
                    </a:lnTo>
                    <a:lnTo>
                      <a:pt x="14" y="0"/>
                    </a:lnTo>
                    <a:lnTo>
                      <a:pt x="4" y="0"/>
                    </a:lnTo>
                    <a:lnTo>
                      <a:pt x="4" y="0"/>
                    </a:lnTo>
                    <a:lnTo>
                      <a:pt x="0" y="2"/>
                    </a:lnTo>
                    <a:lnTo>
                      <a:pt x="0" y="4"/>
                    </a:lnTo>
                    <a:lnTo>
                      <a:pt x="0" y="4"/>
                    </a:lnTo>
                    <a:lnTo>
                      <a:pt x="0" y="8"/>
                    </a:lnTo>
                    <a:lnTo>
                      <a:pt x="4" y="8"/>
                    </a:lnTo>
                    <a:lnTo>
                      <a:pt x="4" y="8"/>
                    </a:lnTo>
                    <a:lnTo>
                      <a:pt x="12" y="10"/>
                    </a:lnTo>
                    <a:lnTo>
                      <a:pt x="20" y="12"/>
                    </a:lnTo>
                    <a:lnTo>
                      <a:pt x="26" y="16"/>
                    </a:lnTo>
                    <a:lnTo>
                      <a:pt x="32" y="20"/>
                    </a:lnTo>
                    <a:lnTo>
                      <a:pt x="32" y="20"/>
                    </a:lnTo>
                    <a:lnTo>
                      <a:pt x="36" y="26"/>
                    </a:lnTo>
                    <a:lnTo>
                      <a:pt x="40" y="32"/>
                    </a:lnTo>
                    <a:lnTo>
                      <a:pt x="42" y="38"/>
                    </a:lnTo>
                    <a:lnTo>
                      <a:pt x="42" y="44"/>
                    </a:lnTo>
                    <a:lnTo>
                      <a:pt x="42" y="44"/>
                    </a:lnTo>
                    <a:lnTo>
                      <a:pt x="44" y="48"/>
                    </a:lnTo>
                    <a:lnTo>
                      <a:pt x="48" y="48"/>
                    </a:lnTo>
                    <a:lnTo>
                      <a:pt x="48" y="48"/>
                    </a:lnTo>
                    <a:lnTo>
                      <a:pt x="50" y="48"/>
                    </a:lnTo>
                    <a:lnTo>
                      <a:pt x="52" y="44"/>
                    </a:lnTo>
                    <a:lnTo>
                      <a:pt x="52" y="4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46" name="TextBox 302"/>
            <p:cNvSpPr txBox="1"/>
            <p:nvPr/>
          </p:nvSpPr>
          <p:spPr>
            <a:xfrm>
              <a:off x="5967565" y="5843564"/>
              <a:ext cx="1424579" cy="307802"/>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050" dirty="0" err="1">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eLTE</a:t>
              </a:r>
              <a:endPar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Freeform 5"/>
            <p:cNvSpPr>
              <a:spLocks noEditPoints="1"/>
            </p:cNvSpPr>
            <p:nvPr/>
          </p:nvSpPr>
          <p:spPr bwMode="auto">
            <a:xfrm flipH="1">
              <a:off x="7177274" y="5433293"/>
              <a:ext cx="620659" cy="366488"/>
            </a:xfrm>
            <a:custGeom>
              <a:avLst/>
              <a:gdLst/>
              <a:ahLst/>
              <a:cxnLst>
                <a:cxn ang="0">
                  <a:pos x="13474" y="5453"/>
                </a:cxn>
                <a:cxn ang="0">
                  <a:pos x="12317" y="4601"/>
                </a:cxn>
                <a:cxn ang="0">
                  <a:pos x="11412" y="4426"/>
                </a:cxn>
                <a:cxn ang="0">
                  <a:pos x="4848" y="9576"/>
                </a:cxn>
                <a:cxn ang="0">
                  <a:pos x="5783" y="10159"/>
                </a:cxn>
                <a:cxn ang="0">
                  <a:pos x="6029" y="10586"/>
                </a:cxn>
                <a:cxn ang="0">
                  <a:pos x="5871" y="11449"/>
                </a:cxn>
                <a:cxn ang="0">
                  <a:pos x="5269" y="11440"/>
                </a:cxn>
                <a:cxn ang="0">
                  <a:pos x="4824" y="10607"/>
                </a:cxn>
                <a:cxn ang="0">
                  <a:pos x="4838" y="9638"/>
                </a:cxn>
                <a:cxn ang="0">
                  <a:pos x="3536" y="8751"/>
                </a:cxn>
                <a:cxn ang="0">
                  <a:pos x="4283" y="9174"/>
                </a:cxn>
                <a:cxn ang="0">
                  <a:pos x="4127" y="9883"/>
                </a:cxn>
                <a:cxn ang="0">
                  <a:pos x="4481" y="11467"/>
                </a:cxn>
                <a:cxn ang="0">
                  <a:pos x="5571" y="12255"/>
                </a:cxn>
                <a:cxn ang="0">
                  <a:pos x="6393" y="11776"/>
                </a:cxn>
                <a:cxn ang="0">
                  <a:pos x="6623" y="11327"/>
                </a:cxn>
                <a:cxn ang="0">
                  <a:pos x="6593" y="10954"/>
                </a:cxn>
                <a:cxn ang="0">
                  <a:pos x="7001" y="12029"/>
                </a:cxn>
                <a:cxn ang="0">
                  <a:pos x="6605" y="13157"/>
                </a:cxn>
                <a:cxn ang="0">
                  <a:pos x="5384" y="13849"/>
                </a:cxn>
                <a:cxn ang="0">
                  <a:pos x="4005" y="13316"/>
                </a:cxn>
                <a:cxn ang="0">
                  <a:pos x="2966" y="11875"/>
                </a:cxn>
                <a:cxn ang="0">
                  <a:pos x="2611" y="10263"/>
                </a:cxn>
                <a:cxn ang="0">
                  <a:pos x="2657" y="9067"/>
                </a:cxn>
                <a:cxn ang="0">
                  <a:pos x="2906" y="8446"/>
                </a:cxn>
                <a:cxn ang="0">
                  <a:pos x="2108" y="8756"/>
                </a:cxn>
                <a:cxn ang="0">
                  <a:pos x="1951" y="10042"/>
                </a:cxn>
                <a:cxn ang="0">
                  <a:pos x="2244" y="11405"/>
                </a:cxn>
                <a:cxn ang="0">
                  <a:pos x="1800" y="11462"/>
                </a:cxn>
                <a:cxn ang="0">
                  <a:pos x="514" y="10430"/>
                </a:cxn>
                <a:cxn ang="0">
                  <a:pos x="0" y="8981"/>
                </a:cxn>
                <a:cxn ang="0">
                  <a:pos x="814" y="8147"/>
                </a:cxn>
                <a:cxn ang="0">
                  <a:pos x="2055" y="8130"/>
                </a:cxn>
                <a:cxn ang="0">
                  <a:pos x="13652" y="11178"/>
                </a:cxn>
                <a:cxn ang="0">
                  <a:pos x="13281" y="11893"/>
                </a:cxn>
                <a:cxn ang="0">
                  <a:pos x="12680" y="12371"/>
                </a:cxn>
                <a:cxn ang="0">
                  <a:pos x="11525" y="12547"/>
                </a:cxn>
                <a:cxn ang="0">
                  <a:pos x="11812" y="11849"/>
                </a:cxn>
                <a:cxn ang="0">
                  <a:pos x="7899" y="11652"/>
                </a:cxn>
                <a:cxn ang="0">
                  <a:pos x="8996" y="12019"/>
                </a:cxn>
                <a:cxn ang="0">
                  <a:pos x="10612" y="11876"/>
                </a:cxn>
                <a:cxn ang="0">
                  <a:pos x="10925" y="12290"/>
                </a:cxn>
                <a:cxn ang="0">
                  <a:pos x="10585" y="12853"/>
                </a:cxn>
                <a:cxn ang="0">
                  <a:pos x="9821" y="13182"/>
                </a:cxn>
                <a:cxn ang="0">
                  <a:pos x="6649" y="14004"/>
                </a:cxn>
                <a:cxn ang="0">
                  <a:pos x="7422" y="12934"/>
                </a:cxn>
                <a:cxn ang="0">
                  <a:pos x="7677" y="12066"/>
                </a:cxn>
                <a:cxn ang="0">
                  <a:pos x="14396" y="10218"/>
                </a:cxn>
                <a:cxn ang="0">
                  <a:pos x="14321" y="8192"/>
                </a:cxn>
                <a:cxn ang="0">
                  <a:pos x="12918" y="5928"/>
                </a:cxn>
                <a:cxn ang="0">
                  <a:pos x="11740" y="5209"/>
                </a:cxn>
                <a:cxn ang="0">
                  <a:pos x="10623" y="5077"/>
                </a:cxn>
                <a:cxn ang="0">
                  <a:pos x="9280" y="5224"/>
                </a:cxn>
                <a:cxn ang="0">
                  <a:pos x="1229" y="7366"/>
                </a:cxn>
                <a:cxn ang="0">
                  <a:pos x="2849" y="7799"/>
                </a:cxn>
                <a:cxn ang="0">
                  <a:pos x="5581" y="9338"/>
                </a:cxn>
                <a:cxn ang="0">
                  <a:pos x="7851" y="10919"/>
                </a:cxn>
                <a:cxn ang="0">
                  <a:pos x="9572" y="11341"/>
                </a:cxn>
                <a:cxn ang="0">
                  <a:pos x="10600" y="11241"/>
                </a:cxn>
                <a:cxn ang="0">
                  <a:pos x="13760" y="10423"/>
                </a:cxn>
              </a:cxnLst>
              <a:rect l="0" t="0" r="r" b="b"/>
              <a:pathLst>
                <a:path w="16170" h="14014">
                  <a:moveTo>
                    <a:pt x="11178" y="2724"/>
                  </a:moveTo>
                  <a:lnTo>
                    <a:pt x="14087" y="2724"/>
                  </a:lnTo>
                  <a:lnTo>
                    <a:pt x="14087" y="6276"/>
                  </a:lnTo>
                  <a:lnTo>
                    <a:pt x="14080" y="6265"/>
                  </a:lnTo>
                  <a:lnTo>
                    <a:pt x="14060" y="6231"/>
                  </a:lnTo>
                  <a:lnTo>
                    <a:pt x="14025" y="6177"/>
                  </a:lnTo>
                  <a:lnTo>
                    <a:pt x="13979" y="6106"/>
                  </a:lnTo>
                  <a:lnTo>
                    <a:pt x="13920" y="6022"/>
                  </a:lnTo>
                  <a:lnTo>
                    <a:pt x="13852" y="5923"/>
                  </a:lnTo>
                  <a:lnTo>
                    <a:pt x="13812" y="5870"/>
                  </a:lnTo>
                  <a:lnTo>
                    <a:pt x="13771" y="5815"/>
                  </a:lnTo>
                  <a:lnTo>
                    <a:pt x="13727" y="5758"/>
                  </a:lnTo>
                  <a:lnTo>
                    <a:pt x="13682" y="5698"/>
                  </a:lnTo>
                  <a:lnTo>
                    <a:pt x="13632" y="5639"/>
                  </a:lnTo>
                  <a:lnTo>
                    <a:pt x="13582" y="5577"/>
                  </a:lnTo>
                  <a:lnTo>
                    <a:pt x="13529" y="5515"/>
                  </a:lnTo>
                  <a:lnTo>
                    <a:pt x="13474" y="5453"/>
                  </a:lnTo>
                  <a:lnTo>
                    <a:pt x="13417" y="5390"/>
                  </a:lnTo>
                  <a:lnTo>
                    <a:pt x="13357" y="5328"/>
                  </a:lnTo>
                  <a:lnTo>
                    <a:pt x="13297" y="5266"/>
                  </a:lnTo>
                  <a:lnTo>
                    <a:pt x="13234" y="5204"/>
                  </a:lnTo>
                  <a:lnTo>
                    <a:pt x="13169" y="5145"/>
                  </a:lnTo>
                  <a:lnTo>
                    <a:pt x="13104" y="5085"/>
                  </a:lnTo>
                  <a:lnTo>
                    <a:pt x="13036" y="5029"/>
                  </a:lnTo>
                  <a:lnTo>
                    <a:pt x="12967" y="4973"/>
                  </a:lnTo>
                  <a:lnTo>
                    <a:pt x="12897" y="4919"/>
                  </a:lnTo>
                  <a:lnTo>
                    <a:pt x="12825" y="4869"/>
                  </a:lnTo>
                  <a:lnTo>
                    <a:pt x="12752" y="4822"/>
                  </a:lnTo>
                  <a:lnTo>
                    <a:pt x="12678" y="4776"/>
                  </a:lnTo>
                  <a:lnTo>
                    <a:pt x="12604" y="4735"/>
                  </a:lnTo>
                  <a:lnTo>
                    <a:pt x="12531" y="4697"/>
                  </a:lnTo>
                  <a:lnTo>
                    <a:pt x="12458" y="4662"/>
                  </a:lnTo>
                  <a:lnTo>
                    <a:pt x="12387" y="4630"/>
                  </a:lnTo>
                  <a:lnTo>
                    <a:pt x="12317" y="4601"/>
                  </a:lnTo>
                  <a:lnTo>
                    <a:pt x="12250" y="4575"/>
                  </a:lnTo>
                  <a:lnTo>
                    <a:pt x="12182" y="4551"/>
                  </a:lnTo>
                  <a:lnTo>
                    <a:pt x="12117" y="4530"/>
                  </a:lnTo>
                  <a:lnTo>
                    <a:pt x="12054" y="4511"/>
                  </a:lnTo>
                  <a:lnTo>
                    <a:pt x="11991" y="4495"/>
                  </a:lnTo>
                  <a:lnTo>
                    <a:pt x="11930" y="4480"/>
                  </a:lnTo>
                  <a:lnTo>
                    <a:pt x="11873" y="4468"/>
                  </a:lnTo>
                  <a:lnTo>
                    <a:pt x="11816" y="4458"/>
                  </a:lnTo>
                  <a:lnTo>
                    <a:pt x="11762" y="4449"/>
                  </a:lnTo>
                  <a:lnTo>
                    <a:pt x="11709" y="4442"/>
                  </a:lnTo>
                  <a:lnTo>
                    <a:pt x="11660" y="4436"/>
                  </a:lnTo>
                  <a:lnTo>
                    <a:pt x="11612" y="4432"/>
                  </a:lnTo>
                  <a:lnTo>
                    <a:pt x="11567" y="4429"/>
                  </a:lnTo>
                  <a:lnTo>
                    <a:pt x="11524" y="4427"/>
                  </a:lnTo>
                  <a:lnTo>
                    <a:pt x="11484" y="4425"/>
                  </a:lnTo>
                  <a:lnTo>
                    <a:pt x="11446" y="4425"/>
                  </a:lnTo>
                  <a:lnTo>
                    <a:pt x="11412" y="4426"/>
                  </a:lnTo>
                  <a:lnTo>
                    <a:pt x="11380" y="4427"/>
                  </a:lnTo>
                  <a:lnTo>
                    <a:pt x="11351" y="4428"/>
                  </a:lnTo>
                  <a:lnTo>
                    <a:pt x="11303" y="4432"/>
                  </a:lnTo>
                  <a:lnTo>
                    <a:pt x="11267" y="4435"/>
                  </a:lnTo>
                  <a:lnTo>
                    <a:pt x="11246" y="4439"/>
                  </a:lnTo>
                  <a:lnTo>
                    <a:pt x="11239" y="4440"/>
                  </a:lnTo>
                  <a:lnTo>
                    <a:pt x="11178" y="2724"/>
                  </a:lnTo>
                  <a:close/>
                  <a:moveTo>
                    <a:pt x="9156" y="0"/>
                  </a:moveTo>
                  <a:lnTo>
                    <a:pt x="16170" y="0"/>
                  </a:lnTo>
                  <a:lnTo>
                    <a:pt x="16170" y="1256"/>
                  </a:lnTo>
                  <a:lnTo>
                    <a:pt x="13383" y="1256"/>
                  </a:lnTo>
                  <a:lnTo>
                    <a:pt x="13383" y="2174"/>
                  </a:lnTo>
                  <a:lnTo>
                    <a:pt x="11820" y="2174"/>
                  </a:lnTo>
                  <a:lnTo>
                    <a:pt x="11820" y="1256"/>
                  </a:lnTo>
                  <a:lnTo>
                    <a:pt x="9156" y="1256"/>
                  </a:lnTo>
                  <a:lnTo>
                    <a:pt x="9156" y="0"/>
                  </a:lnTo>
                  <a:close/>
                  <a:moveTo>
                    <a:pt x="4848" y="9576"/>
                  </a:moveTo>
                  <a:lnTo>
                    <a:pt x="4855" y="9581"/>
                  </a:lnTo>
                  <a:lnTo>
                    <a:pt x="4877" y="9595"/>
                  </a:lnTo>
                  <a:lnTo>
                    <a:pt x="4912" y="9615"/>
                  </a:lnTo>
                  <a:lnTo>
                    <a:pt x="4958" y="9642"/>
                  </a:lnTo>
                  <a:lnTo>
                    <a:pt x="5013" y="9675"/>
                  </a:lnTo>
                  <a:lnTo>
                    <a:pt x="5075" y="9713"/>
                  </a:lnTo>
                  <a:lnTo>
                    <a:pt x="5143" y="9754"/>
                  </a:lnTo>
                  <a:lnTo>
                    <a:pt x="5216" y="9798"/>
                  </a:lnTo>
                  <a:lnTo>
                    <a:pt x="5291" y="9843"/>
                  </a:lnTo>
                  <a:lnTo>
                    <a:pt x="5366" y="9890"/>
                  </a:lnTo>
                  <a:lnTo>
                    <a:pt x="5441" y="9936"/>
                  </a:lnTo>
                  <a:lnTo>
                    <a:pt x="5514" y="9981"/>
                  </a:lnTo>
                  <a:lnTo>
                    <a:pt x="5583" y="10025"/>
                  </a:lnTo>
                  <a:lnTo>
                    <a:pt x="5644" y="10064"/>
                  </a:lnTo>
                  <a:lnTo>
                    <a:pt x="5699" y="10101"/>
                  </a:lnTo>
                  <a:lnTo>
                    <a:pt x="5744" y="10131"/>
                  </a:lnTo>
                  <a:lnTo>
                    <a:pt x="5783" y="10159"/>
                  </a:lnTo>
                  <a:lnTo>
                    <a:pt x="5817" y="10186"/>
                  </a:lnTo>
                  <a:lnTo>
                    <a:pt x="5849" y="10214"/>
                  </a:lnTo>
                  <a:lnTo>
                    <a:pt x="5878" y="10241"/>
                  </a:lnTo>
                  <a:lnTo>
                    <a:pt x="5903" y="10266"/>
                  </a:lnTo>
                  <a:lnTo>
                    <a:pt x="5926" y="10292"/>
                  </a:lnTo>
                  <a:lnTo>
                    <a:pt x="5946" y="10315"/>
                  </a:lnTo>
                  <a:lnTo>
                    <a:pt x="5963" y="10336"/>
                  </a:lnTo>
                  <a:lnTo>
                    <a:pt x="5978" y="10356"/>
                  </a:lnTo>
                  <a:lnTo>
                    <a:pt x="5990" y="10374"/>
                  </a:lnTo>
                  <a:lnTo>
                    <a:pt x="6000" y="10391"/>
                  </a:lnTo>
                  <a:lnTo>
                    <a:pt x="6008" y="10404"/>
                  </a:lnTo>
                  <a:lnTo>
                    <a:pt x="6018" y="10423"/>
                  </a:lnTo>
                  <a:lnTo>
                    <a:pt x="6021" y="10430"/>
                  </a:lnTo>
                  <a:lnTo>
                    <a:pt x="6022" y="10441"/>
                  </a:lnTo>
                  <a:lnTo>
                    <a:pt x="6024" y="10472"/>
                  </a:lnTo>
                  <a:lnTo>
                    <a:pt x="6027" y="10522"/>
                  </a:lnTo>
                  <a:lnTo>
                    <a:pt x="6029" y="10586"/>
                  </a:lnTo>
                  <a:lnTo>
                    <a:pt x="6029" y="10662"/>
                  </a:lnTo>
                  <a:lnTo>
                    <a:pt x="6028" y="10749"/>
                  </a:lnTo>
                  <a:lnTo>
                    <a:pt x="6026" y="10796"/>
                  </a:lnTo>
                  <a:lnTo>
                    <a:pt x="6024" y="10843"/>
                  </a:lnTo>
                  <a:lnTo>
                    <a:pt x="6021" y="10893"/>
                  </a:lnTo>
                  <a:lnTo>
                    <a:pt x="6016" y="10942"/>
                  </a:lnTo>
                  <a:lnTo>
                    <a:pt x="6011" y="10992"/>
                  </a:lnTo>
                  <a:lnTo>
                    <a:pt x="6004" y="11042"/>
                  </a:lnTo>
                  <a:lnTo>
                    <a:pt x="5996" y="11093"/>
                  </a:lnTo>
                  <a:lnTo>
                    <a:pt x="5986" y="11142"/>
                  </a:lnTo>
                  <a:lnTo>
                    <a:pt x="5975" y="11192"/>
                  </a:lnTo>
                  <a:lnTo>
                    <a:pt x="5963" y="11239"/>
                  </a:lnTo>
                  <a:lnTo>
                    <a:pt x="5948" y="11286"/>
                  </a:lnTo>
                  <a:lnTo>
                    <a:pt x="5931" y="11330"/>
                  </a:lnTo>
                  <a:lnTo>
                    <a:pt x="5913" y="11372"/>
                  </a:lnTo>
                  <a:lnTo>
                    <a:pt x="5893" y="11412"/>
                  </a:lnTo>
                  <a:lnTo>
                    <a:pt x="5871" y="11449"/>
                  </a:lnTo>
                  <a:lnTo>
                    <a:pt x="5846" y="11484"/>
                  </a:lnTo>
                  <a:lnTo>
                    <a:pt x="5819" y="11514"/>
                  </a:lnTo>
                  <a:lnTo>
                    <a:pt x="5790" y="11541"/>
                  </a:lnTo>
                  <a:lnTo>
                    <a:pt x="5758" y="11563"/>
                  </a:lnTo>
                  <a:lnTo>
                    <a:pt x="5723" y="11582"/>
                  </a:lnTo>
                  <a:lnTo>
                    <a:pt x="5687" y="11596"/>
                  </a:lnTo>
                  <a:lnTo>
                    <a:pt x="5649" y="11603"/>
                  </a:lnTo>
                  <a:lnTo>
                    <a:pt x="5612" y="11606"/>
                  </a:lnTo>
                  <a:lnTo>
                    <a:pt x="5574" y="11604"/>
                  </a:lnTo>
                  <a:lnTo>
                    <a:pt x="5535" y="11598"/>
                  </a:lnTo>
                  <a:lnTo>
                    <a:pt x="5497" y="11587"/>
                  </a:lnTo>
                  <a:lnTo>
                    <a:pt x="5458" y="11571"/>
                  </a:lnTo>
                  <a:lnTo>
                    <a:pt x="5420" y="11552"/>
                  </a:lnTo>
                  <a:lnTo>
                    <a:pt x="5382" y="11529"/>
                  </a:lnTo>
                  <a:lnTo>
                    <a:pt x="5344" y="11503"/>
                  </a:lnTo>
                  <a:lnTo>
                    <a:pt x="5306" y="11473"/>
                  </a:lnTo>
                  <a:lnTo>
                    <a:pt x="5269" y="11440"/>
                  </a:lnTo>
                  <a:lnTo>
                    <a:pt x="5233" y="11404"/>
                  </a:lnTo>
                  <a:lnTo>
                    <a:pt x="5197" y="11365"/>
                  </a:lnTo>
                  <a:lnTo>
                    <a:pt x="5162" y="11324"/>
                  </a:lnTo>
                  <a:lnTo>
                    <a:pt x="5128" y="11280"/>
                  </a:lnTo>
                  <a:lnTo>
                    <a:pt x="5095" y="11235"/>
                  </a:lnTo>
                  <a:lnTo>
                    <a:pt x="5063" y="11188"/>
                  </a:lnTo>
                  <a:lnTo>
                    <a:pt x="5033" y="11139"/>
                  </a:lnTo>
                  <a:lnTo>
                    <a:pt x="5004" y="11089"/>
                  </a:lnTo>
                  <a:lnTo>
                    <a:pt x="4975" y="11037"/>
                  </a:lnTo>
                  <a:lnTo>
                    <a:pt x="4950" y="10985"/>
                  </a:lnTo>
                  <a:lnTo>
                    <a:pt x="4926" y="10931"/>
                  </a:lnTo>
                  <a:lnTo>
                    <a:pt x="4904" y="10876"/>
                  </a:lnTo>
                  <a:lnTo>
                    <a:pt x="4883" y="10823"/>
                  </a:lnTo>
                  <a:lnTo>
                    <a:pt x="4865" y="10768"/>
                  </a:lnTo>
                  <a:lnTo>
                    <a:pt x="4849" y="10714"/>
                  </a:lnTo>
                  <a:lnTo>
                    <a:pt x="4835" y="10660"/>
                  </a:lnTo>
                  <a:lnTo>
                    <a:pt x="4824" y="10607"/>
                  </a:lnTo>
                  <a:lnTo>
                    <a:pt x="4815" y="10553"/>
                  </a:lnTo>
                  <a:lnTo>
                    <a:pt x="4809" y="10502"/>
                  </a:lnTo>
                  <a:lnTo>
                    <a:pt x="4806" y="10451"/>
                  </a:lnTo>
                  <a:lnTo>
                    <a:pt x="4804" y="10402"/>
                  </a:lnTo>
                  <a:lnTo>
                    <a:pt x="4801" y="10353"/>
                  </a:lnTo>
                  <a:lnTo>
                    <a:pt x="4801" y="10307"/>
                  </a:lnTo>
                  <a:lnTo>
                    <a:pt x="4800" y="10260"/>
                  </a:lnTo>
                  <a:lnTo>
                    <a:pt x="4801" y="10172"/>
                  </a:lnTo>
                  <a:lnTo>
                    <a:pt x="4802" y="10090"/>
                  </a:lnTo>
                  <a:lnTo>
                    <a:pt x="4806" y="10012"/>
                  </a:lnTo>
                  <a:lnTo>
                    <a:pt x="4810" y="9940"/>
                  </a:lnTo>
                  <a:lnTo>
                    <a:pt x="4814" y="9874"/>
                  </a:lnTo>
                  <a:lnTo>
                    <a:pt x="4819" y="9814"/>
                  </a:lnTo>
                  <a:lnTo>
                    <a:pt x="4824" y="9760"/>
                  </a:lnTo>
                  <a:lnTo>
                    <a:pt x="4829" y="9713"/>
                  </a:lnTo>
                  <a:lnTo>
                    <a:pt x="4834" y="9672"/>
                  </a:lnTo>
                  <a:lnTo>
                    <a:pt x="4838" y="9638"/>
                  </a:lnTo>
                  <a:lnTo>
                    <a:pt x="4842" y="9612"/>
                  </a:lnTo>
                  <a:lnTo>
                    <a:pt x="4845" y="9593"/>
                  </a:lnTo>
                  <a:lnTo>
                    <a:pt x="4847" y="9580"/>
                  </a:lnTo>
                  <a:lnTo>
                    <a:pt x="4848" y="9576"/>
                  </a:lnTo>
                  <a:close/>
                  <a:moveTo>
                    <a:pt x="2906" y="8446"/>
                  </a:moveTo>
                  <a:lnTo>
                    <a:pt x="2912" y="8449"/>
                  </a:lnTo>
                  <a:lnTo>
                    <a:pt x="2930" y="8458"/>
                  </a:lnTo>
                  <a:lnTo>
                    <a:pt x="2959" y="8472"/>
                  </a:lnTo>
                  <a:lnTo>
                    <a:pt x="2999" y="8491"/>
                  </a:lnTo>
                  <a:lnTo>
                    <a:pt x="3046" y="8515"/>
                  </a:lnTo>
                  <a:lnTo>
                    <a:pt x="3102" y="8542"/>
                  </a:lnTo>
                  <a:lnTo>
                    <a:pt x="3163" y="8572"/>
                  </a:lnTo>
                  <a:lnTo>
                    <a:pt x="3231" y="8606"/>
                  </a:lnTo>
                  <a:lnTo>
                    <a:pt x="3303" y="8641"/>
                  </a:lnTo>
                  <a:lnTo>
                    <a:pt x="3379" y="8677"/>
                  </a:lnTo>
                  <a:lnTo>
                    <a:pt x="3456" y="8714"/>
                  </a:lnTo>
                  <a:lnTo>
                    <a:pt x="3536" y="8751"/>
                  </a:lnTo>
                  <a:lnTo>
                    <a:pt x="3615" y="8789"/>
                  </a:lnTo>
                  <a:lnTo>
                    <a:pt x="3694" y="8826"/>
                  </a:lnTo>
                  <a:lnTo>
                    <a:pt x="3771" y="8860"/>
                  </a:lnTo>
                  <a:lnTo>
                    <a:pt x="3844" y="8893"/>
                  </a:lnTo>
                  <a:lnTo>
                    <a:pt x="3880" y="8910"/>
                  </a:lnTo>
                  <a:lnTo>
                    <a:pt x="3913" y="8926"/>
                  </a:lnTo>
                  <a:lnTo>
                    <a:pt x="3944" y="8941"/>
                  </a:lnTo>
                  <a:lnTo>
                    <a:pt x="3975" y="8956"/>
                  </a:lnTo>
                  <a:lnTo>
                    <a:pt x="4030" y="8986"/>
                  </a:lnTo>
                  <a:lnTo>
                    <a:pt x="4080" y="9016"/>
                  </a:lnTo>
                  <a:lnTo>
                    <a:pt x="4123" y="9044"/>
                  </a:lnTo>
                  <a:lnTo>
                    <a:pt x="4162" y="9070"/>
                  </a:lnTo>
                  <a:lnTo>
                    <a:pt x="4195" y="9095"/>
                  </a:lnTo>
                  <a:lnTo>
                    <a:pt x="4223" y="9118"/>
                  </a:lnTo>
                  <a:lnTo>
                    <a:pt x="4248" y="9139"/>
                  </a:lnTo>
                  <a:lnTo>
                    <a:pt x="4267" y="9157"/>
                  </a:lnTo>
                  <a:lnTo>
                    <a:pt x="4283" y="9174"/>
                  </a:lnTo>
                  <a:lnTo>
                    <a:pt x="4295" y="9187"/>
                  </a:lnTo>
                  <a:lnTo>
                    <a:pt x="4309" y="9207"/>
                  </a:lnTo>
                  <a:lnTo>
                    <a:pt x="4314" y="9214"/>
                  </a:lnTo>
                  <a:lnTo>
                    <a:pt x="4308" y="9226"/>
                  </a:lnTo>
                  <a:lnTo>
                    <a:pt x="4292" y="9261"/>
                  </a:lnTo>
                  <a:lnTo>
                    <a:pt x="4281" y="9288"/>
                  </a:lnTo>
                  <a:lnTo>
                    <a:pt x="4269" y="9320"/>
                  </a:lnTo>
                  <a:lnTo>
                    <a:pt x="4256" y="9356"/>
                  </a:lnTo>
                  <a:lnTo>
                    <a:pt x="4241" y="9398"/>
                  </a:lnTo>
                  <a:lnTo>
                    <a:pt x="4225" y="9444"/>
                  </a:lnTo>
                  <a:lnTo>
                    <a:pt x="4210" y="9495"/>
                  </a:lnTo>
                  <a:lnTo>
                    <a:pt x="4194" y="9549"/>
                  </a:lnTo>
                  <a:lnTo>
                    <a:pt x="4179" y="9609"/>
                  </a:lnTo>
                  <a:lnTo>
                    <a:pt x="4165" y="9672"/>
                  </a:lnTo>
                  <a:lnTo>
                    <a:pt x="4151" y="9739"/>
                  </a:lnTo>
                  <a:lnTo>
                    <a:pt x="4139" y="9810"/>
                  </a:lnTo>
                  <a:lnTo>
                    <a:pt x="4127" y="9883"/>
                  </a:lnTo>
                  <a:lnTo>
                    <a:pt x="4118" y="9960"/>
                  </a:lnTo>
                  <a:lnTo>
                    <a:pt x="4111" y="10040"/>
                  </a:lnTo>
                  <a:lnTo>
                    <a:pt x="4107" y="10123"/>
                  </a:lnTo>
                  <a:lnTo>
                    <a:pt x="4106" y="10209"/>
                  </a:lnTo>
                  <a:lnTo>
                    <a:pt x="4107" y="10297"/>
                  </a:lnTo>
                  <a:lnTo>
                    <a:pt x="4112" y="10387"/>
                  </a:lnTo>
                  <a:lnTo>
                    <a:pt x="4121" y="10478"/>
                  </a:lnTo>
                  <a:lnTo>
                    <a:pt x="4134" y="10572"/>
                  </a:lnTo>
                  <a:lnTo>
                    <a:pt x="4152" y="10668"/>
                  </a:lnTo>
                  <a:lnTo>
                    <a:pt x="4173" y="10765"/>
                  </a:lnTo>
                  <a:lnTo>
                    <a:pt x="4200" y="10864"/>
                  </a:lnTo>
                  <a:lnTo>
                    <a:pt x="4232" y="10963"/>
                  </a:lnTo>
                  <a:lnTo>
                    <a:pt x="4270" y="11064"/>
                  </a:lnTo>
                  <a:lnTo>
                    <a:pt x="4314" y="11165"/>
                  </a:lnTo>
                  <a:lnTo>
                    <a:pt x="4364" y="11266"/>
                  </a:lnTo>
                  <a:lnTo>
                    <a:pt x="4420" y="11368"/>
                  </a:lnTo>
                  <a:lnTo>
                    <a:pt x="4481" y="11467"/>
                  </a:lnTo>
                  <a:lnTo>
                    <a:pt x="4544" y="11559"/>
                  </a:lnTo>
                  <a:lnTo>
                    <a:pt x="4605" y="11645"/>
                  </a:lnTo>
                  <a:lnTo>
                    <a:pt x="4669" y="11724"/>
                  </a:lnTo>
                  <a:lnTo>
                    <a:pt x="4734" y="11798"/>
                  </a:lnTo>
                  <a:lnTo>
                    <a:pt x="4798" y="11864"/>
                  </a:lnTo>
                  <a:lnTo>
                    <a:pt x="4864" y="11926"/>
                  </a:lnTo>
                  <a:lnTo>
                    <a:pt x="4930" y="11982"/>
                  </a:lnTo>
                  <a:lnTo>
                    <a:pt x="4996" y="12031"/>
                  </a:lnTo>
                  <a:lnTo>
                    <a:pt x="5061" y="12075"/>
                  </a:lnTo>
                  <a:lnTo>
                    <a:pt x="5127" y="12115"/>
                  </a:lnTo>
                  <a:lnTo>
                    <a:pt x="5192" y="12149"/>
                  </a:lnTo>
                  <a:lnTo>
                    <a:pt x="5256" y="12179"/>
                  </a:lnTo>
                  <a:lnTo>
                    <a:pt x="5321" y="12203"/>
                  </a:lnTo>
                  <a:lnTo>
                    <a:pt x="5385" y="12223"/>
                  </a:lnTo>
                  <a:lnTo>
                    <a:pt x="5448" y="12238"/>
                  </a:lnTo>
                  <a:lnTo>
                    <a:pt x="5510" y="12249"/>
                  </a:lnTo>
                  <a:lnTo>
                    <a:pt x="5571" y="12255"/>
                  </a:lnTo>
                  <a:lnTo>
                    <a:pt x="5630" y="12258"/>
                  </a:lnTo>
                  <a:lnTo>
                    <a:pt x="5689" y="12256"/>
                  </a:lnTo>
                  <a:lnTo>
                    <a:pt x="5746" y="12251"/>
                  </a:lnTo>
                  <a:lnTo>
                    <a:pt x="5801" y="12242"/>
                  </a:lnTo>
                  <a:lnTo>
                    <a:pt x="5855" y="12230"/>
                  </a:lnTo>
                  <a:lnTo>
                    <a:pt x="5907" y="12215"/>
                  </a:lnTo>
                  <a:lnTo>
                    <a:pt x="5957" y="12196"/>
                  </a:lnTo>
                  <a:lnTo>
                    <a:pt x="6004" y="12173"/>
                  </a:lnTo>
                  <a:lnTo>
                    <a:pt x="6049" y="12149"/>
                  </a:lnTo>
                  <a:lnTo>
                    <a:pt x="6091" y="12122"/>
                  </a:lnTo>
                  <a:lnTo>
                    <a:pt x="6131" y="12092"/>
                  </a:lnTo>
                  <a:lnTo>
                    <a:pt x="6169" y="12059"/>
                  </a:lnTo>
                  <a:lnTo>
                    <a:pt x="6203" y="12024"/>
                  </a:lnTo>
                  <a:lnTo>
                    <a:pt x="6236" y="11988"/>
                  </a:lnTo>
                  <a:lnTo>
                    <a:pt x="6292" y="11913"/>
                  </a:lnTo>
                  <a:lnTo>
                    <a:pt x="6346" y="11843"/>
                  </a:lnTo>
                  <a:lnTo>
                    <a:pt x="6393" y="11776"/>
                  </a:lnTo>
                  <a:lnTo>
                    <a:pt x="6437" y="11714"/>
                  </a:lnTo>
                  <a:lnTo>
                    <a:pt x="6456" y="11684"/>
                  </a:lnTo>
                  <a:lnTo>
                    <a:pt x="6475" y="11654"/>
                  </a:lnTo>
                  <a:lnTo>
                    <a:pt x="6492" y="11626"/>
                  </a:lnTo>
                  <a:lnTo>
                    <a:pt x="6508" y="11599"/>
                  </a:lnTo>
                  <a:lnTo>
                    <a:pt x="6524" y="11572"/>
                  </a:lnTo>
                  <a:lnTo>
                    <a:pt x="6538" y="11546"/>
                  </a:lnTo>
                  <a:lnTo>
                    <a:pt x="6551" y="11521"/>
                  </a:lnTo>
                  <a:lnTo>
                    <a:pt x="6563" y="11497"/>
                  </a:lnTo>
                  <a:lnTo>
                    <a:pt x="6574" y="11473"/>
                  </a:lnTo>
                  <a:lnTo>
                    <a:pt x="6584" y="11450"/>
                  </a:lnTo>
                  <a:lnTo>
                    <a:pt x="6593" y="11428"/>
                  </a:lnTo>
                  <a:lnTo>
                    <a:pt x="6600" y="11407"/>
                  </a:lnTo>
                  <a:lnTo>
                    <a:pt x="6607" y="11386"/>
                  </a:lnTo>
                  <a:lnTo>
                    <a:pt x="6614" y="11365"/>
                  </a:lnTo>
                  <a:lnTo>
                    <a:pt x="6619" y="11346"/>
                  </a:lnTo>
                  <a:lnTo>
                    <a:pt x="6623" y="11327"/>
                  </a:lnTo>
                  <a:lnTo>
                    <a:pt x="6625" y="11309"/>
                  </a:lnTo>
                  <a:lnTo>
                    <a:pt x="6627" y="11292"/>
                  </a:lnTo>
                  <a:lnTo>
                    <a:pt x="6628" y="11274"/>
                  </a:lnTo>
                  <a:lnTo>
                    <a:pt x="6629" y="11258"/>
                  </a:lnTo>
                  <a:lnTo>
                    <a:pt x="6628" y="11242"/>
                  </a:lnTo>
                  <a:lnTo>
                    <a:pt x="6626" y="11227"/>
                  </a:lnTo>
                  <a:lnTo>
                    <a:pt x="6623" y="11212"/>
                  </a:lnTo>
                  <a:lnTo>
                    <a:pt x="6620" y="11198"/>
                  </a:lnTo>
                  <a:lnTo>
                    <a:pt x="6613" y="11170"/>
                  </a:lnTo>
                  <a:lnTo>
                    <a:pt x="6606" y="11142"/>
                  </a:lnTo>
                  <a:lnTo>
                    <a:pt x="6601" y="11115"/>
                  </a:lnTo>
                  <a:lnTo>
                    <a:pt x="6598" y="11089"/>
                  </a:lnTo>
                  <a:lnTo>
                    <a:pt x="6595" y="11062"/>
                  </a:lnTo>
                  <a:lnTo>
                    <a:pt x="6594" y="11038"/>
                  </a:lnTo>
                  <a:lnTo>
                    <a:pt x="6593" y="11015"/>
                  </a:lnTo>
                  <a:lnTo>
                    <a:pt x="6592" y="10993"/>
                  </a:lnTo>
                  <a:lnTo>
                    <a:pt x="6593" y="10954"/>
                  </a:lnTo>
                  <a:lnTo>
                    <a:pt x="6595" y="10925"/>
                  </a:lnTo>
                  <a:lnTo>
                    <a:pt x="6597" y="10906"/>
                  </a:lnTo>
                  <a:lnTo>
                    <a:pt x="6598" y="10899"/>
                  </a:lnTo>
                  <a:lnTo>
                    <a:pt x="7004" y="11176"/>
                  </a:lnTo>
                  <a:lnTo>
                    <a:pt x="7005" y="11190"/>
                  </a:lnTo>
                  <a:lnTo>
                    <a:pt x="7008" y="11226"/>
                  </a:lnTo>
                  <a:lnTo>
                    <a:pt x="7011" y="11286"/>
                  </a:lnTo>
                  <a:lnTo>
                    <a:pt x="7015" y="11363"/>
                  </a:lnTo>
                  <a:lnTo>
                    <a:pt x="7018" y="11457"/>
                  </a:lnTo>
                  <a:lnTo>
                    <a:pt x="7020" y="11567"/>
                  </a:lnTo>
                  <a:lnTo>
                    <a:pt x="7019" y="11626"/>
                  </a:lnTo>
                  <a:lnTo>
                    <a:pt x="7018" y="11689"/>
                  </a:lnTo>
                  <a:lnTo>
                    <a:pt x="7017" y="11753"/>
                  </a:lnTo>
                  <a:lnTo>
                    <a:pt x="7015" y="11819"/>
                  </a:lnTo>
                  <a:lnTo>
                    <a:pt x="7011" y="11888"/>
                  </a:lnTo>
                  <a:lnTo>
                    <a:pt x="7006" y="11957"/>
                  </a:lnTo>
                  <a:lnTo>
                    <a:pt x="7001" y="12029"/>
                  </a:lnTo>
                  <a:lnTo>
                    <a:pt x="6994" y="12101"/>
                  </a:lnTo>
                  <a:lnTo>
                    <a:pt x="6984" y="12173"/>
                  </a:lnTo>
                  <a:lnTo>
                    <a:pt x="6974" y="12246"/>
                  </a:lnTo>
                  <a:lnTo>
                    <a:pt x="6963" y="12319"/>
                  </a:lnTo>
                  <a:lnTo>
                    <a:pt x="6949" y="12392"/>
                  </a:lnTo>
                  <a:lnTo>
                    <a:pt x="6934" y="12463"/>
                  </a:lnTo>
                  <a:lnTo>
                    <a:pt x="6917" y="12535"/>
                  </a:lnTo>
                  <a:lnTo>
                    <a:pt x="6898" y="12605"/>
                  </a:lnTo>
                  <a:lnTo>
                    <a:pt x="6877" y="12674"/>
                  </a:lnTo>
                  <a:lnTo>
                    <a:pt x="6853" y="12740"/>
                  </a:lnTo>
                  <a:lnTo>
                    <a:pt x="6828" y="12805"/>
                  </a:lnTo>
                  <a:lnTo>
                    <a:pt x="6799" y="12866"/>
                  </a:lnTo>
                  <a:lnTo>
                    <a:pt x="6769" y="12926"/>
                  </a:lnTo>
                  <a:lnTo>
                    <a:pt x="6735" y="12985"/>
                  </a:lnTo>
                  <a:lnTo>
                    <a:pt x="6695" y="13042"/>
                  </a:lnTo>
                  <a:lnTo>
                    <a:pt x="6653" y="13100"/>
                  </a:lnTo>
                  <a:lnTo>
                    <a:pt x="6605" y="13157"/>
                  </a:lnTo>
                  <a:lnTo>
                    <a:pt x="6555" y="13215"/>
                  </a:lnTo>
                  <a:lnTo>
                    <a:pt x="6500" y="13271"/>
                  </a:lnTo>
                  <a:lnTo>
                    <a:pt x="6443" y="13325"/>
                  </a:lnTo>
                  <a:lnTo>
                    <a:pt x="6381" y="13379"/>
                  </a:lnTo>
                  <a:lnTo>
                    <a:pt x="6317" y="13431"/>
                  </a:lnTo>
                  <a:lnTo>
                    <a:pt x="6251" y="13481"/>
                  </a:lnTo>
                  <a:lnTo>
                    <a:pt x="6181" y="13529"/>
                  </a:lnTo>
                  <a:lnTo>
                    <a:pt x="6109" y="13575"/>
                  </a:lnTo>
                  <a:lnTo>
                    <a:pt x="6034" y="13618"/>
                  </a:lnTo>
                  <a:lnTo>
                    <a:pt x="5959" y="13659"/>
                  </a:lnTo>
                  <a:lnTo>
                    <a:pt x="5880" y="13697"/>
                  </a:lnTo>
                  <a:lnTo>
                    <a:pt x="5800" y="13731"/>
                  </a:lnTo>
                  <a:lnTo>
                    <a:pt x="5719" y="13762"/>
                  </a:lnTo>
                  <a:lnTo>
                    <a:pt x="5636" y="13791"/>
                  </a:lnTo>
                  <a:lnTo>
                    <a:pt x="5552" y="13814"/>
                  </a:lnTo>
                  <a:lnTo>
                    <a:pt x="5468" y="13834"/>
                  </a:lnTo>
                  <a:lnTo>
                    <a:pt x="5384" y="13849"/>
                  </a:lnTo>
                  <a:lnTo>
                    <a:pt x="5299" y="13860"/>
                  </a:lnTo>
                  <a:lnTo>
                    <a:pt x="5213" y="13867"/>
                  </a:lnTo>
                  <a:lnTo>
                    <a:pt x="5127" y="13869"/>
                  </a:lnTo>
                  <a:lnTo>
                    <a:pt x="5041" y="13864"/>
                  </a:lnTo>
                  <a:lnTo>
                    <a:pt x="4956" y="13855"/>
                  </a:lnTo>
                  <a:lnTo>
                    <a:pt x="4871" y="13840"/>
                  </a:lnTo>
                  <a:lnTo>
                    <a:pt x="4787" y="13819"/>
                  </a:lnTo>
                  <a:lnTo>
                    <a:pt x="4704" y="13793"/>
                  </a:lnTo>
                  <a:lnTo>
                    <a:pt x="4623" y="13759"/>
                  </a:lnTo>
                  <a:lnTo>
                    <a:pt x="4543" y="13719"/>
                  </a:lnTo>
                  <a:lnTo>
                    <a:pt x="4464" y="13673"/>
                  </a:lnTo>
                  <a:lnTo>
                    <a:pt x="4386" y="13621"/>
                  </a:lnTo>
                  <a:lnTo>
                    <a:pt x="4308" y="13566"/>
                  </a:lnTo>
                  <a:lnTo>
                    <a:pt x="4231" y="13508"/>
                  </a:lnTo>
                  <a:lnTo>
                    <a:pt x="4156" y="13447"/>
                  </a:lnTo>
                  <a:lnTo>
                    <a:pt x="4080" y="13383"/>
                  </a:lnTo>
                  <a:lnTo>
                    <a:pt x="4005" y="13316"/>
                  </a:lnTo>
                  <a:lnTo>
                    <a:pt x="3932" y="13247"/>
                  </a:lnTo>
                  <a:lnTo>
                    <a:pt x="3860" y="13175"/>
                  </a:lnTo>
                  <a:lnTo>
                    <a:pt x="3788" y="13101"/>
                  </a:lnTo>
                  <a:lnTo>
                    <a:pt x="3718" y="13024"/>
                  </a:lnTo>
                  <a:lnTo>
                    <a:pt x="3649" y="12945"/>
                  </a:lnTo>
                  <a:lnTo>
                    <a:pt x="3582" y="12864"/>
                  </a:lnTo>
                  <a:lnTo>
                    <a:pt x="3516" y="12782"/>
                  </a:lnTo>
                  <a:lnTo>
                    <a:pt x="3452" y="12698"/>
                  </a:lnTo>
                  <a:lnTo>
                    <a:pt x="3390" y="12611"/>
                  </a:lnTo>
                  <a:lnTo>
                    <a:pt x="3330" y="12523"/>
                  </a:lnTo>
                  <a:lnTo>
                    <a:pt x="3271" y="12434"/>
                  </a:lnTo>
                  <a:lnTo>
                    <a:pt x="3215" y="12343"/>
                  </a:lnTo>
                  <a:lnTo>
                    <a:pt x="3160" y="12252"/>
                  </a:lnTo>
                  <a:lnTo>
                    <a:pt x="3108" y="12159"/>
                  </a:lnTo>
                  <a:lnTo>
                    <a:pt x="3058" y="12065"/>
                  </a:lnTo>
                  <a:lnTo>
                    <a:pt x="3011" y="11970"/>
                  </a:lnTo>
                  <a:lnTo>
                    <a:pt x="2966" y="11875"/>
                  </a:lnTo>
                  <a:lnTo>
                    <a:pt x="2924" y="11780"/>
                  </a:lnTo>
                  <a:lnTo>
                    <a:pt x="2884" y="11684"/>
                  </a:lnTo>
                  <a:lnTo>
                    <a:pt x="2848" y="11587"/>
                  </a:lnTo>
                  <a:lnTo>
                    <a:pt x="2814" y="11490"/>
                  </a:lnTo>
                  <a:lnTo>
                    <a:pt x="2783" y="11393"/>
                  </a:lnTo>
                  <a:lnTo>
                    <a:pt x="2755" y="11296"/>
                  </a:lnTo>
                  <a:lnTo>
                    <a:pt x="2731" y="11199"/>
                  </a:lnTo>
                  <a:lnTo>
                    <a:pt x="2709" y="11102"/>
                  </a:lnTo>
                  <a:lnTo>
                    <a:pt x="2692" y="11006"/>
                  </a:lnTo>
                  <a:lnTo>
                    <a:pt x="2677" y="10910"/>
                  </a:lnTo>
                  <a:lnTo>
                    <a:pt x="2663" y="10815"/>
                  </a:lnTo>
                  <a:lnTo>
                    <a:pt x="2651" y="10721"/>
                  </a:lnTo>
                  <a:lnTo>
                    <a:pt x="2641" y="10627"/>
                  </a:lnTo>
                  <a:lnTo>
                    <a:pt x="2631" y="10535"/>
                  </a:lnTo>
                  <a:lnTo>
                    <a:pt x="2624" y="10443"/>
                  </a:lnTo>
                  <a:lnTo>
                    <a:pt x="2617" y="10353"/>
                  </a:lnTo>
                  <a:lnTo>
                    <a:pt x="2611" y="10263"/>
                  </a:lnTo>
                  <a:lnTo>
                    <a:pt x="2607" y="10176"/>
                  </a:lnTo>
                  <a:lnTo>
                    <a:pt x="2604" y="10091"/>
                  </a:lnTo>
                  <a:lnTo>
                    <a:pt x="2602" y="10006"/>
                  </a:lnTo>
                  <a:lnTo>
                    <a:pt x="2601" y="9924"/>
                  </a:lnTo>
                  <a:lnTo>
                    <a:pt x="2601" y="9843"/>
                  </a:lnTo>
                  <a:lnTo>
                    <a:pt x="2602" y="9764"/>
                  </a:lnTo>
                  <a:lnTo>
                    <a:pt x="2604" y="9687"/>
                  </a:lnTo>
                  <a:lnTo>
                    <a:pt x="2606" y="9614"/>
                  </a:lnTo>
                  <a:lnTo>
                    <a:pt x="2609" y="9542"/>
                  </a:lnTo>
                  <a:lnTo>
                    <a:pt x="2613" y="9472"/>
                  </a:lnTo>
                  <a:lnTo>
                    <a:pt x="2619" y="9406"/>
                  </a:lnTo>
                  <a:lnTo>
                    <a:pt x="2624" y="9342"/>
                  </a:lnTo>
                  <a:lnTo>
                    <a:pt x="2630" y="9280"/>
                  </a:lnTo>
                  <a:lnTo>
                    <a:pt x="2636" y="9223"/>
                  </a:lnTo>
                  <a:lnTo>
                    <a:pt x="2643" y="9167"/>
                  </a:lnTo>
                  <a:lnTo>
                    <a:pt x="2650" y="9116"/>
                  </a:lnTo>
                  <a:lnTo>
                    <a:pt x="2657" y="9067"/>
                  </a:lnTo>
                  <a:lnTo>
                    <a:pt x="2665" y="9022"/>
                  </a:lnTo>
                  <a:lnTo>
                    <a:pt x="2673" y="8980"/>
                  </a:lnTo>
                  <a:lnTo>
                    <a:pt x="2681" y="8942"/>
                  </a:lnTo>
                  <a:lnTo>
                    <a:pt x="2689" y="8909"/>
                  </a:lnTo>
                  <a:lnTo>
                    <a:pt x="2697" y="8878"/>
                  </a:lnTo>
                  <a:lnTo>
                    <a:pt x="2705" y="8852"/>
                  </a:lnTo>
                  <a:lnTo>
                    <a:pt x="2714" y="8830"/>
                  </a:lnTo>
                  <a:lnTo>
                    <a:pt x="2730" y="8790"/>
                  </a:lnTo>
                  <a:lnTo>
                    <a:pt x="2746" y="8752"/>
                  </a:lnTo>
                  <a:lnTo>
                    <a:pt x="2763" y="8715"/>
                  </a:lnTo>
                  <a:lnTo>
                    <a:pt x="2779" y="8679"/>
                  </a:lnTo>
                  <a:lnTo>
                    <a:pt x="2812" y="8615"/>
                  </a:lnTo>
                  <a:lnTo>
                    <a:pt x="2842" y="8557"/>
                  </a:lnTo>
                  <a:lnTo>
                    <a:pt x="2867" y="8511"/>
                  </a:lnTo>
                  <a:lnTo>
                    <a:pt x="2887" y="8475"/>
                  </a:lnTo>
                  <a:lnTo>
                    <a:pt x="2900" y="8453"/>
                  </a:lnTo>
                  <a:lnTo>
                    <a:pt x="2906" y="8446"/>
                  </a:lnTo>
                  <a:close/>
                  <a:moveTo>
                    <a:pt x="2372" y="8211"/>
                  </a:moveTo>
                  <a:lnTo>
                    <a:pt x="2368" y="8217"/>
                  </a:lnTo>
                  <a:lnTo>
                    <a:pt x="2356" y="8233"/>
                  </a:lnTo>
                  <a:lnTo>
                    <a:pt x="2338" y="8260"/>
                  </a:lnTo>
                  <a:lnTo>
                    <a:pt x="2314" y="8298"/>
                  </a:lnTo>
                  <a:lnTo>
                    <a:pt x="2300" y="8322"/>
                  </a:lnTo>
                  <a:lnTo>
                    <a:pt x="2286" y="8348"/>
                  </a:lnTo>
                  <a:lnTo>
                    <a:pt x="2270" y="8376"/>
                  </a:lnTo>
                  <a:lnTo>
                    <a:pt x="2254" y="8408"/>
                  </a:lnTo>
                  <a:lnTo>
                    <a:pt x="2237" y="8442"/>
                  </a:lnTo>
                  <a:lnTo>
                    <a:pt x="2219" y="8478"/>
                  </a:lnTo>
                  <a:lnTo>
                    <a:pt x="2201" y="8519"/>
                  </a:lnTo>
                  <a:lnTo>
                    <a:pt x="2183" y="8560"/>
                  </a:lnTo>
                  <a:lnTo>
                    <a:pt x="2164" y="8606"/>
                  </a:lnTo>
                  <a:lnTo>
                    <a:pt x="2146" y="8653"/>
                  </a:lnTo>
                  <a:lnTo>
                    <a:pt x="2126" y="8703"/>
                  </a:lnTo>
                  <a:lnTo>
                    <a:pt x="2108" y="8756"/>
                  </a:lnTo>
                  <a:lnTo>
                    <a:pt x="2090" y="8812"/>
                  </a:lnTo>
                  <a:lnTo>
                    <a:pt x="2072" y="8869"/>
                  </a:lnTo>
                  <a:lnTo>
                    <a:pt x="2055" y="8931"/>
                  </a:lnTo>
                  <a:lnTo>
                    <a:pt x="2038" y="8993"/>
                  </a:lnTo>
                  <a:lnTo>
                    <a:pt x="2023" y="9060"/>
                  </a:lnTo>
                  <a:lnTo>
                    <a:pt x="2008" y="9129"/>
                  </a:lnTo>
                  <a:lnTo>
                    <a:pt x="1994" y="9201"/>
                  </a:lnTo>
                  <a:lnTo>
                    <a:pt x="1982" y="9274"/>
                  </a:lnTo>
                  <a:lnTo>
                    <a:pt x="1970" y="9352"/>
                  </a:lnTo>
                  <a:lnTo>
                    <a:pt x="1961" y="9431"/>
                  </a:lnTo>
                  <a:lnTo>
                    <a:pt x="1952" y="9513"/>
                  </a:lnTo>
                  <a:lnTo>
                    <a:pt x="1945" y="9598"/>
                  </a:lnTo>
                  <a:lnTo>
                    <a:pt x="1940" y="9684"/>
                  </a:lnTo>
                  <a:lnTo>
                    <a:pt x="1939" y="9772"/>
                  </a:lnTo>
                  <a:lnTo>
                    <a:pt x="1940" y="9862"/>
                  </a:lnTo>
                  <a:lnTo>
                    <a:pt x="1944" y="9952"/>
                  </a:lnTo>
                  <a:lnTo>
                    <a:pt x="1951" y="10042"/>
                  </a:lnTo>
                  <a:lnTo>
                    <a:pt x="1959" y="10133"/>
                  </a:lnTo>
                  <a:lnTo>
                    <a:pt x="1969" y="10224"/>
                  </a:lnTo>
                  <a:lnTo>
                    <a:pt x="1981" y="10315"/>
                  </a:lnTo>
                  <a:lnTo>
                    <a:pt x="1995" y="10405"/>
                  </a:lnTo>
                  <a:lnTo>
                    <a:pt x="2010" y="10495"/>
                  </a:lnTo>
                  <a:lnTo>
                    <a:pt x="2027" y="10582"/>
                  </a:lnTo>
                  <a:lnTo>
                    <a:pt x="2046" y="10669"/>
                  </a:lnTo>
                  <a:lnTo>
                    <a:pt x="2064" y="10754"/>
                  </a:lnTo>
                  <a:lnTo>
                    <a:pt x="2083" y="10838"/>
                  </a:lnTo>
                  <a:lnTo>
                    <a:pt x="2103" y="10919"/>
                  </a:lnTo>
                  <a:lnTo>
                    <a:pt x="2123" y="10998"/>
                  </a:lnTo>
                  <a:lnTo>
                    <a:pt x="2145" y="11074"/>
                  </a:lnTo>
                  <a:lnTo>
                    <a:pt x="2165" y="11147"/>
                  </a:lnTo>
                  <a:lnTo>
                    <a:pt x="2185" y="11217"/>
                  </a:lnTo>
                  <a:lnTo>
                    <a:pt x="2205" y="11284"/>
                  </a:lnTo>
                  <a:lnTo>
                    <a:pt x="2224" y="11346"/>
                  </a:lnTo>
                  <a:lnTo>
                    <a:pt x="2244" y="11405"/>
                  </a:lnTo>
                  <a:lnTo>
                    <a:pt x="2261" y="11459"/>
                  </a:lnTo>
                  <a:lnTo>
                    <a:pt x="2278" y="11509"/>
                  </a:lnTo>
                  <a:lnTo>
                    <a:pt x="2307" y="11594"/>
                  </a:lnTo>
                  <a:lnTo>
                    <a:pt x="2331" y="11656"/>
                  </a:lnTo>
                  <a:lnTo>
                    <a:pt x="2346" y="11697"/>
                  </a:lnTo>
                  <a:lnTo>
                    <a:pt x="2351" y="11710"/>
                  </a:lnTo>
                  <a:lnTo>
                    <a:pt x="2335" y="11704"/>
                  </a:lnTo>
                  <a:lnTo>
                    <a:pt x="2288" y="11686"/>
                  </a:lnTo>
                  <a:lnTo>
                    <a:pt x="2255" y="11672"/>
                  </a:lnTo>
                  <a:lnTo>
                    <a:pt x="2215" y="11656"/>
                  </a:lnTo>
                  <a:lnTo>
                    <a:pt x="2170" y="11637"/>
                  </a:lnTo>
                  <a:lnTo>
                    <a:pt x="2119" y="11615"/>
                  </a:lnTo>
                  <a:lnTo>
                    <a:pt x="2064" y="11591"/>
                  </a:lnTo>
                  <a:lnTo>
                    <a:pt x="2003" y="11562"/>
                  </a:lnTo>
                  <a:lnTo>
                    <a:pt x="1938" y="11532"/>
                  </a:lnTo>
                  <a:lnTo>
                    <a:pt x="1871" y="11499"/>
                  </a:lnTo>
                  <a:lnTo>
                    <a:pt x="1800" y="11462"/>
                  </a:lnTo>
                  <a:lnTo>
                    <a:pt x="1726" y="11423"/>
                  </a:lnTo>
                  <a:lnTo>
                    <a:pt x="1649" y="11382"/>
                  </a:lnTo>
                  <a:lnTo>
                    <a:pt x="1572" y="11336"/>
                  </a:lnTo>
                  <a:lnTo>
                    <a:pt x="1492" y="11290"/>
                  </a:lnTo>
                  <a:lnTo>
                    <a:pt x="1411" y="11239"/>
                  </a:lnTo>
                  <a:lnTo>
                    <a:pt x="1329" y="11187"/>
                  </a:lnTo>
                  <a:lnTo>
                    <a:pt x="1248" y="11131"/>
                  </a:lnTo>
                  <a:lnTo>
                    <a:pt x="1166" y="11072"/>
                  </a:lnTo>
                  <a:lnTo>
                    <a:pt x="1085" y="11012"/>
                  </a:lnTo>
                  <a:lnTo>
                    <a:pt x="1006" y="10948"/>
                  </a:lnTo>
                  <a:lnTo>
                    <a:pt x="928" y="10881"/>
                  </a:lnTo>
                  <a:lnTo>
                    <a:pt x="851" y="10813"/>
                  </a:lnTo>
                  <a:lnTo>
                    <a:pt x="777" y="10742"/>
                  </a:lnTo>
                  <a:lnTo>
                    <a:pt x="706" y="10667"/>
                  </a:lnTo>
                  <a:lnTo>
                    <a:pt x="639" y="10591"/>
                  </a:lnTo>
                  <a:lnTo>
                    <a:pt x="574" y="10512"/>
                  </a:lnTo>
                  <a:lnTo>
                    <a:pt x="514" y="10430"/>
                  </a:lnTo>
                  <a:lnTo>
                    <a:pt x="459" y="10346"/>
                  </a:lnTo>
                  <a:lnTo>
                    <a:pt x="408" y="10259"/>
                  </a:lnTo>
                  <a:lnTo>
                    <a:pt x="361" y="10171"/>
                  </a:lnTo>
                  <a:lnTo>
                    <a:pt x="316" y="10082"/>
                  </a:lnTo>
                  <a:lnTo>
                    <a:pt x="273" y="9994"/>
                  </a:lnTo>
                  <a:lnTo>
                    <a:pt x="232" y="9905"/>
                  </a:lnTo>
                  <a:lnTo>
                    <a:pt x="195" y="9817"/>
                  </a:lnTo>
                  <a:lnTo>
                    <a:pt x="160" y="9728"/>
                  </a:lnTo>
                  <a:lnTo>
                    <a:pt x="128" y="9641"/>
                  </a:lnTo>
                  <a:lnTo>
                    <a:pt x="99" y="9554"/>
                  </a:lnTo>
                  <a:lnTo>
                    <a:pt x="74" y="9468"/>
                  </a:lnTo>
                  <a:lnTo>
                    <a:pt x="52" y="9383"/>
                  </a:lnTo>
                  <a:lnTo>
                    <a:pt x="33" y="9300"/>
                  </a:lnTo>
                  <a:lnTo>
                    <a:pt x="18" y="9218"/>
                  </a:lnTo>
                  <a:lnTo>
                    <a:pt x="8" y="9137"/>
                  </a:lnTo>
                  <a:lnTo>
                    <a:pt x="2" y="9058"/>
                  </a:lnTo>
                  <a:lnTo>
                    <a:pt x="0" y="8981"/>
                  </a:lnTo>
                  <a:lnTo>
                    <a:pt x="3" y="8907"/>
                  </a:lnTo>
                  <a:lnTo>
                    <a:pt x="10" y="8835"/>
                  </a:lnTo>
                  <a:lnTo>
                    <a:pt x="22" y="8765"/>
                  </a:lnTo>
                  <a:lnTo>
                    <a:pt x="39" y="8698"/>
                  </a:lnTo>
                  <a:lnTo>
                    <a:pt x="63" y="8633"/>
                  </a:lnTo>
                  <a:lnTo>
                    <a:pt x="91" y="8572"/>
                  </a:lnTo>
                  <a:lnTo>
                    <a:pt x="124" y="8514"/>
                  </a:lnTo>
                  <a:lnTo>
                    <a:pt x="165" y="8459"/>
                  </a:lnTo>
                  <a:lnTo>
                    <a:pt x="210" y="8408"/>
                  </a:lnTo>
                  <a:lnTo>
                    <a:pt x="262" y="8360"/>
                  </a:lnTo>
                  <a:lnTo>
                    <a:pt x="320" y="8317"/>
                  </a:lnTo>
                  <a:lnTo>
                    <a:pt x="385" y="8277"/>
                  </a:lnTo>
                  <a:lnTo>
                    <a:pt x="457" y="8242"/>
                  </a:lnTo>
                  <a:lnTo>
                    <a:pt x="535" y="8212"/>
                  </a:lnTo>
                  <a:lnTo>
                    <a:pt x="621" y="8185"/>
                  </a:lnTo>
                  <a:lnTo>
                    <a:pt x="714" y="8163"/>
                  </a:lnTo>
                  <a:lnTo>
                    <a:pt x="814" y="8147"/>
                  </a:lnTo>
                  <a:lnTo>
                    <a:pt x="916" y="8134"/>
                  </a:lnTo>
                  <a:lnTo>
                    <a:pt x="1014" y="8123"/>
                  </a:lnTo>
                  <a:lnTo>
                    <a:pt x="1109" y="8114"/>
                  </a:lnTo>
                  <a:lnTo>
                    <a:pt x="1200" y="8107"/>
                  </a:lnTo>
                  <a:lnTo>
                    <a:pt x="1287" y="8102"/>
                  </a:lnTo>
                  <a:lnTo>
                    <a:pt x="1369" y="8097"/>
                  </a:lnTo>
                  <a:lnTo>
                    <a:pt x="1449" y="8095"/>
                  </a:lnTo>
                  <a:lnTo>
                    <a:pt x="1525" y="8093"/>
                  </a:lnTo>
                  <a:lnTo>
                    <a:pt x="1598" y="8094"/>
                  </a:lnTo>
                  <a:lnTo>
                    <a:pt x="1667" y="8095"/>
                  </a:lnTo>
                  <a:lnTo>
                    <a:pt x="1732" y="8098"/>
                  </a:lnTo>
                  <a:lnTo>
                    <a:pt x="1795" y="8102"/>
                  </a:lnTo>
                  <a:lnTo>
                    <a:pt x="1852" y="8106"/>
                  </a:lnTo>
                  <a:lnTo>
                    <a:pt x="1908" y="8111"/>
                  </a:lnTo>
                  <a:lnTo>
                    <a:pt x="1961" y="8117"/>
                  </a:lnTo>
                  <a:lnTo>
                    <a:pt x="2009" y="8123"/>
                  </a:lnTo>
                  <a:lnTo>
                    <a:pt x="2055" y="8130"/>
                  </a:lnTo>
                  <a:lnTo>
                    <a:pt x="2096" y="8137"/>
                  </a:lnTo>
                  <a:lnTo>
                    <a:pt x="2135" y="8144"/>
                  </a:lnTo>
                  <a:lnTo>
                    <a:pt x="2172" y="8151"/>
                  </a:lnTo>
                  <a:lnTo>
                    <a:pt x="2204" y="8159"/>
                  </a:lnTo>
                  <a:lnTo>
                    <a:pt x="2233" y="8166"/>
                  </a:lnTo>
                  <a:lnTo>
                    <a:pt x="2261" y="8173"/>
                  </a:lnTo>
                  <a:lnTo>
                    <a:pt x="2284" y="8180"/>
                  </a:lnTo>
                  <a:lnTo>
                    <a:pt x="2323" y="8192"/>
                  </a:lnTo>
                  <a:lnTo>
                    <a:pt x="2351" y="8203"/>
                  </a:lnTo>
                  <a:lnTo>
                    <a:pt x="2367" y="8209"/>
                  </a:lnTo>
                  <a:lnTo>
                    <a:pt x="2372" y="8211"/>
                  </a:lnTo>
                  <a:close/>
                  <a:moveTo>
                    <a:pt x="11913" y="11560"/>
                  </a:moveTo>
                  <a:lnTo>
                    <a:pt x="13685" y="11069"/>
                  </a:lnTo>
                  <a:lnTo>
                    <a:pt x="13682" y="11077"/>
                  </a:lnTo>
                  <a:lnTo>
                    <a:pt x="13676" y="11099"/>
                  </a:lnTo>
                  <a:lnTo>
                    <a:pt x="13666" y="11133"/>
                  </a:lnTo>
                  <a:lnTo>
                    <a:pt x="13652" y="11178"/>
                  </a:lnTo>
                  <a:lnTo>
                    <a:pt x="13632" y="11234"/>
                  </a:lnTo>
                  <a:lnTo>
                    <a:pt x="13609" y="11297"/>
                  </a:lnTo>
                  <a:lnTo>
                    <a:pt x="13596" y="11332"/>
                  </a:lnTo>
                  <a:lnTo>
                    <a:pt x="13581" y="11367"/>
                  </a:lnTo>
                  <a:lnTo>
                    <a:pt x="13566" y="11405"/>
                  </a:lnTo>
                  <a:lnTo>
                    <a:pt x="13548" y="11443"/>
                  </a:lnTo>
                  <a:lnTo>
                    <a:pt x="13530" y="11483"/>
                  </a:lnTo>
                  <a:lnTo>
                    <a:pt x="13511" y="11523"/>
                  </a:lnTo>
                  <a:lnTo>
                    <a:pt x="13490" y="11564"/>
                  </a:lnTo>
                  <a:lnTo>
                    <a:pt x="13469" y="11606"/>
                  </a:lnTo>
                  <a:lnTo>
                    <a:pt x="13445" y="11647"/>
                  </a:lnTo>
                  <a:lnTo>
                    <a:pt x="13421" y="11689"/>
                  </a:lnTo>
                  <a:lnTo>
                    <a:pt x="13396" y="11730"/>
                  </a:lnTo>
                  <a:lnTo>
                    <a:pt x="13370" y="11771"/>
                  </a:lnTo>
                  <a:lnTo>
                    <a:pt x="13341" y="11813"/>
                  </a:lnTo>
                  <a:lnTo>
                    <a:pt x="13312" y="11853"/>
                  </a:lnTo>
                  <a:lnTo>
                    <a:pt x="13281" y="11893"/>
                  </a:lnTo>
                  <a:lnTo>
                    <a:pt x="13249" y="11932"/>
                  </a:lnTo>
                  <a:lnTo>
                    <a:pt x="13216" y="11969"/>
                  </a:lnTo>
                  <a:lnTo>
                    <a:pt x="13182" y="12005"/>
                  </a:lnTo>
                  <a:lnTo>
                    <a:pt x="13145" y="12040"/>
                  </a:lnTo>
                  <a:lnTo>
                    <a:pt x="13108" y="12072"/>
                  </a:lnTo>
                  <a:lnTo>
                    <a:pt x="13070" y="12104"/>
                  </a:lnTo>
                  <a:lnTo>
                    <a:pt x="13032" y="12134"/>
                  </a:lnTo>
                  <a:lnTo>
                    <a:pt x="12995" y="12163"/>
                  </a:lnTo>
                  <a:lnTo>
                    <a:pt x="12957" y="12191"/>
                  </a:lnTo>
                  <a:lnTo>
                    <a:pt x="12921" y="12218"/>
                  </a:lnTo>
                  <a:lnTo>
                    <a:pt x="12884" y="12243"/>
                  </a:lnTo>
                  <a:lnTo>
                    <a:pt x="12849" y="12267"/>
                  </a:lnTo>
                  <a:lnTo>
                    <a:pt x="12814" y="12290"/>
                  </a:lnTo>
                  <a:lnTo>
                    <a:pt x="12779" y="12312"/>
                  </a:lnTo>
                  <a:lnTo>
                    <a:pt x="12745" y="12333"/>
                  </a:lnTo>
                  <a:lnTo>
                    <a:pt x="12712" y="12352"/>
                  </a:lnTo>
                  <a:lnTo>
                    <a:pt x="12680" y="12371"/>
                  </a:lnTo>
                  <a:lnTo>
                    <a:pt x="12619" y="12405"/>
                  </a:lnTo>
                  <a:lnTo>
                    <a:pt x="12561" y="12435"/>
                  </a:lnTo>
                  <a:lnTo>
                    <a:pt x="12509" y="12461"/>
                  </a:lnTo>
                  <a:lnTo>
                    <a:pt x="12461" y="12484"/>
                  </a:lnTo>
                  <a:lnTo>
                    <a:pt x="12420" y="12502"/>
                  </a:lnTo>
                  <a:lnTo>
                    <a:pt x="12384" y="12517"/>
                  </a:lnTo>
                  <a:lnTo>
                    <a:pt x="12356" y="12528"/>
                  </a:lnTo>
                  <a:lnTo>
                    <a:pt x="12336" y="12536"/>
                  </a:lnTo>
                  <a:lnTo>
                    <a:pt x="12323" y="12540"/>
                  </a:lnTo>
                  <a:lnTo>
                    <a:pt x="12319" y="12542"/>
                  </a:lnTo>
                  <a:lnTo>
                    <a:pt x="11422" y="12734"/>
                  </a:lnTo>
                  <a:lnTo>
                    <a:pt x="11425" y="12728"/>
                  </a:lnTo>
                  <a:lnTo>
                    <a:pt x="11435" y="12710"/>
                  </a:lnTo>
                  <a:lnTo>
                    <a:pt x="11451" y="12682"/>
                  </a:lnTo>
                  <a:lnTo>
                    <a:pt x="11473" y="12644"/>
                  </a:lnTo>
                  <a:lnTo>
                    <a:pt x="11498" y="12599"/>
                  </a:lnTo>
                  <a:lnTo>
                    <a:pt x="11525" y="12547"/>
                  </a:lnTo>
                  <a:lnTo>
                    <a:pt x="11555" y="12491"/>
                  </a:lnTo>
                  <a:lnTo>
                    <a:pt x="11588" y="12430"/>
                  </a:lnTo>
                  <a:lnTo>
                    <a:pt x="11619" y="12367"/>
                  </a:lnTo>
                  <a:lnTo>
                    <a:pt x="11651" y="12303"/>
                  </a:lnTo>
                  <a:lnTo>
                    <a:pt x="11682" y="12239"/>
                  </a:lnTo>
                  <a:lnTo>
                    <a:pt x="11710" y="12176"/>
                  </a:lnTo>
                  <a:lnTo>
                    <a:pt x="11723" y="12145"/>
                  </a:lnTo>
                  <a:lnTo>
                    <a:pt x="11735" y="12116"/>
                  </a:lnTo>
                  <a:lnTo>
                    <a:pt x="11746" y="12088"/>
                  </a:lnTo>
                  <a:lnTo>
                    <a:pt x="11757" y="12060"/>
                  </a:lnTo>
                  <a:lnTo>
                    <a:pt x="11766" y="12034"/>
                  </a:lnTo>
                  <a:lnTo>
                    <a:pt x="11774" y="12010"/>
                  </a:lnTo>
                  <a:lnTo>
                    <a:pt x="11780" y="11987"/>
                  </a:lnTo>
                  <a:lnTo>
                    <a:pt x="11785" y="11965"/>
                  </a:lnTo>
                  <a:lnTo>
                    <a:pt x="11793" y="11926"/>
                  </a:lnTo>
                  <a:lnTo>
                    <a:pt x="11802" y="11888"/>
                  </a:lnTo>
                  <a:lnTo>
                    <a:pt x="11812" y="11849"/>
                  </a:lnTo>
                  <a:lnTo>
                    <a:pt x="11822" y="11813"/>
                  </a:lnTo>
                  <a:lnTo>
                    <a:pt x="11833" y="11777"/>
                  </a:lnTo>
                  <a:lnTo>
                    <a:pt x="11844" y="11744"/>
                  </a:lnTo>
                  <a:lnTo>
                    <a:pt x="11855" y="11713"/>
                  </a:lnTo>
                  <a:lnTo>
                    <a:pt x="11865" y="11684"/>
                  </a:lnTo>
                  <a:lnTo>
                    <a:pt x="11884" y="11633"/>
                  </a:lnTo>
                  <a:lnTo>
                    <a:pt x="11899" y="11594"/>
                  </a:lnTo>
                  <a:lnTo>
                    <a:pt x="11909" y="11569"/>
                  </a:lnTo>
                  <a:lnTo>
                    <a:pt x="11913" y="11560"/>
                  </a:lnTo>
                  <a:close/>
                  <a:moveTo>
                    <a:pt x="7622" y="11497"/>
                  </a:moveTo>
                  <a:lnTo>
                    <a:pt x="7633" y="11503"/>
                  </a:lnTo>
                  <a:lnTo>
                    <a:pt x="7663" y="11521"/>
                  </a:lnTo>
                  <a:lnTo>
                    <a:pt x="7710" y="11549"/>
                  </a:lnTo>
                  <a:lnTo>
                    <a:pt x="7775" y="11586"/>
                  </a:lnTo>
                  <a:lnTo>
                    <a:pt x="7812" y="11607"/>
                  </a:lnTo>
                  <a:lnTo>
                    <a:pt x="7854" y="11629"/>
                  </a:lnTo>
                  <a:lnTo>
                    <a:pt x="7899" y="11652"/>
                  </a:lnTo>
                  <a:lnTo>
                    <a:pt x="7947" y="11676"/>
                  </a:lnTo>
                  <a:lnTo>
                    <a:pt x="7998" y="11702"/>
                  </a:lnTo>
                  <a:lnTo>
                    <a:pt x="8052" y="11727"/>
                  </a:lnTo>
                  <a:lnTo>
                    <a:pt x="8108" y="11753"/>
                  </a:lnTo>
                  <a:lnTo>
                    <a:pt x="8167" y="11780"/>
                  </a:lnTo>
                  <a:lnTo>
                    <a:pt x="8227" y="11805"/>
                  </a:lnTo>
                  <a:lnTo>
                    <a:pt x="8291" y="11831"/>
                  </a:lnTo>
                  <a:lnTo>
                    <a:pt x="8356" y="11855"/>
                  </a:lnTo>
                  <a:lnTo>
                    <a:pt x="8423" y="11880"/>
                  </a:lnTo>
                  <a:lnTo>
                    <a:pt x="8491" y="11903"/>
                  </a:lnTo>
                  <a:lnTo>
                    <a:pt x="8561" y="11925"/>
                  </a:lnTo>
                  <a:lnTo>
                    <a:pt x="8632" y="11946"/>
                  </a:lnTo>
                  <a:lnTo>
                    <a:pt x="8704" y="11964"/>
                  </a:lnTo>
                  <a:lnTo>
                    <a:pt x="8775" y="11982"/>
                  </a:lnTo>
                  <a:lnTo>
                    <a:pt x="8848" y="11997"/>
                  </a:lnTo>
                  <a:lnTo>
                    <a:pt x="8922" y="12009"/>
                  </a:lnTo>
                  <a:lnTo>
                    <a:pt x="8996" y="12019"/>
                  </a:lnTo>
                  <a:lnTo>
                    <a:pt x="9068" y="12027"/>
                  </a:lnTo>
                  <a:lnTo>
                    <a:pt x="9142" y="12031"/>
                  </a:lnTo>
                  <a:lnTo>
                    <a:pt x="9215" y="12032"/>
                  </a:lnTo>
                  <a:lnTo>
                    <a:pt x="9288" y="12030"/>
                  </a:lnTo>
                  <a:lnTo>
                    <a:pt x="9360" y="12025"/>
                  </a:lnTo>
                  <a:lnTo>
                    <a:pt x="9434" y="12020"/>
                  </a:lnTo>
                  <a:lnTo>
                    <a:pt x="9510" y="12014"/>
                  </a:lnTo>
                  <a:lnTo>
                    <a:pt x="9586" y="12008"/>
                  </a:lnTo>
                  <a:lnTo>
                    <a:pt x="9663" y="12001"/>
                  </a:lnTo>
                  <a:lnTo>
                    <a:pt x="9740" y="11993"/>
                  </a:lnTo>
                  <a:lnTo>
                    <a:pt x="9817" y="11985"/>
                  </a:lnTo>
                  <a:lnTo>
                    <a:pt x="9895" y="11975"/>
                  </a:lnTo>
                  <a:lnTo>
                    <a:pt x="10049" y="11956"/>
                  </a:lnTo>
                  <a:lnTo>
                    <a:pt x="10199" y="11937"/>
                  </a:lnTo>
                  <a:lnTo>
                    <a:pt x="10345" y="11917"/>
                  </a:lnTo>
                  <a:lnTo>
                    <a:pt x="10483" y="11897"/>
                  </a:lnTo>
                  <a:lnTo>
                    <a:pt x="10612" y="11876"/>
                  </a:lnTo>
                  <a:lnTo>
                    <a:pt x="10730" y="11858"/>
                  </a:lnTo>
                  <a:lnTo>
                    <a:pt x="10836" y="11841"/>
                  </a:lnTo>
                  <a:lnTo>
                    <a:pt x="10926" y="11826"/>
                  </a:lnTo>
                  <a:lnTo>
                    <a:pt x="11000" y="11813"/>
                  </a:lnTo>
                  <a:lnTo>
                    <a:pt x="11055" y="11804"/>
                  </a:lnTo>
                  <a:lnTo>
                    <a:pt x="11090" y="11798"/>
                  </a:lnTo>
                  <a:lnTo>
                    <a:pt x="11102" y="11795"/>
                  </a:lnTo>
                  <a:lnTo>
                    <a:pt x="11100" y="11803"/>
                  </a:lnTo>
                  <a:lnTo>
                    <a:pt x="11093" y="11823"/>
                  </a:lnTo>
                  <a:lnTo>
                    <a:pt x="11082" y="11856"/>
                  </a:lnTo>
                  <a:lnTo>
                    <a:pt x="11066" y="11899"/>
                  </a:lnTo>
                  <a:lnTo>
                    <a:pt x="11048" y="11951"/>
                  </a:lnTo>
                  <a:lnTo>
                    <a:pt x="11027" y="12010"/>
                  </a:lnTo>
                  <a:lnTo>
                    <a:pt x="11004" y="12075"/>
                  </a:lnTo>
                  <a:lnTo>
                    <a:pt x="10979" y="12144"/>
                  </a:lnTo>
                  <a:lnTo>
                    <a:pt x="10952" y="12217"/>
                  </a:lnTo>
                  <a:lnTo>
                    <a:pt x="10925" y="12290"/>
                  </a:lnTo>
                  <a:lnTo>
                    <a:pt x="10897" y="12363"/>
                  </a:lnTo>
                  <a:lnTo>
                    <a:pt x="10867" y="12434"/>
                  </a:lnTo>
                  <a:lnTo>
                    <a:pt x="10839" y="12502"/>
                  </a:lnTo>
                  <a:lnTo>
                    <a:pt x="10812" y="12565"/>
                  </a:lnTo>
                  <a:lnTo>
                    <a:pt x="10799" y="12595"/>
                  </a:lnTo>
                  <a:lnTo>
                    <a:pt x="10785" y="12621"/>
                  </a:lnTo>
                  <a:lnTo>
                    <a:pt x="10772" y="12647"/>
                  </a:lnTo>
                  <a:lnTo>
                    <a:pt x="10760" y="12669"/>
                  </a:lnTo>
                  <a:lnTo>
                    <a:pt x="10747" y="12692"/>
                  </a:lnTo>
                  <a:lnTo>
                    <a:pt x="10733" y="12713"/>
                  </a:lnTo>
                  <a:lnTo>
                    <a:pt x="10716" y="12734"/>
                  </a:lnTo>
                  <a:lnTo>
                    <a:pt x="10697" y="12755"/>
                  </a:lnTo>
                  <a:lnTo>
                    <a:pt x="10678" y="12776"/>
                  </a:lnTo>
                  <a:lnTo>
                    <a:pt x="10657" y="12796"/>
                  </a:lnTo>
                  <a:lnTo>
                    <a:pt x="10635" y="12815"/>
                  </a:lnTo>
                  <a:lnTo>
                    <a:pt x="10611" y="12834"/>
                  </a:lnTo>
                  <a:lnTo>
                    <a:pt x="10585" y="12853"/>
                  </a:lnTo>
                  <a:lnTo>
                    <a:pt x="10559" y="12872"/>
                  </a:lnTo>
                  <a:lnTo>
                    <a:pt x="10531" y="12890"/>
                  </a:lnTo>
                  <a:lnTo>
                    <a:pt x="10502" y="12907"/>
                  </a:lnTo>
                  <a:lnTo>
                    <a:pt x="10473" y="12924"/>
                  </a:lnTo>
                  <a:lnTo>
                    <a:pt x="10442" y="12941"/>
                  </a:lnTo>
                  <a:lnTo>
                    <a:pt x="10410" y="12957"/>
                  </a:lnTo>
                  <a:lnTo>
                    <a:pt x="10379" y="12974"/>
                  </a:lnTo>
                  <a:lnTo>
                    <a:pt x="10346" y="12990"/>
                  </a:lnTo>
                  <a:lnTo>
                    <a:pt x="10312" y="13005"/>
                  </a:lnTo>
                  <a:lnTo>
                    <a:pt x="10278" y="13020"/>
                  </a:lnTo>
                  <a:lnTo>
                    <a:pt x="10244" y="13035"/>
                  </a:lnTo>
                  <a:lnTo>
                    <a:pt x="10174" y="13063"/>
                  </a:lnTo>
                  <a:lnTo>
                    <a:pt x="10103" y="13090"/>
                  </a:lnTo>
                  <a:lnTo>
                    <a:pt x="10031" y="13115"/>
                  </a:lnTo>
                  <a:lnTo>
                    <a:pt x="9961" y="13139"/>
                  </a:lnTo>
                  <a:lnTo>
                    <a:pt x="9890" y="13161"/>
                  </a:lnTo>
                  <a:lnTo>
                    <a:pt x="9821" y="13182"/>
                  </a:lnTo>
                  <a:lnTo>
                    <a:pt x="9725" y="13209"/>
                  </a:lnTo>
                  <a:lnTo>
                    <a:pt x="9580" y="13248"/>
                  </a:lnTo>
                  <a:lnTo>
                    <a:pt x="9393" y="13299"/>
                  </a:lnTo>
                  <a:lnTo>
                    <a:pt x="9171" y="13357"/>
                  </a:lnTo>
                  <a:lnTo>
                    <a:pt x="8923" y="13422"/>
                  </a:lnTo>
                  <a:lnTo>
                    <a:pt x="8655" y="13492"/>
                  </a:lnTo>
                  <a:lnTo>
                    <a:pt x="8377" y="13564"/>
                  </a:lnTo>
                  <a:lnTo>
                    <a:pt x="8095" y="13638"/>
                  </a:lnTo>
                  <a:lnTo>
                    <a:pt x="7817" y="13710"/>
                  </a:lnTo>
                  <a:lnTo>
                    <a:pt x="7551" y="13779"/>
                  </a:lnTo>
                  <a:lnTo>
                    <a:pt x="7305" y="13842"/>
                  </a:lnTo>
                  <a:lnTo>
                    <a:pt x="7087" y="13899"/>
                  </a:lnTo>
                  <a:lnTo>
                    <a:pt x="6903" y="13946"/>
                  </a:lnTo>
                  <a:lnTo>
                    <a:pt x="6762" y="13983"/>
                  </a:lnTo>
                  <a:lnTo>
                    <a:pt x="6672" y="14006"/>
                  </a:lnTo>
                  <a:lnTo>
                    <a:pt x="6641" y="14014"/>
                  </a:lnTo>
                  <a:lnTo>
                    <a:pt x="6649" y="14004"/>
                  </a:lnTo>
                  <a:lnTo>
                    <a:pt x="6673" y="13976"/>
                  </a:lnTo>
                  <a:lnTo>
                    <a:pt x="6711" y="13930"/>
                  </a:lnTo>
                  <a:lnTo>
                    <a:pt x="6760" y="13869"/>
                  </a:lnTo>
                  <a:lnTo>
                    <a:pt x="6820" y="13795"/>
                  </a:lnTo>
                  <a:lnTo>
                    <a:pt x="6887" y="13709"/>
                  </a:lnTo>
                  <a:lnTo>
                    <a:pt x="6960" y="13614"/>
                  </a:lnTo>
                  <a:lnTo>
                    <a:pt x="7038" y="13510"/>
                  </a:lnTo>
                  <a:lnTo>
                    <a:pt x="7078" y="13455"/>
                  </a:lnTo>
                  <a:lnTo>
                    <a:pt x="7118" y="13400"/>
                  </a:lnTo>
                  <a:lnTo>
                    <a:pt x="7158" y="13343"/>
                  </a:lnTo>
                  <a:lnTo>
                    <a:pt x="7199" y="13286"/>
                  </a:lnTo>
                  <a:lnTo>
                    <a:pt x="7238" y="13228"/>
                  </a:lnTo>
                  <a:lnTo>
                    <a:pt x="7277" y="13168"/>
                  </a:lnTo>
                  <a:lnTo>
                    <a:pt x="7315" y="13110"/>
                  </a:lnTo>
                  <a:lnTo>
                    <a:pt x="7352" y="13051"/>
                  </a:lnTo>
                  <a:lnTo>
                    <a:pt x="7388" y="12993"/>
                  </a:lnTo>
                  <a:lnTo>
                    <a:pt x="7422" y="12934"/>
                  </a:lnTo>
                  <a:lnTo>
                    <a:pt x="7454" y="12877"/>
                  </a:lnTo>
                  <a:lnTo>
                    <a:pt x="7485" y="12820"/>
                  </a:lnTo>
                  <a:lnTo>
                    <a:pt x="7512" y="12764"/>
                  </a:lnTo>
                  <a:lnTo>
                    <a:pt x="7537" y="12710"/>
                  </a:lnTo>
                  <a:lnTo>
                    <a:pt x="7560" y="12657"/>
                  </a:lnTo>
                  <a:lnTo>
                    <a:pt x="7580" y="12606"/>
                  </a:lnTo>
                  <a:lnTo>
                    <a:pt x="7597" y="12556"/>
                  </a:lnTo>
                  <a:lnTo>
                    <a:pt x="7612" y="12506"/>
                  </a:lnTo>
                  <a:lnTo>
                    <a:pt x="7625" y="12455"/>
                  </a:lnTo>
                  <a:lnTo>
                    <a:pt x="7637" y="12405"/>
                  </a:lnTo>
                  <a:lnTo>
                    <a:pt x="7646" y="12355"/>
                  </a:lnTo>
                  <a:lnTo>
                    <a:pt x="7654" y="12306"/>
                  </a:lnTo>
                  <a:lnTo>
                    <a:pt x="7662" y="12256"/>
                  </a:lnTo>
                  <a:lnTo>
                    <a:pt x="7668" y="12208"/>
                  </a:lnTo>
                  <a:lnTo>
                    <a:pt x="7672" y="12159"/>
                  </a:lnTo>
                  <a:lnTo>
                    <a:pt x="7675" y="12113"/>
                  </a:lnTo>
                  <a:lnTo>
                    <a:pt x="7677" y="12066"/>
                  </a:lnTo>
                  <a:lnTo>
                    <a:pt x="7678" y="12021"/>
                  </a:lnTo>
                  <a:lnTo>
                    <a:pt x="7678" y="11976"/>
                  </a:lnTo>
                  <a:lnTo>
                    <a:pt x="7677" y="11933"/>
                  </a:lnTo>
                  <a:lnTo>
                    <a:pt x="7676" y="11892"/>
                  </a:lnTo>
                  <a:lnTo>
                    <a:pt x="7674" y="11851"/>
                  </a:lnTo>
                  <a:lnTo>
                    <a:pt x="7671" y="11813"/>
                  </a:lnTo>
                  <a:lnTo>
                    <a:pt x="7668" y="11775"/>
                  </a:lnTo>
                  <a:lnTo>
                    <a:pt x="7664" y="11740"/>
                  </a:lnTo>
                  <a:lnTo>
                    <a:pt x="7660" y="11707"/>
                  </a:lnTo>
                  <a:lnTo>
                    <a:pt x="7651" y="11646"/>
                  </a:lnTo>
                  <a:lnTo>
                    <a:pt x="7643" y="11595"/>
                  </a:lnTo>
                  <a:lnTo>
                    <a:pt x="7635" y="11553"/>
                  </a:lnTo>
                  <a:lnTo>
                    <a:pt x="7628" y="11522"/>
                  </a:lnTo>
                  <a:lnTo>
                    <a:pt x="7624" y="11503"/>
                  </a:lnTo>
                  <a:lnTo>
                    <a:pt x="7622" y="11497"/>
                  </a:lnTo>
                  <a:close/>
                  <a:moveTo>
                    <a:pt x="14393" y="10247"/>
                  </a:moveTo>
                  <a:lnTo>
                    <a:pt x="14396" y="10218"/>
                  </a:lnTo>
                  <a:lnTo>
                    <a:pt x="14405" y="10135"/>
                  </a:lnTo>
                  <a:lnTo>
                    <a:pt x="14412" y="10074"/>
                  </a:lnTo>
                  <a:lnTo>
                    <a:pt x="14418" y="10003"/>
                  </a:lnTo>
                  <a:lnTo>
                    <a:pt x="14423" y="9921"/>
                  </a:lnTo>
                  <a:lnTo>
                    <a:pt x="14429" y="9828"/>
                  </a:lnTo>
                  <a:lnTo>
                    <a:pt x="14433" y="9727"/>
                  </a:lnTo>
                  <a:lnTo>
                    <a:pt x="14436" y="9616"/>
                  </a:lnTo>
                  <a:lnTo>
                    <a:pt x="14438" y="9498"/>
                  </a:lnTo>
                  <a:lnTo>
                    <a:pt x="14437" y="9372"/>
                  </a:lnTo>
                  <a:lnTo>
                    <a:pt x="14435" y="9240"/>
                  </a:lnTo>
                  <a:lnTo>
                    <a:pt x="14429" y="9103"/>
                  </a:lnTo>
                  <a:lnTo>
                    <a:pt x="14421" y="8960"/>
                  </a:lnTo>
                  <a:lnTo>
                    <a:pt x="14408" y="8812"/>
                  </a:lnTo>
                  <a:lnTo>
                    <a:pt x="14393" y="8661"/>
                  </a:lnTo>
                  <a:lnTo>
                    <a:pt x="14373" y="8508"/>
                  </a:lnTo>
                  <a:lnTo>
                    <a:pt x="14349" y="8351"/>
                  </a:lnTo>
                  <a:lnTo>
                    <a:pt x="14321" y="8192"/>
                  </a:lnTo>
                  <a:lnTo>
                    <a:pt x="14286" y="8034"/>
                  </a:lnTo>
                  <a:lnTo>
                    <a:pt x="14246" y="7875"/>
                  </a:lnTo>
                  <a:lnTo>
                    <a:pt x="14200" y="7717"/>
                  </a:lnTo>
                  <a:lnTo>
                    <a:pt x="14148" y="7559"/>
                  </a:lnTo>
                  <a:lnTo>
                    <a:pt x="14089" y="7404"/>
                  </a:lnTo>
                  <a:lnTo>
                    <a:pt x="14022" y="7251"/>
                  </a:lnTo>
                  <a:lnTo>
                    <a:pt x="13949" y="7101"/>
                  </a:lnTo>
                  <a:lnTo>
                    <a:pt x="13868" y="6956"/>
                  </a:lnTo>
                  <a:lnTo>
                    <a:pt x="13779" y="6816"/>
                  </a:lnTo>
                  <a:lnTo>
                    <a:pt x="13681" y="6680"/>
                  </a:lnTo>
                  <a:lnTo>
                    <a:pt x="13574" y="6552"/>
                  </a:lnTo>
                  <a:lnTo>
                    <a:pt x="13457" y="6429"/>
                  </a:lnTo>
                  <a:lnTo>
                    <a:pt x="13339" y="6315"/>
                  </a:lnTo>
                  <a:lnTo>
                    <a:pt x="13226" y="6207"/>
                  </a:lnTo>
                  <a:lnTo>
                    <a:pt x="13119" y="6107"/>
                  </a:lnTo>
                  <a:lnTo>
                    <a:pt x="13016" y="6014"/>
                  </a:lnTo>
                  <a:lnTo>
                    <a:pt x="12918" y="5928"/>
                  </a:lnTo>
                  <a:lnTo>
                    <a:pt x="12825" y="5847"/>
                  </a:lnTo>
                  <a:lnTo>
                    <a:pt x="12735" y="5773"/>
                  </a:lnTo>
                  <a:lnTo>
                    <a:pt x="12650" y="5704"/>
                  </a:lnTo>
                  <a:lnTo>
                    <a:pt x="12568" y="5642"/>
                  </a:lnTo>
                  <a:lnTo>
                    <a:pt x="12490" y="5585"/>
                  </a:lnTo>
                  <a:lnTo>
                    <a:pt x="12416" y="5533"/>
                  </a:lnTo>
                  <a:lnTo>
                    <a:pt x="12344" y="5484"/>
                  </a:lnTo>
                  <a:lnTo>
                    <a:pt x="12274" y="5442"/>
                  </a:lnTo>
                  <a:lnTo>
                    <a:pt x="12208" y="5402"/>
                  </a:lnTo>
                  <a:lnTo>
                    <a:pt x="12144" y="5367"/>
                  </a:lnTo>
                  <a:lnTo>
                    <a:pt x="12082" y="5336"/>
                  </a:lnTo>
                  <a:lnTo>
                    <a:pt x="12021" y="5308"/>
                  </a:lnTo>
                  <a:lnTo>
                    <a:pt x="11963" y="5283"/>
                  </a:lnTo>
                  <a:lnTo>
                    <a:pt x="11906" y="5261"/>
                  </a:lnTo>
                  <a:lnTo>
                    <a:pt x="11850" y="5242"/>
                  </a:lnTo>
                  <a:lnTo>
                    <a:pt x="11795" y="5225"/>
                  </a:lnTo>
                  <a:lnTo>
                    <a:pt x="11740" y="5209"/>
                  </a:lnTo>
                  <a:lnTo>
                    <a:pt x="11687" y="5196"/>
                  </a:lnTo>
                  <a:lnTo>
                    <a:pt x="11632" y="5185"/>
                  </a:lnTo>
                  <a:lnTo>
                    <a:pt x="11579" y="5175"/>
                  </a:lnTo>
                  <a:lnTo>
                    <a:pt x="11524" y="5165"/>
                  </a:lnTo>
                  <a:lnTo>
                    <a:pt x="11470" y="5157"/>
                  </a:lnTo>
                  <a:lnTo>
                    <a:pt x="11415" y="5149"/>
                  </a:lnTo>
                  <a:lnTo>
                    <a:pt x="11301" y="5133"/>
                  </a:lnTo>
                  <a:lnTo>
                    <a:pt x="11182" y="5114"/>
                  </a:lnTo>
                  <a:lnTo>
                    <a:pt x="11119" y="5105"/>
                  </a:lnTo>
                  <a:lnTo>
                    <a:pt x="11057" y="5098"/>
                  </a:lnTo>
                  <a:lnTo>
                    <a:pt x="10995" y="5092"/>
                  </a:lnTo>
                  <a:lnTo>
                    <a:pt x="10933" y="5087"/>
                  </a:lnTo>
                  <a:lnTo>
                    <a:pt x="10870" y="5083"/>
                  </a:lnTo>
                  <a:lnTo>
                    <a:pt x="10808" y="5080"/>
                  </a:lnTo>
                  <a:lnTo>
                    <a:pt x="10746" y="5078"/>
                  </a:lnTo>
                  <a:lnTo>
                    <a:pt x="10684" y="5077"/>
                  </a:lnTo>
                  <a:lnTo>
                    <a:pt x="10623" y="5077"/>
                  </a:lnTo>
                  <a:lnTo>
                    <a:pt x="10561" y="5077"/>
                  </a:lnTo>
                  <a:lnTo>
                    <a:pt x="10500" y="5079"/>
                  </a:lnTo>
                  <a:lnTo>
                    <a:pt x="10440" y="5081"/>
                  </a:lnTo>
                  <a:lnTo>
                    <a:pt x="10380" y="5084"/>
                  </a:lnTo>
                  <a:lnTo>
                    <a:pt x="10321" y="5087"/>
                  </a:lnTo>
                  <a:lnTo>
                    <a:pt x="10262" y="5091"/>
                  </a:lnTo>
                  <a:lnTo>
                    <a:pt x="10204" y="5095"/>
                  </a:lnTo>
                  <a:lnTo>
                    <a:pt x="10090" y="5106"/>
                  </a:lnTo>
                  <a:lnTo>
                    <a:pt x="9981" y="5117"/>
                  </a:lnTo>
                  <a:lnTo>
                    <a:pt x="9876" y="5131"/>
                  </a:lnTo>
                  <a:lnTo>
                    <a:pt x="9776" y="5143"/>
                  </a:lnTo>
                  <a:lnTo>
                    <a:pt x="9681" y="5156"/>
                  </a:lnTo>
                  <a:lnTo>
                    <a:pt x="9593" y="5169"/>
                  </a:lnTo>
                  <a:lnTo>
                    <a:pt x="9511" y="5180"/>
                  </a:lnTo>
                  <a:lnTo>
                    <a:pt x="9436" y="5190"/>
                  </a:lnTo>
                  <a:lnTo>
                    <a:pt x="9379" y="5201"/>
                  </a:lnTo>
                  <a:lnTo>
                    <a:pt x="9280" y="5224"/>
                  </a:lnTo>
                  <a:lnTo>
                    <a:pt x="9143" y="5257"/>
                  </a:lnTo>
                  <a:lnTo>
                    <a:pt x="8970" y="5299"/>
                  </a:lnTo>
                  <a:lnTo>
                    <a:pt x="8764" y="5352"/>
                  </a:lnTo>
                  <a:lnTo>
                    <a:pt x="8529" y="5412"/>
                  </a:lnTo>
                  <a:lnTo>
                    <a:pt x="8266" y="5480"/>
                  </a:lnTo>
                  <a:lnTo>
                    <a:pt x="7980" y="5556"/>
                  </a:lnTo>
                  <a:lnTo>
                    <a:pt x="7343" y="5724"/>
                  </a:lnTo>
                  <a:lnTo>
                    <a:pt x="6644" y="5908"/>
                  </a:lnTo>
                  <a:lnTo>
                    <a:pt x="5904" y="6106"/>
                  </a:lnTo>
                  <a:lnTo>
                    <a:pt x="5145" y="6309"/>
                  </a:lnTo>
                  <a:lnTo>
                    <a:pt x="4391" y="6512"/>
                  </a:lnTo>
                  <a:lnTo>
                    <a:pt x="3665" y="6707"/>
                  </a:lnTo>
                  <a:lnTo>
                    <a:pt x="2987" y="6890"/>
                  </a:lnTo>
                  <a:lnTo>
                    <a:pt x="2382" y="7053"/>
                  </a:lnTo>
                  <a:lnTo>
                    <a:pt x="1873" y="7191"/>
                  </a:lnTo>
                  <a:lnTo>
                    <a:pt x="1481" y="7297"/>
                  </a:lnTo>
                  <a:lnTo>
                    <a:pt x="1229" y="7366"/>
                  </a:lnTo>
                  <a:lnTo>
                    <a:pt x="1140" y="7390"/>
                  </a:lnTo>
                  <a:lnTo>
                    <a:pt x="1167" y="7393"/>
                  </a:lnTo>
                  <a:lnTo>
                    <a:pt x="1246" y="7406"/>
                  </a:lnTo>
                  <a:lnTo>
                    <a:pt x="1303" y="7415"/>
                  </a:lnTo>
                  <a:lnTo>
                    <a:pt x="1371" y="7427"/>
                  </a:lnTo>
                  <a:lnTo>
                    <a:pt x="1451" y="7441"/>
                  </a:lnTo>
                  <a:lnTo>
                    <a:pt x="1540" y="7458"/>
                  </a:lnTo>
                  <a:lnTo>
                    <a:pt x="1638" y="7477"/>
                  </a:lnTo>
                  <a:lnTo>
                    <a:pt x="1745" y="7499"/>
                  </a:lnTo>
                  <a:lnTo>
                    <a:pt x="1861" y="7526"/>
                  </a:lnTo>
                  <a:lnTo>
                    <a:pt x="1984" y="7554"/>
                  </a:lnTo>
                  <a:lnTo>
                    <a:pt x="2113" y="7586"/>
                  </a:lnTo>
                  <a:lnTo>
                    <a:pt x="2251" y="7622"/>
                  </a:lnTo>
                  <a:lnTo>
                    <a:pt x="2392" y="7660"/>
                  </a:lnTo>
                  <a:lnTo>
                    <a:pt x="2540" y="7702"/>
                  </a:lnTo>
                  <a:lnTo>
                    <a:pt x="2692" y="7749"/>
                  </a:lnTo>
                  <a:lnTo>
                    <a:pt x="2849" y="7799"/>
                  </a:lnTo>
                  <a:lnTo>
                    <a:pt x="3009" y="7854"/>
                  </a:lnTo>
                  <a:lnTo>
                    <a:pt x="3171" y="7913"/>
                  </a:lnTo>
                  <a:lnTo>
                    <a:pt x="3336" y="7975"/>
                  </a:lnTo>
                  <a:lnTo>
                    <a:pt x="3503" y="8042"/>
                  </a:lnTo>
                  <a:lnTo>
                    <a:pt x="3671" y="8114"/>
                  </a:lnTo>
                  <a:lnTo>
                    <a:pt x="3839" y="8190"/>
                  </a:lnTo>
                  <a:lnTo>
                    <a:pt x="4007" y="8271"/>
                  </a:lnTo>
                  <a:lnTo>
                    <a:pt x="4175" y="8357"/>
                  </a:lnTo>
                  <a:lnTo>
                    <a:pt x="4342" y="8448"/>
                  </a:lnTo>
                  <a:lnTo>
                    <a:pt x="4506" y="8544"/>
                  </a:lnTo>
                  <a:lnTo>
                    <a:pt x="4669" y="8646"/>
                  </a:lnTo>
                  <a:lnTo>
                    <a:pt x="4829" y="8752"/>
                  </a:lnTo>
                  <a:lnTo>
                    <a:pt x="4984" y="8865"/>
                  </a:lnTo>
                  <a:lnTo>
                    <a:pt x="5136" y="8982"/>
                  </a:lnTo>
                  <a:lnTo>
                    <a:pt x="5285" y="9103"/>
                  </a:lnTo>
                  <a:lnTo>
                    <a:pt x="5433" y="9222"/>
                  </a:lnTo>
                  <a:lnTo>
                    <a:pt x="5581" y="9338"/>
                  </a:lnTo>
                  <a:lnTo>
                    <a:pt x="5727" y="9453"/>
                  </a:lnTo>
                  <a:lnTo>
                    <a:pt x="5873" y="9566"/>
                  </a:lnTo>
                  <a:lnTo>
                    <a:pt x="6017" y="9676"/>
                  </a:lnTo>
                  <a:lnTo>
                    <a:pt x="6160" y="9784"/>
                  </a:lnTo>
                  <a:lnTo>
                    <a:pt x="6302" y="9891"/>
                  </a:lnTo>
                  <a:lnTo>
                    <a:pt x="6442" y="9994"/>
                  </a:lnTo>
                  <a:lnTo>
                    <a:pt x="6581" y="10095"/>
                  </a:lnTo>
                  <a:lnTo>
                    <a:pt x="6718" y="10193"/>
                  </a:lnTo>
                  <a:lnTo>
                    <a:pt x="6852" y="10286"/>
                  </a:lnTo>
                  <a:lnTo>
                    <a:pt x="6985" y="10378"/>
                  </a:lnTo>
                  <a:lnTo>
                    <a:pt x="7116" y="10466"/>
                  </a:lnTo>
                  <a:lnTo>
                    <a:pt x="7245" y="10551"/>
                  </a:lnTo>
                  <a:lnTo>
                    <a:pt x="7371" y="10632"/>
                  </a:lnTo>
                  <a:lnTo>
                    <a:pt x="7495" y="10710"/>
                  </a:lnTo>
                  <a:lnTo>
                    <a:pt x="7616" y="10783"/>
                  </a:lnTo>
                  <a:lnTo>
                    <a:pt x="7734" y="10853"/>
                  </a:lnTo>
                  <a:lnTo>
                    <a:pt x="7851" y="10919"/>
                  </a:lnTo>
                  <a:lnTo>
                    <a:pt x="7964" y="10980"/>
                  </a:lnTo>
                  <a:lnTo>
                    <a:pt x="8073" y="11037"/>
                  </a:lnTo>
                  <a:lnTo>
                    <a:pt x="8180" y="11090"/>
                  </a:lnTo>
                  <a:lnTo>
                    <a:pt x="8284" y="11137"/>
                  </a:lnTo>
                  <a:lnTo>
                    <a:pt x="8384" y="11180"/>
                  </a:lnTo>
                  <a:lnTo>
                    <a:pt x="8480" y="11218"/>
                  </a:lnTo>
                  <a:lnTo>
                    <a:pt x="8573" y="11251"/>
                  </a:lnTo>
                  <a:lnTo>
                    <a:pt x="8663" y="11278"/>
                  </a:lnTo>
                  <a:lnTo>
                    <a:pt x="8748" y="11301"/>
                  </a:lnTo>
                  <a:lnTo>
                    <a:pt x="8830" y="11318"/>
                  </a:lnTo>
                  <a:lnTo>
                    <a:pt x="8907" y="11329"/>
                  </a:lnTo>
                  <a:lnTo>
                    <a:pt x="8980" y="11334"/>
                  </a:lnTo>
                  <a:lnTo>
                    <a:pt x="9120" y="11338"/>
                  </a:lnTo>
                  <a:lnTo>
                    <a:pt x="9254" y="11341"/>
                  </a:lnTo>
                  <a:lnTo>
                    <a:pt x="9384" y="11342"/>
                  </a:lnTo>
                  <a:lnTo>
                    <a:pt x="9510" y="11342"/>
                  </a:lnTo>
                  <a:lnTo>
                    <a:pt x="9572" y="11341"/>
                  </a:lnTo>
                  <a:lnTo>
                    <a:pt x="9633" y="11340"/>
                  </a:lnTo>
                  <a:lnTo>
                    <a:pt x="9694" y="11338"/>
                  </a:lnTo>
                  <a:lnTo>
                    <a:pt x="9754" y="11336"/>
                  </a:lnTo>
                  <a:lnTo>
                    <a:pt x="9814" y="11333"/>
                  </a:lnTo>
                  <a:lnTo>
                    <a:pt x="9873" y="11330"/>
                  </a:lnTo>
                  <a:lnTo>
                    <a:pt x="9932" y="11326"/>
                  </a:lnTo>
                  <a:lnTo>
                    <a:pt x="9992" y="11321"/>
                  </a:lnTo>
                  <a:lnTo>
                    <a:pt x="10052" y="11317"/>
                  </a:lnTo>
                  <a:lnTo>
                    <a:pt x="10110" y="11311"/>
                  </a:lnTo>
                  <a:lnTo>
                    <a:pt x="10170" y="11305"/>
                  </a:lnTo>
                  <a:lnTo>
                    <a:pt x="10231" y="11298"/>
                  </a:lnTo>
                  <a:lnTo>
                    <a:pt x="10290" y="11290"/>
                  </a:lnTo>
                  <a:lnTo>
                    <a:pt x="10351" y="11282"/>
                  </a:lnTo>
                  <a:lnTo>
                    <a:pt x="10412" y="11272"/>
                  </a:lnTo>
                  <a:lnTo>
                    <a:pt x="10474" y="11263"/>
                  </a:lnTo>
                  <a:lnTo>
                    <a:pt x="10537" y="11252"/>
                  </a:lnTo>
                  <a:lnTo>
                    <a:pt x="10600" y="11241"/>
                  </a:lnTo>
                  <a:lnTo>
                    <a:pt x="10665" y="11229"/>
                  </a:lnTo>
                  <a:lnTo>
                    <a:pt x="10730" y="11217"/>
                  </a:lnTo>
                  <a:lnTo>
                    <a:pt x="10797" y="11203"/>
                  </a:lnTo>
                  <a:lnTo>
                    <a:pt x="10864" y="11189"/>
                  </a:lnTo>
                  <a:lnTo>
                    <a:pt x="10934" y="11173"/>
                  </a:lnTo>
                  <a:lnTo>
                    <a:pt x="11004" y="11157"/>
                  </a:lnTo>
                  <a:lnTo>
                    <a:pt x="11167" y="11118"/>
                  </a:lnTo>
                  <a:lnTo>
                    <a:pt x="11368" y="11067"/>
                  </a:lnTo>
                  <a:lnTo>
                    <a:pt x="11598" y="11008"/>
                  </a:lnTo>
                  <a:lnTo>
                    <a:pt x="11854" y="10940"/>
                  </a:lnTo>
                  <a:lnTo>
                    <a:pt x="12126" y="10867"/>
                  </a:lnTo>
                  <a:lnTo>
                    <a:pt x="12409" y="10792"/>
                  </a:lnTo>
                  <a:lnTo>
                    <a:pt x="12697" y="10714"/>
                  </a:lnTo>
                  <a:lnTo>
                    <a:pt x="12983" y="10636"/>
                  </a:lnTo>
                  <a:lnTo>
                    <a:pt x="13259" y="10560"/>
                  </a:lnTo>
                  <a:lnTo>
                    <a:pt x="13521" y="10489"/>
                  </a:lnTo>
                  <a:lnTo>
                    <a:pt x="13760" y="10423"/>
                  </a:lnTo>
                  <a:lnTo>
                    <a:pt x="13970" y="10364"/>
                  </a:lnTo>
                  <a:lnTo>
                    <a:pt x="14146" y="10316"/>
                  </a:lnTo>
                  <a:lnTo>
                    <a:pt x="14279" y="10278"/>
                  </a:lnTo>
                  <a:lnTo>
                    <a:pt x="14363" y="10255"/>
                  </a:lnTo>
                  <a:lnTo>
                    <a:pt x="14393" y="10247"/>
                  </a:lnTo>
                  <a:close/>
                </a:path>
              </a:pathLst>
            </a:custGeom>
            <a:solidFill>
              <a:srgbClr val="00B0F0"/>
            </a:solidFill>
            <a:ln w="9525">
              <a:noFill/>
              <a:round/>
              <a:headEnd/>
              <a:tailEnd/>
            </a:ln>
          </p:spPr>
          <p:txBody>
            <a:bodyPr vert="horz" wrap="square" lIns="121944" tIns="60972" rIns="121944" bIns="60972"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TextBox 302"/>
            <p:cNvSpPr txBox="1"/>
            <p:nvPr/>
          </p:nvSpPr>
          <p:spPr>
            <a:xfrm>
              <a:off x="7063595" y="5832792"/>
              <a:ext cx="975674" cy="307802"/>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Camera</a:t>
              </a:r>
            </a:p>
          </p:txBody>
        </p:sp>
        <p:sp>
          <p:nvSpPr>
            <p:cNvPr id="49" name="Freeform 151"/>
            <p:cNvSpPr>
              <a:spLocks noEditPoints="1"/>
            </p:cNvSpPr>
            <p:nvPr/>
          </p:nvSpPr>
          <p:spPr bwMode="auto">
            <a:xfrm>
              <a:off x="4063060" y="5364515"/>
              <a:ext cx="317924" cy="462147"/>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solidFill>
              <a:srgbClr val="00B0F0"/>
            </a:solidFill>
            <a:ln w="9525">
              <a:noFill/>
              <a:round/>
              <a:headEnd/>
              <a:tailEnd/>
            </a:ln>
          </p:spPr>
          <p:txBody>
            <a:bodyPr vert="horz" wrap="square" lIns="121944" tIns="60972" rIns="121944" bIns="60972"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0" name="组合 398"/>
            <p:cNvGrpSpPr/>
            <p:nvPr/>
          </p:nvGrpSpPr>
          <p:grpSpPr>
            <a:xfrm>
              <a:off x="3405330" y="5284918"/>
              <a:ext cx="348263" cy="534860"/>
              <a:chOff x="10287403" y="1826574"/>
              <a:chExt cx="2327275" cy="2817813"/>
            </a:xfrm>
            <a:solidFill>
              <a:srgbClr val="00B0F0"/>
            </a:solidFill>
          </p:grpSpPr>
          <p:sp>
            <p:nvSpPr>
              <p:cNvPr id="51" name="Freeform 21"/>
              <p:cNvSpPr>
                <a:spLocks/>
              </p:cNvSpPr>
              <p:nvPr/>
            </p:nvSpPr>
            <p:spPr bwMode="auto">
              <a:xfrm>
                <a:off x="11073215" y="2025012"/>
                <a:ext cx="203200" cy="33338"/>
              </a:xfrm>
              <a:custGeom>
                <a:avLst/>
                <a:gdLst/>
                <a:ahLst/>
                <a:cxnLst>
                  <a:cxn ang="0">
                    <a:pos x="1169" y="0"/>
                  </a:cxn>
                  <a:cxn ang="0">
                    <a:pos x="1190" y="2"/>
                  </a:cxn>
                  <a:cxn ang="0">
                    <a:pos x="1212" y="9"/>
                  </a:cxn>
                  <a:cxn ang="0">
                    <a:pos x="1229" y="19"/>
                  </a:cxn>
                  <a:cxn ang="0">
                    <a:pos x="1246" y="32"/>
                  </a:cxn>
                  <a:cxn ang="0">
                    <a:pos x="1259" y="49"/>
                  </a:cxn>
                  <a:cxn ang="0">
                    <a:pos x="1269" y="66"/>
                  </a:cxn>
                  <a:cxn ang="0">
                    <a:pos x="1276" y="87"/>
                  </a:cxn>
                  <a:cxn ang="0">
                    <a:pos x="1278" y="110"/>
                  </a:cxn>
                  <a:cxn ang="0">
                    <a:pos x="1276" y="131"/>
                  </a:cxn>
                  <a:cxn ang="0">
                    <a:pos x="1269" y="152"/>
                  </a:cxn>
                  <a:cxn ang="0">
                    <a:pos x="1259" y="170"/>
                  </a:cxn>
                  <a:cxn ang="0">
                    <a:pos x="1246" y="186"/>
                  </a:cxn>
                  <a:cxn ang="0">
                    <a:pos x="1229" y="200"/>
                  </a:cxn>
                  <a:cxn ang="0">
                    <a:pos x="1212" y="210"/>
                  </a:cxn>
                  <a:cxn ang="0">
                    <a:pos x="1190" y="216"/>
                  </a:cxn>
                  <a:cxn ang="0">
                    <a:pos x="1169" y="218"/>
                  </a:cxn>
                  <a:cxn ang="0">
                    <a:pos x="97" y="217"/>
                  </a:cxn>
                  <a:cxn ang="0">
                    <a:pos x="76" y="213"/>
                  </a:cxn>
                  <a:cxn ang="0">
                    <a:pos x="56" y="205"/>
                  </a:cxn>
                  <a:cxn ang="0">
                    <a:pos x="38" y="193"/>
                  </a:cxn>
                  <a:cxn ang="0">
                    <a:pos x="24" y="178"/>
                  </a:cxn>
                  <a:cxn ang="0">
                    <a:pos x="12" y="161"/>
                  </a:cxn>
                  <a:cxn ang="0">
                    <a:pos x="4" y="142"/>
                  </a:cxn>
                  <a:cxn ang="0">
                    <a:pos x="0" y="121"/>
                  </a:cxn>
                  <a:cxn ang="0">
                    <a:pos x="0" y="99"/>
                  </a:cxn>
                  <a:cxn ang="0">
                    <a:pos x="4" y="76"/>
                  </a:cxn>
                  <a:cxn ang="0">
                    <a:pos x="12" y="58"/>
                  </a:cxn>
                  <a:cxn ang="0">
                    <a:pos x="24" y="40"/>
                  </a:cxn>
                  <a:cxn ang="0">
                    <a:pos x="38" y="25"/>
                  </a:cxn>
                  <a:cxn ang="0">
                    <a:pos x="56" y="13"/>
                  </a:cxn>
                  <a:cxn ang="0">
                    <a:pos x="76" y="5"/>
                  </a:cxn>
                  <a:cxn ang="0">
                    <a:pos x="97" y="1"/>
                  </a:cxn>
                </a:cxnLst>
                <a:rect l="0" t="0" r="r" b="b"/>
                <a:pathLst>
                  <a:path w="1278" h="218">
                    <a:moveTo>
                      <a:pt x="108" y="0"/>
                    </a:moveTo>
                    <a:lnTo>
                      <a:pt x="1169" y="0"/>
                    </a:lnTo>
                    <a:lnTo>
                      <a:pt x="1180" y="1"/>
                    </a:lnTo>
                    <a:lnTo>
                      <a:pt x="1190" y="2"/>
                    </a:lnTo>
                    <a:lnTo>
                      <a:pt x="1202" y="5"/>
                    </a:lnTo>
                    <a:lnTo>
                      <a:pt x="1212" y="9"/>
                    </a:lnTo>
                    <a:lnTo>
                      <a:pt x="1220" y="13"/>
                    </a:lnTo>
                    <a:lnTo>
                      <a:pt x="1229" y="19"/>
                    </a:lnTo>
                    <a:lnTo>
                      <a:pt x="1238" y="25"/>
                    </a:lnTo>
                    <a:lnTo>
                      <a:pt x="1246" y="32"/>
                    </a:lnTo>
                    <a:lnTo>
                      <a:pt x="1253" y="40"/>
                    </a:lnTo>
                    <a:lnTo>
                      <a:pt x="1259" y="49"/>
                    </a:lnTo>
                    <a:lnTo>
                      <a:pt x="1265" y="58"/>
                    </a:lnTo>
                    <a:lnTo>
                      <a:pt x="1269" y="66"/>
                    </a:lnTo>
                    <a:lnTo>
                      <a:pt x="1272" y="76"/>
                    </a:lnTo>
                    <a:lnTo>
                      <a:pt x="1276" y="87"/>
                    </a:lnTo>
                    <a:lnTo>
                      <a:pt x="1277" y="99"/>
                    </a:lnTo>
                    <a:lnTo>
                      <a:pt x="1278" y="110"/>
                    </a:lnTo>
                    <a:lnTo>
                      <a:pt x="1277" y="121"/>
                    </a:lnTo>
                    <a:lnTo>
                      <a:pt x="1276" y="131"/>
                    </a:lnTo>
                    <a:lnTo>
                      <a:pt x="1272" y="142"/>
                    </a:lnTo>
                    <a:lnTo>
                      <a:pt x="1269" y="152"/>
                    </a:lnTo>
                    <a:lnTo>
                      <a:pt x="1265" y="161"/>
                    </a:lnTo>
                    <a:lnTo>
                      <a:pt x="1259" y="170"/>
                    </a:lnTo>
                    <a:lnTo>
                      <a:pt x="1253" y="178"/>
                    </a:lnTo>
                    <a:lnTo>
                      <a:pt x="1246" y="186"/>
                    </a:lnTo>
                    <a:lnTo>
                      <a:pt x="1238" y="193"/>
                    </a:lnTo>
                    <a:lnTo>
                      <a:pt x="1229" y="200"/>
                    </a:lnTo>
                    <a:lnTo>
                      <a:pt x="1220" y="205"/>
                    </a:lnTo>
                    <a:lnTo>
                      <a:pt x="1212" y="210"/>
                    </a:lnTo>
                    <a:lnTo>
                      <a:pt x="1202" y="213"/>
                    </a:lnTo>
                    <a:lnTo>
                      <a:pt x="1190" y="216"/>
                    </a:lnTo>
                    <a:lnTo>
                      <a:pt x="1180" y="217"/>
                    </a:lnTo>
                    <a:lnTo>
                      <a:pt x="1169" y="218"/>
                    </a:lnTo>
                    <a:lnTo>
                      <a:pt x="108" y="218"/>
                    </a:lnTo>
                    <a:lnTo>
                      <a:pt x="97" y="217"/>
                    </a:lnTo>
                    <a:lnTo>
                      <a:pt x="86" y="216"/>
                    </a:lnTo>
                    <a:lnTo>
                      <a:pt x="76" y="213"/>
                    </a:lnTo>
                    <a:lnTo>
                      <a:pt x="66" y="210"/>
                    </a:lnTo>
                    <a:lnTo>
                      <a:pt x="56" y="205"/>
                    </a:lnTo>
                    <a:lnTo>
                      <a:pt x="47" y="200"/>
                    </a:lnTo>
                    <a:lnTo>
                      <a:pt x="38" y="193"/>
                    </a:lnTo>
                    <a:lnTo>
                      <a:pt x="31" y="186"/>
                    </a:lnTo>
                    <a:lnTo>
                      <a:pt x="24" y="178"/>
                    </a:lnTo>
                    <a:lnTo>
                      <a:pt x="17" y="170"/>
                    </a:lnTo>
                    <a:lnTo>
                      <a:pt x="12" y="161"/>
                    </a:lnTo>
                    <a:lnTo>
                      <a:pt x="7" y="152"/>
                    </a:lnTo>
                    <a:lnTo>
                      <a:pt x="4" y="142"/>
                    </a:lnTo>
                    <a:lnTo>
                      <a:pt x="2" y="131"/>
                    </a:lnTo>
                    <a:lnTo>
                      <a:pt x="0" y="121"/>
                    </a:lnTo>
                    <a:lnTo>
                      <a:pt x="0" y="110"/>
                    </a:lnTo>
                    <a:lnTo>
                      <a:pt x="0" y="99"/>
                    </a:lnTo>
                    <a:lnTo>
                      <a:pt x="2" y="87"/>
                    </a:lnTo>
                    <a:lnTo>
                      <a:pt x="4" y="76"/>
                    </a:lnTo>
                    <a:lnTo>
                      <a:pt x="7" y="66"/>
                    </a:lnTo>
                    <a:lnTo>
                      <a:pt x="12" y="58"/>
                    </a:lnTo>
                    <a:lnTo>
                      <a:pt x="17" y="49"/>
                    </a:lnTo>
                    <a:lnTo>
                      <a:pt x="24" y="40"/>
                    </a:lnTo>
                    <a:lnTo>
                      <a:pt x="31" y="32"/>
                    </a:lnTo>
                    <a:lnTo>
                      <a:pt x="38"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Freeform 22"/>
              <p:cNvSpPr>
                <a:spLocks/>
              </p:cNvSpPr>
              <p:nvPr/>
            </p:nvSpPr>
            <p:spPr bwMode="auto">
              <a:xfrm>
                <a:off x="10455678" y="2025012"/>
                <a:ext cx="28575" cy="30163"/>
              </a:xfrm>
              <a:custGeom>
                <a:avLst/>
                <a:gdLst/>
                <a:ahLst/>
                <a:cxnLst>
                  <a:cxn ang="0">
                    <a:pos x="101" y="182"/>
                  </a:cxn>
                  <a:cxn ang="0">
                    <a:pos x="119" y="178"/>
                  </a:cxn>
                  <a:cxn ang="0">
                    <a:pos x="135" y="170"/>
                  </a:cxn>
                  <a:cxn ang="0">
                    <a:pos x="150" y="162"/>
                  </a:cxn>
                  <a:cxn ang="0">
                    <a:pos x="162" y="148"/>
                  </a:cxn>
                  <a:cxn ang="0">
                    <a:pos x="172" y="134"/>
                  </a:cxn>
                  <a:cxn ang="0">
                    <a:pos x="179" y="117"/>
                  </a:cxn>
                  <a:cxn ang="0">
                    <a:pos x="182" y="99"/>
                  </a:cxn>
                  <a:cxn ang="0">
                    <a:pos x="182" y="82"/>
                  </a:cxn>
                  <a:cxn ang="0">
                    <a:pos x="179"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9" y="178"/>
                    </a:lnTo>
                    <a:lnTo>
                      <a:pt x="126" y="175"/>
                    </a:lnTo>
                    <a:lnTo>
                      <a:pt x="135" y="170"/>
                    </a:lnTo>
                    <a:lnTo>
                      <a:pt x="142" y="166"/>
                    </a:lnTo>
                    <a:lnTo>
                      <a:pt x="150" y="162"/>
                    </a:lnTo>
                    <a:lnTo>
                      <a:pt x="156" y="155"/>
                    </a:lnTo>
                    <a:lnTo>
                      <a:pt x="162" y="148"/>
                    </a:lnTo>
                    <a:lnTo>
                      <a:pt x="167" y="142"/>
                    </a:lnTo>
                    <a:lnTo>
                      <a:pt x="172" y="134"/>
                    </a:lnTo>
                    <a:lnTo>
                      <a:pt x="175" y="126"/>
                    </a:lnTo>
                    <a:lnTo>
                      <a:pt x="179" y="117"/>
                    </a:lnTo>
                    <a:lnTo>
                      <a:pt x="181" y="109"/>
                    </a:lnTo>
                    <a:lnTo>
                      <a:pt x="182" y="99"/>
                    </a:lnTo>
                    <a:lnTo>
                      <a:pt x="183" y="91"/>
                    </a:lnTo>
                    <a:lnTo>
                      <a:pt x="182" y="82"/>
                    </a:lnTo>
                    <a:lnTo>
                      <a:pt x="181" y="72"/>
                    </a:lnTo>
                    <a:lnTo>
                      <a:pt x="179" y="64"/>
                    </a:lnTo>
                    <a:lnTo>
                      <a:pt x="175" y="55"/>
                    </a:lnTo>
                    <a:lnTo>
                      <a:pt x="172" y="47"/>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7"/>
                    </a:lnTo>
                    <a:lnTo>
                      <a:pt x="7" y="55"/>
                    </a:lnTo>
                    <a:lnTo>
                      <a:pt x="4" y="64"/>
                    </a:lnTo>
                    <a:lnTo>
                      <a:pt x="2" y="72"/>
                    </a:lnTo>
                    <a:lnTo>
                      <a:pt x="0" y="82"/>
                    </a:lnTo>
                    <a:lnTo>
                      <a:pt x="0" y="91"/>
                    </a:lnTo>
                    <a:lnTo>
                      <a:pt x="0" y="99"/>
                    </a:lnTo>
                    <a:lnTo>
                      <a:pt x="2" y="109"/>
                    </a:lnTo>
                    <a:lnTo>
                      <a:pt x="4" y="117"/>
                    </a:lnTo>
                    <a:lnTo>
                      <a:pt x="7" y="126"/>
                    </a:lnTo>
                    <a:lnTo>
                      <a:pt x="11" y="134"/>
                    </a:lnTo>
                    <a:lnTo>
                      <a:pt x="16" y="142"/>
                    </a:lnTo>
                    <a:lnTo>
                      <a:pt x="21" y="148"/>
                    </a:lnTo>
                    <a:lnTo>
                      <a:pt x="27"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Freeform 23"/>
              <p:cNvSpPr>
                <a:spLocks/>
              </p:cNvSpPr>
              <p:nvPr/>
            </p:nvSpPr>
            <p:spPr bwMode="auto">
              <a:xfrm>
                <a:off x="10495365" y="2025012"/>
                <a:ext cx="30163" cy="30163"/>
              </a:xfrm>
              <a:custGeom>
                <a:avLst/>
                <a:gdLst/>
                <a:ahLst/>
                <a:cxnLst>
                  <a:cxn ang="0">
                    <a:pos x="101" y="182"/>
                  </a:cxn>
                  <a:cxn ang="0">
                    <a:pos x="119" y="178"/>
                  </a:cxn>
                  <a:cxn ang="0">
                    <a:pos x="135" y="170"/>
                  </a:cxn>
                  <a:cxn ang="0">
                    <a:pos x="150" y="162"/>
                  </a:cxn>
                  <a:cxn ang="0">
                    <a:pos x="162" y="148"/>
                  </a:cxn>
                  <a:cxn ang="0">
                    <a:pos x="172" y="134"/>
                  </a:cxn>
                  <a:cxn ang="0">
                    <a:pos x="178" y="117"/>
                  </a:cxn>
                  <a:cxn ang="0">
                    <a:pos x="182" y="99"/>
                  </a:cxn>
                  <a:cxn ang="0">
                    <a:pos x="182" y="82"/>
                  </a:cxn>
                  <a:cxn ang="0">
                    <a:pos x="178" y="64"/>
                  </a:cxn>
                  <a:cxn ang="0">
                    <a:pos x="172" y="47"/>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3" h="182">
                    <a:moveTo>
                      <a:pt x="92" y="182"/>
                    </a:moveTo>
                    <a:lnTo>
                      <a:pt x="101" y="182"/>
                    </a:lnTo>
                    <a:lnTo>
                      <a:pt x="110" y="180"/>
                    </a:lnTo>
                    <a:lnTo>
                      <a:pt x="119" y="178"/>
                    </a:lnTo>
                    <a:lnTo>
                      <a:pt x="127" y="175"/>
                    </a:lnTo>
                    <a:lnTo>
                      <a:pt x="135" y="170"/>
                    </a:lnTo>
                    <a:lnTo>
                      <a:pt x="142" y="166"/>
                    </a:lnTo>
                    <a:lnTo>
                      <a:pt x="150" y="162"/>
                    </a:lnTo>
                    <a:lnTo>
                      <a:pt x="156" y="155"/>
                    </a:lnTo>
                    <a:lnTo>
                      <a:pt x="162" y="148"/>
                    </a:lnTo>
                    <a:lnTo>
                      <a:pt x="167"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8" y="55"/>
                    </a:lnTo>
                    <a:lnTo>
                      <a:pt x="4" y="64"/>
                    </a:lnTo>
                    <a:lnTo>
                      <a:pt x="2" y="72"/>
                    </a:lnTo>
                    <a:lnTo>
                      <a:pt x="1" y="82"/>
                    </a:lnTo>
                    <a:lnTo>
                      <a:pt x="0" y="91"/>
                    </a:lnTo>
                    <a:lnTo>
                      <a:pt x="1" y="99"/>
                    </a:lnTo>
                    <a:lnTo>
                      <a:pt x="2" y="109"/>
                    </a:lnTo>
                    <a:lnTo>
                      <a:pt x="4" y="117"/>
                    </a:lnTo>
                    <a:lnTo>
                      <a:pt x="8"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Freeform 24"/>
              <p:cNvSpPr>
                <a:spLocks/>
              </p:cNvSpPr>
              <p:nvPr/>
            </p:nvSpPr>
            <p:spPr bwMode="auto">
              <a:xfrm>
                <a:off x="10536640" y="2025012"/>
                <a:ext cx="28575" cy="30163"/>
              </a:xfrm>
              <a:custGeom>
                <a:avLst/>
                <a:gdLst/>
                <a:ahLst/>
                <a:cxnLst>
                  <a:cxn ang="0">
                    <a:pos x="101" y="182"/>
                  </a:cxn>
                  <a:cxn ang="0">
                    <a:pos x="118" y="178"/>
                  </a:cxn>
                  <a:cxn ang="0">
                    <a:pos x="135" y="170"/>
                  </a:cxn>
                  <a:cxn ang="0">
                    <a:pos x="149" y="162"/>
                  </a:cxn>
                  <a:cxn ang="0">
                    <a:pos x="162" y="148"/>
                  </a:cxn>
                  <a:cxn ang="0">
                    <a:pos x="172" y="134"/>
                  </a:cxn>
                  <a:cxn ang="0">
                    <a:pos x="178" y="117"/>
                  </a:cxn>
                  <a:cxn ang="0">
                    <a:pos x="183" y="99"/>
                  </a:cxn>
                  <a:cxn ang="0">
                    <a:pos x="183" y="82"/>
                  </a:cxn>
                  <a:cxn ang="0">
                    <a:pos x="178" y="64"/>
                  </a:cxn>
                  <a:cxn ang="0">
                    <a:pos x="172" y="47"/>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7" y="170"/>
                  </a:cxn>
                  <a:cxn ang="0">
                    <a:pos x="64" y="178"/>
                  </a:cxn>
                  <a:cxn ang="0">
                    <a:pos x="82" y="182"/>
                  </a:cxn>
                </a:cxnLst>
                <a:rect l="0" t="0" r="r" b="b"/>
                <a:pathLst>
                  <a:path w="183" h="182">
                    <a:moveTo>
                      <a:pt x="92" y="182"/>
                    </a:moveTo>
                    <a:lnTo>
                      <a:pt x="101" y="182"/>
                    </a:lnTo>
                    <a:lnTo>
                      <a:pt x="109" y="180"/>
                    </a:lnTo>
                    <a:lnTo>
                      <a:pt x="118" y="178"/>
                    </a:lnTo>
                    <a:lnTo>
                      <a:pt x="127" y="175"/>
                    </a:lnTo>
                    <a:lnTo>
                      <a:pt x="135" y="170"/>
                    </a:lnTo>
                    <a:lnTo>
                      <a:pt x="143" y="166"/>
                    </a:lnTo>
                    <a:lnTo>
                      <a:pt x="149" y="162"/>
                    </a:lnTo>
                    <a:lnTo>
                      <a:pt x="156" y="155"/>
                    </a:lnTo>
                    <a:lnTo>
                      <a:pt x="162" y="148"/>
                    </a:lnTo>
                    <a:lnTo>
                      <a:pt x="167" y="142"/>
                    </a:lnTo>
                    <a:lnTo>
                      <a:pt x="172" y="134"/>
                    </a:lnTo>
                    <a:lnTo>
                      <a:pt x="176" y="126"/>
                    </a:lnTo>
                    <a:lnTo>
                      <a:pt x="178" y="117"/>
                    </a:lnTo>
                    <a:lnTo>
                      <a:pt x="180" y="109"/>
                    </a:lnTo>
                    <a:lnTo>
                      <a:pt x="183" y="99"/>
                    </a:lnTo>
                    <a:lnTo>
                      <a:pt x="183" y="91"/>
                    </a:lnTo>
                    <a:lnTo>
                      <a:pt x="183" y="82"/>
                    </a:lnTo>
                    <a:lnTo>
                      <a:pt x="180" y="72"/>
                    </a:lnTo>
                    <a:lnTo>
                      <a:pt x="178" y="64"/>
                    </a:lnTo>
                    <a:lnTo>
                      <a:pt x="176" y="55"/>
                    </a:lnTo>
                    <a:lnTo>
                      <a:pt x="172" y="47"/>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5" y="142"/>
                    </a:lnTo>
                    <a:lnTo>
                      <a:pt x="21" y="148"/>
                    </a:lnTo>
                    <a:lnTo>
                      <a:pt x="26" y="155"/>
                    </a:lnTo>
                    <a:lnTo>
                      <a:pt x="33" y="162"/>
                    </a:lnTo>
                    <a:lnTo>
                      <a:pt x="41" y="166"/>
                    </a:lnTo>
                    <a:lnTo>
                      <a:pt x="47" y="170"/>
                    </a:lnTo>
                    <a:lnTo>
                      <a:pt x="56"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Freeform 25"/>
              <p:cNvSpPr>
                <a:spLocks/>
              </p:cNvSpPr>
              <p:nvPr/>
            </p:nvSpPr>
            <p:spPr bwMode="auto">
              <a:xfrm>
                <a:off x="10576328" y="2025012"/>
                <a:ext cx="28575" cy="30163"/>
              </a:xfrm>
              <a:custGeom>
                <a:avLst/>
                <a:gdLst/>
                <a:ahLst/>
                <a:cxnLst>
                  <a:cxn ang="0">
                    <a:pos x="100" y="182"/>
                  </a:cxn>
                  <a:cxn ang="0">
                    <a:pos x="118" y="178"/>
                  </a:cxn>
                  <a:cxn ang="0">
                    <a:pos x="135" y="170"/>
                  </a:cxn>
                  <a:cxn ang="0">
                    <a:pos x="149" y="162"/>
                  </a:cxn>
                  <a:cxn ang="0">
                    <a:pos x="161" y="148"/>
                  </a:cxn>
                  <a:cxn ang="0">
                    <a:pos x="171" y="134"/>
                  </a:cxn>
                  <a:cxn ang="0">
                    <a:pos x="178" y="117"/>
                  </a:cxn>
                  <a:cxn ang="0">
                    <a:pos x="182" y="99"/>
                  </a:cxn>
                  <a:cxn ang="0">
                    <a:pos x="182" y="82"/>
                  </a:cxn>
                  <a:cxn ang="0">
                    <a:pos x="178"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7"/>
                  </a:cxn>
                  <a:cxn ang="0">
                    <a:pos x="4" y="64"/>
                  </a:cxn>
                  <a:cxn ang="0">
                    <a:pos x="1" y="82"/>
                  </a:cxn>
                  <a:cxn ang="0">
                    <a:pos x="1" y="99"/>
                  </a:cxn>
                  <a:cxn ang="0">
                    <a:pos x="4" y="117"/>
                  </a:cxn>
                  <a:cxn ang="0">
                    <a:pos x="11" y="134"/>
                  </a:cxn>
                  <a:cxn ang="0">
                    <a:pos x="21" y="148"/>
                  </a:cxn>
                  <a:cxn ang="0">
                    <a:pos x="33" y="162"/>
                  </a:cxn>
                  <a:cxn ang="0">
                    <a:pos x="48" y="170"/>
                  </a:cxn>
                  <a:cxn ang="0">
                    <a:pos x="64" y="178"/>
                  </a:cxn>
                  <a:cxn ang="0">
                    <a:pos x="82" y="182"/>
                  </a:cxn>
                </a:cxnLst>
                <a:rect l="0" t="0" r="r" b="b"/>
                <a:pathLst>
                  <a:path w="182" h="182">
                    <a:moveTo>
                      <a:pt x="92" y="182"/>
                    </a:moveTo>
                    <a:lnTo>
                      <a:pt x="100" y="182"/>
                    </a:lnTo>
                    <a:lnTo>
                      <a:pt x="109" y="180"/>
                    </a:lnTo>
                    <a:lnTo>
                      <a:pt x="118" y="178"/>
                    </a:lnTo>
                    <a:lnTo>
                      <a:pt x="127" y="175"/>
                    </a:lnTo>
                    <a:lnTo>
                      <a:pt x="135" y="170"/>
                    </a:lnTo>
                    <a:lnTo>
                      <a:pt x="143" y="166"/>
                    </a:lnTo>
                    <a:lnTo>
                      <a:pt x="149" y="162"/>
                    </a:lnTo>
                    <a:lnTo>
                      <a:pt x="156" y="155"/>
                    </a:lnTo>
                    <a:lnTo>
                      <a:pt x="161" y="148"/>
                    </a:lnTo>
                    <a:lnTo>
                      <a:pt x="167" y="142"/>
                    </a:lnTo>
                    <a:lnTo>
                      <a:pt x="171" y="134"/>
                    </a:lnTo>
                    <a:lnTo>
                      <a:pt x="176" y="126"/>
                    </a:lnTo>
                    <a:lnTo>
                      <a:pt x="178" y="117"/>
                    </a:lnTo>
                    <a:lnTo>
                      <a:pt x="180" y="109"/>
                    </a:lnTo>
                    <a:lnTo>
                      <a:pt x="182" y="99"/>
                    </a:lnTo>
                    <a:lnTo>
                      <a:pt x="182" y="91"/>
                    </a:lnTo>
                    <a:lnTo>
                      <a:pt x="182" y="82"/>
                    </a:lnTo>
                    <a:lnTo>
                      <a:pt x="180" y="72"/>
                    </a:lnTo>
                    <a:lnTo>
                      <a:pt x="178" y="64"/>
                    </a:lnTo>
                    <a:lnTo>
                      <a:pt x="176" y="55"/>
                    </a:lnTo>
                    <a:lnTo>
                      <a:pt x="171" y="47"/>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7"/>
                    </a:lnTo>
                    <a:lnTo>
                      <a:pt x="7" y="55"/>
                    </a:lnTo>
                    <a:lnTo>
                      <a:pt x="4" y="64"/>
                    </a:lnTo>
                    <a:lnTo>
                      <a:pt x="2" y="72"/>
                    </a:lnTo>
                    <a:lnTo>
                      <a:pt x="1" y="82"/>
                    </a:lnTo>
                    <a:lnTo>
                      <a:pt x="0" y="91"/>
                    </a:lnTo>
                    <a:lnTo>
                      <a:pt x="1" y="99"/>
                    </a:lnTo>
                    <a:lnTo>
                      <a:pt x="2" y="109"/>
                    </a:lnTo>
                    <a:lnTo>
                      <a:pt x="4" y="117"/>
                    </a:lnTo>
                    <a:lnTo>
                      <a:pt x="7" y="126"/>
                    </a:lnTo>
                    <a:lnTo>
                      <a:pt x="11" y="134"/>
                    </a:lnTo>
                    <a:lnTo>
                      <a:pt x="16" y="142"/>
                    </a:lnTo>
                    <a:lnTo>
                      <a:pt x="21" y="148"/>
                    </a:lnTo>
                    <a:lnTo>
                      <a:pt x="27" y="155"/>
                    </a:lnTo>
                    <a:lnTo>
                      <a:pt x="33" y="162"/>
                    </a:lnTo>
                    <a:lnTo>
                      <a:pt x="41" y="166"/>
                    </a:lnTo>
                    <a:lnTo>
                      <a:pt x="48" y="170"/>
                    </a:lnTo>
                    <a:lnTo>
                      <a:pt x="56" y="175"/>
                    </a:lnTo>
                    <a:lnTo>
                      <a:pt x="64"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Freeform 26"/>
              <p:cNvSpPr>
                <a:spLocks/>
              </p:cNvSpPr>
              <p:nvPr/>
            </p:nvSpPr>
            <p:spPr bwMode="auto">
              <a:xfrm>
                <a:off x="10616015" y="2025012"/>
                <a:ext cx="28575" cy="30163"/>
              </a:xfrm>
              <a:custGeom>
                <a:avLst/>
                <a:gdLst/>
                <a:ahLst/>
                <a:cxnLst>
                  <a:cxn ang="0">
                    <a:pos x="100" y="182"/>
                  </a:cxn>
                  <a:cxn ang="0">
                    <a:pos x="118" y="178"/>
                  </a:cxn>
                  <a:cxn ang="0">
                    <a:pos x="135"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7"/>
                  </a:cxn>
                  <a:cxn ang="0">
                    <a:pos x="4" y="64"/>
                  </a:cxn>
                  <a:cxn ang="0">
                    <a:pos x="0" y="82"/>
                  </a:cxn>
                  <a:cxn ang="0">
                    <a:pos x="0" y="99"/>
                  </a:cxn>
                  <a:cxn ang="0">
                    <a:pos x="4" y="117"/>
                  </a:cxn>
                  <a:cxn ang="0">
                    <a:pos x="10" y="134"/>
                  </a:cxn>
                  <a:cxn ang="0">
                    <a:pos x="20" y="148"/>
                  </a:cxn>
                  <a:cxn ang="0">
                    <a:pos x="34" y="162"/>
                  </a:cxn>
                  <a:cxn ang="0">
                    <a:pos x="48" y="170"/>
                  </a:cxn>
                  <a:cxn ang="0">
                    <a:pos x="64" y="178"/>
                  </a:cxn>
                  <a:cxn ang="0">
                    <a:pos x="82" y="182"/>
                  </a:cxn>
                </a:cxnLst>
                <a:rect l="0" t="0" r="r" b="b"/>
                <a:pathLst>
                  <a:path w="182" h="182">
                    <a:moveTo>
                      <a:pt x="91" y="182"/>
                    </a:moveTo>
                    <a:lnTo>
                      <a:pt x="100" y="182"/>
                    </a:lnTo>
                    <a:lnTo>
                      <a:pt x="109" y="180"/>
                    </a:lnTo>
                    <a:lnTo>
                      <a:pt x="118" y="178"/>
                    </a:lnTo>
                    <a:lnTo>
                      <a:pt x="127" y="175"/>
                    </a:lnTo>
                    <a:lnTo>
                      <a:pt x="135" y="170"/>
                    </a:lnTo>
                    <a:lnTo>
                      <a:pt x="142" y="166"/>
                    </a:lnTo>
                    <a:lnTo>
                      <a:pt x="149" y="162"/>
                    </a:lnTo>
                    <a:lnTo>
                      <a:pt x="156" y="155"/>
                    </a:lnTo>
                    <a:lnTo>
                      <a:pt x="161" y="148"/>
                    </a:lnTo>
                    <a:lnTo>
                      <a:pt x="167" y="142"/>
                    </a:lnTo>
                    <a:lnTo>
                      <a:pt x="171" y="134"/>
                    </a:lnTo>
                    <a:lnTo>
                      <a:pt x="176" y="126"/>
                    </a:lnTo>
                    <a:lnTo>
                      <a:pt x="179" y="117"/>
                    </a:lnTo>
                    <a:lnTo>
                      <a:pt x="181" y="109"/>
                    </a:lnTo>
                    <a:lnTo>
                      <a:pt x="182" y="99"/>
                    </a:lnTo>
                    <a:lnTo>
                      <a:pt x="182" y="91"/>
                    </a:lnTo>
                    <a:lnTo>
                      <a:pt x="182" y="82"/>
                    </a:lnTo>
                    <a:lnTo>
                      <a:pt x="181" y="72"/>
                    </a:lnTo>
                    <a:lnTo>
                      <a:pt x="179" y="64"/>
                    </a:lnTo>
                    <a:lnTo>
                      <a:pt x="176" y="55"/>
                    </a:lnTo>
                    <a:lnTo>
                      <a:pt x="171" y="47"/>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7"/>
                    </a:lnTo>
                    <a:lnTo>
                      <a:pt x="7" y="55"/>
                    </a:lnTo>
                    <a:lnTo>
                      <a:pt x="4" y="64"/>
                    </a:lnTo>
                    <a:lnTo>
                      <a:pt x="2" y="72"/>
                    </a:lnTo>
                    <a:lnTo>
                      <a:pt x="0" y="82"/>
                    </a:lnTo>
                    <a:lnTo>
                      <a:pt x="0" y="91"/>
                    </a:lnTo>
                    <a:lnTo>
                      <a:pt x="0" y="99"/>
                    </a:lnTo>
                    <a:lnTo>
                      <a:pt x="2" y="109"/>
                    </a:lnTo>
                    <a:lnTo>
                      <a:pt x="4" y="117"/>
                    </a:lnTo>
                    <a:lnTo>
                      <a:pt x="7" y="126"/>
                    </a:lnTo>
                    <a:lnTo>
                      <a:pt x="10" y="134"/>
                    </a:lnTo>
                    <a:lnTo>
                      <a:pt x="16" y="142"/>
                    </a:lnTo>
                    <a:lnTo>
                      <a:pt x="20" y="148"/>
                    </a:lnTo>
                    <a:lnTo>
                      <a:pt x="27" y="155"/>
                    </a:lnTo>
                    <a:lnTo>
                      <a:pt x="34" y="162"/>
                    </a:lnTo>
                    <a:lnTo>
                      <a:pt x="40" y="166"/>
                    </a:lnTo>
                    <a:lnTo>
                      <a:pt x="48" y="170"/>
                    </a:lnTo>
                    <a:lnTo>
                      <a:pt x="56"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Freeform 27"/>
              <p:cNvSpPr>
                <a:spLocks/>
              </p:cNvSpPr>
              <p:nvPr/>
            </p:nvSpPr>
            <p:spPr bwMode="auto">
              <a:xfrm>
                <a:off x="11073215" y="2212337"/>
                <a:ext cx="203200" cy="34925"/>
              </a:xfrm>
              <a:custGeom>
                <a:avLst/>
                <a:gdLst/>
                <a:ahLst/>
                <a:cxnLst>
                  <a:cxn ang="0">
                    <a:pos x="1169" y="0"/>
                  </a:cxn>
                  <a:cxn ang="0">
                    <a:pos x="1190" y="3"/>
                  </a:cxn>
                  <a:cxn ang="0">
                    <a:pos x="1212" y="9"/>
                  </a:cxn>
                  <a:cxn ang="0">
                    <a:pos x="1229" y="19"/>
                  </a:cxn>
                  <a:cxn ang="0">
                    <a:pos x="1246" y="33"/>
                  </a:cxn>
                  <a:cxn ang="0">
                    <a:pos x="1259" y="49"/>
                  </a:cxn>
                  <a:cxn ang="0">
                    <a:pos x="1269" y="67"/>
                  </a:cxn>
                  <a:cxn ang="0">
                    <a:pos x="1276" y="88"/>
                  </a:cxn>
                  <a:cxn ang="0">
                    <a:pos x="1278" y="109"/>
                  </a:cxn>
                  <a:cxn ang="0">
                    <a:pos x="1276" y="131"/>
                  </a:cxn>
                  <a:cxn ang="0">
                    <a:pos x="1269" y="152"/>
                  </a:cxn>
                  <a:cxn ang="0">
                    <a:pos x="1259" y="170"/>
                  </a:cxn>
                  <a:cxn ang="0">
                    <a:pos x="1246" y="187"/>
                  </a:cxn>
                  <a:cxn ang="0">
                    <a:pos x="1229" y="200"/>
                  </a:cxn>
                  <a:cxn ang="0">
                    <a:pos x="1212" y="210"/>
                  </a:cxn>
                  <a:cxn ang="0">
                    <a:pos x="1190" y="217"/>
                  </a:cxn>
                  <a:cxn ang="0">
                    <a:pos x="1169" y="219"/>
                  </a:cxn>
                  <a:cxn ang="0">
                    <a:pos x="97" y="218"/>
                  </a:cxn>
                  <a:cxn ang="0">
                    <a:pos x="76" y="213"/>
                  </a:cxn>
                  <a:cxn ang="0">
                    <a:pos x="56" y="206"/>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4"/>
                  </a:cxn>
                  <a:cxn ang="0">
                    <a:pos x="76" y="6"/>
                  </a:cxn>
                  <a:cxn ang="0">
                    <a:pos x="97" y="2"/>
                  </a:cxn>
                </a:cxnLst>
                <a:rect l="0" t="0" r="r" b="b"/>
                <a:pathLst>
                  <a:path w="1278" h="219">
                    <a:moveTo>
                      <a:pt x="108" y="0"/>
                    </a:moveTo>
                    <a:lnTo>
                      <a:pt x="1169" y="0"/>
                    </a:lnTo>
                    <a:lnTo>
                      <a:pt x="1180" y="2"/>
                    </a:lnTo>
                    <a:lnTo>
                      <a:pt x="1190" y="3"/>
                    </a:lnTo>
                    <a:lnTo>
                      <a:pt x="1202" y="6"/>
                    </a:lnTo>
                    <a:lnTo>
                      <a:pt x="1212" y="9"/>
                    </a:lnTo>
                    <a:lnTo>
                      <a:pt x="1220" y="14"/>
                    </a:lnTo>
                    <a:lnTo>
                      <a:pt x="1229" y="19"/>
                    </a:lnTo>
                    <a:lnTo>
                      <a:pt x="1238" y="26"/>
                    </a:lnTo>
                    <a:lnTo>
                      <a:pt x="1246" y="33"/>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2"/>
                    </a:lnTo>
                    <a:lnTo>
                      <a:pt x="1265" y="161"/>
                    </a:lnTo>
                    <a:lnTo>
                      <a:pt x="1259" y="170"/>
                    </a:lnTo>
                    <a:lnTo>
                      <a:pt x="1253" y="179"/>
                    </a:lnTo>
                    <a:lnTo>
                      <a:pt x="1246" y="187"/>
                    </a:lnTo>
                    <a:lnTo>
                      <a:pt x="1238" y="193"/>
                    </a:lnTo>
                    <a:lnTo>
                      <a:pt x="1229" y="200"/>
                    </a:lnTo>
                    <a:lnTo>
                      <a:pt x="1220" y="206"/>
                    </a:lnTo>
                    <a:lnTo>
                      <a:pt x="1212" y="210"/>
                    </a:lnTo>
                    <a:lnTo>
                      <a:pt x="1202" y="213"/>
                    </a:lnTo>
                    <a:lnTo>
                      <a:pt x="1190" y="217"/>
                    </a:lnTo>
                    <a:lnTo>
                      <a:pt x="1180" y="218"/>
                    </a:lnTo>
                    <a:lnTo>
                      <a:pt x="1169" y="219"/>
                    </a:lnTo>
                    <a:lnTo>
                      <a:pt x="108" y="219"/>
                    </a:lnTo>
                    <a:lnTo>
                      <a:pt x="97" y="218"/>
                    </a:lnTo>
                    <a:lnTo>
                      <a:pt x="86" y="217"/>
                    </a:lnTo>
                    <a:lnTo>
                      <a:pt x="76" y="213"/>
                    </a:lnTo>
                    <a:lnTo>
                      <a:pt x="66" y="210"/>
                    </a:lnTo>
                    <a:lnTo>
                      <a:pt x="56" y="206"/>
                    </a:lnTo>
                    <a:lnTo>
                      <a:pt x="47" y="200"/>
                    </a:lnTo>
                    <a:lnTo>
                      <a:pt x="38" y="193"/>
                    </a:lnTo>
                    <a:lnTo>
                      <a:pt x="31" y="187"/>
                    </a:lnTo>
                    <a:lnTo>
                      <a:pt x="24" y="179"/>
                    </a:lnTo>
                    <a:lnTo>
                      <a:pt x="17" y="170"/>
                    </a:lnTo>
                    <a:lnTo>
                      <a:pt x="12" y="161"/>
                    </a:lnTo>
                    <a:lnTo>
                      <a:pt x="7" y="152"/>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3"/>
                    </a:lnTo>
                    <a:lnTo>
                      <a:pt x="38"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Freeform 28"/>
              <p:cNvSpPr>
                <a:spLocks/>
              </p:cNvSpPr>
              <p:nvPr/>
            </p:nvSpPr>
            <p:spPr bwMode="auto">
              <a:xfrm>
                <a:off x="10455678" y="2213924"/>
                <a:ext cx="28575" cy="28575"/>
              </a:xfrm>
              <a:custGeom>
                <a:avLst/>
                <a:gdLst/>
                <a:ahLst/>
                <a:cxnLst>
                  <a:cxn ang="0">
                    <a:pos x="101" y="182"/>
                  </a:cxn>
                  <a:cxn ang="0">
                    <a:pos x="119" y="179"/>
                  </a:cxn>
                  <a:cxn ang="0">
                    <a:pos x="135" y="171"/>
                  </a:cxn>
                  <a:cxn ang="0">
                    <a:pos x="150" y="161"/>
                  </a:cxn>
                  <a:cxn ang="0">
                    <a:pos x="162" y="149"/>
                  </a:cxn>
                  <a:cxn ang="0">
                    <a:pos x="172" y="134"/>
                  </a:cxn>
                  <a:cxn ang="0">
                    <a:pos x="179" y="118"/>
                  </a:cxn>
                  <a:cxn ang="0">
                    <a:pos x="182" y="100"/>
                  </a:cxn>
                  <a:cxn ang="0">
                    <a:pos x="182" y="82"/>
                  </a:cxn>
                  <a:cxn ang="0">
                    <a:pos x="179"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9" y="179"/>
                    </a:lnTo>
                    <a:lnTo>
                      <a:pt x="126" y="175"/>
                    </a:lnTo>
                    <a:lnTo>
                      <a:pt x="135" y="171"/>
                    </a:lnTo>
                    <a:lnTo>
                      <a:pt x="142" y="167"/>
                    </a:lnTo>
                    <a:lnTo>
                      <a:pt x="150" y="161"/>
                    </a:lnTo>
                    <a:lnTo>
                      <a:pt x="156" y="156"/>
                    </a:lnTo>
                    <a:lnTo>
                      <a:pt x="162" y="149"/>
                    </a:lnTo>
                    <a:lnTo>
                      <a:pt x="167" y="142"/>
                    </a:lnTo>
                    <a:lnTo>
                      <a:pt x="172" y="134"/>
                    </a:lnTo>
                    <a:lnTo>
                      <a:pt x="175" y="127"/>
                    </a:lnTo>
                    <a:lnTo>
                      <a:pt x="179" y="118"/>
                    </a:lnTo>
                    <a:lnTo>
                      <a:pt x="181" y="109"/>
                    </a:lnTo>
                    <a:lnTo>
                      <a:pt x="182" y="100"/>
                    </a:lnTo>
                    <a:lnTo>
                      <a:pt x="183" y="91"/>
                    </a:lnTo>
                    <a:lnTo>
                      <a:pt x="182" y="82"/>
                    </a:lnTo>
                    <a:lnTo>
                      <a:pt x="181" y="72"/>
                    </a:lnTo>
                    <a:lnTo>
                      <a:pt x="179" y="63"/>
                    </a:lnTo>
                    <a:lnTo>
                      <a:pt x="175" y="56"/>
                    </a:lnTo>
                    <a:lnTo>
                      <a:pt x="172" y="48"/>
                    </a:lnTo>
                    <a:lnTo>
                      <a:pt x="167" y="40"/>
                    </a:lnTo>
                    <a:lnTo>
                      <a:pt x="162" y="33"/>
                    </a:lnTo>
                    <a:lnTo>
                      <a:pt x="156" y="27"/>
                    </a:lnTo>
                    <a:lnTo>
                      <a:pt x="150" y="20"/>
                    </a:lnTo>
                    <a:lnTo>
                      <a:pt x="142" y="16"/>
                    </a:lnTo>
                    <a:lnTo>
                      <a:pt x="135" y="11"/>
                    </a:lnTo>
                    <a:lnTo>
                      <a:pt x="126" y="7"/>
                    </a:lnTo>
                    <a:lnTo>
                      <a:pt x="119" y="4"/>
                    </a:lnTo>
                    <a:lnTo>
                      <a:pt x="110" y="1"/>
                    </a:lnTo>
                    <a:lnTo>
                      <a:pt x="101" y="0"/>
                    </a:lnTo>
                    <a:lnTo>
                      <a:pt x="91" y="0"/>
                    </a:lnTo>
                    <a:lnTo>
                      <a:pt x="82" y="0"/>
                    </a:lnTo>
                    <a:lnTo>
                      <a:pt x="73" y="1"/>
                    </a:lnTo>
                    <a:lnTo>
                      <a:pt x="64" y="4"/>
                    </a:lnTo>
                    <a:lnTo>
                      <a:pt x="55" y="7"/>
                    </a:lnTo>
                    <a:lnTo>
                      <a:pt x="48" y="11"/>
                    </a:lnTo>
                    <a:lnTo>
                      <a:pt x="40" y="16"/>
                    </a:lnTo>
                    <a:lnTo>
                      <a:pt x="33" y="20"/>
                    </a:lnTo>
                    <a:lnTo>
                      <a:pt x="27" y="27"/>
                    </a:lnTo>
                    <a:lnTo>
                      <a:pt x="21" y="33"/>
                    </a:lnTo>
                    <a:lnTo>
                      <a:pt x="16" y="40"/>
                    </a:lnTo>
                    <a:lnTo>
                      <a:pt x="11" y="48"/>
                    </a:lnTo>
                    <a:lnTo>
                      <a:pt x="7" y="56"/>
                    </a:lnTo>
                    <a:lnTo>
                      <a:pt x="4" y="63"/>
                    </a:lnTo>
                    <a:lnTo>
                      <a:pt x="2" y="72"/>
                    </a:lnTo>
                    <a:lnTo>
                      <a:pt x="0" y="82"/>
                    </a:lnTo>
                    <a:lnTo>
                      <a:pt x="0" y="91"/>
                    </a:lnTo>
                    <a:lnTo>
                      <a:pt x="0" y="100"/>
                    </a:lnTo>
                    <a:lnTo>
                      <a:pt x="2" y="109"/>
                    </a:lnTo>
                    <a:lnTo>
                      <a:pt x="4" y="118"/>
                    </a:lnTo>
                    <a:lnTo>
                      <a:pt x="7" y="127"/>
                    </a:lnTo>
                    <a:lnTo>
                      <a:pt x="11" y="134"/>
                    </a:lnTo>
                    <a:lnTo>
                      <a:pt x="16" y="142"/>
                    </a:lnTo>
                    <a:lnTo>
                      <a:pt x="21" y="149"/>
                    </a:lnTo>
                    <a:lnTo>
                      <a:pt x="27"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Freeform 29"/>
              <p:cNvSpPr>
                <a:spLocks/>
              </p:cNvSpPr>
              <p:nvPr/>
            </p:nvSpPr>
            <p:spPr bwMode="auto">
              <a:xfrm>
                <a:off x="10495365" y="2213924"/>
                <a:ext cx="30163" cy="28575"/>
              </a:xfrm>
              <a:custGeom>
                <a:avLst/>
                <a:gdLst/>
                <a:ahLst/>
                <a:cxnLst>
                  <a:cxn ang="0">
                    <a:pos x="101" y="182"/>
                  </a:cxn>
                  <a:cxn ang="0">
                    <a:pos x="119" y="179"/>
                  </a:cxn>
                  <a:cxn ang="0">
                    <a:pos x="135" y="171"/>
                  </a:cxn>
                  <a:cxn ang="0">
                    <a:pos x="150" y="161"/>
                  </a:cxn>
                  <a:cxn ang="0">
                    <a:pos x="162" y="149"/>
                  </a:cxn>
                  <a:cxn ang="0">
                    <a:pos x="172" y="134"/>
                  </a:cxn>
                  <a:cxn ang="0">
                    <a:pos x="178" y="118"/>
                  </a:cxn>
                  <a:cxn ang="0">
                    <a:pos x="182" y="100"/>
                  </a:cxn>
                  <a:cxn ang="0">
                    <a:pos x="182" y="82"/>
                  </a:cxn>
                  <a:cxn ang="0">
                    <a:pos x="178" y="63"/>
                  </a:cxn>
                  <a:cxn ang="0">
                    <a:pos x="172" y="48"/>
                  </a:cxn>
                  <a:cxn ang="0">
                    <a:pos x="162" y="33"/>
                  </a:cxn>
                  <a:cxn ang="0">
                    <a:pos x="150" y="20"/>
                  </a:cxn>
                  <a:cxn ang="0">
                    <a:pos x="135" y="11"/>
                  </a:cxn>
                  <a:cxn ang="0">
                    <a:pos x="119" y="4"/>
                  </a:cxn>
                  <a:cxn ang="0">
                    <a:pos x="101"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3" h="182">
                    <a:moveTo>
                      <a:pt x="92" y="182"/>
                    </a:moveTo>
                    <a:lnTo>
                      <a:pt x="101" y="182"/>
                    </a:lnTo>
                    <a:lnTo>
                      <a:pt x="110" y="181"/>
                    </a:lnTo>
                    <a:lnTo>
                      <a:pt x="119" y="179"/>
                    </a:lnTo>
                    <a:lnTo>
                      <a:pt x="127" y="175"/>
                    </a:lnTo>
                    <a:lnTo>
                      <a:pt x="135" y="171"/>
                    </a:lnTo>
                    <a:lnTo>
                      <a:pt x="142" y="167"/>
                    </a:lnTo>
                    <a:lnTo>
                      <a:pt x="150" y="161"/>
                    </a:lnTo>
                    <a:lnTo>
                      <a:pt x="156" y="156"/>
                    </a:lnTo>
                    <a:lnTo>
                      <a:pt x="162" y="149"/>
                    </a:lnTo>
                    <a:lnTo>
                      <a:pt x="167"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7" y="40"/>
                    </a:lnTo>
                    <a:lnTo>
                      <a:pt x="162" y="33"/>
                    </a:lnTo>
                    <a:lnTo>
                      <a:pt x="156" y="27"/>
                    </a:lnTo>
                    <a:lnTo>
                      <a:pt x="150" y="20"/>
                    </a:lnTo>
                    <a:lnTo>
                      <a:pt x="142" y="16"/>
                    </a:lnTo>
                    <a:lnTo>
                      <a:pt x="135" y="11"/>
                    </a:lnTo>
                    <a:lnTo>
                      <a:pt x="127" y="7"/>
                    </a:lnTo>
                    <a:lnTo>
                      <a:pt x="119" y="4"/>
                    </a:lnTo>
                    <a:lnTo>
                      <a:pt x="110" y="1"/>
                    </a:lnTo>
                    <a:lnTo>
                      <a:pt x="101" y="0"/>
                    </a:lnTo>
                    <a:lnTo>
                      <a:pt x="92"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8" y="56"/>
                    </a:lnTo>
                    <a:lnTo>
                      <a:pt x="4" y="63"/>
                    </a:lnTo>
                    <a:lnTo>
                      <a:pt x="2" y="72"/>
                    </a:lnTo>
                    <a:lnTo>
                      <a:pt x="1" y="82"/>
                    </a:lnTo>
                    <a:lnTo>
                      <a:pt x="0" y="91"/>
                    </a:lnTo>
                    <a:lnTo>
                      <a:pt x="1" y="100"/>
                    </a:lnTo>
                    <a:lnTo>
                      <a:pt x="2" y="109"/>
                    </a:lnTo>
                    <a:lnTo>
                      <a:pt x="4" y="118"/>
                    </a:lnTo>
                    <a:lnTo>
                      <a:pt x="8"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Freeform 30"/>
              <p:cNvSpPr>
                <a:spLocks/>
              </p:cNvSpPr>
              <p:nvPr/>
            </p:nvSpPr>
            <p:spPr bwMode="auto">
              <a:xfrm>
                <a:off x="10536640" y="2213924"/>
                <a:ext cx="28575" cy="28575"/>
              </a:xfrm>
              <a:custGeom>
                <a:avLst/>
                <a:gdLst/>
                <a:ahLst/>
                <a:cxnLst>
                  <a:cxn ang="0">
                    <a:pos x="101" y="182"/>
                  </a:cxn>
                  <a:cxn ang="0">
                    <a:pos x="118" y="179"/>
                  </a:cxn>
                  <a:cxn ang="0">
                    <a:pos x="135" y="171"/>
                  </a:cxn>
                  <a:cxn ang="0">
                    <a:pos x="149" y="161"/>
                  </a:cxn>
                  <a:cxn ang="0">
                    <a:pos x="162" y="149"/>
                  </a:cxn>
                  <a:cxn ang="0">
                    <a:pos x="172" y="134"/>
                  </a:cxn>
                  <a:cxn ang="0">
                    <a:pos x="178" y="118"/>
                  </a:cxn>
                  <a:cxn ang="0">
                    <a:pos x="183" y="100"/>
                  </a:cxn>
                  <a:cxn ang="0">
                    <a:pos x="183" y="82"/>
                  </a:cxn>
                  <a:cxn ang="0">
                    <a:pos x="178" y="63"/>
                  </a:cxn>
                  <a:cxn ang="0">
                    <a:pos x="172" y="48"/>
                  </a:cxn>
                  <a:cxn ang="0">
                    <a:pos x="162" y="33"/>
                  </a:cxn>
                  <a:cxn ang="0">
                    <a:pos x="149" y="20"/>
                  </a:cxn>
                  <a:cxn ang="0">
                    <a:pos x="135" y="11"/>
                  </a:cxn>
                  <a:cxn ang="0">
                    <a:pos x="118" y="4"/>
                  </a:cxn>
                  <a:cxn ang="0">
                    <a:pos x="101" y="0"/>
                  </a:cxn>
                  <a:cxn ang="0">
                    <a:pos x="82" y="0"/>
                  </a:cxn>
                  <a:cxn ang="0">
                    <a:pos x="64" y="4"/>
                  </a:cxn>
                  <a:cxn ang="0">
                    <a:pos x="47"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7" y="171"/>
                  </a:cxn>
                  <a:cxn ang="0">
                    <a:pos x="64" y="179"/>
                  </a:cxn>
                  <a:cxn ang="0">
                    <a:pos x="82" y="182"/>
                  </a:cxn>
                </a:cxnLst>
                <a:rect l="0" t="0" r="r" b="b"/>
                <a:pathLst>
                  <a:path w="183" h="182">
                    <a:moveTo>
                      <a:pt x="92" y="182"/>
                    </a:moveTo>
                    <a:lnTo>
                      <a:pt x="101" y="182"/>
                    </a:lnTo>
                    <a:lnTo>
                      <a:pt x="109" y="181"/>
                    </a:lnTo>
                    <a:lnTo>
                      <a:pt x="118" y="179"/>
                    </a:lnTo>
                    <a:lnTo>
                      <a:pt x="127" y="175"/>
                    </a:lnTo>
                    <a:lnTo>
                      <a:pt x="135" y="171"/>
                    </a:lnTo>
                    <a:lnTo>
                      <a:pt x="143" y="167"/>
                    </a:lnTo>
                    <a:lnTo>
                      <a:pt x="149" y="161"/>
                    </a:lnTo>
                    <a:lnTo>
                      <a:pt x="156" y="156"/>
                    </a:lnTo>
                    <a:lnTo>
                      <a:pt x="162" y="149"/>
                    </a:lnTo>
                    <a:lnTo>
                      <a:pt x="167" y="142"/>
                    </a:lnTo>
                    <a:lnTo>
                      <a:pt x="172" y="134"/>
                    </a:lnTo>
                    <a:lnTo>
                      <a:pt x="176" y="127"/>
                    </a:lnTo>
                    <a:lnTo>
                      <a:pt x="178" y="118"/>
                    </a:lnTo>
                    <a:lnTo>
                      <a:pt x="180" y="109"/>
                    </a:lnTo>
                    <a:lnTo>
                      <a:pt x="183" y="100"/>
                    </a:lnTo>
                    <a:lnTo>
                      <a:pt x="183" y="91"/>
                    </a:lnTo>
                    <a:lnTo>
                      <a:pt x="183" y="82"/>
                    </a:lnTo>
                    <a:lnTo>
                      <a:pt x="180" y="72"/>
                    </a:lnTo>
                    <a:lnTo>
                      <a:pt x="178" y="63"/>
                    </a:lnTo>
                    <a:lnTo>
                      <a:pt x="176" y="56"/>
                    </a:lnTo>
                    <a:lnTo>
                      <a:pt x="172" y="48"/>
                    </a:lnTo>
                    <a:lnTo>
                      <a:pt x="167" y="40"/>
                    </a:lnTo>
                    <a:lnTo>
                      <a:pt x="162" y="33"/>
                    </a:lnTo>
                    <a:lnTo>
                      <a:pt x="156" y="27"/>
                    </a:lnTo>
                    <a:lnTo>
                      <a:pt x="149" y="20"/>
                    </a:lnTo>
                    <a:lnTo>
                      <a:pt x="143" y="16"/>
                    </a:lnTo>
                    <a:lnTo>
                      <a:pt x="135" y="11"/>
                    </a:lnTo>
                    <a:lnTo>
                      <a:pt x="127" y="7"/>
                    </a:lnTo>
                    <a:lnTo>
                      <a:pt x="118" y="4"/>
                    </a:lnTo>
                    <a:lnTo>
                      <a:pt x="109" y="1"/>
                    </a:lnTo>
                    <a:lnTo>
                      <a:pt x="101" y="0"/>
                    </a:lnTo>
                    <a:lnTo>
                      <a:pt x="92" y="0"/>
                    </a:lnTo>
                    <a:lnTo>
                      <a:pt x="82" y="0"/>
                    </a:lnTo>
                    <a:lnTo>
                      <a:pt x="73" y="1"/>
                    </a:lnTo>
                    <a:lnTo>
                      <a:pt x="64" y="4"/>
                    </a:lnTo>
                    <a:lnTo>
                      <a:pt x="56" y="7"/>
                    </a:lnTo>
                    <a:lnTo>
                      <a:pt x="47" y="11"/>
                    </a:lnTo>
                    <a:lnTo>
                      <a:pt x="41" y="16"/>
                    </a:lnTo>
                    <a:lnTo>
                      <a:pt x="33" y="20"/>
                    </a:lnTo>
                    <a:lnTo>
                      <a:pt x="26" y="27"/>
                    </a:lnTo>
                    <a:lnTo>
                      <a:pt x="21" y="33"/>
                    </a:lnTo>
                    <a:lnTo>
                      <a:pt x="15"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5" y="142"/>
                    </a:lnTo>
                    <a:lnTo>
                      <a:pt x="21" y="149"/>
                    </a:lnTo>
                    <a:lnTo>
                      <a:pt x="26" y="156"/>
                    </a:lnTo>
                    <a:lnTo>
                      <a:pt x="33" y="161"/>
                    </a:lnTo>
                    <a:lnTo>
                      <a:pt x="41" y="167"/>
                    </a:lnTo>
                    <a:lnTo>
                      <a:pt x="47" y="171"/>
                    </a:lnTo>
                    <a:lnTo>
                      <a:pt x="56"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Freeform 31"/>
              <p:cNvSpPr>
                <a:spLocks/>
              </p:cNvSpPr>
              <p:nvPr/>
            </p:nvSpPr>
            <p:spPr bwMode="auto">
              <a:xfrm>
                <a:off x="10576328" y="2213924"/>
                <a:ext cx="28575" cy="28575"/>
              </a:xfrm>
              <a:custGeom>
                <a:avLst/>
                <a:gdLst/>
                <a:ahLst/>
                <a:cxnLst>
                  <a:cxn ang="0">
                    <a:pos x="100" y="182"/>
                  </a:cxn>
                  <a:cxn ang="0">
                    <a:pos x="118" y="179"/>
                  </a:cxn>
                  <a:cxn ang="0">
                    <a:pos x="135" y="171"/>
                  </a:cxn>
                  <a:cxn ang="0">
                    <a:pos x="149" y="161"/>
                  </a:cxn>
                  <a:cxn ang="0">
                    <a:pos x="161" y="149"/>
                  </a:cxn>
                  <a:cxn ang="0">
                    <a:pos x="171" y="134"/>
                  </a:cxn>
                  <a:cxn ang="0">
                    <a:pos x="178" y="118"/>
                  </a:cxn>
                  <a:cxn ang="0">
                    <a:pos x="182" y="100"/>
                  </a:cxn>
                  <a:cxn ang="0">
                    <a:pos x="182" y="82"/>
                  </a:cxn>
                  <a:cxn ang="0">
                    <a:pos x="178"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3" y="20"/>
                  </a:cxn>
                  <a:cxn ang="0">
                    <a:pos x="21" y="33"/>
                  </a:cxn>
                  <a:cxn ang="0">
                    <a:pos x="11" y="48"/>
                  </a:cxn>
                  <a:cxn ang="0">
                    <a:pos x="4" y="63"/>
                  </a:cxn>
                  <a:cxn ang="0">
                    <a:pos x="1" y="82"/>
                  </a:cxn>
                  <a:cxn ang="0">
                    <a:pos x="1" y="100"/>
                  </a:cxn>
                  <a:cxn ang="0">
                    <a:pos x="4" y="118"/>
                  </a:cxn>
                  <a:cxn ang="0">
                    <a:pos x="11" y="134"/>
                  </a:cxn>
                  <a:cxn ang="0">
                    <a:pos x="21" y="149"/>
                  </a:cxn>
                  <a:cxn ang="0">
                    <a:pos x="33" y="161"/>
                  </a:cxn>
                  <a:cxn ang="0">
                    <a:pos x="48" y="171"/>
                  </a:cxn>
                  <a:cxn ang="0">
                    <a:pos x="64" y="179"/>
                  </a:cxn>
                  <a:cxn ang="0">
                    <a:pos x="82" y="182"/>
                  </a:cxn>
                </a:cxnLst>
                <a:rect l="0" t="0" r="r" b="b"/>
                <a:pathLst>
                  <a:path w="182" h="182">
                    <a:moveTo>
                      <a:pt x="92" y="182"/>
                    </a:moveTo>
                    <a:lnTo>
                      <a:pt x="100" y="182"/>
                    </a:lnTo>
                    <a:lnTo>
                      <a:pt x="109" y="181"/>
                    </a:lnTo>
                    <a:lnTo>
                      <a:pt x="118" y="179"/>
                    </a:lnTo>
                    <a:lnTo>
                      <a:pt x="127" y="175"/>
                    </a:lnTo>
                    <a:lnTo>
                      <a:pt x="135" y="171"/>
                    </a:lnTo>
                    <a:lnTo>
                      <a:pt x="143" y="167"/>
                    </a:lnTo>
                    <a:lnTo>
                      <a:pt x="149" y="161"/>
                    </a:lnTo>
                    <a:lnTo>
                      <a:pt x="156" y="156"/>
                    </a:lnTo>
                    <a:lnTo>
                      <a:pt x="161" y="149"/>
                    </a:lnTo>
                    <a:lnTo>
                      <a:pt x="167" y="142"/>
                    </a:lnTo>
                    <a:lnTo>
                      <a:pt x="171" y="134"/>
                    </a:lnTo>
                    <a:lnTo>
                      <a:pt x="176" y="127"/>
                    </a:lnTo>
                    <a:lnTo>
                      <a:pt x="178" y="118"/>
                    </a:lnTo>
                    <a:lnTo>
                      <a:pt x="180" y="109"/>
                    </a:lnTo>
                    <a:lnTo>
                      <a:pt x="182" y="100"/>
                    </a:lnTo>
                    <a:lnTo>
                      <a:pt x="182" y="91"/>
                    </a:lnTo>
                    <a:lnTo>
                      <a:pt x="182" y="82"/>
                    </a:lnTo>
                    <a:lnTo>
                      <a:pt x="180" y="72"/>
                    </a:lnTo>
                    <a:lnTo>
                      <a:pt x="178" y="63"/>
                    </a:lnTo>
                    <a:lnTo>
                      <a:pt x="176" y="56"/>
                    </a:lnTo>
                    <a:lnTo>
                      <a:pt x="171" y="48"/>
                    </a:lnTo>
                    <a:lnTo>
                      <a:pt x="167" y="40"/>
                    </a:lnTo>
                    <a:lnTo>
                      <a:pt x="161" y="33"/>
                    </a:lnTo>
                    <a:lnTo>
                      <a:pt x="156" y="27"/>
                    </a:lnTo>
                    <a:lnTo>
                      <a:pt x="149" y="20"/>
                    </a:lnTo>
                    <a:lnTo>
                      <a:pt x="143" y="16"/>
                    </a:lnTo>
                    <a:lnTo>
                      <a:pt x="135" y="11"/>
                    </a:lnTo>
                    <a:lnTo>
                      <a:pt x="127" y="7"/>
                    </a:lnTo>
                    <a:lnTo>
                      <a:pt x="118" y="4"/>
                    </a:lnTo>
                    <a:lnTo>
                      <a:pt x="109" y="1"/>
                    </a:lnTo>
                    <a:lnTo>
                      <a:pt x="100" y="0"/>
                    </a:lnTo>
                    <a:lnTo>
                      <a:pt x="92" y="0"/>
                    </a:lnTo>
                    <a:lnTo>
                      <a:pt x="82" y="0"/>
                    </a:lnTo>
                    <a:lnTo>
                      <a:pt x="73" y="1"/>
                    </a:lnTo>
                    <a:lnTo>
                      <a:pt x="64" y="4"/>
                    </a:lnTo>
                    <a:lnTo>
                      <a:pt x="56" y="7"/>
                    </a:lnTo>
                    <a:lnTo>
                      <a:pt x="48" y="11"/>
                    </a:lnTo>
                    <a:lnTo>
                      <a:pt x="41" y="16"/>
                    </a:lnTo>
                    <a:lnTo>
                      <a:pt x="33" y="20"/>
                    </a:lnTo>
                    <a:lnTo>
                      <a:pt x="27" y="27"/>
                    </a:lnTo>
                    <a:lnTo>
                      <a:pt x="21" y="33"/>
                    </a:lnTo>
                    <a:lnTo>
                      <a:pt x="16" y="40"/>
                    </a:lnTo>
                    <a:lnTo>
                      <a:pt x="11" y="48"/>
                    </a:lnTo>
                    <a:lnTo>
                      <a:pt x="7" y="56"/>
                    </a:lnTo>
                    <a:lnTo>
                      <a:pt x="4" y="63"/>
                    </a:lnTo>
                    <a:lnTo>
                      <a:pt x="2" y="72"/>
                    </a:lnTo>
                    <a:lnTo>
                      <a:pt x="1" y="82"/>
                    </a:lnTo>
                    <a:lnTo>
                      <a:pt x="0" y="91"/>
                    </a:lnTo>
                    <a:lnTo>
                      <a:pt x="1" y="100"/>
                    </a:lnTo>
                    <a:lnTo>
                      <a:pt x="2" y="109"/>
                    </a:lnTo>
                    <a:lnTo>
                      <a:pt x="4" y="118"/>
                    </a:lnTo>
                    <a:lnTo>
                      <a:pt x="7" y="127"/>
                    </a:lnTo>
                    <a:lnTo>
                      <a:pt x="11" y="134"/>
                    </a:lnTo>
                    <a:lnTo>
                      <a:pt x="16" y="142"/>
                    </a:lnTo>
                    <a:lnTo>
                      <a:pt x="21" y="149"/>
                    </a:lnTo>
                    <a:lnTo>
                      <a:pt x="27" y="156"/>
                    </a:lnTo>
                    <a:lnTo>
                      <a:pt x="33" y="161"/>
                    </a:lnTo>
                    <a:lnTo>
                      <a:pt x="41" y="167"/>
                    </a:lnTo>
                    <a:lnTo>
                      <a:pt x="48" y="171"/>
                    </a:lnTo>
                    <a:lnTo>
                      <a:pt x="56" y="175"/>
                    </a:lnTo>
                    <a:lnTo>
                      <a:pt x="64"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Freeform 32"/>
              <p:cNvSpPr>
                <a:spLocks/>
              </p:cNvSpPr>
              <p:nvPr/>
            </p:nvSpPr>
            <p:spPr bwMode="auto">
              <a:xfrm>
                <a:off x="10616015" y="2213924"/>
                <a:ext cx="28575" cy="28575"/>
              </a:xfrm>
              <a:custGeom>
                <a:avLst/>
                <a:gdLst/>
                <a:ahLst/>
                <a:cxnLst>
                  <a:cxn ang="0">
                    <a:pos x="100" y="182"/>
                  </a:cxn>
                  <a:cxn ang="0">
                    <a:pos x="118" y="179"/>
                  </a:cxn>
                  <a:cxn ang="0">
                    <a:pos x="135"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5" y="11"/>
                  </a:cxn>
                  <a:cxn ang="0">
                    <a:pos x="118" y="4"/>
                  </a:cxn>
                  <a:cxn ang="0">
                    <a:pos x="100" y="0"/>
                  </a:cxn>
                  <a:cxn ang="0">
                    <a:pos x="82" y="0"/>
                  </a:cxn>
                  <a:cxn ang="0">
                    <a:pos x="64" y="4"/>
                  </a:cxn>
                  <a:cxn ang="0">
                    <a:pos x="48" y="11"/>
                  </a:cxn>
                  <a:cxn ang="0">
                    <a:pos x="34" y="20"/>
                  </a:cxn>
                  <a:cxn ang="0">
                    <a:pos x="20" y="33"/>
                  </a:cxn>
                  <a:cxn ang="0">
                    <a:pos x="10" y="48"/>
                  </a:cxn>
                  <a:cxn ang="0">
                    <a:pos x="4" y="63"/>
                  </a:cxn>
                  <a:cxn ang="0">
                    <a:pos x="0" y="82"/>
                  </a:cxn>
                  <a:cxn ang="0">
                    <a:pos x="0" y="100"/>
                  </a:cxn>
                  <a:cxn ang="0">
                    <a:pos x="4" y="118"/>
                  </a:cxn>
                  <a:cxn ang="0">
                    <a:pos x="10" y="134"/>
                  </a:cxn>
                  <a:cxn ang="0">
                    <a:pos x="20" y="149"/>
                  </a:cxn>
                  <a:cxn ang="0">
                    <a:pos x="34" y="161"/>
                  </a:cxn>
                  <a:cxn ang="0">
                    <a:pos x="48" y="171"/>
                  </a:cxn>
                  <a:cxn ang="0">
                    <a:pos x="64" y="179"/>
                  </a:cxn>
                  <a:cxn ang="0">
                    <a:pos x="82" y="182"/>
                  </a:cxn>
                </a:cxnLst>
                <a:rect l="0" t="0" r="r" b="b"/>
                <a:pathLst>
                  <a:path w="182" h="182">
                    <a:moveTo>
                      <a:pt x="91" y="182"/>
                    </a:moveTo>
                    <a:lnTo>
                      <a:pt x="100" y="182"/>
                    </a:lnTo>
                    <a:lnTo>
                      <a:pt x="109" y="181"/>
                    </a:lnTo>
                    <a:lnTo>
                      <a:pt x="118" y="179"/>
                    </a:lnTo>
                    <a:lnTo>
                      <a:pt x="127" y="175"/>
                    </a:lnTo>
                    <a:lnTo>
                      <a:pt x="135" y="171"/>
                    </a:lnTo>
                    <a:lnTo>
                      <a:pt x="142" y="167"/>
                    </a:lnTo>
                    <a:lnTo>
                      <a:pt x="149" y="161"/>
                    </a:lnTo>
                    <a:lnTo>
                      <a:pt x="156" y="156"/>
                    </a:lnTo>
                    <a:lnTo>
                      <a:pt x="161" y="149"/>
                    </a:lnTo>
                    <a:lnTo>
                      <a:pt x="167" y="142"/>
                    </a:lnTo>
                    <a:lnTo>
                      <a:pt x="171" y="134"/>
                    </a:lnTo>
                    <a:lnTo>
                      <a:pt x="176" y="127"/>
                    </a:lnTo>
                    <a:lnTo>
                      <a:pt x="179" y="118"/>
                    </a:lnTo>
                    <a:lnTo>
                      <a:pt x="181" y="109"/>
                    </a:lnTo>
                    <a:lnTo>
                      <a:pt x="182" y="100"/>
                    </a:lnTo>
                    <a:lnTo>
                      <a:pt x="182" y="91"/>
                    </a:lnTo>
                    <a:lnTo>
                      <a:pt x="182" y="82"/>
                    </a:lnTo>
                    <a:lnTo>
                      <a:pt x="181" y="72"/>
                    </a:lnTo>
                    <a:lnTo>
                      <a:pt x="179" y="63"/>
                    </a:lnTo>
                    <a:lnTo>
                      <a:pt x="176" y="56"/>
                    </a:lnTo>
                    <a:lnTo>
                      <a:pt x="171" y="48"/>
                    </a:lnTo>
                    <a:lnTo>
                      <a:pt x="167" y="40"/>
                    </a:lnTo>
                    <a:lnTo>
                      <a:pt x="161" y="33"/>
                    </a:lnTo>
                    <a:lnTo>
                      <a:pt x="156" y="27"/>
                    </a:lnTo>
                    <a:lnTo>
                      <a:pt x="149" y="20"/>
                    </a:lnTo>
                    <a:lnTo>
                      <a:pt x="142" y="16"/>
                    </a:lnTo>
                    <a:lnTo>
                      <a:pt x="135" y="11"/>
                    </a:lnTo>
                    <a:lnTo>
                      <a:pt x="127" y="7"/>
                    </a:lnTo>
                    <a:lnTo>
                      <a:pt x="118" y="4"/>
                    </a:lnTo>
                    <a:lnTo>
                      <a:pt x="109" y="1"/>
                    </a:lnTo>
                    <a:lnTo>
                      <a:pt x="100" y="0"/>
                    </a:lnTo>
                    <a:lnTo>
                      <a:pt x="91" y="0"/>
                    </a:lnTo>
                    <a:lnTo>
                      <a:pt x="82" y="0"/>
                    </a:lnTo>
                    <a:lnTo>
                      <a:pt x="73" y="1"/>
                    </a:lnTo>
                    <a:lnTo>
                      <a:pt x="64" y="4"/>
                    </a:lnTo>
                    <a:lnTo>
                      <a:pt x="56" y="7"/>
                    </a:lnTo>
                    <a:lnTo>
                      <a:pt x="48" y="11"/>
                    </a:lnTo>
                    <a:lnTo>
                      <a:pt x="40" y="16"/>
                    </a:lnTo>
                    <a:lnTo>
                      <a:pt x="34" y="20"/>
                    </a:lnTo>
                    <a:lnTo>
                      <a:pt x="27" y="27"/>
                    </a:lnTo>
                    <a:lnTo>
                      <a:pt x="20" y="33"/>
                    </a:lnTo>
                    <a:lnTo>
                      <a:pt x="16" y="40"/>
                    </a:lnTo>
                    <a:lnTo>
                      <a:pt x="10" y="48"/>
                    </a:lnTo>
                    <a:lnTo>
                      <a:pt x="7" y="56"/>
                    </a:lnTo>
                    <a:lnTo>
                      <a:pt x="4" y="63"/>
                    </a:lnTo>
                    <a:lnTo>
                      <a:pt x="2" y="72"/>
                    </a:lnTo>
                    <a:lnTo>
                      <a:pt x="0" y="82"/>
                    </a:lnTo>
                    <a:lnTo>
                      <a:pt x="0" y="91"/>
                    </a:lnTo>
                    <a:lnTo>
                      <a:pt x="0" y="100"/>
                    </a:lnTo>
                    <a:lnTo>
                      <a:pt x="2" y="109"/>
                    </a:lnTo>
                    <a:lnTo>
                      <a:pt x="4" y="118"/>
                    </a:lnTo>
                    <a:lnTo>
                      <a:pt x="7" y="127"/>
                    </a:lnTo>
                    <a:lnTo>
                      <a:pt x="10" y="134"/>
                    </a:lnTo>
                    <a:lnTo>
                      <a:pt x="16" y="142"/>
                    </a:lnTo>
                    <a:lnTo>
                      <a:pt x="20" y="149"/>
                    </a:lnTo>
                    <a:lnTo>
                      <a:pt x="27" y="156"/>
                    </a:lnTo>
                    <a:lnTo>
                      <a:pt x="34" y="161"/>
                    </a:lnTo>
                    <a:lnTo>
                      <a:pt x="40" y="167"/>
                    </a:lnTo>
                    <a:lnTo>
                      <a:pt x="48" y="171"/>
                    </a:lnTo>
                    <a:lnTo>
                      <a:pt x="56"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Freeform 33"/>
              <p:cNvSpPr>
                <a:spLocks/>
              </p:cNvSpPr>
              <p:nvPr/>
            </p:nvSpPr>
            <p:spPr bwMode="auto">
              <a:xfrm>
                <a:off x="11073215" y="2399662"/>
                <a:ext cx="203200" cy="34925"/>
              </a:xfrm>
              <a:custGeom>
                <a:avLst/>
                <a:gdLst/>
                <a:ahLst/>
                <a:cxnLst>
                  <a:cxn ang="0">
                    <a:pos x="1169" y="0"/>
                  </a:cxn>
                  <a:cxn ang="0">
                    <a:pos x="1190" y="2"/>
                  </a:cxn>
                  <a:cxn ang="0">
                    <a:pos x="1212" y="9"/>
                  </a:cxn>
                  <a:cxn ang="0">
                    <a:pos x="1229" y="19"/>
                  </a:cxn>
                  <a:cxn ang="0">
                    <a:pos x="1246" y="32"/>
                  </a:cxn>
                  <a:cxn ang="0">
                    <a:pos x="1259" y="49"/>
                  </a:cxn>
                  <a:cxn ang="0">
                    <a:pos x="1269" y="67"/>
                  </a:cxn>
                  <a:cxn ang="0">
                    <a:pos x="1276" y="88"/>
                  </a:cxn>
                  <a:cxn ang="0">
                    <a:pos x="1278" y="109"/>
                  </a:cxn>
                  <a:cxn ang="0">
                    <a:pos x="1276" y="131"/>
                  </a:cxn>
                  <a:cxn ang="0">
                    <a:pos x="1269" y="151"/>
                  </a:cxn>
                  <a:cxn ang="0">
                    <a:pos x="1259" y="170"/>
                  </a:cxn>
                  <a:cxn ang="0">
                    <a:pos x="1246" y="186"/>
                  </a:cxn>
                  <a:cxn ang="0">
                    <a:pos x="1229" y="200"/>
                  </a:cxn>
                  <a:cxn ang="0">
                    <a:pos x="1212" y="210"/>
                  </a:cxn>
                  <a:cxn ang="0">
                    <a:pos x="1190" y="216"/>
                  </a:cxn>
                  <a:cxn ang="0">
                    <a:pos x="1169" y="219"/>
                  </a:cxn>
                  <a:cxn ang="0">
                    <a:pos x="97" y="217"/>
                  </a:cxn>
                  <a:cxn ang="0">
                    <a:pos x="76" y="213"/>
                  </a:cxn>
                  <a:cxn ang="0">
                    <a:pos x="56" y="205"/>
                  </a:cxn>
                  <a:cxn ang="0">
                    <a:pos x="38" y="193"/>
                  </a:cxn>
                  <a:cxn ang="0">
                    <a:pos x="24" y="179"/>
                  </a:cxn>
                  <a:cxn ang="0">
                    <a:pos x="12" y="161"/>
                  </a:cxn>
                  <a:cxn ang="0">
                    <a:pos x="4" y="142"/>
                  </a:cxn>
                  <a:cxn ang="0">
                    <a:pos x="0" y="120"/>
                  </a:cxn>
                  <a:cxn ang="0">
                    <a:pos x="0" y="98"/>
                  </a:cxn>
                  <a:cxn ang="0">
                    <a:pos x="4" y="77"/>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7"/>
                    </a:lnTo>
                    <a:lnTo>
                      <a:pt x="1272" y="77"/>
                    </a:lnTo>
                    <a:lnTo>
                      <a:pt x="1276" y="88"/>
                    </a:lnTo>
                    <a:lnTo>
                      <a:pt x="1277" y="98"/>
                    </a:lnTo>
                    <a:lnTo>
                      <a:pt x="1278" y="109"/>
                    </a:lnTo>
                    <a:lnTo>
                      <a:pt x="1277" y="120"/>
                    </a:lnTo>
                    <a:lnTo>
                      <a:pt x="1276" y="131"/>
                    </a:lnTo>
                    <a:lnTo>
                      <a:pt x="1272" y="142"/>
                    </a:lnTo>
                    <a:lnTo>
                      <a:pt x="1269" y="151"/>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7"/>
                    </a:lnTo>
                    <a:lnTo>
                      <a:pt x="1169" y="219"/>
                    </a:lnTo>
                    <a:lnTo>
                      <a:pt x="108" y="219"/>
                    </a:lnTo>
                    <a:lnTo>
                      <a:pt x="97" y="217"/>
                    </a:lnTo>
                    <a:lnTo>
                      <a:pt x="86" y="216"/>
                    </a:lnTo>
                    <a:lnTo>
                      <a:pt x="76" y="213"/>
                    </a:lnTo>
                    <a:lnTo>
                      <a:pt x="66" y="210"/>
                    </a:lnTo>
                    <a:lnTo>
                      <a:pt x="56" y="205"/>
                    </a:lnTo>
                    <a:lnTo>
                      <a:pt x="47" y="200"/>
                    </a:lnTo>
                    <a:lnTo>
                      <a:pt x="38" y="193"/>
                    </a:lnTo>
                    <a:lnTo>
                      <a:pt x="31" y="186"/>
                    </a:lnTo>
                    <a:lnTo>
                      <a:pt x="24" y="179"/>
                    </a:lnTo>
                    <a:lnTo>
                      <a:pt x="17" y="170"/>
                    </a:lnTo>
                    <a:lnTo>
                      <a:pt x="12" y="161"/>
                    </a:lnTo>
                    <a:lnTo>
                      <a:pt x="7" y="151"/>
                    </a:lnTo>
                    <a:lnTo>
                      <a:pt x="4" y="142"/>
                    </a:lnTo>
                    <a:lnTo>
                      <a:pt x="2" y="131"/>
                    </a:lnTo>
                    <a:lnTo>
                      <a:pt x="0" y="120"/>
                    </a:lnTo>
                    <a:lnTo>
                      <a:pt x="0" y="109"/>
                    </a:lnTo>
                    <a:lnTo>
                      <a:pt x="0" y="98"/>
                    </a:lnTo>
                    <a:lnTo>
                      <a:pt x="2" y="88"/>
                    </a:lnTo>
                    <a:lnTo>
                      <a:pt x="4" y="77"/>
                    </a:lnTo>
                    <a:lnTo>
                      <a:pt x="7" y="67"/>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Freeform 34"/>
              <p:cNvSpPr>
                <a:spLocks/>
              </p:cNvSpPr>
              <p:nvPr/>
            </p:nvSpPr>
            <p:spPr bwMode="auto">
              <a:xfrm>
                <a:off x="10455678" y="2401249"/>
                <a:ext cx="28575" cy="28575"/>
              </a:xfrm>
              <a:custGeom>
                <a:avLst/>
                <a:gdLst/>
                <a:ahLst/>
                <a:cxnLst>
                  <a:cxn ang="0">
                    <a:pos x="101" y="183"/>
                  </a:cxn>
                  <a:cxn ang="0">
                    <a:pos x="119" y="179"/>
                  </a:cxn>
                  <a:cxn ang="0">
                    <a:pos x="135" y="172"/>
                  </a:cxn>
                  <a:cxn ang="0">
                    <a:pos x="150" y="162"/>
                  </a:cxn>
                  <a:cxn ang="0">
                    <a:pos x="162" y="149"/>
                  </a:cxn>
                  <a:cxn ang="0">
                    <a:pos x="172" y="135"/>
                  </a:cxn>
                  <a:cxn ang="0">
                    <a:pos x="179" y="118"/>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9" y="179"/>
                    </a:lnTo>
                    <a:lnTo>
                      <a:pt x="126" y="176"/>
                    </a:lnTo>
                    <a:lnTo>
                      <a:pt x="135" y="172"/>
                    </a:lnTo>
                    <a:lnTo>
                      <a:pt x="142" y="167"/>
                    </a:lnTo>
                    <a:lnTo>
                      <a:pt x="150" y="162"/>
                    </a:lnTo>
                    <a:lnTo>
                      <a:pt x="156" y="156"/>
                    </a:lnTo>
                    <a:lnTo>
                      <a:pt x="162" y="149"/>
                    </a:lnTo>
                    <a:lnTo>
                      <a:pt x="167" y="143"/>
                    </a:lnTo>
                    <a:lnTo>
                      <a:pt x="172" y="135"/>
                    </a:lnTo>
                    <a:lnTo>
                      <a:pt x="175" y="127"/>
                    </a:lnTo>
                    <a:lnTo>
                      <a:pt x="179" y="118"/>
                    </a:lnTo>
                    <a:lnTo>
                      <a:pt x="181" y="110"/>
                    </a:lnTo>
                    <a:lnTo>
                      <a:pt x="182" y="101"/>
                    </a:lnTo>
                    <a:lnTo>
                      <a:pt x="183" y="92"/>
                    </a:lnTo>
                    <a:lnTo>
                      <a:pt x="182" y="82"/>
                    </a:lnTo>
                    <a:lnTo>
                      <a:pt x="181" y="73"/>
                    </a:lnTo>
                    <a:lnTo>
                      <a:pt x="179" y="64"/>
                    </a:lnTo>
                    <a:lnTo>
                      <a:pt x="175" y="56"/>
                    </a:lnTo>
                    <a:lnTo>
                      <a:pt x="172" y="48"/>
                    </a:lnTo>
                    <a:lnTo>
                      <a:pt x="167" y="41"/>
                    </a:lnTo>
                    <a:lnTo>
                      <a:pt x="162" y="33"/>
                    </a:lnTo>
                    <a:lnTo>
                      <a:pt x="156" y="27"/>
                    </a:lnTo>
                    <a:lnTo>
                      <a:pt x="150" y="21"/>
                    </a:lnTo>
                    <a:lnTo>
                      <a:pt x="142" y="16"/>
                    </a:lnTo>
                    <a:lnTo>
                      <a:pt x="135" y="11"/>
                    </a:lnTo>
                    <a:lnTo>
                      <a:pt x="126" y="7"/>
                    </a:lnTo>
                    <a:lnTo>
                      <a:pt x="119" y="4"/>
                    </a:lnTo>
                    <a:lnTo>
                      <a:pt x="110" y="2"/>
                    </a:lnTo>
                    <a:lnTo>
                      <a:pt x="101" y="1"/>
                    </a:lnTo>
                    <a:lnTo>
                      <a:pt x="91" y="0"/>
                    </a:lnTo>
                    <a:lnTo>
                      <a:pt x="82" y="1"/>
                    </a:lnTo>
                    <a:lnTo>
                      <a:pt x="73" y="2"/>
                    </a:lnTo>
                    <a:lnTo>
                      <a:pt x="64" y="4"/>
                    </a:lnTo>
                    <a:lnTo>
                      <a:pt x="55" y="7"/>
                    </a:lnTo>
                    <a:lnTo>
                      <a:pt x="48" y="11"/>
                    </a:lnTo>
                    <a:lnTo>
                      <a:pt x="40" y="16"/>
                    </a:lnTo>
                    <a:lnTo>
                      <a:pt x="33" y="21"/>
                    </a:lnTo>
                    <a:lnTo>
                      <a:pt x="27" y="27"/>
                    </a:lnTo>
                    <a:lnTo>
                      <a:pt x="21" y="33"/>
                    </a:lnTo>
                    <a:lnTo>
                      <a:pt x="16" y="41"/>
                    </a:lnTo>
                    <a:lnTo>
                      <a:pt x="11" y="48"/>
                    </a:lnTo>
                    <a:lnTo>
                      <a:pt x="7" y="56"/>
                    </a:lnTo>
                    <a:lnTo>
                      <a:pt x="4" y="64"/>
                    </a:lnTo>
                    <a:lnTo>
                      <a:pt x="2" y="73"/>
                    </a:lnTo>
                    <a:lnTo>
                      <a:pt x="0" y="82"/>
                    </a:lnTo>
                    <a:lnTo>
                      <a:pt x="0" y="92"/>
                    </a:lnTo>
                    <a:lnTo>
                      <a:pt x="0" y="101"/>
                    </a:lnTo>
                    <a:lnTo>
                      <a:pt x="2" y="110"/>
                    </a:lnTo>
                    <a:lnTo>
                      <a:pt x="4" y="118"/>
                    </a:lnTo>
                    <a:lnTo>
                      <a:pt x="7" y="127"/>
                    </a:lnTo>
                    <a:lnTo>
                      <a:pt x="11" y="135"/>
                    </a:lnTo>
                    <a:lnTo>
                      <a:pt x="16" y="143"/>
                    </a:lnTo>
                    <a:lnTo>
                      <a:pt x="21" y="149"/>
                    </a:lnTo>
                    <a:lnTo>
                      <a:pt x="27"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Freeform 35"/>
              <p:cNvSpPr>
                <a:spLocks/>
              </p:cNvSpPr>
              <p:nvPr/>
            </p:nvSpPr>
            <p:spPr bwMode="auto">
              <a:xfrm>
                <a:off x="10495365" y="2401249"/>
                <a:ext cx="30163" cy="28575"/>
              </a:xfrm>
              <a:custGeom>
                <a:avLst/>
                <a:gdLst/>
                <a:ahLst/>
                <a:cxnLst>
                  <a:cxn ang="0">
                    <a:pos x="101" y="183"/>
                  </a:cxn>
                  <a:cxn ang="0">
                    <a:pos x="119" y="179"/>
                  </a:cxn>
                  <a:cxn ang="0">
                    <a:pos x="135" y="172"/>
                  </a:cxn>
                  <a:cxn ang="0">
                    <a:pos x="150" y="162"/>
                  </a:cxn>
                  <a:cxn ang="0">
                    <a:pos x="162" y="149"/>
                  </a:cxn>
                  <a:cxn ang="0">
                    <a:pos x="172" y="135"/>
                  </a:cxn>
                  <a:cxn ang="0">
                    <a:pos x="178" y="118"/>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3" h="183">
                    <a:moveTo>
                      <a:pt x="92" y="183"/>
                    </a:moveTo>
                    <a:lnTo>
                      <a:pt x="101" y="183"/>
                    </a:lnTo>
                    <a:lnTo>
                      <a:pt x="110" y="182"/>
                    </a:lnTo>
                    <a:lnTo>
                      <a:pt x="119" y="179"/>
                    </a:lnTo>
                    <a:lnTo>
                      <a:pt x="127" y="176"/>
                    </a:lnTo>
                    <a:lnTo>
                      <a:pt x="135" y="172"/>
                    </a:lnTo>
                    <a:lnTo>
                      <a:pt x="142" y="167"/>
                    </a:lnTo>
                    <a:lnTo>
                      <a:pt x="150" y="162"/>
                    </a:lnTo>
                    <a:lnTo>
                      <a:pt x="156" y="156"/>
                    </a:lnTo>
                    <a:lnTo>
                      <a:pt x="162" y="149"/>
                    </a:lnTo>
                    <a:lnTo>
                      <a:pt x="167"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7" y="41"/>
                    </a:lnTo>
                    <a:lnTo>
                      <a:pt x="162" y="33"/>
                    </a:lnTo>
                    <a:lnTo>
                      <a:pt x="156" y="27"/>
                    </a:lnTo>
                    <a:lnTo>
                      <a:pt x="150" y="21"/>
                    </a:lnTo>
                    <a:lnTo>
                      <a:pt x="142" y="16"/>
                    </a:lnTo>
                    <a:lnTo>
                      <a:pt x="135" y="11"/>
                    </a:lnTo>
                    <a:lnTo>
                      <a:pt x="127" y="7"/>
                    </a:lnTo>
                    <a:lnTo>
                      <a:pt x="119" y="4"/>
                    </a:lnTo>
                    <a:lnTo>
                      <a:pt x="110" y="2"/>
                    </a:lnTo>
                    <a:lnTo>
                      <a:pt x="101" y="1"/>
                    </a:lnTo>
                    <a:lnTo>
                      <a:pt x="92"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8" y="56"/>
                    </a:lnTo>
                    <a:lnTo>
                      <a:pt x="4" y="64"/>
                    </a:lnTo>
                    <a:lnTo>
                      <a:pt x="2" y="73"/>
                    </a:lnTo>
                    <a:lnTo>
                      <a:pt x="1" y="82"/>
                    </a:lnTo>
                    <a:lnTo>
                      <a:pt x="0" y="92"/>
                    </a:lnTo>
                    <a:lnTo>
                      <a:pt x="1" y="101"/>
                    </a:lnTo>
                    <a:lnTo>
                      <a:pt x="2" y="110"/>
                    </a:lnTo>
                    <a:lnTo>
                      <a:pt x="4" y="118"/>
                    </a:lnTo>
                    <a:lnTo>
                      <a:pt x="8"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Freeform 36"/>
              <p:cNvSpPr>
                <a:spLocks/>
              </p:cNvSpPr>
              <p:nvPr/>
            </p:nvSpPr>
            <p:spPr bwMode="auto">
              <a:xfrm>
                <a:off x="10536640" y="2401249"/>
                <a:ext cx="28575" cy="28575"/>
              </a:xfrm>
              <a:custGeom>
                <a:avLst/>
                <a:gdLst/>
                <a:ahLst/>
                <a:cxnLst>
                  <a:cxn ang="0">
                    <a:pos x="101" y="183"/>
                  </a:cxn>
                  <a:cxn ang="0">
                    <a:pos x="118" y="179"/>
                  </a:cxn>
                  <a:cxn ang="0">
                    <a:pos x="135" y="172"/>
                  </a:cxn>
                  <a:cxn ang="0">
                    <a:pos x="149" y="162"/>
                  </a:cxn>
                  <a:cxn ang="0">
                    <a:pos x="162" y="149"/>
                  </a:cxn>
                  <a:cxn ang="0">
                    <a:pos x="172" y="135"/>
                  </a:cxn>
                  <a:cxn ang="0">
                    <a:pos x="178" y="118"/>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7" y="172"/>
                  </a:cxn>
                  <a:cxn ang="0">
                    <a:pos x="64" y="179"/>
                  </a:cxn>
                  <a:cxn ang="0">
                    <a:pos x="82" y="183"/>
                  </a:cxn>
                </a:cxnLst>
                <a:rect l="0" t="0" r="r" b="b"/>
                <a:pathLst>
                  <a:path w="183" h="183">
                    <a:moveTo>
                      <a:pt x="92" y="183"/>
                    </a:moveTo>
                    <a:lnTo>
                      <a:pt x="101" y="183"/>
                    </a:lnTo>
                    <a:lnTo>
                      <a:pt x="109" y="182"/>
                    </a:lnTo>
                    <a:lnTo>
                      <a:pt x="118" y="179"/>
                    </a:lnTo>
                    <a:lnTo>
                      <a:pt x="127" y="176"/>
                    </a:lnTo>
                    <a:lnTo>
                      <a:pt x="135" y="172"/>
                    </a:lnTo>
                    <a:lnTo>
                      <a:pt x="143" y="167"/>
                    </a:lnTo>
                    <a:lnTo>
                      <a:pt x="149" y="162"/>
                    </a:lnTo>
                    <a:lnTo>
                      <a:pt x="156" y="156"/>
                    </a:lnTo>
                    <a:lnTo>
                      <a:pt x="162" y="149"/>
                    </a:lnTo>
                    <a:lnTo>
                      <a:pt x="167" y="143"/>
                    </a:lnTo>
                    <a:lnTo>
                      <a:pt x="172" y="135"/>
                    </a:lnTo>
                    <a:lnTo>
                      <a:pt x="176" y="127"/>
                    </a:lnTo>
                    <a:lnTo>
                      <a:pt x="178" y="118"/>
                    </a:lnTo>
                    <a:lnTo>
                      <a:pt x="180" y="110"/>
                    </a:lnTo>
                    <a:lnTo>
                      <a:pt x="183" y="101"/>
                    </a:lnTo>
                    <a:lnTo>
                      <a:pt x="183" y="92"/>
                    </a:lnTo>
                    <a:lnTo>
                      <a:pt x="183" y="82"/>
                    </a:lnTo>
                    <a:lnTo>
                      <a:pt x="180" y="73"/>
                    </a:lnTo>
                    <a:lnTo>
                      <a:pt x="178" y="64"/>
                    </a:lnTo>
                    <a:lnTo>
                      <a:pt x="176" y="56"/>
                    </a:lnTo>
                    <a:lnTo>
                      <a:pt x="172" y="48"/>
                    </a:lnTo>
                    <a:lnTo>
                      <a:pt x="167" y="41"/>
                    </a:lnTo>
                    <a:lnTo>
                      <a:pt x="162" y="33"/>
                    </a:lnTo>
                    <a:lnTo>
                      <a:pt x="156" y="27"/>
                    </a:lnTo>
                    <a:lnTo>
                      <a:pt x="149" y="21"/>
                    </a:lnTo>
                    <a:lnTo>
                      <a:pt x="143" y="16"/>
                    </a:lnTo>
                    <a:lnTo>
                      <a:pt x="135" y="11"/>
                    </a:lnTo>
                    <a:lnTo>
                      <a:pt x="127" y="7"/>
                    </a:lnTo>
                    <a:lnTo>
                      <a:pt x="118" y="4"/>
                    </a:lnTo>
                    <a:lnTo>
                      <a:pt x="109" y="2"/>
                    </a:lnTo>
                    <a:lnTo>
                      <a:pt x="101" y="1"/>
                    </a:lnTo>
                    <a:lnTo>
                      <a:pt x="92" y="0"/>
                    </a:lnTo>
                    <a:lnTo>
                      <a:pt x="82" y="1"/>
                    </a:lnTo>
                    <a:lnTo>
                      <a:pt x="73" y="2"/>
                    </a:lnTo>
                    <a:lnTo>
                      <a:pt x="64" y="4"/>
                    </a:lnTo>
                    <a:lnTo>
                      <a:pt x="56" y="7"/>
                    </a:lnTo>
                    <a:lnTo>
                      <a:pt x="47" y="11"/>
                    </a:lnTo>
                    <a:lnTo>
                      <a:pt x="41" y="16"/>
                    </a:lnTo>
                    <a:lnTo>
                      <a:pt x="33" y="21"/>
                    </a:lnTo>
                    <a:lnTo>
                      <a:pt x="26" y="27"/>
                    </a:lnTo>
                    <a:lnTo>
                      <a:pt x="21" y="33"/>
                    </a:lnTo>
                    <a:lnTo>
                      <a:pt x="15"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5" y="143"/>
                    </a:lnTo>
                    <a:lnTo>
                      <a:pt x="21" y="149"/>
                    </a:lnTo>
                    <a:lnTo>
                      <a:pt x="26" y="156"/>
                    </a:lnTo>
                    <a:lnTo>
                      <a:pt x="33" y="162"/>
                    </a:lnTo>
                    <a:lnTo>
                      <a:pt x="41" y="167"/>
                    </a:lnTo>
                    <a:lnTo>
                      <a:pt x="47" y="172"/>
                    </a:lnTo>
                    <a:lnTo>
                      <a:pt x="56"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Freeform 37"/>
              <p:cNvSpPr>
                <a:spLocks/>
              </p:cNvSpPr>
              <p:nvPr/>
            </p:nvSpPr>
            <p:spPr bwMode="auto">
              <a:xfrm>
                <a:off x="10576328" y="2401249"/>
                <a:ext cx="28575" cy="28575"/>
              </a:xfrm>
              <a:custGeom>
                <a:avLst/>
                <a:gdLst/>
                <a:ahLst/>
                <a:cxnLst>
                  <a:cxn ang="0">
                    <a:pos x="100" y="183"/>
                  </a:cxn>
                  <a:cxn ang="0">
                    <a:pos x="118" y="179"/>
                  </a:cxn>
                  <a:cxn ang="0">
                    <a:pos x="135" y="172"/>
                  </a:cxn>
                  <a:cxn ang="0">
                    <a:pos x="149" y="162"/>
                  </a:cxn>
                  <a:cxn ang="0">
                    <a:pos x="161" y="149"/>
                  </a:cxn>
                  <a:cxn ang="0">
                    <a:pos x="171" y="135"/>
                  </a:cxn>
                  <a:cxn ang="0">
                    <a:pos x="178" y="118"/>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8"/>
                  </a:cxn>
                  <a:cxn ang="0">
                    <a:pos x="11" y="135"/>
                  </a:cxn>
                  <a:cxn ang="0">
                    <a:pos x="21" y="149"/>
                  </a:cxn>
                  <a:cxn ang="0">
                    <a:pos x="33" y="162"/>
                  </a:cxn>
                  <a:cxn ang="0">
                    <a:pos x="48" y="172"/>
                  </a:cxn>
                  <a:cxn ang="0">
                    <a:pos x="64" y="179"/>
                  </a:cxn>
                  <a:cxn ang="0">
                    <a:pos x="82" y="183"/>
                  </a:cxn>
                </a:cxnLst>
                <a:rect l="0" t="0" r="r" b="b"/>
                <a:pathLst>
                  <a:path w="182" h="183">
                    <a:moveTo>
                      <a:pt x="92" y="183"/>
                    </a:moveTo>
                    <a:lnTo>
                      <a:pt x="100" y="183"/>
                    </a:lnTo>
                    <a:lnTo>
                      <a:pt x="109" y="182"/>
                    </a:lnTo>
                    <a:lnTo>
                      <a:pt x="118" y="179"/>
                    </a:lnTo>
                    <a:lnTo>
                      <a:pt x="127" y="176"/>
                    </a:lnTo>
                    <a:lnTo>
                      <a:pt x="135" y="172"/>
                    </a:lnTo>
                    <a:lnTo>
                      <a:pt x="143" y="167"/>
                    </a:lnTo>
                    <a:lnTo>
                      <a:pt x="149" y="162"/>
                    </a:lnTo>
                    <a:lnTo>
                      <a:pt x="156" y="156"/>
                    </a:lnTo>
                    <a:lnTo>
                      <a:pt x="161" y="149"/>
                    </a:lnTo>
                    <a:lnTo>
                      <a:pt x="167" y="143"/>
                    </a:lnTo>
                    <a:lnTo>
                      <a:pt x="171" y="135"/>
                    </a:lnTo>
                    <a:lnTo>
                      <a:pt x="176" y="127"/>
                    </a:lnTo>
                    <a:lnTo>
                      <a:pt x="178" y="118"/>
                    </a:lnTo>
                    <a:lnTo>
                      <a:pt x="180" y="110"/>
                    </a:lnTo>
                    <a:lnTo>
                      <a:pt x="182" y="101"/>
                    </a:lnTo>
                    <a:lnTo>
                      <a:pt x="182" y="92"/>
                    </a:lnTo>
                    <a:lnTo>
                      <a:pt x="182" y="82"/>
                    </a:lnTo>
                    <a:lnTo>
                      <a:pt x="180" y="73"/>
                    </a:lnTo>
                    <a:lnTo>
                      <a:pt x="178" y="64"/>
                    </a:lnTo>
                    <a:lnTo>
                      <a:pt x="176" y="56"/>
                    </a:lnTo>
                    <a:lnTo>
                      <a:pt x="171" y="48"/>
                    </a:lnTo>
                    <a:lnTo>
                      <a:pt x="167" y="41"/>
                    </a:lnTo>
                    <a:lnTo>
                      <a:pt x="161" y="33"/>
                    </a:lnTo>
                    <a:lnTo>
                      <a:pt x="156" y="27"/>
                    </a:lnTo>
                    <a:lnTo>
                      <a:pt x="149" y="21"/>
                    </a:lnTo>
                    <a:lnTo>
                      <a:pt x="143" y="16"/>
                    </a:lnTo>
                    <a:lnTo>
                      <a:pt x="135" y="11"/>
                    </a:lnTo>
                    <a:lnTo>
                      <a:pt x="127" y="7"/>
                    </a:lnTo>
                    <a:lnTo>
                      <a:pt x="118" y="4"/>
                    </a:lnTo>
                    <a:lnTo>
                      <a:pt x="109" y="2"/>
                    </a:lnTo>
                    <a:lnTo>
                      <a:pt x="100" y="1"/>
                    </a:lnTo>
                    <a:lnTo>
                      <a:pt x="92" y="0"/>
                    </a:lnTo>
                    <a:lnTo>
                      <a:pt x="82" y="1"/>
                    </a:lnTo>
                    <a:lnTo>
                      <a:pt x="73" y="2"/>
                    </a:lnTo>
                    <a:lnTo>
                      <a:pt x="64" y="4"/>
                    </a:lnTo>
                    <a:lnTo>
                      <a:pt x="56" y="7"/>
                    </a:lnTo>
                    <a:lnTo>
                      <a:pt x="48" y="11"/>
                    </a:lnTo>
                    <a:lnTo>
                      <a:pt x="41" y="16"/>
                    </a:lnTo>
                    <a:lnTo>
                      <a:pt x="33" y="21"/>
                    </a:lnTo>
                    <a:lnTo>
                      <a:pt x="27" y="27"/>
                    </a:lnTo>
                    <a:lnTo>
                      <a:pt x="21" y="33"/>
                    </a:lnTo>
                    <a:lnTo>
                      <a:pt x="16" y="41"/>
                    </a:lnTo>
                    <a:lnTo>
                      <a:pt x="11" y="48"/>
                    </a:lnTo>
                    <a:lnTo>
                      <a:pt x="7" y="56"/>
                    </a:lnTo>
                    <a:lnTo>
                      <a:pt x="4" y="64"/>
                    </a:lnTo>
                    <a:lnTo>
                      <a:pt x="2" y="73"/>
                    </a:lnTo>
                    <a:lnTo>
                      <a:pt x="1" y="82"/>
                    </a:lnTo>
                    <a:lnTo>
                      <a:pt x="0" y="92"/>
                    </a:lnTo>
                    <a:lnTo>
                      <a:pt x="1" y="101"/>
                    </a:lnTo>
                    <a:lnTo>
                      <a:pt x="2" y="110"/>
                    </a:lnTo>
                    <a:lnTo>
                      <a:pt x="4" y="118"/>
                    </a:lnTo>
                    <a:lnTo>
                      <a:pt x="7" y="127"/>
                    </a:lnTo>
                    <a:lnTo>
                      <a:pt x="11" y="135"/>
                    </a:lnTo>
                    <a:lnTo>
                      <a:pt x="16" y="143"/>
                    </a:lnTo>
                    <a:lnTo>
                      <a:pt x="21" y="149"/>
                    </a:lnTo>
                    <a:lnTo>
                      <a:pt x="27" y="156"/>
                    </a:lnTo>
                    <a:lnTo>
                      <a:pt x="33" y="162"/>
                    </a:lnTo>
                    <a:lnTo>
                      <a:pt x="41" y="167"/>
                    </a:lnTo>
                    <a:lnTo>
                      <a:pt x="48" y="172"/>
                    </a:lnTo>
                    <a:lnTo>
                      <a:pt x="56" y="176"/>
                    </a:lnTo>
                    <a:lnTo>
                      <a:pt x="64"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Freeform 38"/>
              <p:cNvSpPr>
                <a:spLocks/>
              </p:cNvSpPr>
              <p:nvPr/>
            </p:nvSpPr>
            <p:spPr bwMode="auto">
              <a:xfrm>
                <a:off x="10616015" y="2401249"/>
                <a:ext cx="28575" cy="28575"/>
              </a:xfrm>
              <a:custGeom>
                <a:avLst/>
                <a:gdLst/>
                <a:ahLst/>
                <a:cxnLst>
                  <a:cxn ang="0">
                    <a:pos x="100" y="183"/>
                  </a:cxn>
                  <a:cxn ang="0">
                    <a:pos x="118" y="179"/>
                  </a:cxn>
                  <a:cxn ang="0">
                    <a:pos x="135"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8"/>
                  </a:cxn>
                  <a:cxn ang="0">
                    <a:pos x="10" y="135"/>
                  </a:cxn>
                  <a:cxn ang="0">
                    <a:pos x="20" y="149"/>
                  </a:cxn>
                  <a:cxn ang="0">
                    <a:pos x="34" y="162"/>
                  </a:cxn>
                  <a:cxn ang="0">
                    <a:pos x="48" y="172"/>
                  </a:cxn>
                  <a:cxn ang="0">
                    <a:pos x="64" y="179"/>
                  </a:cxn>
                  <a:cxn ang="0">
                    <a:pos x="82" y="183"/>
                  </a:cxn>
                </a:cxnLst>
                <a:rect l="0" t="0" r="r" b="b"/>
                <a:pathLst>
                  <a:path w="182" h="183">
                    <a:moveTo>
                      <a:pt x="91" y="183"/>
                    </a:moveTo>
                    <a:lnTo>
                      <a:pt x="100" y="183"/>
                    </a:lnTo>
                    <a:lnTo>
                      <a:pt x="109" y="182"/>
                    </a:lnTo>
                    <a:lnTo>
                      <a:pt x="118" y="179"/>
                    </a:lnTo>
                    <a:lnTo>
                      <a:pt x="127" y="176"/>
                    </a:lnTo>
                    <a:lnTo>
                      <a:pt x="135" y="172"/>
                    </a:lnTo>
                    <a:lnTo>
                      <a:pt x="142" y="167"/>
                    </a:lnTo>
                    <a:lnTo>
                      <a:pt x="149" y="162"/>
                    </a:lnTo>
                    <a:lnTo>
                      <a:pt x="156" y="156"/>
                    </a:lnTo>
                    <a:lnTo>
                      <a:pt x="161" y="149"/>
                    </a:lnTo>
                    <a:lnTo>
                      <a:pt x="167" y="143"/>
                    </a:lnTo>
                    <a:lnTo>
                      <a:pt x="171" y="135"/>
                    </a:lnTo>
                    <a:lnTo>
                      <a:pt x="176" y="127"/>
                    </a:lnTo>
                    <a:lnTo>
                      <a:pt x="179" y="118"/>
                    </a:lnTo>
                    <a:lnTo>
                      <a:pt x="181" y="110"/>
                    </a:lnTo>
                    <a:lnTo>
                      <a:pt x="182" y="101"/>
                    </a:lnTo>
                    <a:lnTo>
                      <a:pt x="182" y="92"/>
                    </a:lnTo>
                    <a:lnTo>
                      <a:pt x="182" y="82"/>
                    </a:lnTo>
                    <a:lnTo>
                      <a:pt x="181" y="73"/>
                    </a:lnTo>
                    <a:lnTo>
                      <a:pt x="179" y="64"/>
                    </a:lnTo>
                    <a:lnTo>
                      <a:pt x="176" y="56"/>
                    </a:lnTo>
                    <a:lnTo>
                      <a:pt x="171" y="48"/>
                    </a:lnTo>
                    <a:lnTo>
                      <a:pt x="167" y="41"/>
                    </a:lnTo>
                    <a:lnTo>
                      <a:pt x="161" y="33"/>
                    </a:lnTo>
                    <a:lnTo>
                      <a:pt x="156" y="27"/>
                    </a:lnTo>
                    <a:lnTo>
                      <a:pt x="149" y="21"/>
                    </a:lnTo>
                    <a:lnTo>
                      <a:pt x="142" y="16"/>
                    </a:lnTo>
                    <a:lnTo>
                      <a:pt x="135" y="11"/>
                    </a:lnTo>
                    <a:lnTo>
                      <a:pt x="127" y="7"/>
                    </a:lnTo>
                    <a:lnTo>
                      <a:pt x="118" y="4"/>
                    </a:lnTo>
                    <a:lnTo>
                      <a:pt x="109" y="2"/>
                    </a:lnTo>
                    <a:lnTo>
                      <a:pt x="100" y="1"/>
                    </a:lnTo>
                    <a:lnTo>
                      <a:pt x="91" y="0"/>
                    </a:lnTo>
                    <a:lnTo>
                      <a:pt x="82" y="1"/>
                    </a:lnTo>
                    <a:lnTo>
                      <a:pt x="73" y="2"/>
                    </a:lnTo>
                    <a:lnTo>
                      <a:pt x="64" y="4"/>
                    </a:lnTo>
                    <a:lnTo>
                      <a:pt x="56" y="7"/>
                    </a:lnTo>
                    <a:lnTo>
                      <a:pt x="48" y="11"/>
                    </a:lnTo>
                    <a:lnTo>
                      <a:pt x="40" y="16"/>
                    </a:lnTo>
                    <a:lnTo>
                      <a:pt x="34" y="21"/>
                    </a:lnTo>
                    <a:lnTo>
                      <a:pt x="27" y="27"/>
                    </a:lnTo>
                    <a:lnTo>
                      <a:pt x="20" y="33"/>
                    </a:lnTo>
                    <a:lnTo>
                      <a:pt x="16" y="41"/>
                    </a:lnTo>
                    <a:lnTo>
                      <a:pt x="10" y="48"/>
                    </a:lnTo>
                    <a:lnTo>
                      <a:pt x="7" y="56"/>
                    </a:lnTo>
                    <a:lnTo>
                      <a:pt x="4" y="64"/>
                    </a:lnTo>
                    <a:lnTo>
                      <a:pt x="2" y="73"/>
                    </a:lnTo>
                    <a:lnTo>
                      <a:pt x="0" y="82"/>
                    </a:lnTo>
                    <a:lnTo>
                      <a:pt x="0" y="92"/>
                    </a:lnTo>
                    <a:lnTo>
                      <a:pt x="0" y="101"/>
                    </a:lnTo>
                    <a:lnTo>
                      <a:pt x="2" y="110"/>
                    </a:lnTo>
                    <a:lnTo>
                      <a:pt x="4" y="118"/>
                    </a:lnTo>
                    <a:lnTo>
                      <a:pt x="7" y="127"/>
                    </a:lnTo>
                    <a:lnTo>
                      <a:pt x="10" y="135"/>
                    </a:lnTo>
                    <a:lnTo>
                      <a:pt x="16" y="143"/>
                    </a:lnTo>
                    <a:lnTo>
                      <a:pt x="20" y="149"/>
                    </a:lnTo>
                    <a:lnTo>
                      <a:pt x="27" y="156"/>
                    </a:lnTo>
                    <a:lnTo>
                      <a:pt x="34" y="162"/>
                    </a:lnTo>
                    <a:lnTo>
                      <a:pt x="40" y="167"/>
                    </a:lnTo>
                    <a:lnTo>
                      <a:pt x="48" y="172"/>
                    </a:lnTo>
                    <a:lnTo>
                      <a:pt x="56"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Freeform 39"/>
              <p:cNvSpPr>
                <a:spLocks/>
              </p:cNvSpPr>
              <p:nvPr/>
            </p:nvSpPr>
            <p:spPr bwMode="auto">
              <a:xfrm>
                <a:off x="11073215" y="3714112"/>
                <a:ext cx="203200" cy="34925"/>
              </a:xfrm>
              <a:custGeom>
                <a:avLst/>
                <a:gdLst/>
                <a:ahLst/>
                <a:cxnLst>
                  <a:cxn ang="0">
                    <a:pos x="1169" y="0"/>
                  </a:cxn>
                  <a:cxn ang="0">
                    <a:pos x="1190" y="2"/>
                  </a:cxn>
                  <a:cxn ang="0">
                    <a:pos x="1212" y="9"/>
                  </a:cxn>
                  <a:cxn ang="0">
                    <a:pos x="1229" y="19"/>
                  </a:cxn>
                  <a:cxn ang="0">
                    <a:pos x="1246" y="32"/>
                  </a:cxn>
                  <a:cxn ang="0">
                    <a:pos x="1259" y="49"/>
                  </a:cxn>
                  <a:cxn ang="0">
                    <a:pos x="1269" y="68"/>
                  </a:cxn>
                  <a:cxn ang="0">
                    <a:pos x="1276" y="88"/>
                  </a:cxn>
                  <a:cxn ang="0">
                    <a:pos x="1278" y="110"/>
                  </a:cxn>
                  <a:cxn ang="0">
                    <a:pos x="1276" y="131"/>
                  </a:cxn>
                  <a:cxn ang="0">
                    <a:pos x="1269" y="152"/>
                  </a:cxn>
                  <a:cxn ang="0">
                    <a:pos x="1259" y="170"/>
                  </a:cxn>
                  <a:cxn ang="0">
                    <a:pos x="1246" y="186"/>
                  </a:cxn>
                  <a:cxn ang="0">
                    <a:pos x="1229" y="200"/>
                  </a:cxn>
                  <a:cxn ang="0">
                    <a:pos x="1212" y="210"/>
                  </a:cxn>
                  <a:cxn ang="0">
                    <a:pos x="1190" y="216"/>
                  </a:cxn>
                  <a:cxn ang="0">
                    <a:pos x="1169" y="219"/>
                  </a:cxn>
                  <a:cxn ang="0">
                    <a:pos x="97" y="218"/>
                  </a:cxn>
                  <a:cxn ang="0">
                    <a:pos x="76" y="213"/>
                  </a:cxn>
                  <a:cxn ang="0">
                    <a:pos x="56" y="205"/>
                  </a:cxn>
                  <a:cxn ang="0">
                    <a:pos x="38" y="193"/>
                  </a:cxn>
                  <a:cxn ang="0">
                    <a:pos x="24" y="179"/>
                  </a:cxn>
                  <a:cxn ang="0">
                    <a:pos x="12" y="161"/>
                  </a:cxn>
                  <a:cxn ang="0">
                    <a:pos x="4" y="142"/>
                  </a:cxn>
                  <a:cxn ang="0">
                    <a:pos x="0" y="121"/>
                  </a:cxn>
                  <a:cxn ang="0">
                    <a:pos x="0" y="99"/>
                  </a:cxn>
                  <a:cxn ang="0">
                    <a:pos x="4" y="78"/>
                  </a:cxn>
                  <a:cxn ang="0">
                    <a:pos x="12" y="58"/>
                  </a:cxn>
                  <a:cxn ang="0">
                    <a:pos x="24" y="40"/>
                  </a:cxn>
                  <a:cxn ang="0">
                    <a:pos x="38" y="26"/>
                  </a:cxn>
                  <a:cxn ang="0">
                    <a:pos x="56" y="13"/>
                  </a:cxn>
                  <a:cxn ang="0">
                    <a:pos x="76" y="6"/>
                  </a:cxn>
                  <a:cxn ang="0">
                    <a:pos x="97" y="1"/>
                  </a:cxn>
                </a:cxnLst>
                <a:rect l="0" t="0" r="r" b="b"/>
                <a:pathLst>
                  <a:path w="1278" h="219">
                    <a:moveTo>
                      <a:pt x="108" y="0"/>
                    </a:moveTo>
                    <a:lnTo>
                      <a:pt x="1169" y="0"/>
                    </a:lnTo>
                    <a:lnTo>
                      <a:pt x="1180" y="1"/>
                    </a:lnTo>
                    <a:lnTo>
                      <a:pt x="1190" y="2"/>
                    </a:lnTo>
                    <a:lnTo>
                      <a:pt x="1202" y="6"/>
                    </a:lnTo>
                    <a:lnTo>
                      <a:pt x="1212" y="9"/>
                    </a:lnTo>
                    <a:lnTo>
                      <a:pt x="1220" y="13"/>
                    </a:lnTo>
                    <a:lnTo>
                      <a:pt x="1229" y="19"/>
                    </a:lnTo>
                    <a:lnTo>
                      <a:pt x="1238" y="26"/>
                    </a:lnTo>
                    <a:lnTo>
                      <a:pt x="1246" y="32"/>
                    </a:lnTo>
                    <a:lnTo>
                      <a:pt x="1253" y="40"/>
                    </a:lnTo>
                    <a:lnTo>
                      <a:pt x="1259" y="49"/>
                    </a:lnTo>
                    <a:lnTo>
                      <a:pt x="1265" y="58"/>
                    </a:lnTo>
                    <a:lnTo>
                      <a:pt x="1269" y="68"/>
                    </a:lnTo>
                    <a:lnTo>
                      <a:pt x="1272" y="78"/>
                    </a:lnTo>
                    <a:lnTo>
                      <a:pt x="1276" y="88"/>
                    </a:lnTo>
                    <a:lnTo>
                      <a:pt x="1277" y="99"/>
                    </a:lnTo>
                    <a:lnTo>
                      <a:pt x="1278" y="110"/>
                    </a:lnTo>
                    <a:lnTo>
                      <a:pt x="1277" y="121"/>
                    </a:lnTo>
                    <a:lnTo>
                      <a:pt x="1276" y="131"/>
                    </a:lnTo>
                    <a:lnTo>
                      <a:pt x="1272" y="142"/>
                    </a:lnTo>
                    <a:lnTo>
                      <a:pt x="1269" y="152"/>
                    </a:lnTo>
                    <a:lnTo>
                      <a:pt x="1265" y="161"/>
                    </a:lnTo>
                    <a:lnTo>
                      <a:pt x="1259" y="170"/>
                    </a:lnTo>
                    <a:lnTo>
                      <a:pt x="1253" y="179"/>
                    </a:lnTo>
                    <a:lnTo>
                      <a:pt x="1246" y="186"/>
                    </a:lnTo>
                    <a:lnTo>
                      <a:pt x="1238" y="193"/>
                    </a:lnTo>
                    <a:lnTo>
                      <a:pt x="1229" y="200"/>
                    </a:lnTo>
                    <a:lnTo>
                      <a:pt x="1220" y="205"/>
                    </a:lnTo>
                    <a:lnTo>
                      <a:pt x="1212" y="210"/>
                    </a:lnTo>
                    <a:lnTo>
                      <a:pt x="1202" y="213"/>
                    </a:lnTo>
                    <a:lnTo>
                      <a:pt x="1190" y="216"/>
                    </a:lnTo>
                    <a:lnTo>
                      <a:pt x="1180" y="218"/>
                    </a:lnTo>
                    <a:lnTo>
                      <a:pt x="1169" y="219"/>
                    </a:lnTo>
                    <a:lnTo>
                      <a:pt x="108" y="219"/>
                    </a:lnTo>
                    <a:lnTo>
                      <a:pt x="97" y="218"/>
                    </a:lnTo>
                    <a:lnTo>
                      <a:pt x="86" y="216"/>
                    </a:lnTo>
                    <a:lnTo>
                      <a:pt x="76" y="213"/>
                    </a:lnTo>
                    <a:lnTo>
                      <a:pt x="66" y="210"/>
                    </a:lnTo>
                    <a:lnTo>
                      <a:pt x="56" y="205"/>
                    </a:lnTo>
                    <a:lnTo>
                      <a:pt x="47" y="200"/>
                    </a:lnTo>
                    <a:lnTo>
                      <a:pt x="38" y="193"/>
                    </a:lnTo>
                    <a:lnTo>
                      <a:pt x="31" y="186"/>
                    </a:lnTo>
                    <a:lnTo>
                      <a:pt x="24" y="179"/>
                    </a:lnTo>
                    <a:lnTo>
                      <a:pt x="17" y="170"/>
                    </a:lnTo>
                    <a:lnTo>
                      <a:pt x="12" y="161"/>
                    </a:lnTo>
                    <a:lnTo>
                      <a:pt x="7" y="152"/>
                    </a:lnTo>
                    <a:lnTo>
                      <a:pt x="4" y="142"/>
                    </a:lnTo>
                    <a:lnTo>
                      <a:pt x="2" y="131"/>
                    </a:lnTo>
                    <a:lnTo>
                      <a:pt x="0" y="121"/>
                    </a:lnTo>
                    <a:lnTo>
                      <a:pt x="0" y="110"/>
                    </a:lnTo>
                    <a:lnTo>
                      <a:pt x="0" y="99"/>
                    </a:lnTo>
                    <a:lnTo>
                      <a:pt x="2" y="88"/>
                    </a:lnTo>
                    <a:lnTo>
                      <a:pt x="4" y="78"/>
                    </a:lnTo>
                    <a:lnTo>
                      <a:pt x="7" y="68"/>
                    </a:lnTo>
                    <a:lnTo>
                      <a:pt x="12" y="58"/>
                    </a:lnTo>
                    <a:lnTo>
                      <a:pt x="17" y="49"/>
                    </a:lnTo>
                    <a:lnTo>
                      <a:pt x="24" y="40"/>
                    </a:lnTo>
                    <a:lnTo>
                      <a:pt x="31" y="32"/>
                    </a:lnTo>
                    <a:lnTo>
                      <a:pt x="38"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Freeform 40"/>
              <p:cNvSpPr>
                <a:spLocks/>
              </p:cNvSpPr>
              <p:nvPr/>
            </p:nvSpPr>
            <p:spPr bwMode="auto">
              <a:xfrm>
                <a:off x="10455678" y="3715699"/>
                <a:ext cx="28575" cy="28575"/>
              </a:xfrm>
              <a:custGeom>
                <a:avLst/>
                <a:gdLst/>
                <a:ahLst/>
                <a:cxnLst>
                  <a:cxn ang="0">
                    <a:pos x="101" y="182"/>
                  </a:cxn>
                  <a:cxn ang="0">
                    <a:pos x="119" y="178"/>
                  </a:cxn>
                  <a:cxn ang="0">
                    <a:pos x="135" y="172"/>
                  </a:cxn>
                  <a:cxn ang="0">
                    <a:pos x="150" y="162"/>
                  </a:cxn>
                  <a:cxn ang="0">
                    <a:pos x="162" y="150"/>
                  </a:cxn>
                  <a:cxn ang="0">
                    <a:pos x="172" y="134"/>
                  </a:cxn>
                  <a:cxn ang="0">
                    <a:pos x="179" y="119"/>
                  </a:cxn>
                  <a:cxn ang="0">
                    <a:pos x="182" y="101"/>
                  </a:cxn>
                  <a:cxn ang="0">
                    <a:pos x="182" y="82"/>
                  </a:cxn>
                  <a:cxn ang="0">
                    <a:pos x="179"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9" y="178"/>
                    </a:lnTo>
                    <a:lnTo>
                      <a:pt x="126" y="175"/>
                    </a:lnTo>
                    <a:lnTo>
                      <a:pt x="135" y="172"/>
                    </a:lnTo>
                    <a:lnTo>
                      <a:pt x="142" y="166"/>
                    </a:lnTo>
                    <a:lnTo>
                      <a:pt x="150" y="162"/>
                    </a:lnTo>
                    <a:lnTo>
                      <a:pt x="156" y="155"/>
                    </a:lnTo>
                    <a:lnTo>
                      <a:pt x="162" y="150"/>
                    </a:lnTo>
                    <a:lnTo>
                      <a:pt x="167" y="142"/>
                    </a:lnTo>
                    <a:lnTo>
                      <a:pt x="172" y="134"/>
                    </a:lnTo>
                    <a:lnTo>
                      <a:pt x="175" y="126"/>
                    </a:lnTo>
                    <a:lnTo>
                      <a:pt x="179" y="119"/>
                    </a:lnTo>
                    <a:lnTo>
                      <a:pt x="181" y="110"/>
                    </a:lnTo>
                    <a:lnTo>
                      <a:pt x="182" y="101"/>
                    </a:lnTo>
                    <a:lnTo>
                      <a:pt x="183" y="91"/>
                    </a:lnTo>
                    <a:lnTo>
                      <a:pt x="182" y="82"/>
                    </a:lnTo>
                    <a:lnTo>
                      <a:pt x="181" y="73"/>
                    </a:lnTo>
                    <a:lnTo>
                      <a:pt x="179" y="64"/>
                    </a:lnTo>
                    <a:lnTo>
                      <a:pt x="175" y="55"/>
                    </a:lnTo>
                    <a:lnTo>
                      <a:pt x="172" y="48"/>
                    </a:lnTo>
                    <a:lnTo>
                      <a:pt x="167" y="40"/>
                    </a:lnTo>
                    <a:lnTo>
                      <a:pt x="162" y="33"/>
                    </a:lnTo>
                    <a:lnTo>
                      <a:pt x="156" y="26"/>
                    </a:lnTo>
                    <a:lnTo>
                      <a:pt x="150" y="21"/>
                    </a:lnTo>
                    <a:lnTo>
                      <a:pt x="142" y="15"/>
                    </a:lnTo>
                    <a:lnTo>
                      <a:pt x="135" y="11"/>
                    </a:lnTo>
                    <a:lnTo>
                      <a:pt x="126" y="6"/>
                    </a:lnTo>
                    <a:lnTo>
                      <a:pt x="119" y="3"/>
                    </a:lnTo>
                    <a:lnTo>
                      <a:pt x="110" y="1"/>
                    </a:lnTo>
                    <a:lnTo>
                      <a:pt x="101" y="0"/>
                    </a:lnTo>
                    <a:lnTo>
                      <a:pt x="91" y="0"/>
                    </a:lnTo>
                    <a:lnTo>
                      <a:pt x="82" y="0"/>
                    </a:lnTo>
                    <a:lnTo>
                      <a:pt x="73" y="1"/>
                    </a:lnTo>
                    <a:lnTo>
                      <a:pt x="64" y="3"/>
                    </a:lnTo>
                    <a:lnTo>
                      <a:pt x="55" y="6"/>
                    </a:lnTo>
                    <a:lnTo>
                      <a:pt x="48" y="11"/>
                    </a:lnTo>
                    <a:lnTo>
                      <a:pt x="40" y="15"/>
                    </a:lnTo>
                    <a:lnTo>
                      <a:pt x="33" y="21"/>
                    </a:lnTo>
                    <a:lnTo>
                      <a:pt x="27" y="26"/>
                    </a:lnTo>
                    <a:lnTo>
                      <a:pt x="21" y="33"/>
                    </a:lnTo>
                    <a:lnTo>
                      <a:pt x="16" y="40"/>
                    </a:lnTo>
                    <a:lnTo>
                      <a:pt x="11" y="48"/>
                    </a:lnTo>
                    <a:lnTo>
                      <a:pt x="7" y="55"/>
                    </a:lnTo>
                    <a:lnTo>
                      <a:pt x="4" y="64"/>
                    </a:lnTo>
                    <a:lnTo>
                      <a:pt x="2" y="73"/>
                    </a:lnTo>
                    <a:lnTo>
                      <a:pt x="0" y="82"/>
                    </a:lnTo>
                    <a:lnTo>
                      <a:pt x="0" y="91"/>
                    </a:lnTo>
                    <a:lnTo>
                      <a:pt x="0" y="101"/>
                    </a:lnTo>
                    <a:lnTo>
                      <a:pt x="2" y="110"/>
                    </a:lnTo>
                    <a:lnTo>
                      <a:pt x="4" y="119"/>
                    </a:lnTo>
                    <a:lnTo>
                      <a:pt x="7" y="126"/>
                    </a:lnTo>
                    <a:lnTo>
                      <a:pt x="11" y="134"/>
                    </a:lnTo>
                    <a:lnTo>
                      <a:pt x="16" y="142"/>
                    </a:lnTo>
                    <a:lnTo>
                      <a:pt x="21" y="150"/>
                    </a:lnTo>
                    <a:lnTo>
                      <a:pt x="27"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Freeform 41"/>
              <p:cNvSpPr>
                <a:spLocks/>
              </p:cNvSpPr>
              <p:nvPr/>
            </p:nvSpPr>
            <p:spPr bwMode="auto">
              <a:xfrm>
                <a:off x="10495365" y="3715699"/>
                <a:ext cx="30163" cy="28575"/>
              </a:xfrm>
              <a:custGeom>
                <a:avLst/>
                <a:gdLst/>
                <a:ahLst/>
                <a:cxnLst>
                  <a:cxn ang="0">
                    <a:pos x="101" y="182"/>
                  </a:cxn>
                  <a:cxn ang="0">
                    <a:pos x="119" y="178"/>
                  </a:cxn>
                  <a:cxn ang="0">
                    <a:pos x="135" y="172"/>
                  </a:cxn>
                  <a:cxn ang="0">
                    <a:pos x="150" y="162"/>
                  </a:cxn>
                  <a:cxn ang="0">
                    <a:pos x="162" y="150"/>
                  </a:cxn>
                  <a:cxn ang="0">
                    <a:pos x="172" y="134"/>
                  </a:cxn>
                  <a:cxn ang="0">
                    <a:pos x="178" y="119"/>
                  </a:cxn>
                  <a:cxn ang="0">
                    <a:pos x="182" y="101"/>
                  </a:cxn>
                  <a:cxn ang="0">
                    <a:pos x="182" y="82"/>
                  </a:cxn>
                  <a:cxn ang="0">
                    <a:pos x="178" y="64"/>
                  </a:cxn>
                  <a:cxn ang="0">
                    <a:pos x="172" y="48"/>
                  </a:cxn>
                  <a:cxn ang="0">
                    <a:pos x="162" y="33"/>
                  </a:cxn>
                  <a:cxn ang="0">
                    <a:pos x="150" y="21"/>
                  </a:cxn>
                  <a:cxn ang="0">
                    <a:pos x="135" y="11"/>
                  </a:cxn>
                  <a:cxn ang="0">
                    <a:pos x="119" y="3"/>
                  </a:cxn>
                  <a:cxn ang="0">
                    <a:pos x="101"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3" h="182">
                    <a:moveTo>
                      <a:pt x="92" y="182"/>
                    </a:moveTo>
                    <a:lnTo>
                      <a:pt x="101" y="182"/>
                    </a:lnTo>
                    <a:lnTo>
                      <a:pt x="110" y="181"/>
                    </a:lnTo>
                    <a:lnTo>
                      <a:pt x="119" y="178"/>
                    </a:lnTo>
                    <a:lnTo>
                      <a:pt x="127" y="175"/>
                    </a:lnTo>
                    <a:lnTo>
                      <a:pt x="135" y="172"/>
                    </a:lnTo>
                    <a:lnTo>
                      <a:pt x="142" y="166"/>
                    </a:lnTo>
                    <a:lnTo>
                      <a:pt x="150" y="162"/>
                    </a:lnTo>
                    <a:lnTo>
                      <a:pt x="156" y="155"/>
                    </a:lnTo>
                    <a:lnTo>
                      <a:pt x="162" y="150"/>
                    </a:lnTo>
                    <a:lnTo>
                      <a:pt x="167"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7" y="40"/>
                    </a:lnTo>
                    <a:lnTo>
                      <a:pt x="162" y="33"/>
                    </a:lnTo>
                    <a:lnTo>
                      <a:pt x="156" y="26"/>
                    </a:lnTo>
                    <a:lnTo>
                      <a:pt x="150" y="21"/>
                    </a:lnTo>
                    <a:lnTo>
                      <a:pt x="142" y="15"/>
                    </a:lnTo>
                    <a:lnTo>
                      <a:pt x="135" y="11"/>
                    </a:lnTo>
                    <a:lnTo>
                      <a:pt x="127" y="6"/>
                    </a:lnTo>
                    <a:lnTo>
                      <a:pt x="119" y="3"/>
                    </a:lnTo>
                    <a:lnTo>
                      <a:pt x="110" y="1"/>
                    </a:lnTo>
                    <a:lnTo>
                      <a:pt x="101" y="0"/>
                    </a:lnTo>
                    <a:lnTo>
                      <a:pt x="92"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8" y="55"/>
                    </a:lnTo>
                    <a:lnTo>
                      <a:pt x="4" y="64"/>
                    </a:lnTo>
                    <a:lnTo>
                      <a:pt x="2" y="73"/>
                    </a:lnTo>
                    <a:lnTo>
                      <a:pt x="1" y="82"/>
                    </a:lnTo>
                    <a:lnTo>
                      <a:pt x="0" y="91"/>
                    </a:lnTo>
                    <a:lnTo>
                      <a:pt x="1" y="101"/>
                    </a:lnTo>
                    <a:lnTo>
                      <a:pt x="2" y="110"/>
                    </a:lnTo>
                    <a:lnTo>
                      <a:pt x="4" y="119"/>
                    </a:lnTo>
                    <a:lnTo>
                      <a:pt x="8"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Freeform 42"/>
              <p:cNvSpPr>
                <a:spLocks/>
              </p:cNvSpPr>
              <p:nvPr/>
            </p:nvSpPr>
            <p:spPr bwMode="auto">
              <a:xfrm>
                <a:off x="10536640" y="3715699"/>
                <a:ext cx="28575" cy="28575"/>
              </a:xfrm>
              <a:custGeom>
                <a:avLst/>
                <a:gdLst/>
                <a:ahLst/>
                <a:cxnLst>
                  <a:cxn ang="0">
                    <a:pos x="101" y="182"/>
                  </a:cxn>
                  <a:cxn ang="0">
                    <a:pos x="118" y="178"/>
                  </a:cxn>
                  <a:cxn ang="0">
                    <a:pos x="135" y="172"/>
                  </a:cxn>
                  <a:cxn ang="0">
                    <a:pos x="149" y="162"/>
                  </a:cxn>
                  <a:cxn ang="0">
                    <a:pos x="162" y="150"/>
                  </a:cxn>
                  <a:cxn ang="0">
                    <a:pos x="172" y="134"/>
                  </a:cxn>
                  <a:cxn ang="0">
                    <a:pos x="178" y="119"/>
                  </a:cxn>
                  <a:cxn ang="0">
                    <a:pos x="183" y="101"/>
                  </a:cxn>
                  <a:cxn ang="0">
                    <a:pos x="183" y="82"/>
                  </a:cxn>
                  <a:cxn ang="0">
                    <a:pos x="178" y="64"/>
                  </a:cxn>
                  <a:cxn ang="0">
                    <a:pos x="172" y="48"/>
                  </a:cxn>
                  <a:cxn ang="0">
                    <a:pos x="162" y="33"/>
                  </a:cxn>
                  <a:cxn ang="0">
                    <a:pos x="149" y="21"/>
                  </a:cxn>
                  <a:cxn ang="0">
                    <a:pos x="135" y="11"/>
                  </a:cxn>
                  <a:cxn ang="0">
                    <a:pos x="118" y="3"/>
                  </a:cxn>
                  <a:cxn ang="0">
                    <a:pos x="101" y="0"/>
                  </a:cxn>
                  <a:cxn ang="0">
                    <a:pos x="82" y="0"/>
                  </a:cxn>
                  <a:cxn ang="0">
                    <a:pos x="64" y="3"/>
                  </a:cxn>
                  <a:cxn ang="0">
                    <a:pos x="47"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7" y="172"/>
                  </a:cxn>
                  <a:cxn ang="0">
                    <a:pos x="64" y="178"/>
                  </a:cxn>
                  <a:cxn ang="0">
                    <a:pos x="82" y="182"/>
                  </a:cxn>
                </a:cxnLst>
                <a:rect l="0" t="0" r="r" b="b"/>
                <a:pathLst>
                  <a:path w="183" h="182">
                    <a:moveTo>
                      <a:pt x="92" y="182"/>
                    </a:moveTo>
                    <a:lnTo>
                      <a:pt x="101" y="182"/>
                    </a:lnTo>
                    <a:lnTo>
                      <a:pt x="109" y="181"/>
                    </a:lnTo>
                    <a:lnTo>
                      <a:pt x="118" y="178"/>
                    </a:lnTo>
                    <a:lnTo>
                      <a:pt x="127" y="175"/>
                    </a:lnTo>
                    <a:lnTo>
                      <a:pt x="135" y="172"/>
                    </a:lnTo>
                    <a:lnTo>
                      <a:pt x="143" y="166"/>
                    </a:lnTo>
                    <a:lnTo>
                      <a:pt x="149" y="162"/>
                    </a:lnTo>
                    <a:lnTo>
                      <a:pt x="156" y="155"/>
                    </a:lnTo>
                    <a:lnTo>
                      <a:pt x="162" y="150"/>
                    </a:lnTo>
                    <a:lnTo>
                      <a:pt x="167" y="142"/>
                    </a:lnTo>
                    <a:lnTo>
                      <a:pt x="172" y="134"/>
                    </a:lnTo>
                    <a:lnTo>
                      <a:pt x="176" y="126"/>
                    </a:lnTo>
                    <a:lnTo>
                      <a:pt x="178" y="119"/>
                    </a:lnTo>
                    <a:lnTo>
                      <a:pt x="180" y="110"/>
                    </a:lnTo>
                    <a:lnTo>
                      <a:pt x="183" y="101"/>
                    </a:lnTo>
                    <a:lnTo>
                      <a:pt x="183" y="91"/>
                    </a:lnTo>
                    <a:lnTo>
                      <a:pt x="183" y="82"/>
                    </a:lnTo>
                    <a:lnTo>
                      <a:pt x="180" y="73"/>
                    </a:lnTo>
                    <a:lnTo>
                      <a:pt x="178" y="64"/>
                    </a:lnTo>
                    <a:lnTo>
                      <a:pt x="176" y="55"/>
                    </a:lnTo>
                    <a:lnTo>
                      <a:pt x="172" y="48"/>
                    </a:lnTo>
                    <a:lnTo>
                      <a:pt x="167" y="40"/>
                    </a:lnTo>
                    <a:lnTo>
                      <a:pt x="162" y="33"/>
                    </a:lnTo>
                    <a:lnTo>
                      <a:pt x="156" y="26"/>
                    </a:lnTo>
                    <a:lnTo>
                      <a:pt x="149" y="21"/>
                    </a:lnTo>
                    <a:lnTo>
                      <a:pt x="143" y="15"/>
                    </a:lnTo>
                    <a:lnTo>
                      <a:pt x="135" y="11"/>
                    </a:lnTo>
                    <a:lnTo>
                      <a:pt x="127" y="6"/>
                    </a:lnTo>
                    <a:lnTo>
                      <a:pt x="118" y="3"/>
                    </a:lnTo>
                    <a:lnTo>
                      <a:pt x="109" y="1"/>
                    </a:lnTo>
                    <a:lnTo>
                      <a:pt x="101" y="0"/>
                    </a:lnTo>
                    <a:lnTo>
                      <a:pt x="92" y="0"/>
                    </a:lnTo>
                    <a:lnTo>
                      <a:pt x="82" y="0"/>
                    </a:lnTo>
                    <a:lnTo>
                      <a:pt x="73" y="1"/>
                    </a:lnTo>
                    <a:lnTo>
                      <a:pt x="64" y="3"/>
                    </a:lnTo>
                    <a:lnTo>
                      <a:pt x="56" y="6"/>
                    </a:lnTo>
                    <a:lnTo>
                      <a:pt x="47" y="11"/>
                    </a:lnTo>
                    <a:lnTo>
                      <a:pt x="41" y="15"/>
                    </a:lnTo>
                    <a:lnTo>
                      <a:pt x="33" y="21"/>
                    </a:lnTo>
                    <a:lnTo>
                      <a:pt x="26" y="26"/>
                    </a:lnTo>
                    <a:lnTo>
                      <a:pt x="21" y="33"/>
                    </a:lnTo>
                    <a:lnTo>
                      <a:pt x="15"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5" y="142"/>
                    </a:lnTo>
                    <a:lnTo>
                      <a:pt x="21" y="150"/>
                    </a:lnTo>
                    <a:lnTo>
                      <a:pt x="26" y="155"/>
                    </a:lnTo>
                    <a:lnTo>
                      <a:pt x="33" y="162"/>
                    </a:lnTo>
                    <a:lnTo>
                      <a:pt x="41" y="166"/>
                    </a:lnTo>
                    <a:lnTo>
                      <a:pt x="47" y="172"/>
                    </a:lnTo>
                    <a:lnTo>
                      <a:pt x="56"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Freeform 43"/>
              <p:cNvSpPr>
                <a:spLocks/>
              </p:cNvSpPr>
              <p:nvPr/>
            </p:nvSpPr>
            <p:spPr bwMode="auto">
              <a:xfrm>
                <a:off x="10576328" y="3715699"/>
                <a:ext cx="28575" cy="28575"/>
              </a:xfrm>
              <a:custGeom>
                <a:avLst/>
                <a:gdLst/>
                <a:ahLst/>
                <a:cxnLst>
                  <a:cxn ang="0">
                    <a:pos x="100" y="182"/>
                  </a:cxn>
                  <a:cxn ang="0">
                    <a:pos x="118" y="178"/>
                  </a:cxn>
                  <a:cxn ang="0">
                    <a:pos x="135" y="172"/>
                  </a:cxn>
                  <a:cxn ang="0">
                    <a:pos x="149" y="162"/>
                  </a:cxn>
                  <a:cxn ang="0">
                    <a:pos x="161" y="150"/>
                  </a:cxn>
                  <a:cxn ang="0">
                    <a:pos x="171" y="134"/>
                  </a:cxn>
                  <a:cxn ang="0">
                    <a:pos x="178" y="119"/>
                  </a:cxn>
                  <a:cxn ang="0">
                    <a:pos x="182" y="101"/>
                  </a:cxn>
                  <a:cxn ang="0">
                    <a:pos x="182" y="82"/>
                  </a:cxn>
                  <a:cxn ang="0">
                    <a:pos x="178"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3" y="21"/>
                  </a:cxn>
                  <a:cxn ang="0">
                    <a:pos x="21" y="33"/>
                  </a:cxn>
                  <a:cxn ang="0">
                    <a:pos x="11" y="48"/>
                  </a:cxn>
                  <a:cxn ang="0">
                    <a:pos x="4" y="64"/>
                  </a:cxn>
                  <a:cxn ang="0">
                    <a:pos x="1" y="82"/>
                  </a:cxn>
                  <a:cxn ang="0">
                    <a:pos x="1" y="101"/>
                  </a:cxn>
                  <a:cxn ang="0">
                    <a:pos x="4" y="119"/>
                  </a:cxn>
                  <a:cxn ang="0">
                    <a:pos x="11" y="134"/>
                  </a:cxn>
                  <a:cxn ang="0">
                    <a:pos x="21" y="150"/>
                  </a:cxn>
                  <a:cxn ang="0">
                    <a:pos x="33" y="162"/>
                  </a:cxn>
                  <a:cxn ang="0">
                    <a:pos x="48" y="172"/>
                  </a:cxn>
                  <a:cxn ang="0">
                    <a:pos x="64" y="178"/>
                  </a:cxn>
                  <a:cxn ang="0">
                    <a:pos x="82" y="182"/>
                  </a:cxn>
                </a:cxnLst>
                <a:rect l="0" t="0" r="r" b="b"/>
                <a:pathLst>
                  <a:path w="182" h="182">
                    <a:moveTo>
                      <a:pt x="92" y="182"/>
                    </a:moveTo>
                    <a:lnTo>
                      <a:pt x="100" y="182"/>
                    </a:lnTo>
                    <a:lnTo>
                      <a:pt x="109" y="181"/>
                    </a:lnTo>
                    <a:lnTo>
                      <a:pt x="118" y="178"/>
                    </a:lnTo>
                    <a:lnTo>
                      <a:pt x="127" y="175"/>
                    </a:lnTo>
                    <a:lnTo>
                      <a:pt x="135" y="172"/>
                    </a:lnTo>
                    <a:lnTo>
                      <a:pt x="143" y="166"/>
                    </a:lnTo>
                    <a:lnTo>
                      <a:pt x="149" y="162"/>
                    </a:lnTo>
                    <a:lnTo>
                      <a:pt x="156" y="155"/>
                    </a:lnTo>
                    <a:lnTo>
                      <a:pt x="161" y="150"/>
                    </a:lnTo>
                    <a:lnTo>
                      <a:pt x="167" y="142"/>
                    </a:lnTo>
                    <a:lnTo>
                      <a:pt x="171" y="134"/>
                    </a:lnTo>
                    <a:lnTo>
                      <a:pt x="176" y="126"/>
                    </a:lnTo>
                    <a:lnTo>
                      <a:pt x="178" y="119"/>
                    </a:lnTo>
                    <a:lnTo>
                      <a:pt x="180" y="110"/>
                    </a:lnTo>
                    <a:lnTo>
                      <a:pt x="182" y="101"/>
                    </a:lnTo>
                    <a:lnTo>
                      <a:pt x="182" y="91"/>
                    </a:lnTo>
                    <a:lnTo>
                      <a:pt x="182" y="82"/>
                    </a:lnTo>
                    <a:lnTo>
                      <a:pt x="180" y="73"/>
                    </a:lnTo>
                    <a:lnTo>
                      <a:pt x="178" y="64"/>
                    </a:lnTo>
                    <a:lnTo>
                      <a:pt x="176" y="55"/>
                    </a:lnTo>
                    <a:lnTo>
                      <a:pt x="171" y="48"/>
                    </a:lnTo>
                    <a:lnTo>
                      <a:pt x="167" y="40"/>
                    </a:lnTo>
                    <a:lnTo>
                      <a:pt x="161" y="33"/>
                    </a:lnTo>
                    <a:lnTo>
                      <a:pt x="156" y="26"/>
                    </a:lnTo>
                    <a:lnTo>
                      <a:pt x="149" y="21"/>
                    </a:lnTo>
                    <a:lnTo>
                      <a:pt x="143" y="15"/>
                    </a:lnTo>
                    <a:lnTo>
                      <a:pt x="135" y="11"/>
                    </a:lnTo>
                    <a:lnTo>
                      <a:pt x="127" y="6"/>
                    </a:lnTo>
                    <a:lnTo>
                      <a:pt x="118" y="3"/>
                    </a:lnTo>
                    <a:lnTo>
                      <a:pt x="109" y="1"/>
                    </a:lnTo>
                    <a:lnTo>
                      <a:pt x="100" y="0"/>
                    </a:lnTo>
                    <a:lnTo>
                      <a:pt x="92" y="0"/>
                    </a:lnTo>
                    <a:lnTo>
                      <a:pt x="82" y="0"/>
                    </a:lnTo>
                    <a:lnTo>
                      <a:pt x="73" y="1"/>
                    </a:lnTo>
                    <a:lnTo>
                      <a:pt x="64" y="3"/>
                    </a:lnTo>
                    <a:lnTo>
                      <a:pt x="56" y="6"/>
                    </a:lnTo>
                    <a:lnTo>
                      <a:pt x="48" y="11"/>
                    </a:lnTo>
                    <a:lnTo>
                      <a:pt x="41" y="15"/>
                    </a:lnTo>
                    <a:lnTo>
                      <a:pt x="33" y="21"/>
                    </a:lnTo>
                    <a:lnTo>
                      <a:pt x="27" y="26"/>
                    </a:lnTo>
                    <a:lnTo>
                      <a:pt x="21" y="33"/>
                    </a:lnTo>
                    <a:lnTo>
                      <a:pt x="16" y="40"/>
                    </a:lnTo>
                    <a:lnTo>
                      <a:pt x="11" y="48"/>
                    </a:lnTo>
                    <a:lnTo>
                      <a:pt x="7" y="55"/>
                    </a:lnTo>
                    <a:lnTo>
                      <a:pt x="4" y="64"/>
                    </a:lnTo>
                    <a:lnTo>
                      <a:pt x="2" y="73"/>
                    </a:lnTo>
                    <a:lnTo>
                      <a:pt x="1" y="82"/>
                    </a:lnTo>
                    <a:lnTo>
                      <a:pt x="0" y="91"/>
                    </a:lnTo>
                    <a:lnTo>
                      <a:pt x="1" y="101"/>
                    </a:lnTo>
                    <a:lnTo>
                      <a:pt x="2" y="110"/>
                    </a:lnTo>
                    <a:lnTo>
                      <a:pt x="4" y="119"/>
                    </a:lnTo>
                    <a:lnTo>
                      <a:pt x="7" y="126"/>
                    </a:lnTo>
                    <a:lnTo>
                      <a:pt x="11" y="134"/>
                    </a:lnTo>
                    <a:lnTo>
                      <a:pt x="16" y="142"/>
                    </a:lnTo>
                    <a:lnTo>
                      <a:pt x="21" y="150"/>
                    </a:lnTo>
                    <a:lnTo>
                      <a:pt x="27" y="155"/>
                    </a:lnTo>
                    <a:lnTo>
                      <a:pt x="33" y="162"/>
                    </a:lnTo>
                    <a:lnTo>
                      <a:pt x="41" y="166"/>
                    </a:lnTo>
                    <a:lnTo>
                      <a:pt x="48" y="172"/>
                    </a:lnTo>
                    <a:lnTo>
                      <a:pt x="56" y="175"/>
                    </a:lnTo>
                    <a:lnTo>
                      <a:pt x="64"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Freeform 44"/>
              <p:cNvSpPr>
                <a:spLocks/>
              </p:cNvSpPr>
              <p:nvPr/>
            </p:nvSpPr>
            <p:spPr bwMode="auto">
              <a:xfrm>
                <a:off x="10616015" y="3715699"/>
                <a:ext cx="28575" cy="28575"/>
              </a:xfrm>
              <a:custGeom>
                <a:avLst/>
                <a:gdLst/>
                <a:ahLst/>
                <a:cxnLst>
                  <a:cxn ang="0">
                    <a:pos x="100" y="182"/>
                  </a:cxn>
                  <a:cxn ang="0">
                    <a:pos x="118" y="178"/>
                  </a:cxn>
                  <a:cxn ang="0">
                    <a:pos x="135"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5" y="11"/>
                  </a:cxn>
                  <a:cxn ang="0">
                    <a:pos x="118" y="3"/>
                  </a:cxn>
                  <a:cxn ang="0">
                    <a:pos x="100" y="0"/>
                  </a:cxn>
                  <a:cxn ang="0">
                    <a:pos x="82" y="0"/>
                  </a:cxn>
                  <a:cxn ang="0">
                    <a:pos x="64" y="3"/>
                  </a:cxn>
                  <a:cxn ang="0">
                    <a:pos x="48" y="11"/>
                  </a:cxn>
                  <a:cxn ang="0">
                    <a:pos x="34" y="21"/>
                  </a:cxn>
                  <a:cxn ang="0">
                    <a:pos x="20" y="33"/>
                  </a:cxn>
                  <a:cxn ang="0">
                    <a:pos x="10" y="48"/>
                  </a:cxn>
                  <a:cxn ang="0">
                    <a:pos x="4" y="64"/>
                  </a:cxn>
                  <a:cxn ang="0">
                    <a:pos x="0" y="82"/>
                  </a:cxn>
                  <a:cxn ang="0">
                    <a:pos x="0" y="101"/>
                  </a:cxn>
                  <a:cxn ang="0">
                    <a:pos x="4" y="119"/>
                  </a:cxn>
                  <a:cxn ang="0">
                    <a:pos x="10" y="134"/>
                  </a:cxn>
                  <a:cxn ang="0">
                    <a:pos x="20" y="150"/>
                  </a:cxn>
                  <a:cxn ang="0">
                    <a:pos x="34" y="162"/>
                  </a:cxn>
                  <a:cxn ang="0">
                    <a:pos x="48" y="172"/>
                  </a:cxn>
                  <a:cxn ang="0">
                    <a:pos x="64" y="178"/>
                  </a:cxn>
                  <a:cxn ang="0">
                    <a:pos x="82" y="182"/>
                  </a:cxn>
                </a:cxnLst>
                <a:rect l="0" t="0" r="r" b="b"/>
                <a:pathLst>
                  <a:path w="182" h="182">
                    <a:moveTo>
                      <a:pt x="91" y="182"/>
                    </a:moveTo>
                    <a:lnTo>
                      <a:pt x="100" y="182"/>
                    </a:lnTo>
                    <a:lnTo>
                      <a:pt x="109" y="181"/>
                    </a:lnTo>
                    <a:lnTo>
                      <a:pt x="118" y="178"/>
                    </a:lnTo>
                    <a:lnTo>
                      <a:pt x="127" y="175"/>
                    </a:lnTo>
                    <a:lnTo>
                      <a:pt x="135" y="172"/>
                    </a:lnTo>
                    <a:lnTo>
                      <a:pt x="142" y="166"/>
                    </a:lnTo>
                    <a:lnTo>
                      <a:pt x="149" y="162"/>
                    </a:lnTo>
                    <a:lnTo>
                      <a:pt x="156" y="155"/>
                    </a:lnTo>
                    <a:lnTo>
                      <a:pt x="161" y="150"/>
                    </a:lnTo>
                    <a:lnTo>
                      <a:pt x="167" y="142"/>
                    </a:lnTo>
                    <a:lnTo>
                      <a:pt x="171" y="134"/>
                    </a:lnTo>
                    <a:lnTo>
                      <a:pt x="176" y="126"/>
                    </a:lnTo>
                    <a:lnTo>
                      <a:pt x="179" y="119"/>
                    </a:lnTo>
                    <a:lnTo>
                      <a:pt x="181" y="110"/>
                    </a:lnTo>
                    <a:lnTo>
                      <a:pt x="182" y="101"/>
                    </a:lnTo>
                    <a:lnTo>
                      <a:pt x="182" y="91"/>
                    </a:lnTo>
                    <a:lnTo>
                      <a:pt x="182" y="82"/>
                    </a:lnTo>
                    <a:lnTo>
                      <a:pt x="181" y="73"/>
                    </a:lnTo>
                    <a:lnTo>
                      <a:pt x="179" y="64"/>
                    </a:lnTo>
                    <a:lnTo>
                      <a:pt x="176" y="55"/>
                    </a:lnTo>
                    <a:lnTo>
                      <a:pt x="171" y="48"/>
                    </a:lnTo>
                    <a:lnTo>
                      <a:pt x="167" y="40"/>
                    </a:lnTo>
                    <a:lnTo>
                      <a:pt x="161" y="33"/>
                    </a:lnTo>
                    <a:lnTo>
                      <a:pt x="156" y="26"/>
                    </a:lnTo>
                    <a:lnTo>
                      <a:pt x="149" y="21"/>
                    </a:lnTo>
                    <a:lnTo>
                      <a:pt x="142" y="15"/>
                    </a:lnTo>
                    <a:lnTo>
                      <a:pt x="135" y="11"/>
                    </a:lnTo>
                    <a:lnTo>
                      <a:pt x="127" y="6"/>
                    </a:lnTo>
                    <a:lnTo>
                      <a:pt x="118" y="3"/>
                    </a:lnTo>
                    <a:lnTo>
                      <a:pt x="109" y="1"/>
                    </a:lnTo>
                    <a:lnTo>
                      <a:pt x="100" y="0"/>
                    </a:lnTo>
                    <a:lnTo>
                      <a:pt x="91" y="0"/>
                    </a:lnTo>
                    <a:lnTo>
                      <a:pt x="82" y="0"/>
                    </a:lnTo>
                    <a:lnTo>
                      <a:pt x="73" y="1"/>
                    </a:lnTo>
                    <a:lnTo>
                      <a:pt x="64" y="3"/>
                    </a:lnTo>
                    <a:lnTo>
                      <a:pt x="56" y="6"/>
                    </a:lnTo>
                    <a:lnTo>
                      <a:pt x="48" y="11"/>
                    </a:lnTo>
                    <a:lnTo>
                      <a:pt x="40" y="15"/>
                    </a:lnTo>
                    <a:lnTo>
                      <a:pt x="34" y="21"/>
                    </a:lnTo>
                    <a:lnTo>
                      <a:pt x="27" y="26"/>
                    </a:lnTo>
                    <a:lnTo>
                      <a:pt x="20" y="33"/>
                    </a:lnTo>
                    <a:lnTo>
                      <a:pt x="16" y="40"/>
                    </a:lnTo>
                    <a:lnTo>
                      <a:pt x="10" y="48"/>
                    </a:lnTo>
                    <a:lnTo>
                      <a:pt x="7" y="55"/>
                    </a:lnTo>
                    <a:lnTo>
                      <a:pt x="4" y="64"/>
                    </a:lnTo>
                    <a:lnTo>
                      <a:pt x="2" y="73"/>
                    </a:lnTo>
                    <a:lnTo>
                      <a:pt x="0" y="82"/>
                    </a:lnTo>
                    <a:lnTo>
                      <a:pt x="0" y="91"/>
                    </a:lnTo>
                    <a:lnTo>
                      <a:pt x="0" y="101"/>
                    </a:lnTo>
                    <a:lnTo>
                      <a:pt x="2" y="110"/>
                    </a:lnTo>
                    <a:lnTo>
                      <a:pt x="4" y="119"/>
                    </a:lnTo>
                    <a:lnTo>
                      <a:pt x="7" y="126"/>
                    </a:lnTo>
                    <a:lnTo>
                      <a:pt x="10" y="134"/>
                    </a:lnTo>
                    <a:lnTo>
                      <a:pt x="16" y="142"/>
                    </a:lnTo>
                    <a:lnTo>
                      <a:pt x="20" y="150"/>
                    </a:lnTo>
                    <a:lnTo>
                      <a:pt x="27" y="155"/>
                    </a:lnTo>
                    <a:lnTo>
                      <a:pt x="34" y="162"/>
                    </a:lnTo>
                    <a:lnTo>
                      <a:pt x="40" y="166"/>
                    </a:lnTo>
                    <a:lnTo>
                      <a:pt x="48" y="172"/>
                    </a:lnTo>
                    <a:lnTo>
                      <a:pt x="56"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Freeform 45"/>
              <p:cNvSpPr>
                <a:spLocks/>
              </p:cNvSpPr>
              <p:nvPr/>
            </p:nvSpPr>
            <p:spPr bwMode="auto">
              <a:xfrm>
                <a:off x="11073215" y="2775899"/>
                <a:ext cx="203200" cy="33338"/>
              </a:xfrm>
              <a:custGeom>
                <a:avLst/>
                <a:gdLst/>
                <a:ahLst/>
                <a:cxnLst>
                  <a:cxn ang="0">
                    <a:pos x="1169" y="0"/>
                  </a:cxn>
                  <a:cxn ang="0">
                    <a:pos x="1190" y="2"/>
                  </a:cxn>
                  <a:cxn ang="0">
                    <a:pos x="1212" y="9"/>
                  </a:cxn>
                  <a:cxn ang="0">
                    <a:pos x="1229" y="19"/>
                  </a:cxn>
                  <a:cxn ang="0">
                    <a:pos x="1246" y="32"/>
                  </a:cxn>
                  <a:cxn ang="0">
                    <a:pos x="1259" y="48"/>
                  </a:cxn>
                  <a:cxn ang="0">
                    <a:pos x="1269" y="67"/>
                  </a:cxn>
                  <a:cxn ang="0">
                    <a:pos x="1276" y="87"/>
                  </a:cxn>
                  <a:cxn ang="0">
                    <a:pos x="1278" y="109"/>
                  </a:cxn>
                  <a:cxn ang="0">
                    <a:pos x="1276" y="131"/>
                  </a:cxn>
                  <a:cxn ang="0">
                    <a:pos x="1269" y="151"/>
                  </a:cxn>
                  <a:cxn ang="0">
                    <a:pos x="1259" y="170"/>
                  </a:cxn>
                  <a:cxn ang="0">
                    <a:pos x="1246" y="187"/>
                  </a:cxn>
                  <a:cxn ang="0">
                    <a:pos x="1229" y="200"/>
                  </a:cxn>
                  <a:cxn ang="0">
                    <a:pos x="1212" y="210"/>
                  </a:cxn>
                  <a:cxn ang="0">
                    <a:pos x="1190" y="215"/>
                  </a:cxn>
                  <a:cxn ang="0">
                    <a:pos x="1169" y="218"/>
                  </a:cxn>
                  <a:cxn ang="0">
                    <a:pos x="97" y="218"/>
                  </a:cxn>
                  <a:cxn ang="0">
                    <a:pos x="76" y="213"/>
                  </a:cxn>
                  <a:cxn ang="0">
                    <a:pos x="56" y="204"/>
                  </a:cxn>
                  <a:cxn ang="0">
                    <a:pos x="38" y="193"/>
                  </a:cxn>
                  <a:cxn ang="0">
                    <a:pos x="24" y="179"/>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2"/>
                    </a:lnTo>
                    <a:lnTo>
                      <a:pt x="1202" y="5"/>
                    </a:lnTo>
                    <a:lnTo>
                      <a:pt x="1212" y="9"/>
                    </a:lnTo>
                    <a:lnTo>
                      <a:pt x="1220" y="14"/>
                    </a:lnTo>
                    <a:lnTo>
                      <a:pt x="1229" y="19"/>
                    </a:lnTo>
                    <a:lnTo>
                      <a:pt x="1238" y="25"/>
                    </a:lnTo>
                    <a:lnTo>
                      <a:pt x="1246" y="32"/>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9"/>
                    </a:lnTo>
                    <a:lnTo>
                      <a:pt x="1246" y="187"/>
                    </a:lnTo>
                    <a:lnTo>
                      <a:pt x="1238" y="193"/>
                    </a:lnTo>
                    <a:lnTo>
                      <a:pt x="1229" y="200"/>
                    </a:lnTo>
                    <a:lnTo>
                      <a:pt x="1220" y="204"/>
                    </a:lnTo>
                    <a:lnTo>
                      <a:pt x="1212" y="210"/>
                    </a:lnTo>
                    <a:lnTo>
                      <a:pt x="1202" y="213"/>
                    </a:lnTo>
                    <a:lnTo>
                      <a:pt x="1190" y="215"/>
                    </a:lnTo>
                    <a:lnTo>
                      <a:pt x="1180" y="218"/>
                    </a:lnTo>
                    <a:lnTo>
                      <a:pt x="1169" y="218"/>
                    </a:lnTo>
                    <a:lnTo>
                      <a:pt x="108" y="218"/>
                    </a:lnTo>
                    <a:lnTo>
                      <a:pt x="97" y="218"/>
                    </a:lnTo>
                    <a:lnTo>
                      <a:pt x="86" y="215"/>
                    </a:lnTo>
                    <a:lnTo>
                      <a:pt x="76" y="213"/>
                    </a:lnTo>
                    <a:lnTo>
                      <a:pt x="66" y="210"/>
                    </a:lnTo>
                    <a:lnTo>
                      <a:pt x="56" y="204"/>
                    </a:lnTo>
                    <a:lnTo>
                      <a:pt x="47" y="200"/>
                    </a:lnTo>
                    <a:lnTo>
                      <a:pt x="38" y="193"/>
                    </a:lnTo>
                    <a:lnTo>
                      <a:pt x="31" y="187"/>
                    </a:lnTo>
                    <a:lnTo>
                      <a:pt x="24" y="179"/>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2"/>
                    </a:lnTo>
                    <a:lnTo>
                      <a:pt x="38"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Freeform 46"/>
              <p:cNvSpPr>
                <a:spLocks/>
              </p:cNvSpPr>
              <p:nvPr/>
            </p:nvSpPr>
            <p:spPr bwMode="auto">
              <a:xfrm>
                <a:off x="10455678" y="2775899"/>
                <a:ext cx="28575" cy="30163"/>
              </a:xfrm>
              <a:custGeom>
                <a:avLst/>
                <a:gdLst/>
                <a:ahLst/>
                <a:cxnLst>
                  <a:cxn ang="0">
                    <a:pos x="101" y="183"/>
                  </a:cxn>
                  <a:cxn ang="0">
                    <a:pos x="119" y="178"/>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9" y="178"/>
                    </a:lnTo>
                    <a:lnTo>
                      <a:pt x="126" y="176"/>
                    </a:lnTo>
                    <a:lnTo>
                      <a:pt x="135" y="172"/>
                    </a:lnTo>
                    <a:lnTo>
                      <a:pt x="142" y="167"/>
                    </a:lnTo>
                    <a:lnTo>
                      <a:pt x="150" y="162"/>
                    </a:lnTo>
                    <a:lnTo>
                      <a:pt x="156" y="156"/>
                    </a:lnTo>
                    <a:lnTo>
                      <a:pt x="162" y="150"/>
                    </a:lnTo>
                    <a:lnTo>
                      <a:pt x="167" y="143"/>
                    </a:lnTo>
                    <a:lnTo>
                      <a:pt x="172" y="135"/>
                    </a:lnTo>
                    <a:lnTo>
                      <a:pt x="175" y="127"/>
                    </a:lnTo>
                    <a:lnTo>
                      <a:pt x="179" y="119"/>
                    </a:lnTo>
                    <a:lnTo>
                      <a:pt x="181" y="110"/>
                    </a:lnTo>
                    <a:lnTo>
                      <a:pt x="182" y="101"/>
                    </a:lnTo>
                    <a:lnTo>
                      <a:pt x="183" y="92"/>
                    </a:lnTo>
                    <a:lnTo>
                      <a:pt x="182" y="82"/>
                    </a:lnTo>
                    <a:lnTo>
                      <a:pt x="181" y="73"/>
                    </a:lnTo>
                    <a:lnTo>
                      <a:pt x="179" y="64"/>
                    </a:lnTo>
                    <a:lnTo>
                      <a:pt x="175" y="56"/>
                    </a:lnTo>
                    <a:lnTo>
                      <a:pt x="172" y="48"/>
                    </a:lnTo>
                    <a:lnTo>
                      <a:pt x="167" y="41"/>
                    </a:lnTo>
                    <a:lnTo>
                      <a:pt x="162" y="33"/>
                    </a:lnTo>
                    <a:lnTo>
                      <a:pt x="156" y="26"/>
                    </a:lnTo>
                    <a:lnTo>
                      <a:pt x="150" y="21"/>
                    </a:lnTo>
                    <a:lnTo>
                      <a:pt x="142" y="15"/>
                    </a:lnTo>
                    <a:lnTo>
                      <a:pt x="135" y="11"/>
                    </a:lnTo>
                    <a:lnTo>
                      <a:pt x="126" y="8"/>
                    </a:lnTo>
                    <a:lnTo>
                      <a:pt x="119" y="4"/>
                    </a:lnTo>
                    <a:lnTo>
                      <a:pt x="110" y="2"/>
                    </a:lnTo>
                    <a:lnTo>
                      <a:pt x="101" y="1"/>
                    </a:lnTo>
                    <a:lnTo>
                      <a:pt x="91" y="0"/>
                    </a:lnTo>
                    <a:lnTo>
                      <a:pt x="82" y="1"/>
                    </a:lnTo>
                    <a:lnTo>
                      <a:pt x="73" y="2"/>
                    </a:lnTo>
                    <a:lnTo>
                      <a:pt x="64" y="4"/>
                    </a:lnTo>
                    <a:lnTo>
                      <a:pt x="55" y="8"/>
                    </a:lnTo>
                    <a:lnTo>
                      <a:pt x="48" y="11"/>
                    </a:lnTo>
                    <a:lnTo>
                      <a:pt x="40" y="15"/>
                    </a:lnTo>
                    <a:lnTo>
                      <a:pt x="33" y="21"/>
                    </a:lnTo>
                    <a:lnTo>
                      <a:pt x="27" y="26"/>
                    </a:lnTo>
                    <a:lnTo>
                      <a:pt x="21" y="33"/>
                    </a:lnTo>
                    <a:lnTo>
                      <a:pt x="16" y="41"/>
                    </a:lnTo>
                    <a:lnTo>
                      <a:pt x="11" y="48"/>
                    </a:lnTo>
                    <a:lnTo>
                      <a:pt x="7" y="56"/>
                    </a:lnTo>
                    <a:lnTo>
                      <a:pt x="4" y="64"/>
                    </a:lnTo>
                    <a:lnTo>
                      <a:pt x="2" y="73"/>
                    </a:lnTo>
                    <a:lnTo>
                      <a:pt x="0" y="82"/>
                    </a:lnTo>
                    <a:lnTo>
                      <a:pt x="0" y="92"/>
                    </a:lnTo>
                    <a:lnTo>
                      <a:pt x="0" y="101"/>
                    </a:lnTo>
                    <a:lnTo>
                      <a:pt x="2" y="110"/>
                    </a:lnTo>
                    <a:lnTo>
                      <a:pt x="4" y="119"/>
                    </a:lnTo>
                    <a:lnTo>
                      <a:pt x="7" y="127"/>
                    </a:lnTo>
                    <a:lnTo>
                      <a:pt x="11" y="135"/>
                    </a:lnTo>
                    <a:lnTo>
                      <a:pt x="16" y="143"/>
                    </a:lnTo>
                    <a:lnTo>
                      <a:pt x="21" y="150"/>
                    </a:lnTo>
                    <a:lnTo>
                      <a:pt x="27"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Freeform 47"/>
              <p:cNvSpPr>
                <a:spLocks/>
              </p:cNvSpPr>
              <p:nvPr/>
            </p:nvSpPr>
            <p:spPr bwMode="auto">
              <a:xfrm>
                <a:off x="10495365" y="2775899"/>
                <a:ext cx="30163" cy="30163"/>
              </a:xfrm>
              <a:custGeom>
                <a:avLst/>
                <a:gdLst/>
                <a:ahLst/>
                <a:cxnLst>
                  <a:cxn ang="0">
                    <a:pos x="101" y="183"/>
                  </a:cxn>
                  <a:cxn ang="0">
                    <a:pos x="119" y="178"/>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3" h="183">
                    <a:moveTo>
                      <a:pt x="92" y="183"/>
                    </a:moveTo>
                    <a:lnTo>
                      <a:pt x="101" y="183"/>
                    </a:lnTo>
                    <a:lnTo>
                      <a:pt x="110" y="181"/>
                    </a:lnTo>
                    <a:lnTo>
                      <a:pt x="119" y="178"/>
                    </a:lnTo>
                    <a:lnTo>
                      <a:pt x="127" y="176"/>
                    </a:lnTo>
                    <a:lnTo>
                      <a:pt x="135" y="172"/>
                    </a:lnTo>
                    <a:lnTo>
                      <a:pt x="142" y="167"/>
                    </a:lnTo>
                    <a:lnTo>
                      <a:pt x="150" y="162"/>
                    </a:lnTo>
                    <a:lnTo>
                      <a:pt x="156" y="156"/>
                    </a:lnTo>
                    <a:lnTo>
                      <a:pt x="162" y="150"/>
                    </a:lnTo>
                    <a:lnTo>
                      <a:pt x="167"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7" y="41"/>
                    </a:lnTo>
                    <a:lnTo>
                      <a:pt x="162" y="33"/>
                    </a:lnTo>
                    <a:lnTo>
                      <a:pt x="156" y="26"/>
                    </a:lnTo>
                    <a:lnTo>
                      <a:pt x="150" y="21"/>
                    </a:lnTo>
                    <a:lnTo>
                      <a:pt x="142" y="15"/>
                    </a:lnTo>
                    <a:lnTo>
                      <a:pt x="135" y="11"/>
                    </a:lnTo>
                    <a:lnTo>
                      <a:pt x="127" y="8"/>
                    </a:lnTo>
                    <a:lnTo>
                      <a:pt x="119" y="4"/>
                    </a:lnTo>
                    <a:lnTo>
                      <a:pt x="110" y="2"/>
                    </a:lnTo>
                    <a:lnTo>
                      <a:pt x="101" y="1"/>
                    </a:lnTo>
                    <a:lnTo>
                      <a:pt x="92"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8" y="56"/>
                    </a:lnTo>
                    <a:lnTo>
                      <a:pt x="4" y="64"/>
                    </a:lnTo>
                    <a:lnTo>
                      <a:pt x="2" y="73"/>
                    </a:lnTo>
                    <a:lnTo>
                      <a:pt x="1" y="82"/>
                    </a:lnTo>
                    <a:lnTo>
                      <a:pt x="0" y="92"/>
                    </a:lnTo>
                    <a:lnTo>
                      <a:pt x="1" y="101"/>
                    </a:lnTo>
                    <a:lnTo>
                      <a:pt x="2" y="110"/>
                    </a:lnTo>
                    <a:lnTo>
                      <a:pt x="4" y="119"/>
                    </a:lnTo>
                    <a:lnTo>
                      <a:pt x="8"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Freeform 48"/>
              <p:cNvSpPr>
                <a:spLocks/>
              </p:cNvSpPr>
              <p:nvPr/>
            </p:nvSpPr>
            <p:spPr bwMode="auto">
              <a:xfrm>
                <a:off x="10536640" y="2775899"/>
                <a:ext cx="28575" cy="30163"/>
              </a:xfrm>
              <a:custGeom>
                <a:avLst/>
                <a:gdLst/>
                <a:ahLst/>
                <a:cxnLst>
                  <a:cxn ang="0">
                    <a:pos x="101" y="183"/>
                  </a:cxn>
                  <a:cxn ang="0">
                    <a:pos x="118" y="178"/>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1"/>
                  </a:cxn>
                  <a:cxn ang="0">
                    <a:pos x="82" y="1"/>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8"/>
                  </a:cxn>
                  <a:cxn ang="0">
                    <a:pos x="82" y="183"/>
                  </a:cxn>
                </a:cxnLst>
                <a:rect l="0" t="0" r="r" b="b"/>
                <a:pathLst>
                  <a:path w="183" h="183">
                    <a:moveTo>
                      <a:pt x="92" y="183"/>
                    </a:moveTo>
                    <a:lnTo>
                      <a:pt x="101" y="183"/>
                    </a:lnTo>
                    <a:lnTo>
                      <a:pt x="109" y="181"/>
                    </a:lnTo>
                    <a:lnTo>
                      <a:pt x="118" y="178"/>
                    </a:lnTo>
                    <a:lnTo>
                      <a:pt x="127" y="176"/>
                    </a:lnTo>
                    <a:lnTo>
                      <a:pt x="135" y="172"/>
                    </a:lnTo>
                    <a:lnTo>
                      <a:pt x="143" y="167"/>
                    </a:lnTo>
                    <a:lnTo>
                      <a:pt x="149" y="162"/>
                    </a:lnTo>
                    <a:lnTo>
                      <a:pt x="156" y="156"/>
                    </a:lnTo>
                    <a:lnTo>
                      <a:pt x="162" y="150"/>
                    </a:lnTo>
                    <a:lnTo>
                      <a:pt x="167" y="143"/>
                    </a:lnTo>
                    <a:lnTo>
                      <a:pt x="172" y="135"/>
                    </a:lnTo>
                    <a:lnTo>
                      <a:pt x="176" y="127"/>
                    </a:lnTo>
                    <a:lnTo>
                      <a:pt x="178" y="119"/>
                    </a:lnTo>
                    <a:lnTo>
                      <a:pt x="180" y="110"/>
                    </a:lnTo>
                    <a:lnTo>
                      <a:pt x="183" y="101"/>
                    </a:lnTo>
                    <a:lnTo>
                      <a:pt x="183" y="92"/>
                    </a:lnTo>
                    <a:lnTo>
                      <a:pt x="183" y="82"/>
                    </a:lnTo>
                    <a:lnTo>
                      <a:pt x="180" y="73"/>
                    </a:lnTo>
                    <a:lnTo>
                      <a:pt x="178" y="64"/>
                    </a:lnTo>
                    <a:lnTo>
                      <a:pt x="176" y="56"/>
                    </a:lnTo>
                    <a:lnTo>
                      <a:pt x="172" y="48"/>
                    </a:lnTo>
                    <a:lnTo>
                      <a:pt x="167" y="41"/>
                    </a:lnTo>
                    <a:lnTo>
                      <a:pt x="162" y="33"/>
                    </a:lnTo>
                    <a:lnTo>
                      <a:pt x="156" y="26"/>
                    </a:lnTo>
                    <a:lnTo>
                      <a:pt x="149" y="21"/>
                    </a:lnTo>
                    <a:lnTo>
                      <a:pt x="143" y="15"/>
                    </a:lnTo>
                    <a:lnTo>
                      <a:pt x="135" y="11"/>
                    </a:lnTo>
                    <a:lnTo>
                      <a:pt x="127" y="8"/>
                    </a:lnTo>
                    <a:lnTo>
                      <a:pt x="118" y="4"/>
                    </a:lnTo>
                    <a:lnTo>
                      <a:pt x="109" y="2"/>
                    </a:lnTo>
                    <a:lnTo>
                      <a:pt x="101" y="1"/>
                    </a:lnTo>
                    <a:lnTo>
                      <a:pt x="92" y="0"/>
                    </a:lnTo>
                    <a:lnTo>
                      <a:pt x="82" y="1"/>
                    </a:lnTo>
                    <a:lnTo>
                      <a:pt x="73" y="2"/>
                    </a:lnTo>
                    <a:lnTo>
                      <a:pt x="64" y="4"/>
                    </a:lnTo>
                    <a:lnTo>
                      <a:pt x="56" y="8"/>
                    </a:lnTo>
                    <a:lnTo>
                      <a:pt x="47" y="11"/>
                    </a:lnTo>
                    <a:lnTo>
                      <a:pt x="41" y="15"/>
                    </a:lnTo>
                    <a:lnTo>
                      <a:pt x="33" y="21"/>
                    </a:lnTo>
                    <a:lnTo>
                      <a:pt x="26" y="26"/>
                    </a:lnTo>
                    <a:lnTo>
                      <a:pt x="21" y="33"/>
                    </a:lnTo>
                    <a:lnTo>
                      <a:pt x="15"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5" y="143"/>
                    </a:lnTo>
                    <a:lnTo>
                      <a:pt x="21" y="150"/>
                    </a:lnTo>
                    <a:lnTo>
                      <a:pt x="26" y="156"/>
                    </a:lnTo>
                    <a:lnTo>
                      <a:pt x="33" y="162"/>
                    </a:lnTo>
                    <a:lnTo>
                      <a:pt x="41" y="167"/>
                    </a:lnTo>
                    <a:lnTo>
                      <a:pt x="47" y="172"/>
                    </a:lnTo>
                    <a:lnTo>
                      <a:pt x="56"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Freeform 49"/>
              <p:cNvSpPr>
                <a:spLocks/>
              </p:cNvSpPr>
              <p:nvPr/>
            </p:nvSpPr>
            <p:spPr bwMode="auto">
              <a:xfrm>
                <a:off x="10576328" y="2775899"/>
                <a:ext cx="28575" cy="30163"/>
              </a:xfrm>
              <a:custGeom>
                <a:avLst/>
                <a:gdLst/>
                <a:ahLst/>
                <a:cxnLst>
                  <a:cxn ang="0">
                    <a:pos x="100" y="183"/>
                  </a:cxn>
                  <a:cxn ang="0">
                    <a:pos x="118" y="178"/>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8"/>
                  </a:cxn>
                  <a:cxn ang="0">
                    <a:pos x="82" y="183"/>
                  </a:cxn>
                </a:cxnLst>
                <a:rect l="0" t="0" r="r" b="b"/>
                <a:pathLst>
                  <a:path w="182" h="183">
                    <a:moveTo>
                      <a:pt x="92" y="183"/>
                    </a:moveTo>
                    <a:lnTo>
                      <a:pt x="100" y="183"/>
                    </a:lnTo>
                    <a:lnTo>
                      <a:pt x="109" y="181"/>
                    </a:lnTo>
                    <a:lnTo>
                      <a:pt x="118" y="178"/>
                    </a:lnTo>
                    <a:lnTo>
                      <a:pt x="127" y="176"/>
                    </a:lnTo>
                    <a:lnTo>
                      <a:pt x="135" y="172"/>
                    </a:lnTo>
                    <a:lnTo>
                      <a:pt x="143" y="167"/>
                    </a:lnTo>
                    <a:lnTo>
                      <a:pt x="149" y="162"/>
                    </a:lnTo>
                    <a:lnTo>
                      <a:pt x="156" y="156"/>
                    </a:lnTo>
                    <a:lnTo>
                      <a:pt x="161" y="150"/>
                    </a:lnTo>
                    <a:lnTo>
                      <a:pt x="167" y="143"/>
                    </a:lnTo>
                    <a:lnTo>
                      <a:pt x="171" y="135"/>
                    </a:lnTo>
                    <a:lnTo>
                      <a:pt x="176" y="127"/>
                    </a:lnTo>
                    <a:lnTo>
                      <a:pt x="178" y="119"/>
                    </a:lnTo>
                    <a:lnTo>
                      <a:pt x="180" y="110"/>
                    </a:lnTo>
                    <a:lnTo>
                      <a:pt x="182" y="101"/>
                    </a:lnTo>
                    <a:lnTo>
                      <a:pt x="182" y="92"/>
                    </a:lnTo>
                    <a:lnTo>
                      <a:pt x="182" y="82"/>
                    </a:lnTo>
                    <a:lnTo>
                      <a:pt x="180" y="73"/>
                    </a:lnTo>
                    <a:lnTo>
                      <a:pt x="178" y="64"/>
                    </a:lnTo>
                    <a:lnTo>
                      <a:pt x="176" y="56"/>
                    </a:lnTo>
                    <a:lnTo>
                      <a:pt x="171" y="48"/>
                    </a:lnTo>
                    <a:lnTo>
                      <a:pt x="167" y="41"/>
                    </a:lnTo>
                    <a:lnTo>
                      <a:pt x="161" y="33"/>
                    </a:lnTo>
                    <a:lnTo>
                      <a:pt x="156" y="26"/>
                    </a:lnTo>
                    <a:lnTo>
                      <a:pt x="149" y="21"/>
                    </a:lnTo>
                    <a:lnTo>
                      <a:pt x="143" y="15"/>
                    </a:lnTo>
                    <a:lnTo>
                      <a:pt x="135" y="11"/>
                    </a:lnTo>
                    <a:lnTo>
                      <a:pt x="127" y="8"/>
                    </a:lnTo>
                    <a:lnTo>
                      <a:pt x="118" y="4"/>
                    </a:lnTo>
                    <a:lnTo>
                      <a:pt x="109" y="2"/>
                    </a:lnTo>
                    <a:lnTo>
                      <a:pt x="100" y="1"/>
                    </a:lnTo>
                    <a:lnTo>
                      <a:pt x="92" y="0"/>
                    </a:lnTo>
                    <a:lnTo>
                      <a:pt x="82" y="1"/>
                    </a:lnTo>
                    <a:lnTo>
                      <a:pt x="73" y="2"/>
                    </a:lnTo>
                    <a:lnTo>
                      <a:pt x="64" y="4"/>
                    </a:lnTo>
                    <a:lnTo>
                      <a:pt x="56" y="8"/>
                    </a:lnTo>
                    <a:lnTo>
                      <a:pt x="48" y="11"/>
                    </a:lnTo>
                    <a:lnTo>
                      <a:pt x="41" y="15"/>
                    </a:lnTo>
                    <a:lnTo>
                      <a:pt x="33" y="21"/>
                    </a:lnTo>
                    <a:lnTo>
                      <a:pt x="27" y="26"/>
                    </a:lnTo>
                    <a:lnTo>
                      <a:pt x="21" y="33"/>
                    </a:lnTo>
                    <a:lnTo>
                      <a:pt x="16" y="41"/>
                    </a:lnTo>
                    <a:lnTo>
                      <a:pt x="11" y="48"/>
                    </a:lnTo>
                    <a:lnTo>
                      <a:pt x="7" y="56"/>
                    </a:lnTo>
                    <a:lnTo>
                      <a:pt x="4" y="64"/>
                    </a:lnTo>
                    <a:lnTo>
                      <a:pt x="2" y="73"/>
                    </a:lnTo>
                    <a:lnTo>
                      <a:pt x="1" y="82"/>
                    </a:lnTo>
                    <a:lnTo>
                      <a:pt x="0" y="92"/>
                    </a:lnTo>
                    <a:lnTo>
                      <a:pt x="1" y="101"/>
                    </a:lnTo>
                    <a:lnTo>
                      <a:pt x="2" y="110"/>
                    </a:lnTo>
                    <a:lnTo>
                      <a:pt x="4" y="119"/>
                    </a:lnTo>
                    <a:lnTo>
                      <a:pt x="7" y="127"/>
                    </a:lnTo>
                    <a:lnTo>
                      <a:pt x="11" y="135"/>
                    </a:lnTo>
                    <a:lnTo>
                      <a:pt x="16" y="143"/>
                    </a:lnTo>
                    <a:lnTo>
                      <a:pt x="21" y="150"/>
                    </a:lnTo>
                    <a:lnTo>
                      <a:pt x="27" y="156"/>
                    </a:lnTo>
                    <a:lnTo>
                      <a:pt x="33" y="162"/>
                    </a:lnTo>
                    <a:lnTo>
                      <a:pt x="41" y="167"/>
                    </a:lnTo>
                    <a:lnTo>
                      <a:pt x="48" y="172"/>
                    </a:lnTo>
                    <a:lnTo>
                      <a:pt x="56" y="176"/>
                    </a:lnTo>
                    <a:lnTo>
                      <a:pt x="64"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Freeform 50"/>
              <p:cNvSpPr>
                <a:spLocks/>
              </p:cNvSpPr>
              <p:nvPr/>
            </p:nvSpPr>
            <p:spPr bwMode="auto">
              <a:xfrm>
                <a:off x="10616015" y="2775899"/>
                <a:ext cx="28575" cy="30163"/>
              </a:xfrm>
              <a:custGeom>
                <a:avLst/>
                <a:gdLst/>
                <a:ahLst/>
                <a:cxnLst>
                  <a:cxn ang="0">
                    <a:pos x="100" y="183"/>
                  </a:cxn>
                  <a:cxn ang="0">
                    <a:pos x="118" y="178"/>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1"/>
                  </a:cxn>
                  <a:cxn ang="0">
                    <a:pos x="82" y="1"/>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8"/>
                  </a:cxn>
                  <a:cxn ang="0">
                    <a:pos x="82" y="183"/>
                  </a:cxn>
                </a:cxnLst>
                <a:rect l="0" t="0" r="r" b="b"/>
                <a:pathLst>
                  <a:path w="182" h="183">
                    <a:moveTo>
                      <a:pt x="91" y="183"/>
                    </a:moveTo>
                    <a:lnTo>
                      <a:pt x="100" y="183"/>
                    </a:lnTo>
                    <a:lnTo>
                      <a:pt x="109" y="181"/>
                    </a:lnTo>
                    <a:lnTo>
                      <a:pt x="118" y="178"/>
                    </a:lnTo>
                    <a:lnTo>
                      <a:pt x="127" y="176"/>
                    </a:lnTo>
                    <a:lnTo>
                      <a:pt x="135" y="172"/>
                    </a:lnTo>
                    <a:lnTo>
                      <a:pt x="142" y="167"/>
                    </a:lnTo>
                    <a:lnTo>
                      <a:pt x="149" y="162"/>
                    </a:lnTo>
                    <a:lnTo>
                      <a:pt x="156" y="156"/>
                    </a:lnTo>
                    <a:lnTo>
                      <a:pt x="161" y="150"/>
                    </a:lnTo>
                    <a:lnTo>
                      <a:pt x="167" y="143"/>
                    </a:lnTo>
                    <a:lnTo>
                      <a:pt x="171" y="135"/>
                    </a:lnTo>
                    <a:lnTo>
                      <a:pt x="176" y="127"/>
                    </a:lnTo>
                    <a:lnTo>
                      <a:pt x="179" y="119"/>
                    </a:lnTo>
                    <a:lnTo>
                      <a:pt x="181" y="110"/>
                    </a:lnTo>
                    <a:lnTo>
                      <a:pt x="182" y="101"/>
                    </a:lnTo>
                    <a:lnTo>
                      <a:pt x="182" y="92"/>
                    </a:lnTo>
                    <a:lnTo>
                      <a:pt x="182" y="82"/>
                    </a:lnTo>
                    <a:lnTo>
                      <a:pt x="181" y="73"/>
                    </a:lnTo>
                    <a:lnTo>
                      <a:pt x="179" y="64"/>
                    </a:lnTo>
                    <a:lnTo>
                      <a:pt x="176" y="56"/>
                    </a:lnTo>
                    <a:lnTo>
                      <a:pt x="171" y="48"/>
                    </a:lnTo>
                    <a:lnTo>
                      <a:pt x="167" y="41"/>
                    </a:lnTo>
                    <a:lnTo>
                      <a:pt x="161" y="33"/>
                    </a:lnTo>
                    <a:lnTo>
                      <a:pt x="156" y="26"/>
                    </a:lnTo>
                    <a:lnTo>
                      <a:pt x="149" y="21"/>
                    </a:lnTo>
                    <a:lnTo>
                      <a:pt x="142" y="15"/>
                    </a:lnTo>
                    <a:lnTo>
                      <a:pt x="135" y="11"/>
                    </a:lnTo>
                    <a:lnTo>
                      <a:pt x="127" y="8"/>
                    </a:lnTo>
                    <a:lnTo>
                      <a:pt x="118" y="4"/>
                    </a:lnTo>
                    <a:lnTo>
                      <a:pt x="109" y="2"/>
                    </a:lnTo>
                    <a:lnTo>
                      <a:pt x="100" y="1"/>
                    </a:lnTo>
                    <a:lnTo>
                      <a:pt x="91" y="0"/>
                    </a:lnTo>
                    <a:lnTo>
                      <a:pt x="82" y="1"/>
                    </a:lnTo>
                    <a:lnTo>
                      <a:pt x="73" y="2"/>
                    </a:lnTo>
                    <a:lnTo>
                      <a:pt x="64" y="4"/>
                    </a:lnTo>
                    <a:lnTo>
                      <a:pt x="56" y="8"/>
                    </a:lnTo>
                    <a:lnTo>
                      <a:pt x="48" y="11"/>
                    </a:lnTo>
                    <a:lnTo>
                      <a:pt x="40" y="15"/>
                    </a:lnTo>
                    <a:lnTo>
                      <a:pt x="34" y="21"/>
                    </a:lnTo>
                    <a:lnTo>
                      <a:pt x="27" y="26"/>
                    </a:lnTo>
                    <a:lnTo>
                      <a:pt x="20" y="33"/>
                    </a:lnTo>
                    <a:lnTo>
                      <a:pt x="16" y="41"/>
                    </a:lnTo>
                    <a:lnTo>
                      <a:pt x="10" y="48"/>
                    </a:lnTo>
                    <a:lnTo>
                      <a:pt x="7" y="56"/>
                    </a:lnTo>
                    <a:lnTo>
                      <a:pt x="4" y="64"/>
                    </a:lnTo>
                    <a:lnTo>
                      <a:pt x="2" y="73"/>
                    </a:lnTo>
                    <a:lnTo>
                      <a:pt x="0" y="82"/>
                    </a:lnTo>
                    <a:lnTo>
                      <a:pt x="0" y="92"/>
                    </a:lnTo>
                    <a:lnTo>
                      <a:pt x="0" y="101"/>
                    </a:lnTo>
                    <a:lnTo>
                      <a:pt x="2" y="110"/>
                    </a:lnTo>
                    <a:lnTo>
                      <a:pt x="4" y="119"/>
                    </a:lnTo>
                    <a:lnTo>
                      <a:pt x="7" y="127"/>
                    </a:lnTo>
                    <a:lnTo>
                      <a:pt x="10" y="135"/>
                    </a:lnTo>
                    <a:lnTo>
                      <a:pt x="16" y="143"/>
                    </a:lnTo>
                    <a:lnTo>
                      <a:pt x="20" y="150"/>
                    </a:lnTo>
                    <a:lnTo>
                      <a:pt x="27" y="156"/>
                    </a:lnTo>
                    <a:lnTo>
                      <a:pt x="34" y="162"/>
                    </a:lnTo>
                    <a:lnTo>
                      <a:pt x="40" y="167"/>
                    </a:lnTo>
                    <a:lnTo>
                      <a:pt x="48" y="172"/>
                    </a:lnTo>
                    <a:lnTo>
                      <a:pt x="56"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Freeform 51"/>
              <p:cNvSpPr>
                <a:spLocks/>
              </p:cNvSpPr>
              <p:nvPr/>
            </p:nvSpPr>
            <p:spPr bwMode="auto">
              <a:xfrm>
                <a:off x="11073215" y="2963224"/>
                <a:ext cx="203200" cy="34925"/>
              </a:xfrm>
              <a:custGeom>
                <a:avLst/>
                <a:gdLst/>
                <a:ahLst/>
                <a:cxnLst>
                  <a:cxn ang="0">
                    <a:pos x="1169" y="0"/>
                  </a:cxn>
                  <a:cxn ang="0">
                    <a:pos x="1190" y="2"/>
                  </a:cxn>
                  <a:cxn ang="0">
                    <a:pos x="1212" y="9"/>
                  </a:cxn>
                  <a:cxn ang="0">
                    <a:pos x="1229" y="19"/>
                  </a:cxn>
                  <a:cxn ang="0">
                    <a:pos x="1246" y="32"/>
                  </a:cxn>
                  <a:cxn ang="0">
                    <a:pos x="1259" y="48"/>
                  </a:cxn>
                  <a:cxn ang="0">
                    <a:pos x="1269" y="66"/>
                  </a:cxn>
                  <a:cxn ang="0">
                    <a:pos x="1276" y="86"/>
                  </a:cxn>
                  <a:cxn ang="0">
                    <a:pos x="1278" y="109"/>
                  </a:cxn>
                  <a:cxn ang="0">
                    <a:pos x="1276" y="131"/>
                  </a:cxn>
                  <a:cxn ang="0">
                    <a:pos x="1269" y="151"/>
                  </a:cxn>
                  <a:cxn ang="0">
                    <a:pos x="1259" y="170"/>
                  </a:cxn>
                  <a:cxn ang="0">
                    <a:pos x="1246" y="185"/>
                  </a:cxn>
                  <a:cxn ang="0">
                    <a:pos x="1229" y="198"/>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7"/>
                  </a:cxn>
                  <a:cxn ang="0">
                    <a:pos x="4" y="76"/>
                  </a:cxn>
                  <a:cxn ang="0">
                    <a:pos x="12" y="56"/>
                  </a:cxn>
                  <a:cxn ang="0">
                    <a:pos x="24" y="40"/>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9"/>
                    </a:lnTo>
                    <a:lnTo>
                      <a:pt x="1220" y="13"/>
                    </a:lnTo>
                    <a:lnTo>
                      <a:pt x="1229" y="19"/>
                    </a:lnTo>
                    <a:lnTo>
                      <a:pt x="1238" y="24"/>
                    </a:lnTo>
                    <a:lnTo>
                      <a:pt x="1246" y="32"/>
                    </a:lnTo>
                    <a:lnTo>
                      <a:pt x="1253" y="40"/>
                    </a:lnTo>
                    <a:lnTo>
                      <a:pt x="1259" y="48"/>
                    </a:lnTo>
                    <a:lnTo>
                      <a:pt x="1265" y="56"/>
                    </a:lnTo>
                    <a:lnTo>
                      <a:pt x="1269" y="66"/>
                    </a:lnTo>
                    <a:lnTo>
                      <a:pt x="1272" y="76"/>
                    </a:lnTo>
                    <a:lnTo>
                      <a:pt x="1276" y="86"/>
                    </a:lnTo>
                    <a:lnTo>
                      <a:pt x="1277" y="97"/>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8"/>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8"/>
                    </a:lnTo>
                    <a:lnTo>
                      <a:pt x="38" y="193"/>
                    </a:lnTo>
                    <a:lnTo>
                      <a:pt x="31" y="185"/>
                    </a:lnTo>
                    <a:lnTo>
                      <a:pt x="24" y="177"/>
                    </a:lnTo>
                    <a:lnTo>
                      <a:pt x="17" y="170"/>
                    </a:lnTo>
                    <a:lnTo>
                      <a:pt x="12" y="161"/>
                    </a:lnTo>
                    <a:lnTo>
                      <a:pt x="7" y="151"/>
                    </a:lnTo>
                    <a:lnTo>
                      <a:pt x="4" y="141"/>
                    </a:lnTo>
                    <a:lnTo>
                      <a:pt x="2" y="131"/>
                    </a:lnTo>
                    <a:lnTo>
                      <a:pt x="0" y="120"/>
                    </a:lnTo>
                    <a:lnTo>
                      <a:pt x="0" y="109"/>
                    </a:lnTo>
                    <a:lnTo>
                      <a:pt x="0" y="97"/>
                    </a:lnTo>
                    <a:lnTo>
                      <a:pt x="2" y="86"/>
                    </a:lnTo>
                    <a:lnTo>
                      <a:pt x="4" y="76"/>
                    </a:lnTo>
                    <a:lnTo>
                      <a:pt x="7" y="66"/>
                    </a:lnTo>
                    <a:lnTo>
                      <a:pt x="12" y="56"/>
                    </a:lnTo>
                    <a:lnTo>
                      <a:pt x="17" y="48"/>
                    </a:lnTo>
                    <a:lnTo>
                      <a:pt x="24" y="40"/>
                    </a:lnTo>
                    <a:lnTo>
                      <a:pt x="31" y="32"/>
                    </a:lnTo>
                    <a:lnTo>
                      <a:pt x="38"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Freeform 52"/>
              <p:cNvSpPr>
                <a:spLocks/>
              </p:cNvSpPr>
              <p:nvPr/>
            </p:nvSpPr>
            <p:spPr bwMode="auto">
              <a:xfrm>
                <a:off x="10455678" y="2964812"/>
                <a:ext cx="28575" cy="28575"/>
              </a:xfrm>
              <a:custGeom>
                <a:avLst/>
                <a:gdLst/>
                <a:ahLst/>
                <a:cxnLst>
                  <a:cxn ang="0">
                    <a:pos x="101" y="182"/>
                  </a:cxn>
                  <a:cxn ang="0">
                    <a:pos x="119" y="179"/>
                  </a:cxn>
                  <a:cxn ang="0">
                    <a:pos x="135" y="172"/>
                  </a:cxn>
                  <a:cxn ang="0">
                    <a:pos x="150" y="162"/>
                  </a:cxn>
                  <a:cxn ang="0">
                    <a:pos x="162" y="150"/>
                  </a:cxn>
                  <a:cxn ang="0">
                    <a:pos x="172" y="136"/>
                  </a:cxn>
                  <a:cxn ang="0">
                    <a:pos x="179" y="119"/>
                  </a:cxn>
                  <a:cxn ang="0">
                    <a:pos x="182" y="101"/>
                  </a:cxn>
                  <a:cxn ang="0">
                    <a:pos x="182" y="83"/>
                  </a:cxn>
                  <a:cxn ang="0">
                    <a:pos x="179"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9" y="179"/>
                    </a:lnTo>
                    <a:lnTo>
                      <a:pt x="126" y="176"/>
                    </a:lnTo>
                    <a:lnTo>
                      <a:pt x="135" y="172"/>
                    </a:lnTo>
                    <a:lnTo>
                      <a:pt x="142" y="168"/>
                    </a:lnTo>
                    <a:lnTo>
                      <a:pt x="150" y="162"/>
                    </a:lnTo>
                    <a:lnTo>
                      <a:pt x="156" y="157"/>
                    </a:lnTo>
                    <a:lnTo>
                      <a:pt x="162" y="150"/>
                    </a:lnTo>
                    <a:lnTo>
                      <a:pt x="167" y="144"/>
                    </a:lnTo>
                    <a:lnTo>
                      <a:pt x="172" y="136"/>
                    </a:lnTo>
                    <a:lnTo>
                      <a:pt x="175" y="128"/>
                    </a:lnTo>
                    <a:lnTo>
                      <a:pt x="179" y="119"/>
                    </a:lnTo>
                    <a:lnTo>
                      <a:pt x="181" y="110"/>
                    </a:lnTo>
                    <a:lnTo>
                      <a:pt x="182" y="101"/>
                    </a:lnTo>
                    <a:lnTo>
                      <a:pt x="183" y="93"/>
                    </a:lnTo>
                    <a:lnTo>
                      <a:pt x="182" y="83"/>
                    </a:lnTo>
                    <a:lnTo>
                      <a:pt x="181" y="74"/>
                    </a:lnTo>
                    <a:lnTo>
                      <a:pt x="179" y="65"/>
                    </a:lnTo>
                    <a:lnTo>
                      <a:pt x="175" y="57"/>
                    </a:lnTo>
                    <a:lnTo>
                      <a:pt x="172" y="48"/>
                    </a:lnTo>
                    <a:lnTo>
                      <a:pt x="167" y="42"/>
                    </a:lnTo>
                    <a:lnTo>
                      <a:pt x="162" y="34"/>
                    </a:lnTo>
                    <a:lnTo>
                      <a:pt x="156" y="27"/>
                    </a:lnTo>
                    <a:lnTo>
                      <a:pt x="150" y="22"/>
                    </a:lnTo>
                    <a:lnTo>
                      <a:pt x="142" y="16"/>
                    </a:lnTo>
                    <a:lnTo>
                      <a:pt x="135" y="12"/>
                    </a:lnTo>
                    <a:lnTo>
                      <a:pt x="126" y="8"/>
                    </a:lnTo>
                    <a:lnTo>
                      <a:pt x="119" y="5"/>
                    </a:lnTo>
                    <a:lnTo>
                      <a:pt x="110" y="3"/>
                    </a:lnTo>
                    <a:lnTo>
                      <a:pt x="101" y="2"/>
                    </a:lnTo>
                    <a:lnTo>
                      <a:pt x="91" y="0"/>
                    </a:lnTo>
                    <a:lnTo>
                      <a:pt x="82" y="2"/>
                    </a:lnTo>
                    <a:lnTo>
                      <a:pt x="73" y="3"/>
                    </a:lnTo>
                    <a:lnTo>
                      <a:pt x="64" y="5"/>
                    </a:lnTo>
                    <a:lnTo>
                      <a:pt x="55" y="8"/>
                    </a:lnTo>
                    <a:lnTo>
                      <a:pt x="48" y="12"/>
                    </a:lnTo>
                    <a:lnTo>
                      <a:pt x="40" y="16"/>
                    </a:lnTo>
                    <a:lnTo>
                      <a:pt x="33" y="22"/>
                    </a:lnTo>
                    <a:lnTo>
                      <a:pt x="27" y="27"/>
                    </a:lnTo>
                    <a:lnTo>
                      <a:pt x="21" y="34"/>
                    </a:lnTo>
                    <a:lnTo>
                      <a:pt x="16" y="42"/>
                    </a:lnTo>
                    <a:lnTo>
                      <a:pt x="11" y="48"/>
                    </a:lnTo>
                    <a:lnTo>
                      <a:pt x="7" y="57"/>
                    </a:lnTo>
                    <a:lnTo>
                      <a:pt x="4" y="65"/>
                    </a:lnTo>
                    <a:lnTo>
                      <a:pt x="2" y="74"/>
                    </a:lnTo>
                    <a:lnTo>
                      <a:pt x="0" y="83"/>
                    </a:lnTo>
                    <a:lnTo>
                      <a:pt x="0" y="93"/>
                    </a:lnTo>
                    <a:lnTo>
                      <a:pt x="0" y="101"/>
                    </a:lnTo>
                    <a:lnTo>
                      <a:pt x="2" y="110"/>
                    </a:lnTo>
                    <a:lnTo>
                      <a:pt x="4" y="119"/>
                    </a:lnTo>
                    <a:lnTo>
                      <a:pt x="7" y="128"/>
                    </a:lnTo>
                    <a:lnTo>
                      <a:pt x="11" y="136"/>
                    </a:lnTo>
                    <a:lnTo>
                      <a:pt x="16" y="144"/>
                    </a:lnTo>
                    <a:lnTo>
                      <a:pt x="21" y="150"/>
                    </a:lnTo>
                    <a:lnTo>
                      <a:pt x="27"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Freeform 53"/>
              <p:cNvSpPr>
                <a:spLocks/>
              </p:cNvSpPr>
              <p:nvPr/>
            </p:nvSpPr>
            <p:spPr bwMode="auto">
              <a:xfrm>
                <a:off x="10495365" y="2964812"/>
                <a:ext cx="30163" cy="28575"/>
              </a:xfrm>
              <a:custGeom>
                <a:avLst/>
                <a:gdLst/>
                <a:ahLst/>
                <a:cxnLst>
                  <a:cxn ang="0">
                    <a:pos x="101" y="182"/>
                  </a:cxn>
                  <a:cxn ang="0">
                    <a:pos x="119" y="179"/>
                  </a:cxn>
                  <a:cxn ang="0">
                    <a:pos x="135" y="172"/>
                  </a:cxn>
                  <a:cxn ang="0">
                    <a:pos x="150" y="162"/>
                  </a:cxn>
                  <a:cxn ang="0">
                    <a:pos x="162" y="150"/>
                  </a:cxn>
                  <a:cxn ang="0">
                    <a:pos x="172" y="136"/>
                  </a:cxn>
                  <a:cxn ang="0">
                    <a:pos x="178" y="119"/>
                  </a:cxn>
                  <a:cxn ang="0">
                    <a:pos x="182" y="101"/>
                  </a:cxn>
                  <a:cxn ang="0">
                    <a:pos x="182" y="83"/>
                  </a:cxn>
                  <a:cxn ang="0">
                    <a:pos x="178" y="65"/>
                  </a:cxn>
                  <a:cxn ang="0">
                    <a:pos x="172" y="48"/>
                  </a:cxn>
                  <a:cxn ang="0">
                    <a:pos x="162" y="34"/>
                  </a:cxn>
                  <a:cxn ang="0">
                    <a:pos x="150" y="22"/>
                  </a:cxn>
                  <a:cxn ang="0">
                    <a:pos x="135" y="12"/>
                  </a:cxn>
                  <a:cxn ang="0">
                    <a:pos x="119" y="5"/>
                  </a:cxn>
                  <a:cxn ang="0">
                    <a:pos x="101"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3" h="184">
                    <a:moveTo>
                      <a:pt x="92" y="184"/>
                    </a:moveTo>
                    <a:lnTo>
                      <a:pt x="101" y="182"/>
                    </a:lnTo>
                    <a:lnTo>
                      <a:pt x="110" y="181"/>
                    </a:lnTo>
                    <a:lnTo>
                      <a:pt x="119" y="179"/>
                    </a:lnTo>
                    <a:lnTo>
                      <a:pt x="127" y="176"/>
                    </a:lnTo>
                    <a:lnTo>
                      <a:pt x="135" y="172"/>
                    </a:lnTo>
                    <a:lnTo>
                      <a:pt x="142" y="168"/>
                    </a:lnTo>
                    <a:lnTo>
                      <a:pt x="150" y="162"/>
                    </a:lnTo>
                    <a:lnTo>
                      <a:pt x="156" y="157"/>
                    </a:lnTo>
                    <a:lnTo>
                      <a:pt x="162" y="150"/>
                    </a:lnTo>
                    <a:lnTo>
                      <a:pt x="167"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7" y="42"/>
                    </a:lnTo>
                    <a:lnTo>
                      <a:pt x="162" y="34"/>
                    </a:lnTo>
                    <a:lnTo>
                      <a:pt x="156" y="27"/>
                    </a:lnTo>
                    <a:lnTo>
                      <a:pt x="150" y="22"/>
                    </a:lnTo>
                    <a:lnTo>
                      <a:pt x="142" y="16"/>
                    </a:lnTo>
                    <a:lnTo>
                      <a:pt x="135" y="12"/>
                    </a:lnTo>
                    <a:lnTo>
                      <a:pt x="127" y="8"/>
                    </a:lnTo>
                    <a:lnTo>
                      <a:pt x="119" y="5"/>
                    </a:lnTo>
                    <a:lnTo>
                      <a:pt x="110" y="3"/>
                    </a:lnTo>
                    <a:lnTo>
                      <a:pt x="101" y="2"/>
                    </a:lnTo>
                    <a:lnTo>
                      <a:pt x="92"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8" y="57"/>
                    </a:lnTo>
                    <a:lnTo>
                      <a:pt x="4" y="65"/>
                    </a:lnTo>
                    <a:lnTo>
                      <a:pt x="2" y="74"/>
                    </a:lnTo>
                    <a:lnTo>
                      <a:pt x="1" y="83"/>
                    </a:lnTo>
                    <a:lnTo>
                      <a:pt x="0" y="93"/>
                    </a:lnTo>
                    <a:lnTo>
                      <a:pt x="1" y="101"/>
                    </a:lnTo>
                    <a:lnTo>
                      <a:pt x="2" y="110"/>
                    </a:lnTo>
                    <a:lnTo>
                      <a:pt x="4" y="119"/>
                    </a:lnTo>
                    <a:lnTo>
                      <a:pt x="8"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Freeform 54"/>
              <p:cNvSpPr>
                <a:spLocks/>
              </p:cNvSpPr>
              <p:nvPr/>
            </p:nvSpPr>
            <p:spPr bwMode="auto">
              <a:xfrm>
                <a:off x="10536640" y="2964812"/>
                <a:ext cx="28575" cy="28575"/>
              </a:xfrm>
              <a:custGeom>
                <a:avLst/>
                <a:gdLst/>
                <a:ahLst/>
                <a:cxnLst>
                  <a:cxn ang="0">
                    <a:pos x="101" y="182"/>
                  </a:cxn>
                  <a:cxn ang="0">
                    <a:pos x="118" y="179"/>
                  </a:cxn>
                  <a:cxn ang="0">
                    <a:pos x="135" y="172"/>
                  </a:cxn>
                  <a:cxn ang="0">
                    <a:pos x="149" y="162"/>
                  </a:cxn>
                  <a:cxn ang="0">
                    <a:pos x="162" y="150"/>
                  </a:cxn>
                  <a:cxn ang="0">
                    <a:pos x="172" y="136"/>
                  </a:cxn>
                  <a:cxn ang="0">
                    <a:pos x="178" y="119"/>
                  </a:cxn>
                  <a:cxn ang="0">
                    <a:pos x="183" y="101"/>
                  </a:cxn>
                  <a:cxn ang="0">
                    <a:pos x="183" y="83"/>
                  </a:cxn>
                  <a:cxn ang="0">
                    <a:pos x="178" y="65"/>
                  </a:cxn>
                  <a:cxn ang="0">
                    <a:pos x="172" y="48"/>
                  </a:cxn>
                  <a:cxn ang="0">
                    <a:pos x="162" y="34"/>
                  </a:cxn>
                  <a:cxn ang="0">
                    <a:pos x="149" y="22"/>
                  </a:cxn>
                  <a:cxn ang="0">
                    <a:pos x="135" y="12"/>
                  </a:cxn>
                  <a:cxn ang="0">
                    <a:pos x="118" y="5"/>
                  </a:cxn>
                  <a:cxn ang="0">
                    <a:pos x="101" y="2"/>
                  </a:cxn>
                  <a:cxn ang="0">
                    <a:pos x="82" y="2"/>
                  </a:cxn>
                  <a:cxn ang="0">
                    <a:pos x="64" y="5"/>
                  </a:cxn>
                  <a:cxn ang="0">
                    <a:pos x="47"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7" y="172"/>
                  </a:cxn>
                  <a:cxn ang="0">
                    <a:pos x="64" y="179"/>
                  </a:cxn>
                  <a:cxn ang="0">
                    <a:pos x="82" y="182"/>
                  </a:cxn>
                </a:cxnLst>
                <a:rect l="0" t="0" r="r" b="b"/>
                <a:pathLst>
                  <a:path w="183" h="184">
                    <a:moveTo>
                      <a:pt x="92" y="184"/>
                    </a:moveTo>
                    <a:lnTo>
                      <a:pt x="101" y="182"/>
                    </a:lnTo>
                    <a:lnTo>
                      <a:pt x="109" y="181"/>
                    </a:lnTo>
                    <a:lnTo>
                      <a:pt x="118" y="179"/>
                    </a:lnTo>
                    <a:lnTo>
                      <a:pt x="127" y="176"/>
                    </a:lnTo>
                    <a:lnTo>
                      <a:pt x="135" y="172"/>
                    </a:lnTo>
                    <a:lnTo>
                      <a:pt x="143" y="168"/>
                    </a:lnTo>
                    <a:lnTo>
                      <a:pt x="149" y="162"/>
                    </a:lnTo>
                    <a:lnTo>
                      <a:pt x="156" y="157"/>
                    </a:lnTo>
                    <a:lnTo>
                      <a:pt x="162" y="150"/>
                    </a:lnTo>
                    <a:lnTo>
                      <a:pt x="167" y="144"/>
                    </a:lnTo>
                    <a:lnTo>
                      <a:pt x="172" y="136"/>
                    </a:lnTo>
                    <a:lnTo>
                      <a:pt x="176" y="128"/>
                    </a:lnTo>
                    <a:lnTo>
                      <a:pt x="178" y="119"/>
                    </a:lnTo>
                    <a:lnTo>
                      <a:pt x="180" y="110"/>
                    </a:lnTo>
                    <a:lnTo>
                      <a:pt x="183" y="101"/>
                    </a:lnTo>
                    <a:lnTo>
                      <a:pt x="183" y="93"/>
                    </a:lnTo>
                    <a:lnTo>
                      <a:pt x="183" y="83"/>
                    </a:lnTo>
                    <a:lnTo>
                      <a:pt x="180" y="74"/>
                    </a:lnTo>
                    <a:lnTo>
                      <a:pt x="178" y="65"/>
                    </a:lnTo>
                    <a:lnTo>
                      <a:pt x="176" y="57"/>
                    </a:lnTo>
                    <a:lnTo>
                      <a:pt x="172" y="48"/>
                    </a:lnTo>
                    <a:lnTo>
                      <a:pt x="167" y="42"/>
                    </a:lnTo>
                    <a:lnTo>
                      <a:pt x="162" y="34"/>
                    </a:lnTo>
                    <a:lnTo>
                      <a:pt x="156" y="27"/>
                    </a:lnTo>
                    <a:lnTo>
                      <a:pt x="149" y="22"/>
                    </a:lnTo>
                    <a:lnTo>
                      <a:pt x="143" y="16"/>
                    </a:lnTo>
                    <a:lnTo>
                      <a:pt x="135" y="12"/>
                    </a:lnTo>
                    <a:lnTo>
                      <a:pt x="127" y="8"/>
                    </a:lnTo>
                    <a:lnTo>
                      <a:pt x="118" y="5"/>
                    </a:lnTo>
                    <a:lnTo>
                      <a:pt x="109" y="3"/>
                    </a:lnTo>
                    <a:lnTo>
                      <a:pt x="101" y="2"/>
                    </a:lnTo>
                    <a:lnTo>
                      <a:pt x="92" y="0"/>
                    </a:lnTo>
                    <a:lnTo>
                      <a:pt x="82" y="2"/>
                    </a:lnTo>
                    <a:lnTo>
                      <a:pt x="73" y="3"/>
                    </a:lnTo>
                    <a:lnTo>
                      <a:pt x="64" y="5"/>
                    </a:lnTo>
                    <a:lnTo>
                      <a:pt x="56" y="8"/>
                    </a:lnTo>
                    <a:lnTo>
                      <a:pt x="47" y="12"/>
                    </a:lnTo>
                    <a:lnTo>
                      <a:pt x="41" y="16"/>
                    </a:lnTo>
                    <a:lnTo>
                      <a:pt x="33" y="22"/>
                    </a:lnTo>
                    <a:lnTo>
                      <a:pt x="26" y="27"/>
                    </a:lnTo>
                    <a:lnTo>
                      <a:pt x="21" y="34"/>
                    </a:lnTo>
                    <a:lnTo>
                      <a:pt x="15"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5" y="144"/>
                    </a:lnTo>
                    <a:lnTo>
                      <a:pt x="21" y="150"/>
                    </a:lnTo>
                    <a:lnTo>
                      <a:pt x="26" y="157"/>
                    </a:lnTo>
                    <a:lnTo>
                      <a:pt x="33" y="162"/>
                    </a:lnTo>
                    <a:lnTo>
                      <a:pt x="41" y="168"/>
                    </a:lnTo>
                    <a:lnTo>
                      <a:pt x="47" y="172"/>
                    </a:lnTo>
                    <a:lnTo>
                      <a:pt x="56"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Freeform 55"/>
              <p:cNvSpPr>
                <a:spLocks/>
              </p:cNvSpPr>
              <p:nvPr/>
            </p:nvSpPr>
            <p:spPr bwMode="auto">
              <a:xfrm>
                <a:off x="10576328" y="2964812"/>
                <a:ext cx="28575" cy="28575"/>
              </a:xfrm>
              <a:custGeom>
                <a:avLst/>
                <a:gdLst/>
                <a:ahLst/>
                <a:cxnLst>
                  <a:cxn ang="0">
                    <a:pos x="100" y="182"/>
                  </a:cxn>
                  <a:cxn ang="0">
                    <a:pos x="118" y="179"/>
                  </a:cxn>
                  <a:cxn ang="0">
                    <a:pos x="135" y="172"/>
                  </a:cxn>
                  <a:cxn ang="0">
                    <a:pos x="149" y="162"/>
                  </a:cxn>
                  <a:cxn ang="0">
                    <a:pos x="161" y="150"/>
                  </a:cxn>
                  <a:cxn ang="0">
                    <a:pos x="171" y="136"/>
                  </a:cxn>
                  <a:cxn ang="0">
                    <a:pos x="178" y="119"/>
                  </a:cxn>
                  <a:cxn ang="0">
                    <a:pos x="182" y="101"/>
                  </a:cxn>
                  <a:cxn ang="0">
                    <a:pos x="182" y="83"/>
                  </a:cxn>
                  <a:cxn ang="0">
                    <a:pos x="178"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3" y="22"/>
                  </a:cxn>
                  <a:cxn ang="0">
                    <a:pos x="21" y="34"/>
                  </a:cxn>
                  <a:cxn ang="0">
                    <a:pos x="11" y="48"/>
                  </a:cxn>
                  <a:cxn ang="0">
                    <a:pos x="4" y="65"/>
                  </a:cxn>
                  <a:cxn ang="0">
                    <a:pos x="1" y="83"/>
                  </a:cxn>
                  <a:cxn ang="0">
                    <a:pos x="1" y="101"/>
                  </a:cxn>
                  <a:cxn ang="0">
                    <a:pos x="4" y="119"/>
                  </a:cxn>
                  <a:cxn ang="0">
                    <a:pos x="11" y="136"/>
                  </a:cxn>
                  <a:cxn ang="0">
                    <a:pos x="21" y="150"/>
                  </a:cxn>
                  <a:cxn ang="0">
                    <a:pos x="33" y="162"/>
                  </a:cxn>
                  <a:cxn ang="0">
                    <a:pos x="48" y="172"/>
                  </a:cxn>
                  <a:cxn ang="0">
                    <a:pos x="64" y="179"/>
                  </a:cxn>
                  <a:cxn ang="0">
                    <a:pos x="82" y="182"/>
                  </a:cxn>
                </a:cxnLst>
                <a:rect l="0" t="0" r="r" b="b"/>
                <a:pathLst>
                  <a:path w="182" h="184">
                    <a:moveTo>
                      <a:pt x="92" y="184"/>
                    </a:moveTo>
                    <a:lnTo>
                      <a:pt x="100" y="182"/>
                    </a:lnTo>
                    <a:lnTo>
                      <a:pt x="109" y="181"/>
                    </a:lnTo>
                    <a:lnTo>
                      <a:pt x="118" y="179"/>
                    </a:lnTo>
                    <a:lnTo>
                      <a:pt x="127" y="176"/>
                    </a:lnTo>
                    <a:lnTo>
                      <a:pt x="135" y="172"/>
                    </a:lnTo>
                    <a:lnTo>
                      <a:pt x="143" y="168"/>
                    </a:lnTo>
                    <a:lnTo>
                      <a:pt x="149" y="162"/>
                    </a:lnTo>
                    <a:lnTo>
                      <a:pt x="156" y="157"/>
                    </a:lnTo>
                    <a:lnTo>
                      <a:pt x="161" y="150"/>
                    </a:lnTo>
                    <a:lnTo>
                      <a:pt x="167" y="144"/>
                    </a:lnTo>
                    <a:lnTo>
                      <a:pt x="171" y="136"/>
                    </a:lnTo>
                    <a:lnTo>
                      <a:pt x="176" y="128"/>
                    </a:lnTo>
                    <a:lnTo>
                      <a:pt x="178" y="119"/>
                    </a:lnTo>
                    <a:lnTo>
                      <a:pt x="180" y="110"/>
                    </a:lnTo>
                    <a:lnTo>
                      <a:pt x="182" y="101"/>
                    </a:lnTo>
                    <a:lnTo>
                      <a:pt x="182" y="93"/>
                    </a:lnTo>
                    <a:lnTo>
                      <a:pt x="182" y="83"/>
                    </a:lnTo>
                    <a:lnTo>
                      <a:pt x="180" y="74"/>
                    </a:lnTo>
                    <a:lnTo>
                      <a:pt x="178" y="65"/>
                    </a:lnTo>
                    <a:lnTo>
                      <a:pt x="176" y="57"/>
                    </a:lnTo>
                    <a:lnTo>
                      <a:pt x="171" y="48"/>
                    </a:lnTo>
                    <a:lnTo>
                      <a:pt x="167" y="42"/>
                    </a:lnTo>
                    <a:lnTo>
                      <a:pt x="161" y="34"/>
                    </a:lnTo>
                    <a:lnTo>
                      <a:pt x="156" y="27"/>
                    </a:lnTo>
                    <a:lnTo>
                      <a:pt x="149" y="22"/>
                    </a:lnTo>
                    <a:lnTo>
                      <a:pt x="143" y="16"/>
                    </a:lnTo>
                    <a:lnTo>
                      <a:pt x="135" y="12"/>
                    </a:lnTo>
                    <a:lnTo>
                      <a:pt x="127" y="8"/>
                    </a:lnTo>
                    <a:lnTo>
                      <a:pt x="118" y="5"/>
                    </a:lnTo>
                    <a:lnTo>
                      <a:pt x="109" y="3"/>
                    </a:lnTo>
                    <a:lnTo>
                      <a:pt x="100" y="2"/>
                    </a:lnTo>
                    <a:lnTo>
                      <a:pt x="92" y="0"/>
                    </a:lnTo>
                    <a:lnTo>
                      <a:pt x="82" y="2"/>
                    </a:lnTo>
                    <a:lnTo>
                      <a:pt x="73" y="3"/>
                    </a:lnTo>
                    <a:lnTo>
                      <a:pt x="64" y="5"/>
                    </a:lnTo>
                    <a:lnTo>
                      <a:pt x="56" y="8"/>
                    </a:lnTo>
                    <a:lnTo>
                      <a:pt x="48" y="12"/>
                    </a:lnTo>
                    <a:lnTo>
                      <a:pt x="41" y="16"/>
                    </a:lnTo>
                    <a:lnTo>
                      <a:pt x="33" y="22"/>
                    </a:lnTo>
                    <a:lnTo>
                      <a:pt x="27" y="27"/>
                    </a:lnTo>
                    <a:lnTo>
                      <a:pt x="21" y="34"/>
                    </a:lnTo>
                    <a:lnTo>
                      <a:pt x="16" y="42"/>
                    </a:lnTo>
                    <a:lnTo>
                      <a:pt x="11" y="48"/>
                    </a:lnTo>
                    <a:lnTo>
                      <a:pt x="7" y="57"/>
                    </a:lnTo>
                    <a:lnTo>
                      <a:pt x="4" y="65"/>
                    </a:lnTo>
                    <a:lnTo>
                      <a:pt x="2" y="74"/>
                    </a:lnTo>
                    <a:lnTo>
                      <a:pt x="1" y="83"/>
                    </a:lnTo>
                    <a:lnTo>
                      <a:pt x="0" y="93"/>
                    </a:lnTo>
                    <a:lnTo>
                      <a:pt x="1" y="101"/>
                    </a:lnTo>
                    <a:lnTo>
                      <a:pt x="2" y="110"/>
                    </a:lnTo>
                    <a:lnTo>
                      <a:pt x="4" y="119"/>
                    </a:lnTo>
                    <a:lnTo>
                      <a:pt x="7" y="128"/>
                    </a:lnTo>
                    <a:lnTo>
                      <a:pt x="11" y="136"/>
                    </a:lnTo>
                    <a:lnTo>
                      <a:pt x="16" y="144"/>
                    </a:lnTo>
                    <a:lnTo>
                      <a:pt x="21" y="150"/>
                    </a:lnTo>
                    <a:lnTo>
                      <a:pt x="27" y="157"/>
                    </a:lnTo>
                    <a:lnTo>
                      <a:pt x="33" y="162"/>
                    </a:lnTo>
                    <a:lnTo>
                      <a:pt x="41" y="168"/>
                    </a:lnTo>
                    <a:lnTo>
                      <a:pt x="48" y="172"/>
                    </a:lnTo>
                    <a:lnTo>
                      <a:pt x="56" y="176"/>
                    </a:lnTo>
                    <a:lnTo>
                      <a:pt x="64"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Freeform 56"/>
              <p:cNvSpPr>
                <a:spLocks/>
              </p:cNvSpPr>
              <p:nvPr/>
            </p:nvSpPr>
            <p:spPr bwMode="auto">
              <a:xfrm>
                <a:off x="10616015" y="2964812"/>
                <a:ext cx="28575" cy="28575"/>
              </a:xfrm>
              <a:custGeom>
                <a:avLst/>
                <a:gdLst/>
                <a:ahLst/>
                <a:cxnLst>
                  <a:cxn ang="0">
                    <a:pos x="100" y="182"/>
                  </a:cxn>
                  <a:cxn ang="0">
                    <a:pos x="118" y="179"/>
                  </a:cxn>
                  <a:cxn ang="0">
                    <a:pos x="135"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5" y="12"/>
                  </a:cxn>
                  <a:cxn ang="0">
                    <a:pos x="118" y="5"/>
                  </a:cxn>
                  <a:cxn ang="0">
                    <a:pos x="100" y="2"/>
                  </a:cxn>
                  <a:cxn ang="0">
                    <a:pos x="82" y="2"/>
                  </a:cxn>
                  <a:cxn ang="0">
                    <a:pos x="64" y="5"/>
                  </a:cxn>
                  <a:cxn ang="0">
                    <a:pos x="48" y="12"/>
                  </a:cxn>
                  <a:cxn ang="0">
                    <a:pos x="34" y="22"/>
                  </a:cxn>
                  <a:cxn ang="0">
                    <a:pos x="20" y="34"/>
                  </a:cxn>
                  <a:cxn ang="0">
                    <a:pos x="10" y="48"/>
                  </a:cxn>
                  <a:cxn ang="0">
                    <a:pos x="4" y="65"/>
                  </a:cxn>
                  <a:cxn ang="0">
                    <a:pos x="0" y="83"/>
                  </a:cxn>
                  <a:cxn ang="0">
                    <a:pos x="0" y="101"/>
                  </a:cxn>
                  <a:cxn ang="0">
                    <a:pos x="4" y="119"/>
                  </a:cxn>
                  <a:cxn ang="0">
                    <a:pos x="10" y="136"/>
                  </a:cxn>
                  <a:cxn ang="0">
                    <a:pos x="20" y="150"/>
                  </a:cxn>
                  <a:cxn ang="0">
                    <a:pos x="34" y="162"/>
                  </a:cxn>
                  <a:cxn ang="0">
                    <a:pos x="48" y="172"/>
                  </a:cxn>
                  <a:cxn ang="0">
                    <a:pos x="64" y="179"/>
                  </a:cxn>
                  <a:cxn ang="0">
                    <a:pos x="82" y="182"/>
                  </a:cxn>
                </a:cxnLst>
                <a:rect l="0" t="0" r="r" b="b"/>
                <a:pathLst>
                  <a:path w="182" h="184">
                    <a:moveTo>
                      <a:pt x="91" y="184"/>
                    </a:moveTo>
                    <a:lnTo>
                      <a:pt x="100" y="182"/>
                    </a:lnTo>
                    <a:lnTo>
                      <a:pt x="109" y="181"/>
                    </a:lnTo>
                    <a:lnTo>
                      <a:pt x="118" y="179"/>
                    </a:lnTo>
                    <a:lnTo>
                      <a:pt x="127" y="176"/>
                    </a:lnTo>
                    <a:lnTo>
                      <a:pt x="135" y="172"/>
                    </a:lnTo>
                    <a:lnTo>
                      <a:pt x="142" y="168"/>
                    </a:lnTo>
                    <a:lnTo>
                      <a:pt x="149" y="162"/>
                    </a:lnTo>
                    <a:lnTo>
                      <a:pt x="156" y="157"/>
                    </a:lnTo>
                    <a:lnTo>
                      <a:pt x="161" y="150"/>
                    </a:lnTo>
                    <a:lnTo>
                      <a:pt x="167" y="144"/>
                    </a:lnTo>
                    <a:lnTo>
                      <a:pt x="171" y="136"/>
                    </a:lnTo>
                    <a:lnTo>
                      <a:pt x="176" y="128"/>
                    </a:lnTo>
                    <a:lnTo>
                      <a:pt x="179" y="119"/>
                    </a:lnTo>
                    <a:lnTo>
                      <a:pt x="181" y="110"/>
                    </a:lnTo>
                    <a:lnTo>
                      <a:pt x="182" y="101"/>
                    </a:lnTo>
                    <a:lnTo>
                      <a:pt x="182" y="93"/>
                    </a:lnTo>
                    <a:lnTo>
                      <a:pt x="182" y="83"/>
                    </a:lnTo>
                    <a:lnTo>
                      <a:pt x="181" y="74"/>
                    </a:lnTo>
                    <a:lnTo>
                      <a:pt x="179" y="65"/>
                    </a:lnTo>
                    <a:lnTo>
                      <a:pt x="176" y="57"/>
                    </a:lnTo>
                    <a:lnTo>
                      <a:pt x="171" y="48"/>
                    </a:lnTo>
                    <a:lnTo>
                      <a:pt x="167" y="42"/>
                    </a:lnTo>
                    <a:lnTo>
                      <a:pt x="161" y="34"/>
                    </a:lnTo>
                    <a:lnTo>
                      <a:pt x="156" y="27"/>
                    </a:lnTo>
                    <a:lnTo>
                      <a:pt x="149" y="22"/>
                    </a:lnTo>
                    <a:lnTo>
                      <a:pt x="142" y="16"/>
                    </a:lnTo>
                    <a:lnTo>
                      <a:pt x="135" y="12"/>
                    </a:lnTo>
                    <a:lnTo>
                      <a:pt x="127" y="8"/>
                    </a:lnTo>
                    <a:lnTo>
                      <a:pt x="118" y="5"/>
                    </a:lnTo>
                    <a:lnTo>
                      <a:pt x="109" y="3"/>
                    </a:lnTo>
                    <a:lnTo>
                      <a:pt x="100" y="2"/>
                    </a:lnTo>
                    <a:lnTo>
                      <a:pt x="91" y="0"/>
                    </a:lnTo>
                    <a:lnTo>
                      <a:pt x="82" y="2"/>
                    </a:lnTo>
                    <a:lnTo>
                      <a:pt x="73" y="3"/>
                    </a:lnTo>
                    <a:lnTo>
                      <a:pt x="64" y="5"/>
                    </a:lnTo>
                    <a:lnTo>
                      <a:pt x="56" y="8"/>
                    </a:lnTo>
                    <a:lnTo>
                      <a:pt x="48" y="12"/>
                    </a:lnTo>
                    <a:lnTo>
                      <a:pt x="40" y="16"/>
                    </a:lnTo>
                    <a:lnTo>
                      <a:pt x="34" y="22"/>
                    </a:lnTo>
                    <a:lnTo>
                      <a:pt x="27" y="27"/>
                    </a:lnTo>
                    <a:lnTo>
                      <a:pt x="20" y="34"/>
                    </a:lnTo>
                    <a:lnTo>
                      <a:pt x="16" y="42"/>
                    </a:lnTo>
                    <a:lnTo>
                      <a:pt x="10" y="48"/>
                    </a:lnTo>
                    <a:lnTo>
                      <a:pt x="7" y="57"/>
                    </a:lnTo>
                    <a:lnTo>
                      <a:pt x="4" y="65"/>
                    </a:lnTo>
                    <a:lnTo>
                      <a:pt x="2" y="74"/>
                    </a:lnTo>
                    <a:lnTo>
                      <a:pt x="0" y="83"/>
                    </a:lnTo>
                    <a:lnTo>
                      <a:pt x="0" y="93"/>
                    </a:lnTo>
                    <a:lnTo>
                      <a:pt x="0" y="101"/>
                    </a:lnTo>
                    <a:lnTo>
                      <a:pt x="2" y="110"/>
                    </a:lnTo>
                    <a:lnTo>
                      <a:pt x="4" y="119"/>
                    </a:lnTo>
                    <a:lnTo>
                      <a:pt x="7" y="128"/>
                    </a:lnTo>
                    <a:lnTo>
                      <a:pt x="10" y="136"/>
                    </a:lnTo>
                    <a:lnTo>
                      <a:pt x="16" y="144"/>
                    </a:lnTo>
                    <a:lnTo>
                      <a:pt x="20" y="150"/>
                    </a:lnTo>
                    <a:lnTo>
                      <a:pt x="27" y="157"/>
                    </a:lnTo>
                    <a:lnTo>
                      <a:pt x="34" y="162"/>
                    </a:lnTo>
                    <a:lnTo>
                      <a:pt x="40" y="168"/>
                    </a:lnTo>
                    <a:lnTo>
                      <a:pt x="48" y="172"/>
                    </a:lnTo>
                    <a:lnTo>
                      <a:pt x="56"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Freeform 57"/>
              <p:cNvSpPr>
                <a:spLocks/>
              </p:cNvSpPr>
              <p:nvPr/>
            </p:nvSpPr>
            <p:spPr bwMode="auto">
              <a:xfrm>
                <a:off x="11073215" y="3150549"/>
                <a:ext cx="203200" cy="34925"/>
              </a:xfrm>
              <a:custGeom>
                <a:avLst/>
                <a:gdLst/>
                <a:ahLst/>
                <a:cxnLst>
                  <a:cxn ang="0">
                    <a:pos x="1169" y="0"/>
                  </a:cxn>
                  <a:cxn ang="0">
                    <a:pos x="1190" y="3"/>
                  </a:cxn>
                  <a:cxn ang="0">
                    <a:pos x="1212" y="8"/>
                  </a:cxn>
                  <a:cxn ang="0">
                    <a:pos x="1229" y="19"/>
                  </a:cxn>
                  <a:cxn ang="0">
                    <a:pos x="1246" y="33"/>
                  </a:cxn>
                  <a:cxn ang="0">
                    <a:pos x="1259" y="48"/>
                  </a:cxn>
                  <a:cxn ang="0">
                    <a:pos x="1269" y="67"/>
                  </a:cxn>
                  <a:cxn ang="0">
                    <a:pos x="1276" y="87"/>
                  </a:cxn>
                  <a:cxn ang="0">
                    <a:pos x="1278" y="109"/>
                  </a:cxn>
                  <a:cxn ang="0">
                    <a:pos x="1276" y="131"/>
                  </a:cxn>
                  <a:cxn ang="0">
                    <a:pos x="1269" y="151"/>
                  </a:cxn>
                  <a:cxn ang="0">
                    <a:pos x="1259" y="170"/>
                  </a:cxn>
                  <a:cxn ang="0">
                    <a:pos x="1246" y="186"/>
                  </a:cxn>
                  <a:cxn ang="0">
                    <a:pos x="1229" y="199"/>
                  </a:cxn>
                  <a:cxn ang="0">
                    <a:pos x="1212" y="209"/>
                  </a:cxn>
                  <a:cxn ang="0">
                    <a:pos x="1190" y="216"/>
                  </a:cxn>
                  <a:cxn ang="0">
                    <a:pos x="1169" y="218"/>
                  </a:cxn>
                  <a:cxn ang="0">
                    <a:pos x="97" y="218"/>
                  </a:cxn>
                  <a:cxn ang="0">
                    <a:pos x="76" y="213"/>
                  </a:cxn>
                  <a:cxn ang="0">
                    <a:pos x="56" y="205"/>
                  </a:cxn>
                  <a:cxn ang="0">
                    <a:pos x="38" y="193"/>
                  </a:cxn>
                  <a:cxn ang="0">
                    <a:pos x="24" y="178"/>
                  </a:cxn>
                  <a:cxn ang="0">
                    <a:pos x="12" y="161"/>
                  </a:cxn>
                  <a:cxn ang="0">
                    <a:pos x="4" y="141"/>
                  </a:cxn>
                  <a:cxn ang="0">
                    <a:pos x="0" y="120"/>
                  </a:cxn>
                  <a:cxn ang="0">
                    <a:pos x="0" y="98"/>
                  </a:cxn>
                  <a:cxn ang="0">
                    <a:pos x="4" y="77"/>
                  </a:cxn>
                  <a:cxn ang="0">
                    <a:pos x="12" y="57"/>
                  </a:cxn>
                  <a:cxn ang="0">
                    <a:pos x="24" y="40"/>
                  </a:cxn>
                  <a:cxn ang="0">
                    <a:pos x="38" y="25"/>
                  </a:cxn>
                  <a:cxn ang="0">
                    <a:pos x="56" y="14"/>
                  </a:cxn>
                  <a:cxn ang="0">
                    <a:pos x="76" y="5"/>
                  </a:cxn>
                  <a:cxn ang="0">
                    <a:pos x="97" y="0"/>
                  </a:cxn>
                </a:cxnLst>
                <a:rect l="0" t="0" r="r" b="b"/>
                <a:pathLst>
                  <a:path w="1278" h="218">
                    <a:moveTo>
                      <a:pt x="108" y="0"/>
                    </a:moveTo>
                    <a:lnTo>
                      <a:pt x="1169" y="0"/>
                    </a:lnTo>
                    <a:lnTo>
                      <a:pt x="1180" y="0"/>
                    </a:lnTo>
                    <a:lnTo>
                      <a:pt x="1190" y="3"/>
                    </a:lnTo>
                    <a:lnTo>
                      <a:pt x="1202" y="5"/>
                    </a:lnTo>
                    <a:lnTo>
                      <a:pt x="1212" y="8"/>
                    </a:lnTo>
                    <a:lnTo>
                      <a:pt x="1220" y="14"/>
                    </a:lnTo>
                    <a:lnTo>
                      <a:pt x="1229" y="19"/>
                    </a:lnTo>
                    <a:lnTo>
                      <a:pt x="1238" y="25"/>
                    </a:lnTo>
                    <a:lnTo>
                      <a:pt x="1246" y="33"/>
                    </a:lnTo>
                    <a:lnTo>
                      <a:pt x="1253" y="40"/>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8"/>
                    </a:lnTo>
                    <a:lnTo>
                      <a:pt x="1246" y="186"/>
                    </a:lnTo>
                    <a:lnTo>
                      <a:pt x="1238" y="193"/>
                    </a:lnTo>
                    <a:lnTo>
                      <a:pt x="1229" y="199"/>
                    </a:lnTo>
                    <a:lnTo>
                      <a:pt x="1220" y="205"/>
                    </a:lnTo>
                    <a:lnTo>
                      <a:pt x="1212" y="209"/>
                    </a:lnTo>
                    <a:lnTo>
                      <a:pt x="1202" y="213"/>
                    </a:lnTo>
                    <a:lnTo>
                      <a:pt x="1190" y="216"/>
                    </a:lnTo>
                    <a:lnTo>
                      <a:pt x="1180" y="218"/>
                    </a:lnTo>
                    <a:lnTo>
                      <a:pt x="1169" y="218"/>
                    </a:lnTo>
                    <a:lnTo>
                      <a:pt x="108" y="218"/>
                    </a:lnTo>
                    <a:lnTo>
                      <a:pt x="97" y="218"/>
                    </a:lnTo>
                    <a:lnTo>
                      <a:pt x="86" y="216"/>
                    </a:lnTo>
                    <a:lnTo>
                      <a:pt x="76" y="213"/>
                    </a:lnTo>
                    <a:lnTo>
                      <a:pt x="66" y="209"/>
                    </a:lnTo>
                    <a:lnTo>
                      <a:pt x="56" y="205"/>
                    </a:lnTo>
                    <a:lnTo>
                      <a:pt x="47" y="199"/>
                    </a:lnTo>
                    <a:lnTo>
                      <a:pt x="38" y="193"/>
                    </a:lnTo>
                    <a:lnTo>
                      <a:pt x="31" y="186"/>
                    </a:lnTo>
                    <a:lnTo>
                      <a:pt x="24" y="178"/>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40"/>
                    </a:lnTo>
                    <a:lnTo>
                      <a:pt x="31" y="33"/>
                    </a:lnTo>
                    <a:lnTo>
                      <a:pt x="38"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Freeform 58"/>
              <p:cNvSpPr>
                <a:spLocks/>
              </p:cNvSpPr>
              <p:nvPr/>
            </p:nvSpPr>
            <p:spPr bwMode="auto">
              <a:xfrm>
                <a:off x="10455678" y="3152137"/>
                <a:ext cx="28575" cy="28575"/>
              </a:xfrm>
              <a:custGeom>
                <a:avLst/>
                <a:gdLst/>
                <a:ahLst/>
                <a:cxnLst>
                  <a:cxn ang="0">
                    <a:pos x="101" y="182"/>
                  </a:cxn>
                  <a:cxn ang="0">
                    <a:pos x="119" y="179"/>
                  </a:cxn>
                  <a:cxn ang="0">
                    <a:pos x="135" y="172"/>
                  </a:cxn>
                  <a:cxn ang="0">
                    <a:pos x="150" y="162"/>
                  </a:cxn>
                  <a:cxn ang="0">
                    <a:pos x="162" y="150"/>
                  </a:cxn>
                  <a:cxn ang="0">
                    <a:pos x="172" y="135"/>
                  </a:cxn>
                  <a:cxn ang="0">
                    <a:pos x="179" y="119"/>
                  </a:cxn>
                  <a:cxn ang="0">
                    <a:pos x="182" y="101"/>
                  </a:cxn>
                  <a:cxn ang="0">
                    <a:pos x="182" y="82"/>
                  </a:cxn>
                  <a:cxn ang="0">
                    <a:pos x="179"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5"/>
                    </a:lnTo>
                    <a:lnTo>
                      <a:pt x="135" y="172"/>
                    </a:lnTo>
                    <a:lnTo>
                      <a:pt x="142" y="168"/>
                    </a:lnTo>
                    <a:lnTo>
                      <a:pt x="150" y="162"/>
                    </a:lnTo>
                    <a:lnTo>
                      <a:pt x="156" y="156"/>
                    </a:lnTo>
                    <a:lnTo>
                      <a:pt x="162" y="150"/>
                    </a:lnTo>
                    <a:lnTo>
                      <a:pt x="167" y="142"/>
                    </a:lnTo>
                    <a:lnTo>
                      <a:pt x="172" y="135"/>
                    </a:lnTo>
                    <a:lnTo>
                      <a:pt x="175" y="127"/>
                    </a:lnTo>
                    <a:lnTo>
                      <a:pt x="179" y="119"/>
                    </a:lnTo>
                    <a:lnTo>
                      <a:pt x="181" y="110"/>
                    </a:lnTo>
                    <a:lnTo>
                      <a:pt x="182" y="101"/>
                    </a:lnTo>
                    <a:lnTo>
                      <a:pt x="183" y="91"/>
                    </a:lnTo>
                    <a:lnTo>
                      <a:pt x="182" y="82"/>
                    </a:lnTo>
                    <a:lnTo>
                      <a:pt x="181" y="73"/>
                    </a:lnTo>
                    <a:lnTo>
                      <a:pt x="179" y="64"/>
                    </a:lnTo>
                    <a:lnTo>
                      <a:pt x="175" y="56"/>
                    </a:lnTo>
                    <a:lnTo>
                      <a:pt x="172" y="48"/>
                    </a:lnTo>
                    <a:lnTo>
                      <a:pt x="167" y="40"/>
                    </a:lnTo>
                    <a:lnTo>
                      <a:pt x="162" y="33"/>
                    </a:lnTo>
                    <a:lnTo>
                      <a:pt x="156" y="27"/>
                    </a:lnTo>
                    <a:lnTo>
                      <a:pt x="150" y="21"/>
                    </a:lnTo>
                    <a:lnTo>
                      <a:pt x="142" y="16"/>
                    </a:lnTo>
                    <a:lnTo>
                      <a:pt x="135" y="11"/>
                    </a:lnTo>
                    <a:lnTo>
                      <a:pt x="126" y="8"/>
                    </a:lnTo>
                    <a:lnTo>
                      <a:pt x="119" y="4"/>
                    </a:lnTo>
                    <a:lnTo>
                      <a:pt x="110" y="2"/>
                    </a:lnTo>
                    <a:lnTo>
                      <a:pt x="101" y="0"/>
                    </a:lnTo>
                    <a:lnTo>
                      <a:pt x="91" y="0"/>
                    </a:lnTo>
                    <a:lnTo>
                      <a:pt x="82" y="0"/>
                    </a:lnTo>
                    <a:lnTo>
                      <a:pt x="73" y="2"/>
                    </a:lnTo>
                    <a:lnTo>
                      <a:pt x="64" y="4"/>
                    </a:lnTo>
                    <a:lnTo>
                      <a:pt x="55" y="8"/>
                    </a:lnTo>
                    <a:lnTo>
                      <a:pt x="48" y="11"/>
                    </a:lnTo>
                    <a:lnTo>
                      <a:pt x="40" y="16"/>
                    </a:lnTo>
                    <a:lnTo>
                      <a:pt x="33" y="21"/>
                    </a:lnTo>
                    <a:lnTo>
                      <a:pt x="27" y="27"/>
                    </a:lnTo>
                    <a:lnTo>
                      <a:pt x="21" y="33"/>
                    </a:lnTo>
                    <a:lnTo>
                      <a:pt x="16" y="40"/>
                    </a:lnTo>
                    <a:lnTo>
                      <a:pt x="11" y="48"/>
                    </a:lnTo>
                    <a:lnTo>
                      <a:pt x="7" y="56"/>
                    </a:lnTo>
                    <a:lnTo>
                      <a:pt x="4" y="64"/>
                    </a:lnTo>
                    <a:lnTo>
                      <a:pt x="2" y="73"/>
                    </a:lnTo>
                    <a:lnTo>
                      <a:pt x="0" y="82"/>
                    </a:lnTo>
                    <a:lnTo>
                      <a:pt x="0" y="91"/>
                    </a:lnTo>
                    <a:lnTo>
                      <a:pt x="0" y="101"/>
                    </a:lnTo>
                    <a:lnTo>
                      <a:pt x="2" y="110"/>
                    </a:lnTo>
                    <a:lnTo>
                      <a:pt x="4" y="119"/>
                    </a:lnTo>
                    <a:lnTo>
                      <a:pt x="7" y="127"/>
                    </a:lnTo>
                    <a:lnTo>
                      <a:pt x="11" y="135"/>
                    </a:lnTo>
                    <a:lnTo>
                      <a:pt x="16" y="142"/>
                    </a:lnTo>
                    <a:lnTo>
                      <a:pt x="21" y="150"/>
                    </a:lnTo>
                    <a:lnTo>
                      <a:pt x="27"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Freeform 59"/>
              <p:cNvSpPr>
                <a:spLocks/>
              </p:cNvSpPr>
              <p:nvPr/>
            </p:nvSpPr>
            <p:spPr bwMode="auto">
              <a:xfrm>
                <a:off x="10495365" y="3152137"/>
                <a:ext cx="30163" cy="28575"/>
              </a:xfrm>
              <a:custGeom>
                <a:avLst/>
                <a:gdLst/>
                <a:ahLst/>
                <a:cxnLst>
                  <a:cxn ang="0">
                    <a:pos x="101" y="182"/>
                  </a:cxn>
                  <a:cxn ang="0">
                    <a:pos x="119" y="179"/>
                  </a:cxn>
                  <a:cxn ang="0">
                    <a:pos x="135" y="172"/>
                  </a:cxn>
                  <a:cxn ang="0">
                    <a:pos x="150" y="162"/>
                  </a:cxn>
                  <a:cxn ang="0">
                    <a:pos x="162" y="150"/>
                  </a:cxn>
                  <a:cxn ang="0">
                    <a:pos x="172" y="135"/>
                  </a:cxn>
                  <a:cxn ang="0">
                    <a:pos x="178" y="119"/>
                  </a:cxn>
                  <a:cxn ang="0">
                    <a:pos x="182" y="101"/>
                  </a:cxn>
                  <a:cxn ang="0">
                    <a:pos x="182" y="82"/>
                  </a:cxn>
                  <a:cxn ang="0">
                    <a:pos x="178" y="64"/>
                  </a:cxn>
                  <a:cxn ang="0">
                    <a:pos x="172" y="48"/>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5"/>
                    </a:lnTo>
                    <a:lnTo>
                      <a:pt x="135" y="172"/>
                    </a:lnTo>
                    <a:lnTo>
                      <a:pt x="142" y="168"/>
                    </a:lnTo>
                    <a:lnTo>
                      <a:pt x="150" y="162"/>
                    </a:lnTo>
                    <a:lnTo>
                      <a:pt x="156" y="156"/>
                    </a:lnTo>
                    <a:lnTo>
                      <a:pt x="162" y="150"/>
                    </a:lnTo>
                    <a:lnTo>
                      <a:pt x="167"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7" y="40"/>
                    </a:lnTo>
                    <a:lnTo>
                      <a:pt x="162" y="33"/>
                    </a:lnTo>
                    <a:lnTo>
                      <a:pt x="156" y="27"/>
                    </a:lnTo>
                    <a:lnTo>
                      <a:pt x="150" y="21"/>
                    </a:lnTo>
                    <a:lnTo>
                      <a:pt x="142" y="16"/>
                    </a:lnTo>
                    <a:lnTo>
                      <a:pt x="135" y="11"/>
                    </a:lnTo>
                    <a:lnTo>
                      <a:pt x="127" y="8"/>
                    </a:lnTo>
                    <a:lnTo>
                      <a:pt x="119" y="4"/>
                    </a:lnTo>
                    <a:lnTo>
                      <a:pt x="110" y="2"/>
                    </a:lnTo>
                    <a:lnTo>
                      <a:pt x="101" y="0"/>
                    </a:lnTo>
                    <a:lnTo>
                      <a:pt x="92"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8" y="56"/>
                    </a:lnTo>
                    <a:lnTo>
                      <a:pt x="4" y="64"/>
                    </a:lnTo>
                    <a:lnTo>
                      <a:pt x="2" y="73"/>
                    </a:lnTo>
                    <a:lnTo>
                      <a:pt x="1" y="82"/>
                    </a:lnTo>
                    <a:lnTo>
                      <a:pt x="0" y="91"/>
                    </a:lnTo>
                    <a:lnTo>
                      <a:pt x="1" y="101"/>
                    </a:lnTo>
                    <a:lnTo>
                      <a:pt x="2" y="110"/>
                    </a:lnTo>
                    <a:lnTo>
                      <a:pt x="4" y="119"/>
                    </a:lnTo>
                    <a:lnTo>
                      <a:pt x="8"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0" name="Freeform 60"/>
              <p:cNvSpPr>
                <a:spLocks/>
              </p:cNvSpPr>
              <p:nvPr/>
            </p:nvSpPr>
            <p:spPr bwMode="auto">
              <a:xfrm>
                <a:off x="10536640" y="3152137"/>
                <a:ext cx="28575" cy="28575"/>
              </a:xfrm>
              <a:custGeom>
                <a:avLst/>
                <a:gdLst/>
                <a:ahLst/>
                <a:cxnLst>
                  <a:cxn ang="0">
                    <a:pos x="101" y="182"/>
                  </a:cxn>
                  <a:cxn ang="0">
                    <a:pos x="118" y="179"/>
                  </a:cxn>
                  <a:cxn ang="0">
                    <a:pos x="135" y="172"/>
                  </a:cxn>
                  <a:cxn ang="0">
                    <a:pos x="149" y="162"/>
                  </a:cxn>
                  <a:cxn ang="0">
                    <a:pos x="162" y="150"/>
                  </a:cxn>
                  <a:cxn ang="0">
                    <a:pos x="172" y="135"/>
                  </a:cxn>
                  <a:cxn ang="0">
                    <a:pos x="178" y="119"/>
                  </a:cxn>
                  <a:cxn ang="0">
                    <a:pos x="183" y="101"/>
                  </a:cxn>
                  <a:cxn ang="0">
                    <a:pos x="183" y="82"/>
                  </a:cxn>
                  <a:cxn ang="0">
                    <a:pos x="178" y="64"/>
                  </a:cxn>
                  <a:cxn ang="0">
                    <a:pos x="172" y="48"/>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5"/>
                    </a:lnTo>
                    <a:lnTo>
                      <a:pt x="135" y="172"/>
                    </a:lnTo>
                    <a:lnTo>
                      <a:pt x="143" y="168"/>
                    </a:lnTo>
                    <a:lnTo>
                      <a:pt x="149" y="162"/>
                    </a:lnTo>
                    <a:lnTo>
                      <a:pt x="156" y="156"/>
                    </a:lnTo>
                    <a:lnTo>
                      <a:pt x="162" y="150"/>
                    </a:lnTo>
                    <a:lnTo>
                      <a:pt x="167" y="142"/>
                    </a:lnTo>
                    <a:lnTo>
                      <a:pt x="172" y="135"/>
                    </a:lnTo>
                    <a:lnTo>
                      <a:pt x="176" y="127"/>
                    </a:lnTo>
                    <a:lnTo>
                      <a:pt x="178" y="119"/>
                    </a:lnTo>
                    <a:lnTo>
                      <a:pt x="180" y="110"/>
                    </a:lnTo>
                    <a:lnTo>
                      <a:pt x="183" y="101"/>
                    </a:lnTo>
                    <a:lnTo>
                      <a:pt x="183" y="91"/>
                    </a:lnTo>
                    <a:lnTo>
                      <a:pt x="183" y="82"/>
                    </a:lnTo>
                    <a:lnTo>
                      <a:pt x="180" y="73"/>
                    </a:lnTo>
                    <a:lnTo>
                      <a:pt x="178" y="64"/>
                    </a:lnTo>
                    <a:lnTo>
                      <a:pt x="176" y="56"/>
                    </a:lnTo>
                    <a:lnTo>
                      <a:pt x="172" y="48"/>
                    </a:lnTo>
                    <a:lnTo>
                      <a:pt x="167" y="40"/>
                    </a:lnTo>
                    <a:lnTo>
                      <a:pt x="162" y="33"/>
                    </a:lnTo>
                    <a:lnTo>
                      <a:pt x="156" y="27"/>
                    </a:lnTo>
                    <a:lnTo>
                      <a:pt x="149" y="21"/>
                    </a:lnTo>
                    <a:lnTo>
                      <a:pt x="143" y="16"/>
                    </a:lnTo>
                    <a:lnTo>
                      <a:pt x="135" y="11"/>
                    </a:lnTo>
                    <a:lnTo>
                      <a:pt x="127" y="8"/>
                    </a:lnTo>
                    <a:lnTo>
                      <a:pt x="118" y="4"/>
                    </a:lnTo>
                    <a:lnTo>
                      <a:pt x="109" y="2"/>
                    </a:lnTo>
                    <a:lnTo>
                      <a:pt x="101" y="0"/>
                    </a:lnTo>
                    <a:lnTo>
                      <a:pt x="92" y="0"/>
                    </a:lnTo>
                    <a:lnTo>
                      <a:pt x="82" y="0"/>
                    </a:lnTo>
                    <a:lnTo>
                      <a:pt x="73" y="2"/>
                    </a:lnTo>
                    <a:lnTo>
                      <a:pt x="64" y="4"/>
                    </a:lnTo>
                    <a:lnTo>
                      <a:pt x="56" y="8"/>
                    </a:lnTo>
                    <a:lnTo>
                      <a:pt x="47" y="11"/>
                    </a:lnTo>
                    <a:lnTo>
                      <a:pt x="41" y="16"/>
                    </a:lnTo>
                    <a:lnTo>
                      <a:pt x="33" y="21"/>
                    </a:lnTo>
                    <a:lnTo>
                      <a:pt x="26" y="27"/>
                    </a:lnTo>
                    <a:lnTo>
                      <a:pt x="21" y="33"/>
                    </a:lnTo>
                    <a:lnTo>
                      <a:pt x="15"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5" y="142"/>
                    </a:lnTo>
                    <a:lnTo>
                      <a:pt x="21" y="150"/>
                    </a:lnTo>
                    <a:lnTo>
                      <a:pt x="26" y="156"/>
                    </a:lnTo>
                    <a:lnTo>
                      <a:pt x="33" y="162"/>
                    </a:lnTo>
                    <a:lnTo>
                      <a:pt x="41" y="168"/>
                    </a:lnTo>
                    <a:lnTo>
                      <a:pt x="47" y="172"/>
                    </a:lnTo>
                    <a:lnTo>
                      <a:pt x="56"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Freeform 61"/>
              <p:cNvSpPr>
                <a:spLocks/>
              </p:cNvSpPr>
              <p:nvPr/>
            </p:nvSpPr>
            <p:spPr bwMode="auto">
              <a:xfrm>
                <a:off x="10576328" y="3152137"/>
                <a:ext cx="28575" cy="28575"/>
              </a:xfrm>
              <a:custGeom>
                <a:avLst/>
                <a:gdLst/>
                <a:ahLst/>
                <a:cxnLst>
                  <a:cxn ang="0">
                    <a:pos x="100" y="182"/>
                  </a:cxn>
                  <a:cxn ang="0">
                    <a:pos x="118" y="179"/>
                  </a:cxn>
                  <a:cxn ang="0">
                    <a:pos x="135" y="172"/>
                  </a:cxn>
                  <a:cxn ang="0">
                    <a:pos x="149" y="162"/>
                  </a:cxn>
                  <a:cxn ang="0">
                    <a:pos x="161" y="150"/>
                  </a:cxn>
                  <a:cxn ang="0">
                    <a:pos x="171" y="135"/>
                  </a:cxn>
                  <a:cxn ang="0">
                    <a:pos x="178" y="119"/>
                  </a:cxn>
                  <a:cxn ang="0">
                    <a:pos x="182" y="101"/>
                  </a:cxn>
                  <a:cxn ang="0">
                    <a:pos x="182" y="82"/>
                  </a:cxn>
                  <a:cxn ang="0">
                    <a:pos x="178"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8"/>
                  </a:cxn>
                  <a:cxn ang="0">
                    <a:pos x="4" y="64"/>
                  </a:cxn>
                  <a:cxn ang="0">
                    <a:pos x="1" y="82"/>
                  </a:cxn>
                  <a:cxn ang="0">
                    <a:pos x="1" y="101"/>
                  </a:cxn>
                  <a:cxn ang="0">
                    <a:pos x="4" y="119"/>
                  </a:cxn>
                  <a:cxn ang="0">
                    <a:pos x="11" y="135"/>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5"/>
                    </a:lnTo>
                    <a:lnTo>
                      <a:pt x="135" y="172"/>
                    </a:lnTo>
                    <a:lnTo>
                      <a:pt x="143" y="168"/>
                    </a:lnTo>
                    <a:lnTo>
                      <a:pt x="149" y="162"/>
                    </a:lnTo>
                    <a:lnTo>
                      <a:pt x="156" y="156"/>
                    </a:lnTo>
                    <a:lnTo>
                      <a:pt x="161" y="150"/>
                    </a:lnTo>
                    <a:lnTo>
                      <a:pt x="167" y="142"/>
                    </a:lnTo>
                    <a:lnTo>
                      <a:pt x="171" y="135"/>
                    </a:lnTo>
                    <a:lnTo>
                      <a:pt x="176" y="127"/>
                    </a:lnTo>
                    <a:lnTo>
                      <a:pt x="178" y="119"/>
                    </a:lnTo>
                    <a:lnTo>
                      <a:pt x="180" y="110"/>
                    </a:lnTo>
                    <a:lnTo>
                      <a:pt x="182" y="101"/>
                    </a:lnTo>
                    <a:lnTo>
                      <a:pt x="182" y="91"/>
                    </a:lnTo>
                    <a:lnTo>
                      <a:pt x="182" y="82"/>
                    </a:lnTo>
                    <a:lnTo>
                      <a:pt x="180" y="73"/>
                    </a:lnTo>
                    <a:lnTo>
                      <a:pt x="178" y="64"/>
                    </a:lnTo>
                    <a:lnTo>
                      <a:pt x="176" y="56"/>
                    </a:lnTo>
                    <a:lnTo>
                      <a:pt x="171" y="48"/>
                    </a:lnTo>
                    <a:lnTo>
                      <a:pt x="167" y="40"/>
                    </a:lnTo>
                    <a:lnTo>
                      <a:pt x="161" y="33"/>
                    </a:lnTo>
                    <a:lnTo>
                      <a:pt x="156" y="27"/>
                    </a:lnTo>
                    <a:lnTo>
                      <a:pt x="149" y="21"/>
                    </a:lnTo>
                    <a:lnTo>
                      <a:pt x="143" y="16"/>
                    </a:lnTo>
                    <a:lnTo>
                      <a:pt x="135" y="11"/>
                    </a:lnTo>
                    <a:lnTo>
                      <a:pt x="127" y="8"/>
                    </a:lnTo>
                    <a:lnTo>
                      <a:pt x="118" y="4"/>
                    </a:lnTo>
                    <a:lnTo>
                      <a:pt x="109" y="2"/>
                    </a:lnTo>
                    <a:lnTo>
                      <a:pt x="100" y="0"/>
                    </a:lnTo>
                    <a:lnTo>
                      <a:pt x="92" y="0"/>
                    </a:lnTo>
                    <a:lnTo>
                      <a:pt x="82" y="0"/>
                    </a:lnTo>
                    <a:lnTo>
                      <a:pt x="73" y="2"/>
                    </a:lnTo>
                    <a:lnTo>
                      <a:pt x="64" y="4"/>
                    </a:lnTo>
                    <a:lnTo>
                      <a:pt x="56" y="8"/>
                    </a:lnTo>
                    <a:lnTo>
                      <a:pt x="48" y="11"/>
                    </a:lnTo>
                    <a:lnTo>
                      <a:pt x="41" y="16"/>
                    </a:lnTo>
                    <a:lnTo>
                      <a:pt x="33" y="21"/>
                    </a:lnTo>
                    <a:lnTo>
                      <a:pt x="27" y="27"/>
                    </a:lnTo>
                    <a:lnTo>
                      <a:pt x="21" y="33"/>
                    </a:lnTo>
                    <a:lnTo>
                      <a:pt x="16" y="40"/>
                    </a:lnTo>
                    <a:lnTo>
                      <a:pt x="11" y="48"/>
                    </a:lnTo>
                    <a:lnTo>
                      <a:pt x="7" y="56"/>
                    </a:lnTo>
                    <a:lnTo>
                      <a:pt x="4" y="64"/>
                    </a:lnTo>
                    <a:lnTo>
                      <a:pt x="2" y="73"/>
                    </a:lnTo>
                    <a:lnTo>
                      <a:pt x="1" y="82"/>
                    </a:lnTo>
                    <a:lnTo>
                      <a:pt x="0" y="91"/>
                    </a:lnTo>
                    <a:lnTo>
                      <a:pt x="1" y="101"/>
                    </a:lnTo>
                    <a:lnTo>
                      <a:pt x="2" y="110"/>
                    </a:lnTo>
                    <a:lnTo>
                      <a:pt x="4" y="119"/>
                    </a:lnTo>
                    <a:lnTo>
                      <a:pt x="7" y="127"/>
                    </a:lnTo>
                    <a:lnTo>
                      <a:pt x="11" y="135"/>
                    </a:lnTo>
                    <a:lnTo>
                      <a:pt x="16" y="142"/>
                    </a:lnTo>
                    <a:lnTo>
                      <a:pt x="21" y="150"/>
                    </a:lnTo>
                    <a:lnTo>
                      <a:pt x="27" y="156"/>
                    </a:lnTo>
                    <a:lnTo>
                      <a:pt x="33" y="162"/>
                    </a:lnTo>
                    <a:lnTo>
                      <a:pt x="41" y="168"/>
                    </a:lnTo>
                    <a:lnTo>
                      <a:pt x="48" y="172"/>
                    </a:lnTo>
                    <a:lnTo>
                      <a:pt x="56" y="175"/>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Freeform 62"/>
              <p:cNvSpPr>
                <a:spLocks/>
              </p:cNvSpPr>
              <p:nvPr/>
            </p:nvSpPr>
            <p:spPr bwMode="auto">
              <a:xfrm>
                <a:off x="10616015" y="3152137"/>
                <a:ext cx="28575" cy="28575"/>
              </a:xfrm>
              <a:custGeom>
                <a:avLst/>
                <a:gdLst/>
                <a:ahLst/>
                <a:cxnLst>
                  <a:cxn ang="0">
                    <a:pos x="100" y="182"/>
                  </a:cxn>
                  <a:cxn ang="0">
                    <a:pos x="118" y="179"/>
                  </a:cxn>
                  <a:cxn ang="0">
                    <a:pos x="135"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8"/>
                  </a:cxn>
                  <a:cxn ang="0">
                    <a:pos x="4" y="64"/>
                  </a:cxn>
                  <a:cxn ang="0">
                    <a:pos x="0" y="82"/>
                  </a:cxn>
                  <a:cxn ang="0">
                    <a:pos x="0" y="101"/>
                  </a:cxn>
                  <a:cxn ang="0">
                    <a:pos x="4" y="119"/>
                  </a:cxn>
                  <a:cxn ang="0">
                    <a:pos x="10" y="135"/>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5"/>
                    </a:lnTo>
                    <a:lnTo>
                      <a:pt x="135" y="172"/>
                    </a:lnTo>
                    <a:lnTo>
                      <a:pt x="142" y="168"/>
                    </a:lnTo>
                    <a:lnTo>
                      <a:pt x="149" y="162"/>
                    </a:lnTo>
                    <a:lnTo>
                      <a:pt x="156" y="156"/>
                    </a:lnTo>
                    <a:lnTo>
                      <a:pt x="161" y="150"/>
                    </a:lnTo>
                    <a:lnTo>
                      <a:pt x="167" y="142"/>
                    </a:lnTo>
                    <a:lnTo>
                      <a:pt x="171" y="135"/>
                    </a:lnTo>
                    <a:lnTo>
                      <a:pt x="176" y="127"/>
                    </a:lnTo>
                    <a:lnTo>
                      <a:pt x="179" y="119"/>
                    </a:lnTo>
                    <a:lnTo>
                      <a:pt x="181" y="110"/>
                    </a:lnTo>
                    <a:lnTo>
                      <a:pt x="182" y="101"/>
                    </a:lnTo>
                    <a:lnTo>
                      <a:pt x="182" y="91"/>
                    </a:lnTo>
                    <a:lnTo>
                      <a:pt x="182" y="82"/>
                    </a:lnTo>
                    <a:lnTo>
                      <a:pt x="181" y="73"/>
                    </a:lnTo>
                    <a:lnTo>
                      <a:pt x="179" y="64"/>
                    </a:lnTo>
                    <a:lnTo>
                      <a:pt x="176" y="56"/>
                    </a:lnTo>
                    <a:lnTo>
                      <a:pt x="171" y="48"/>
                    </a:lnTo>
                    <a:lnTo>
                      <a:pt x="167" y="40"/>
                    </a:lnTo>
                    <a:lnTo>
                      <a:pt x="161" y="33"/>
                    </a:lnTo>
                    <a:lnTo>
                      <a:pt x="156" y="27"/>
                    </a:lnTo>
                    <a:lnTo>
                      <a:pt x="149" y="21"/>
                    </a:lnTo>
                    <a:lnTo>
                      <a:pt x="142" y="16"/>
                    </a:lnTo>
                    <a:lnTo>
                      <a:pt x="135" y="11"/>
                    </a:lnTo>
                    <a:lnTo>
                      <a:pt x="127" y="8"/>
                    </a:lnTo>
                    <a:lnTo>
                      <a:pt x="118" y="4"/>
                    </a:lnTo>
                    <a:lnTo>
                      <a:pt x="109" y="2"/>
                    </a:lnTo>
                    <a:lnTo>
                      <a:pt x="100" y="0"/>
                    </a:lnTo>
                    <a:lnTo>
                      <a:pt x="91" y="0"/>
                    </a:lnTo>
                    <a:lnTo>
                      <a:pt x="82" y="0"/>
                    </a:lnTo>
                    <a:lnTo>
                      <a:pt x="73" y="2"/>
                    </a:lnTo>
                    <a:lnTo>
                      <a:pt x="64" y="4"/>
                    </a:lnTo>
                    <a:lnTo>
                      <a:pt x="56" y="8"/>
                    </a:lnTo>
                    <a:lnTo>
                      <a:pt x="48" y="11"/>
                    </a:lnTo>
                    <a:lnTo>
                      <a:pt x="40" y="16"/>
                    </a:lnTo>
                    <a:lnTo>
                      <a:pt x="34" y="21"/>
                    </a:lnTo>
                    <a:lnTo>
                      <a:pt x="27" y="27"/>
                    </a:lnTo>
                    <a:lnTo>
                      <a:pt x="20" y="33"/>
                    </a:lnTo>
                    <a:lnTo>
                      <a:pt x="16" y="40"/>
                    </a:lnTo>
                    <a:lnTo>
                      <a:pt x="10" y="48"/>
                    </a:lnTo>
                    <a:lnTo>
                      <a:pt x="7" y="56"/>
                    </a:lnTo>
                    <a:lnTo>
                      <a:pt x="4" y="64"/>
                    </a:lnTo>
                    <a:lnTo>
                      <a:pt x="2" y="73"/>
                    </a:lnTo>
                    <a:lnTo>
                      <a:pt x="0" y="82"/>
                    </a:lnTo>
                    <a:lnTo>
                      <a:pt x="0" y="91"/>
                    </a:lnTo>
                    <a:lnTo>
                      <a:pt x="0" y="101"/>
                    </a:lnTo>
                    <a:lnTo>
                      <a:pt x="2" y="110"/>
                    </a:lnTo>
                    <a:lnTo>
                      <a:pt x="4" y="119"/>
                    </a:lnTo>
                    <a:lnTo>
                      <a:pt x="7" y="127"/>
                    </a:lnTo>
                    <a:lnTo>
                      <a:pt x="10" y="135"/>
                    </a:lnTo>
                    <a:lnTo>
                      <a:pt x="16" y="142"/>
                    </a:lnTo>
                    <a:lnTo>
                      <a:pt x="20" y="150"/>
                    </a:lnTo>
                    <a:lnTo>
                      <a:pt x="27" y="156"/>
                    </a:lnTo>
                    <a:lnTo>
                      <a:pt x="34" y="162"/>
                    </a:lnTo>
                    <a:lnTo>
                      <a:pt x="40" y="168"/>
                    </a:lnTo>
                    <a:lnTo>
                      <a:pt x="48" y="172"/>
                    </a:lnTo>
                    <a:lnTo>
                      <a:pt x="56"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Freeform 63"/>
              <p:cNvSpPr>
                <a:spLocks/>
              </p:cNvSpPr>
              <p:nvPr/>
            </p:nvSpPr>
            <p:spPr bwMode="auto">
              <a:xfrm>
                <a:off x="11073215" y="3337874"/>
                <a:ext cx="203200" cy="34925"/>
              </a:xfrm>
              <a:custGeom>
                <a:avLst/>
                <a:gdLst/>
                <a:ahLst/>
                <a:cxnLst>
                  <a:cxn ang="0">
                    <a:pos x="1169" y="0"/>
                  </a:cxn>
                  <a:cxn ang="0">
                    <a:pos x="1190" y="2"/>
                  </a:cxn>
                  <a:cxn ang="0">
                    <a:pos x="1212" y="8"/>
                  </a:cxn>
                  <a:cxn ang="0">
                    <a:pos x="1229" y="18"/>
                  </a:cxn>
                  <a:cxn ang="0">
                    <a:pos x="1246" y="31"/>
                  </a:cxn>
                  <a:cxn ang="0">
                    <a:pos x="1259" y="48"/>
                  </a:cxn>
                  <a:cxn ang="0">
                    <a:pos x="1269" y="67"/>
                  </a:cxn>
                  <a:cxn ang="0">
                    <a:pos x="1276" y="87"/>
                  </a:cxn>
                  <a:cxn ang="0">
                    <a:pos x="1278" y="109"/>
                  </a:cxn>
                  <a:cxn ang="0">
                    <a:pos x="1276" y="131"/>
                  </a:cxn>
                  <a:cxn ang="0">
                    <a:pos x="1269" y="151"/>
                  </a:cxn>
                  <a:cxn ang="0">
                    <a:pos x="1259" y="170"/>
                  </a:cxn>
                  <a:cxn ang="0">
                    <a:pos x="1246" y="185"/>
                  </a:cxn>
                  <a:cxn ang="0">
                    <a:pos x="1229" y="199"/>
                  </a:cxn>
                  <a:cxn ang="0">
                    <a:pos x="1212" y="209"/>
                  </a:cxn>
                  <a:cxn ang="0">
                    <a:pos x="1190" y="215"/>
                  </a:cxn>
                  <a:cxn ang="0">
                    <a:pos x="1169" y="217"/>
                  </a:cxn>
                  <a:cxn ang="0">
                    <a:pos x="97" y="217"/>
                  </a:cxn>
                  <a:cxn ang="0">
                    <a:pos x="76" y="213"/>
                  </a:cxn>
                  <a:cxn ang="0">
                    <a:pos x="56" y="204"/>
                  </a:cxn>
                  <a:cxn ang="0">
                    <a:pos x="38" y="193"/>
                  </a:cxn>
                  <a:cxn ang="0">
                    <a:pos x="24" y="177"/>
                  </a:cxn>
                  <a:cxn ang="0">
                    <a:pos x="12" y="161"/>
                  </a:cxn>
                  <a:cxn ang="0">
                    <a:pos x="4" y="141"/>
                  </a:cxn>
                  <a:cxn ang="0">
                    <a:pos x="0" y="120"/>
                  </a:cxn>
                  <a:cxn ang="0">
                    <a:pos x="0" y="98"/>
                  </a:cxn>
                  <a:cxn ang="0">
                    <a:pos x="4" y="77"/>
                  </a:cxn>
                  <a:cxn ang="0">
                    <a:pos x="12" y="57"/>
                  </a:cxn>
                  <a:cxn ang="0">
                    <a:pos x="24" y="39"/>
                  </a:cxn>
                  <a:cxn ang="0">
                    <a:pos x="38" y="24"/>
                  </a:cxn>
                  <a:cxn ang="0">
                    <a:pos x="56" y="13"/>
                  </a:cxn>
                  <a:cxn ang="0">
                    <a:pos x="76" y="4"/>
                  </a:cxn>
                  <a:cxn ang="0">
                    <a:pos x="97" y="0"/>
                  </a:cxn>
                </a:cxnLst>
                <a:rect l="0" t="0" r="r" b="b"/>
                <a:pathLst>
                  <a:path w="1278" h="217">
                    <a:moveTo>
                      <a:pt x="108" y="0"/>
                    </a:moveTo>
                    <a:lnTo>
                      <a:pt x="1169" y="0"/>
                    </a:lnTo>
                    <a:lnTo>
                      <a:pt x="1180" y="0"/>
                    </a:lnTo>
                    <a:lnTo>
                      <a:pt x="1190" y="2"/>
                    </a:lnTo>
                    <a:lnTo>
                      <a:pt x="1202" y="4"/>
                    </a:lnTo>
                    <a:lnTo>
                      <a:pt x="1212" y="8"/>
                    </a:lnTo>
                    <a:lnTo>
                      <a:pt x="1220" y="13"/>
                    </a:lnTo>
                    <a:lnTo>
                      <a:pt x="1229" y="18"/>
                    </a:lnTo>
                    <a:lnTo>
                      <a:pt x="1238" y="24"/>
                    </a:lnTo>
                    <a:lnTo>
                      <a:pt x="1246" y="31"/>
                    </a:lnTo>
                    <a:lnTo>
                      <a:pt x="1253" y="39"/>
                    </a:lnTo>
                    <a:lnTo>
                      <a:pt x="1259" y="48"/>
                    </a:lnTo>
                    <a:lnTo>
                      <a:pt x="1265" y="57"/>
                    </a:lnTo>
                    <a:lnTo>
                      <a:pt x="1269" y="67"/>
                    </a:lnTo>
                    <a:lnTo>
                      <a:pt x="1272" y="77"/>
                    </a:lnTo>
                    <a:lnTo>
                      <a:pt x="1276" y="87"/>
                    </a:lnTo>
                    <a:lnTo>
                      <a:pt x="1277" y="98"/>
                    </a:lnTo>
                    <a:lnTo>
                      <a:pt x="1278" y="109"/>
                    </a:lnTo>
                    <a:lnTo>
                      <a:pt x="1277" y="120"/>
                    </a:lnTo>
                    <a:lnTo>
                      <a:pt x="1276" y="131"/>
                    </a:lnTo>
                    <a:lnTo>
                      <a:pt x="1272" y="141"/>
                    </a:lnTo>
                    <a:lnTo>
                      <a:pt x="1269" y="151"/>
                    </a:lnTo>
                    <a:lnTo>
                      <a:pt x="1265" y="161"/>
                    </a:lnTo>
                    <a:lnTo>
                      <a:pt x="1259" y="170"/>
                    </a:lnTo>
                    <a:lnTo>
                      <a:pt x="1253" y="177"/>
                    </a:lnTo>
                    <a:lnTo>
                      <a:pt x="1246" y="185"/>
                    </a:lnTo>
                    <a:lnTo>
                      <a:pt x="1238" y="193"/>
                    </a:lnTo>
                    <a:lnTo>
                      <a:pt x="1229" y="199"/>
                    </a:lnTo>
                    <a:lnTo>
                      <a:pt x="1220" y="204"/>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4"/>
                    </a:lnTo>
                    <a:lnTo>
                      <a:pt x="47" y="199"/>
                    </a:lnTo>
                    <a:lnTo>
                      <a:pt x="38" y="193"/>
                    </a:lnTo>
                    <a:lnTo>
                      <a:pt x="31" y="185"/>
                    </a:lnTo>
                    <a:lnTo>
                      <a:pt x="24" y="177"/>
                    </a:lnTo>
                    <a:lnTo>
                      <a:pt x="17" y="170"/>
                    </a:lnTo>
                    <a:lnTo>
                      <a:pt x="12" y="161"/>
                    </a:lnTo>
                    <a:lnTo>
                      <a:pt x="7" y="151"/>
                    </a:lnTo>
                    <a:lnTo>
                      <a:pt x="4" y="141"/>
                    </a:lnTo>
                    <a:lnTo>
                      <a:pt x="2" y="131"/>
                    </a:lnTo>
                    <a:lnTo>
                      <a:pt x="0" y="120"/>
                    </a:lnTo>
                    <a:lnTo>
                      <a:pt x="0" y="109"/>
                    </a:lnTo>
                    <a:lnTo>
                      <a:pt x="0" y="98"/>
                    </a:lnTo>
                    <a:lnTo>
                      <a:pt x="2" y="87"/>
                    </a:lnTo>
                    <a:lnTo>
                      <a:pt x="4" y="77"/>
                    </a:lnTo>
                    <a:lnTo>
                      <a:pt x="7" y="67"/>
                    </a:lnTo>
                    <a:lnTo>
                      <a:pt x="12" y="57"/>
                    </a:lnTo>
                    <a:lnTo>
                      <a:pt x="17" y="48"/>
                    </a:lnTo>
                    <a:lnTo>
                      <a:pt x="24" y="39"/>
                    </a:lnTo>
                    <a:lnTo>
                      <a:pt x="31" y="31"/>
                    </a:lnTo>
                    <a:lnTo>
                      <a:pt x="38"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Freeform 64"/>
              <p:cNvSpPr>
                <a:spLocks/>
              </p:cNvSpPr>
              <p:nvPr/>
            </p:nvSpPr>
            <p:spPr bwMode="auto">
              <a:xfrm>
                <a:off x="10455678" y="3339462"/>
                <a:ext cx="28575" cy="28575"/>
              </a:xfrm>
              <a:custGeom>
                <a:avLst/>
                <a:gdLst/>
                <a:ahLst/>
                <a:cxnLst>
                  <a:cxn ang="0">
                    <a:pos x="101" y="182"/>
                  </a:cxn>
                  <a:cxn ang="0">
                    <a:pos x="119" y="178"/>
                  </a:cxn>
                  <a:cxn ang="0">
                    <a:pos x="135" y="172"/>
                  </a:cxn>
                  <a:cxn ang="0">
                    <a:pos x="150" y="162"/>
                  </a:cxn>
                  <a:cxn ang="0">
                    <a:pos x="162" y="149"/>
                  </a:cxn>
                  <a:cxn ang="0">
                    <a:pos x="172" y="135"/>
                  </a:cxn>
                  <a:cxn ang="0">
                    <a:pos x="179" y="118"/>
                  </a:cxn>
                  <a:cxn ang="0">
                    <a:pos x="182" y="101"/>
                  </a:cxn>
                  <a:cxn ang="0">
                    <a:pos x="182" y="82"/>
                  </a:cxn>
                  <a:cxn ang="0">
                    <a:pos x="179"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9" y="178"/>
                    </a:lnTo>
                    <a:lnTo>
                      <a:pt x="126" y="175"/>
                    </a:lnTo>
                    <a:lnTo>
                      <a:pt x="135" y="172"/>
                    </a:lnTo>
                    <a:lnTo>
                      <a:pt x="142" y="167"/>
                    </a:lnTo>
                    <a:lnTo>
                      <a:pt x="150" y="162"/>
                    </a:lnTo>
                    <a:lnTo>
                      <a:pt x="156" y="156"/>
                    </a:lnTo>
                    <a:lnTo>
                      <a:pt x="162" y="149"/>
                    </a:lnTo>
                    <a:lnTo>
                      <a:pt x="167" y="142"/>
                    </a:lnTo>
                    <a:lnTo>
                      <a:pt x="172" y="135"/>
                    </a:lnTo>
                    <a:lnTo>
                      <a:pt x="175" y="126"/>
                    </a:lnTo>
                    <a:lnTo>
                      <a:pt x="179" y="118"/>
                    </a:lnTo>
                    <a:lnTo>
                      <a:pt x="181" y="109"/>
                    </a:lnTo>
                    <a:lnTo>
                      <a:pt x="182" y="101"/>
                    </a:lnTo>
                    <a:lnTo>
                      <a:pt x="183" y="91"/>
                    </a:lnTo>
                    <a:lnTo>
                      <a:pt x="182" y="82"/>
                    </a:lnTo>
                    <a:lnTo>
                      <a:pt x="181" y="73"/>
                    </a:lnTo>
                    <a:lnTo>
                      <a:pt x="179" y="64"/>
                    </a:lnTo>
                    <a:lnTo>
                      <a:pt x="175" y="55"/>
                    </a:lnTo>
                    <a:lnTo>
                      <a:pt x="172" y="47"/>
                    </a:lnTo>
                    <a:lnTo>
                      <a:pt x="167" y="40"/>
                    </a:lnTo>
                    <a:lnTo>
                      <a:pt x="162" y="33"/>
                    </a:lnTo>
                    <a:lnTo>
                      <a:pt x="156" y="26"/>
                    </a:lnTo>
                    <a:lnTo>
                      <a:pt x="150" y="21"/>
                    </a:lnTo>
                    <a:lnTo>
                      <a:pt x="142" y="15"/>
                    </a:lnTo>
                    <a:lnTo>
                      <a:pt x="135" y="11"/>
                    </a:lnTo>
                    <a:lnTo>
                      <a:pt x="126" y="6"/>
                    </a:lnTo>
                    <a:lnTo>
                      <a:pt x="119" y="4"/>
                    </a:lnTo>
                    <a:lnTo>
                      <a:pt x="110" y="2"/>
                    </a:lnTo>
                    <a:lnTo>
                      <a:pt x="101" y="0"/>
                    </a:lnTo>
                    <a:lnTo>
                      <a:pt x="91" y="0"/>
                    </a:lnTo>
                    <a:lnTo>
                      <a:pt x="82" y="0"/>
                    </a:lnTo>
                    <a:lnTo>
                      <a:pt x="73" y="2"/>
                    </a:lnTo>
                    <a:lnTo>
                      <a:pt x="64" y="4"/>
                    </a:lnTo>
                    <a:lnTo>
                      <a:pt x="55" y="6"/>
                    </a:lnTo>
                    <a:lnTo>
                      <a:pt x="48" y="11"/>
                    </a:lnTo>
                    <a:lnTo>
                      <a:pt x="40" y="15"/>
                    </a:lnTo>
                    <a:lnTo>
                      <a:pt x="33" y="21"/>
                    </a:lnTo>
                    <a:lnTo>
                      <a:pt x="27" y="26"/>
                    </a:lnTo>
                    <a:lnTo>
                      <a:pt x="21" y="33"/>
                    </a:lnTo>
                    <a:lnTo>
                      <a:pt x="16" y="40"/>
                    </a:lnTo>
                    <a:lnTo>
                      <a:pt x="11" y="47"/>
                    </a:lnTo>
                    <a:lnTo>
                      <a:pt x="7" y="55"/>
                    </a:lnTo>
                    <a:lnTo>
                      <a:pt x="4" y="64"/>
                    </a:lnTo>
                    <a:lnTo>
                      <a:pt x="2" y="73"/>
                    </a:lnTo>
                    <a:lnTo>
                      <a:pt x="0" y="82"/>
                    </a:lnTo>
                    <a:lnTo>
                      <a:pt x="0" y="91"/>
                    </a:lnTo>
                    <a:lnTo>
                      <a:pt x="0" y="101"/>
                    </a:lnTo>
                    <a:lnTo>
                      <a:pt x="2" y="109"/>
                    </a:lnTo>
                    <a:lnTo>
                      <a:pt x="4" y="118"/>
                    </a:lnTo>
                    <a:lnTo>
                      <a:pt x="7" y="126"/>
                    </a:lnTo>
                    <a:lnTo>
                      <a:pt x="11" y="135"/>
                    </a:lnTo>
                    <a:lnTo>
                      <a:pt x="16" y="142"/>
                    </a:lnTo>
                    <a:lnTo>
                      <a:pt x="21" y="149"/>
                    </a:lnTo>
                    <a:lnTo>
                      <a:pt x="27"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5" name="Freeform 65"/>
              <p:cNvSpPr>
                <a:spLocks/>
              </p:cNvSpPr>
              <p:nvPr/>
            </p:nvSpPr>
            <p:spPr bwMode="auto">
              <a:xfrm>
                <a:off x="10495365" y="3339462"/>
                <a:ext cx="30163" cy="28575"/>
              </a:xfrm>
              <a:custGeom>
                <a:avLst/>
                <a:gdLst/>
                <a:ahLst/>
                <a:cxnLst>
                  <a:cxn ang="0">
                    <a:pos x="101" y="182"/>
                  </a:cxn>
                  <a:cxn ang="0">
                    <a:pos x="119" y="178"/>
                  </a:cxn>
                  <a:cxn ang="0">
                    <a:pos x="135" y="172"/>
                  </a:cxn>
                  <a:cxn ang="0">
                    <a:pos x="150" y="162"/>
                  </a:cxn>
                  <a:cxn ang="0">
                    <a:pos x="162" y="149"/>
                  </a:cxn>
                  <a:cxn ang="0">
                    <a:pos x="172" y="135"/>
                  </a:cxn>
                  <a:cxn ang="0">
                    <a:pos x="178" y="118"/>
                  </a:cxn>
                  <a:cxn ang="0">
                    <a:pos x="182" y="101"/>
                  </a:cxn>
                  <a:cxn ang="0">
                    <a:pos x="182" y="82"/>
                  </a:cxn>
                  <a:cxn ang="0">
                    <a:pos x="178" y="64"/>
                  </a:cxn>
                  <a:cxn ang="0">
                    <a:pos x="172" y="47"/>
                  </a:cxn>
                  <a:cxn ang="0">
                    <a:pos x="162" y="33"/>
                  </a:cxn>
                  <a:cxn ang="0">
                    <a:pos x="150" y="21"/>
                  </a:cxn>
                  <a:cxn ang="0">
                    <a:pos x="135" y="11"/>
                  </a:cxn>
                  <a:cxn ang="0">
                    <a:pos x="119" y="4"/>
                  </a:cxn>
                  <a:cxn ang="0">
                    <a:pos x="101"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3" h="183">
                    <a:moveTo>
                      <a:pt x="92" y="183"/>
                    </a:moveTo>
                    <a:lnTo>
                      <a:pt x="101" y="182"/>
                    </a:lnTo>
                    <a:lnTo>
                      <a:pt x="110" y="180"/>
                    </a:lnTo>
                    <a:lnTo>
                      <a:pt x="119" y="178"/>
                    </a:lnTo>
                    <a:lnTo>
                      <a:pt x="127" y="175"/>
                    </a:lnTo>
                    <a:lnTo>
                      <a:pt x="135" y="172"/>
                    </a:lnTo>
                    <a:lnTo>
                      <a:pt x="142" y="167"/>
                    </a:lnTo>
                    <a:lnTo>
                      <a:pt x="150" y="162"/>
                    </a:lnTo>
                    <a:lnTo>
                      <a:pt x="156" y="156"/>
                    </a:lnTo>
                    <a:lnTo>
                      <a:pt x="162" y="149"/>
                    </a:lnTo>
                    <a:lnTo>
                      <a:pt x="167"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7" y="40"/>
                    </a:lnTo>
                    <a:lnTo>
                      <a:pt x="162" y="33"/>
                    </a:lnTo>
                    <a:lnTo>
                      <a:pt x="156" y="26"/>
                    </a:lnTo>
                    <a:lnTo>
                      <a:pt x="150" y="21"/>
                    </a:lnTo>
                    <a:lnTo>
                      <a:pt x="142" y="15"/>
                    </a:lnTo>
                    <a:lnTo>
                      <a:pt x="135" y="11"/>
                    </a:lnTo>
                    <a:lnTo>
                      <a:pt x="127" y="6"/>
                    </a:lnTo>
                    <a:lnTo>
                      <a:pt x="119" y="4"/>
                    </a:lnTo>
                    <a:lnTo>
                      <a:pt x="110" y="2"/>
                    </a:lnTo>
                    <a:lnTo>
                      <a:pt x="101" y="0"/>
                    </a:lnTo>
                    <a:lnTo>
                      <a:pt x="92"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8" y="55"/>
                    </a:lnTo>
                    <a:lnTo>
                      <a:pt x="4" y="64"/>
                    </a:lnTo>
                    <a:lnTo>
                      <a:pt x="2" y="73"/>
                    </a:lnTo>
                    <a:lnTo>
                      <a:pt x="1" y="82"/>
                    </a:lnTo>
                    <a:lnTo>
                      <a:pt x="0" y="91"/>
                    </a:lnTo>
                    <a:lnTo>
                      <a:pt x="1" y="101"/>
                    </a:lnTo>
                    <a:lnTo>
                      <a:pt x="2" y="109"/>
                    </a:lnTo>
                    <a:lnTo>
                      <a:pt x="4" y="118"/>
                    </a:lnTo>
                    <a:lnTo>
                      <a:pt x="8"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Freeform 66"/>
              <p:cNvSpPr>
                <a:spLocks/>
              </p:cNvSpPr>
              <p:nvPr/>
            </p:nvSpPr>
            <p:spPr bwMode="auto">
              <a:xfrm>
                <a:off x="10536640" y="3339462"/>
                <a:ext cx="28575" cy="28575"/>
              </a:xfrm>
              <a:custGeom>
                <a:avLst/>
                <a:gdLst/>
                <a:ahLst/>
                <a:cxnLst>
                  <a:cxn ang="0">
                    <a:pos x="101" y="182"/>
                  </a:cxn>
                  <a:cxn ang="0">
                    <a:pos x="118" y="178"/>
                  </a:cxn>
                  <a:cxn ang="0">
                    <a:pos x="135" y="172"/>
                  </a:cxn>
                  <a:cxn ang="0">
                    <a:pos x="149" y="162"/>
                  </a:cxn>
                  <a:cxn ang="0">
                    <a:pos x="162" y="149"/>
                  </a:cxn>
                  <a:cxn ang="0">
                    <a:pos x="172" y="135"/>
                  </a:cxn>
                  <a:cxn ang="0">
                    <a:pos x="178" y="118"/>
                  </a:cxn>
                  <a:cxn ang="0">
                    <a:pos x="183" y="101"/>
                  </a:cxn>
                  <a:cxn ang="0">
                    <a:pos x="183" y="82"/>
                  </a:cxn>
                  <a:cxn ang="0">
                    <a:pos x="178" y="64"/>
                  </a:cxn>
                  <a:cxn ang="0">
                    <a:pos x="172" y="47"/>
                  </a:cxn>
                  <a:cxn ang="0">
                    <a:pos x="162" y="33"/>
                  </a:cxn>
                  <a:cxn ang="0">
                    <a:pos x="149" y="21"/>
                  </a:cxn>
                  <a:cxn ang="0">
                    <a:pos x="135" y="11"/>
                  </a:cxn>
                  <a:cxn ang="0">
                    <a:pos x="118" y="4"/>
                  </a:cxn>
                  <a:cxn ang="0">
                    <a:pos x="101" y="0"/>
                  </a:cxn>
                  <a:cxn ang="0">
                    <a:pos x="82" y="0"/>
                  </a:cxn>
                  <a:cxn ang="0">
                    <a:pos x="64" y="4"/>
                  </a:cxn>
                  <a:cxn ang="0">
                    <a:pos x="47"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7" y="172"/>
                  </a:cxn>
                  <a:cxn ang="0">
                    <a:pos x="64" y="178"/>
                  </a:cxn>
                  <a:cxn ang="0">
                    <a:pos x="82" y="182"/>
                  </a:cxn>
                </a:cxnLst>
                <a:rect l="0" t="0" r="r" b="b"/>
                <a:pathLst>
                  <a:path w="183" h="183">
                    <a:moveTo>
                      <a:pt x="92" y="183"/>
                    </a:moveTo>
                    <a:lnTo>
                      <a:pt x="101" y="182"/>
                    </a:lnTo>
                    <a:lnTo>
                      <a:pt x="109" y="180"/>
                    </a:lnTo>
                    <a:lnTo>
                      <a:pt x="118" y="178"/>
                    </a:lnTo>
                    <a:lnTo>
                      <a:pt x="127" y="175"/>
                    </a:lnTo>
                    <a:lnTo>
                      <a:pt x="135" y="172"/>
                    </a:lnTo>
                    <a:lnTo>
                      <a:pt x="143" y="167"/>
                    </a:lnTo>
                    <a:lnTo>
                      <a:pt x="149" y="162"/>
                    </a:lnTo>
                    <a:lnTo>
                      <a:pt x="156" y="156"/>
                    </a:lnTo>
                    <a:lnTo>
                      <a:pt x="162" y="149"/>
                    </a:lnTo>
                    <a:lnTo>
                      <a:pt x="167" y="142"/>
                    </a:lnTo>
                    <a:lnTo>
                      <a:pt x="172" y="135"/>
                    </a:lnTo>
                    <a:lnTo>
                      <a:pt x="176" y="126"/>
                    </a:lnTo>
                    <a:lnTo>
                      <a:pt x="178" y="118"/>
                    </a:lnTo>
                    <a:lnTo>
                      <a:pt x="180" y="109"/>
                    </a:lnTo>
                    <a:lnTo>
                      <a:pt x="183" y="101"/>
                    </a:lnTo>
                    <a:lnTo>
                      <a:pt x="183" y="91"/>
                    </a:lnTo>
                    <a:lnTo>
                      <a:pt x="183" y="82"/>
                    </a:lnTo>
                    <a:lnTo>
                      <a:pt x="180" y="73"/>
                    </a:lnTo>
                    <a:lnTo>
                      <a:pt x="178" y="64"/>
                    </a:lnTo>
                    <a:lnTo>
                      <a:pt x="176" y="55"/>
                    </a:lnTo>
                    <a:lnTo>
                      <a:pt x="172" y="47"/>
                    </a:lnTo>
                    <a:lnTo>
                      <a:pt x="167" y="40"/>
                    </a:lnTo>
                    <a:lnTo>
                      <a:pt x="162" y="33"/>
                    </a:lnTo>
                    <a:lnTo>
                      <a:pt x="156" y="26"/>
                    </a:lnTo>
                    <a:lnTo>
                      <a:pt x="149" y="21"/>
                    </a:lnTo>
                    <a:lnTo>
                      <a:pt x="143" y="15"/>
                    </a:lnTo>
                    <a:lnTo>
                      <a:pt x="135" y="11"/>
                    </a:lnTo>
                    <a:lnTo>
                      <a:pt x="127" y="6"/>
                    </a:lnTo>
                    <a:lnTo>
                      <a:pt x="118" y="4"/>
                    </a:lnTo>
                    <a:lnTo>
                      <a:pt x="109" y="2"/>
                    </a:lnTo>
                    <a:lnTo>
                      <a:pt x="101" y="0"/>
                    </a:lnTo>
                    <a:lnTo>
                      <a:pt x="92" y="0"/>
                    </a:lnTo>
                    <a:lnTo>
                      <a:pt x="82" y="0"/>
                    </a:lnTo>
                    <a:lnTo>
                      <a:pt x="73" y="2"/>
                    </a:lnTo>
                    <a:lnTo>
                      <a:pt x="64" y="4"/>
                    </a:lnTo>
                    <a:lnTo>
                      <a:pt x="56" y="6"/>
                    </a:lnTo>
                    <a:lnTo>
                      <a:pt x="47" y="11"/>
                    </a:lnTo>
                    <a:lnTo>
                      <a:pt x="41" y="15"/>
                    </a:lnTo>
                    <a:lnTo>
                      <a:pt x="33" y="21"/>
                    </a:lnTo>
                    <a:lnTo>
                      <a:pt x="26" y="26"/>
                    </a:lnTo>
                    <a:lnTo>
                      <a:pt x="21" y="33"/>
                    </a:lnTo>
                    <a:lnTo>
                      <a:pt x="15"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5" y="142"/>
                    </a:lnTo>
                    <a:lnTo>
                      <a:pt x="21" y="149"/>
                    </a:lnTo>
                    <a:lnTo>
                      <a:pt x="26" y="156"/>
                    </a:lnTo>
                    <a:lnTo>
                      <a:pt x="33" y="162"/>
                    </a:lnTo>
                    <a:lnTo>
                      <a:pt x="41" y="167"/>
                    </a:lnTo>
                    <a:lnTo>
                      <a:pt x="47" y="172"/>
                    </a:lnTo>
                    <a:lnTo>
                      <a:pt x="56"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Freeform 67"/>
              <p:cNvSpPr>
                <a:spLocks/>
              </p:cNvSpPr>
              <p:nvPr/>
            </p:nvSpPr>
            <p:spPr bwMode="auto">
              <a:xfrm>
                <a:off x="10576328" y="3339462"/>
                <a:ext cx="28575" cy="28575"/>
              </a:xfrm>
              <a:custGeom>
                <a:avLst/>
                <a:gdLst/>
                <a:ahLst/>
                <a:cxnLst>
                  <a:cxn ang="0">
                    <a:pos x="100" y="182"/>
                  </a:cxn>
                  <a:cxn ang="0">
                    <a:pos x="118" y="178"/>
                  </a:cxn>
                  <a:cxn ang="0">
                    <a:pos x="135" y="172"/>
                  </a:cxn>
                  <a:cxn ang="0">
                    <a:pos x="149" y="162"/>
                  </a:cxn>
                  <a:cxn ang="0">
                    <a:pos x="161" y="149"/>
                  </a:cxn>
                  <a:cxn ang="0">
                    <a:pos x="171" y="135"/>
                  </a:cxn>
                  <a:cxn ang="0">
                    <a:pos x="178" y="118"/>
                  </a:cxn>
                  <a:cxn ang="0">
                    <a:pos x="182" y="101"/>
                  </a:cxn>
                  <a:cxn ang="0">
                    <a:pos x="182" y="82"/>
                  </a:cxn>
                  <a:cxn ang="0">
                    <a:pos x="178"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3" y="21"/>
                  </a:cxn>
                  <a:cxn ang="0">
                    <a:pos x="21" y="33"/>
                  </a:cxn>
                  <a:cxn ang="0">
                    <a:pos x="11" y="47"/>
                  </a:cxn>
                  <a:cxn ang="0">
                    <a:pos x="4" y="64"/>
                  </a:cxn>
                  <a:cxn ang="0">
                    <a:pos x="1" y="82"/>
                  </a:cxn>
                  <a:cxn ang="0">
                    <a:pos x="1" y="101"/>
                  </a:cxn>
                  <a:cxn ang="0">
                    <a:pos x="4" y="118"/>
                  </a:cxn>
                  <a:cxn ang="0">
                    <a:pos x="11" y="135"/>
                  </a:cxn>
                  <a:cxn ang="0">
                    <a:pos x="21" y="149"/>
                  </a:cxn>
                  <a:cxn ang="0">
                    <a:pos x="33" y="162"/>
                  </a:cxn>
                  <a:cxn ang="0">
                    <a:pos x="48" y="172"/>
                  </a:cxn>
                  <a:cxn ang="0">
                    <a:pos x="64" y="178"/>
                  </a:cxn>
                  <a:cxn ang="0">
                    <a:pos x="82" y="182"/>
                  </a:cxn>
                </a:cxnLst>
                <a:rect l="0" t="0" r="r" b="b"/>
                <a:pathLst>
                  <a:path w="182" h="183">
                    <a:moveTo>
                      <a:pt x="92" y="183"/>
                    </a:moveTo>
                    <a:lnTo>
                      <a:pt x="100" y="182"/>
                    </a:lnTo>
                    <a:lnTo>
                      <a:pt x="109" y="180"/>
                    </a:lnTo>
                    <a:lnTo>
                      <a:pt x="118" y="178"/>
                    </a:lnTo>
                    <a:lnTo>
                      <a:pt x="127" y="175"/>
                    </a:lnTo>
                    <a:lnTo>
                      <a:pt x="135" y="172"/>
                    </a:lnTo>
                    <a:lnTo>
                      <a:pt x="143" y="167"/>
                    </a:lnTo>
                    <a:lnTo>
                      <a:pt x="149" y="162"/>
                    </a:lnTo>
                    <a:lnTo>
                      <a:pt x="156" y="156"/>
                    </a:lnTo>
                    <a:lnTo>
                      <a:pt x="161" y="149"/>
                    </a:lnTo>
                    <a:lnTo>
                      <a:pt x="167" y="142"/>
                    </a:lnTo>
                    <a:lnTo>
                      <a:pt x="171" y="135"/>
                    </a:lnTo>
                    <a:lnTo>
                      <a:pt x="176" y="126"/>
                    </a:lnTo>
                    <a:lnTo>
                      <a:pt x="178" y="118"/>
                    </a:lnTo>
                    <a:lnTo>
                      <a:pt x="180" y="109"/>
                    </a:lnTo>
                    <a:lnTo>
                      <a:pt x="182" y="101"/>
                    </a:lnTo>
                    <a:lnTo>
                      <a:pt x="182" y="91"/>
                    </a:lnTo>
                    <a:lnTo>
                      <a:pt x="182" y="82"/>
                    </a:lnTo>
                    <a:lnTo>
                      <a:pt x="180" y="73"/>
                    </a:lnTo>
                    <a:lnTo>
                      <a:pt x="178" y="64"/>
                    </a:lnTo>
                    <a:lnTo>
                      <a:pt x="176" y="55"/>
                    </a:lnTo>
                    <a:lnTo>
                      <a:pt x="171" y="47"/>
                    </a:lnTo>
                    <a:lnTo>
                      <a:pt x="167" y="40"/>
                    </a:lnTo>
                    <a:lnTo>
                      <a:pt x="161" y="33"/>
                    </a:lnTo>
                    <a:lnTo>
                      <a:pt x="156" y="26"/>
                    </a:lnTo>
                    <a:lnTo>
                      <a:pt x="149" y="21"/>
                    </a:lnTo>
                    <a:lnTo>
                      <a:pt x="143" y="15"/>
                    </a:lnTo>
                    <a:lnTo>
                      <a:pt x="135" y="11"/>
                    </a:lnTo>
                    <a:lnTo>
                      <a:pt x="127" y="6"/>
                    </a:lnTo>
                    <a:lnTo>
                      <a:pt x="118" y="4"/>
                    </a:lnTo>
                    <a:lnTo>
                      <a:pt x="109" y="2"/>
                    </a:lnTo>
                    <a:lnTo>
                      <a:pt x="100" y="0"/>
                    </a:lnTo>
                    <a:lnTo>
                      <a:pt x="92" y="0"/>
                    </a:lnTo>
                    <a:lnTo>
                      <a:pt x="82" y="0"/>
                    </a:lnTo>
                    <a:lnTo>
                      <a:pt x="73" y="2"/>
                    </a:lnTo>
                    <a:lnTo>
                      <a:pt x="64" y="4"/>
                    </a:lnTo>
                    <a:lnTo>
                      <a:pt x="56" y="6"/>
                    </a:lnTo>
                    <a:lnTo>
                      <a:pt x="48" y="11"/>
                    </a:lnTo>
                    <a:lnTo>
                      <a:pt x="41" y="15"/>
                    </a:lnTo>
                    <a:lnTo>
                      <a:pt x="33" y="21"/>
                    </a:lnTo>
                    <a:lnTo>
                      <a:pt x="27" y="26"/>
                    </a:lnTo>
                    <a:lnTo>
                      <a:pt x="21" y="33"/>
                    </a:lnTo>
                    <a:lnTo>
                      <a:pt x="16" y="40"/>
                    </a:lnTo>
                    <a:lnTo>
                      <a:pt x="11" y="47"/>
                    </a:lnTo>
                    <a:lnTo>
                      <a:pt x="7" y="55"/>
                    </a:lnTo>
                    <a:lnTo>
                      <a:pt x="4" y="64"/>
                    </a:lnTo>
                    <a:lnTo>
                      <a:pt x="2" y="73"/>
                    </a:lnTo>
                    <a:lnTo>
                      <a:pt x="1" y="82"/>
                    </a:lnTo>
                    <a:lnTo>
                      <a:pt x="0" y="91"/>
                    </a:lnTo>
                    <a:lnTo>
                      <a:pt x="1" y="101"/>
                    </a:lnTo>
                    <a:lnTo>
                      <a:pt x="2" y="109"/>
                    </a:lnTo>
                    <a:lnTo>
                      <a:pt x="4" y="118"/>
                    </a:lnTo>
                    <a:lnTo>
                      <a:pt x="7" y="126"/>
                    </a:lnTo>
                    <a:lnTo>
                      <a:pt x="11" y="135"/>
                    </a:lnTo>
                    <a:lnTo>
                      <a:pt x="16" y="142"/>
                    </a:lnTo>
                    <a:lnTo>
                      <a:pt x="21" y="149"/>
                    </a:lnTo>
                    <a:lnTo>
                      <a:pt x="27" y="156"/>
                    </a:lnTo>
                    <a:lnTo>
                      <a:pt x="33" y="162"/>
                    </a:lnTo>
                    <a:lnTo>
                      <a:pt x="41" y="167"/>
                    </a:lnTo>
                    <a:lnTo>
                      <a:pt x="48" y="172"/>
                    </a:lnTo>
                    <a:lnTo>
                      <a:pt x="56" y="175"/>
                    </a:lnTo>
                    <a:lnTo>
                      <a:pt x="64"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Freeform 68"/>
              <p:cNvSpPr>
                <a:spLocks/>
              </p:cNvSpPr>
              <p:nvPr/>
            </p:nvSpPr>
            <p:spPr bwMode="auto">
              <a:xfrm>
                <a:off x="10616015" y="3339462"/>
                <a:ext cx="28575" cy="28575"/>
              </a:xfrm>
              <a:custGeom>
                <a:avLst/>
                <a:gdLst/>
                <a:ahLst/>
                <a:cxnLst>
                  <a:cxn ang="0">
                    <a:pos x="100" y="182"/>
                  </a:cxn>
                  <a:cxn ang="0">
                    <a:pos x="118" y="178"/>
                  </a:cxn>
                  <a:cxn ang="0">
                    <a:pos x="135"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5" y="11"/>
                  </a:cxn>
                  <a:cxn ang="0">
                    <a:pos x="118" y="4"/>
                  </a:cxn>
                  <a:cxn ang="0">
                    <a:pos x="100" y="0"/>
                  </a:cxn>
                  <a:cxn ang="0">
                    <a:pos x="82" y="0"/>
                  </a:cxn>
                  <a:cxn ang="0">
                    <a:pos x="64" y="4"/>
                  </a:cxn>
                  <a:cxn ang="0">
                    <a:pos x="48" y="11"/>
                  </a:cxn>
                  <a:cxn ang="0">
                    <a:pos x="34" y="21"/>
                  </a:cxn>
                  <a:cxn ang="0">
                    <a:pos x="20" y="33"/>
                  </a:cxn>
                  <a:cxn ang="0">
                    <a:pos x="10" y="47"/>
                  </a:cxn>
                  <a:cxn ang="0">
                    <a:pos x="4" y="64"/>
                  </a:cxn>
                  <a:cxn ang="0">
                    <a:pos x="0" y="82"/>
                  </a:cxn>
                  <a:cxn ang="0">
                    <a:pos x="0" y="101"/>
                  </a:cxn>
                  <a:cxn ang="0">
                    <a:pos x="4" y="118"/>
                  </a:cxn>
                  <a:cxn ang="0">
                    <a:pos x="10" y="135"/>
                  </a:cxn>
                  <a:cxn ang="0">
                    <a:pos x="20" y="149"/>
                  </a:cxn>
                  <a:cxn ang="0">
                    <a:pos x="34" y="162"/>
                  </a:cxn>
                  <a:cxn ang="0">
                    <a:pos x="48" y="172"/>
                  </a:cxn>
                  <a:cxn ang="0">
                    <a:pos x="64" y="178"/>
                  </a:cxn>
                  <a:cxn ang="0">
                    <a:pos x="82" y="182"/>
                  </a:cxn>
                </a:cxnLst>
                <a:rect l="0" t="0" r="r" b="b"/>
                <a:pathLst>
                  <a:path w="182" h="183">
                    <a:moveTo>
                      <a:pt x="91" y="183"/>
                    </a:moveTo>
                    <a:lnTo>
                      <a:pt x="100" y="182"/>
                    </a:lnTo>
                    <a:lnTo>
                      <a:pt x="109" y="180"/>
                    </a:lnTo>
                    <a:lnTo>
                      <a:pt x="118" y="178"/>
                    </a:lnTo>
                    <a:lnTo>
                      <a:pt x="127" y="175"/>
                    </a:lnTo>
                    <a:lnTo>
                      <a:pt x="135" y="172"/>
                    </a:lnTo>
                    <a:lnTo>
                      <a:pt x="142" y="167"/>
                    </a:lnTo>
                    <a:lnTo>
                      <a:pt x="149" y="162"/>
                    </a:lnTo>
                    <a:lnTo>
                      <a:pt x="156" y="156"/>
                    </a:lnTo>
                    <a:lnTo>
                      <a:pt x="161" y="149"/>
                    </a:lnTo>
                    <a:lnTo>
                      <a:pt x="167" y="142"/>
                    </a:lnTo>
                    <a:lnTo>
                      <a:pt x="171" y="135"/>
                    </a:lnTo>
                    <a:lnTo>
                      <a:pt x="176" y="126"/>
                    </a:lnTo>
                    <a:lnTo>
                      <a:pt x="179" y="118"/>
                    </a:lnTo>
                    <a:lnTo>
                      <a:pt x="181" y="109"/>
                    </a:lnTo>
                    <a:lnTo>
                      <a:pt x="182" y="101"/>
                    </a:lnTo>
                    <a:lnTo>
                      <a:pt x="182" y="91"/>
                    </a:lnTo>
                    <a:lnTo>
                      <a:pt x="182" y="82"/>
                    </a:lnTo>
                    <a:lnTo>
                      <a:pt x="181" y="73"/>
                    </a:lnTo>
                    <a:lnTo>
                      <a:pt x="179" y="64"/>
                    </a:lnTo>
                    <a:lnTo>
                      <a:pt x="176" y="55"/>
                    </a:lnTo>
                    <a:lnTo>
                      <a:pt x="171" y="47"/>
                    </a:lnTo>
                    <a:lnTo>
                      <a:pt x="167" y="40"/>
                    </a:lnTo>
                    <a:lnTo>
                      <a:pt x="161" y="33"/>
                    </a:lnTo>
                    <a:lnTo>
                      <a:pt x="156" y="26"/>
                    </a:lnTo>
                    <a:lnTo>
                      <a:pt x="149" y="21"/>
                    </a:lnTo>
                    <a:lnTo>
                      <a:pt x="142" y="15"/>
                    </a:lnTo>
                    <a:lnTo>
                      <a:pt x="135" y="11"/>
                    </a:lnTo>
                    <a:lnTo>
                      <a:pt x="127" y="6"/>
                    </a:lnTo>
                    <a:lnTo>
                      <a:pt x="118" y="4"/>
                    </a:lnTo>
                    <a:lnTo>
                      <a:pt x="109" y="2"/>
                    </a:lnTo>
                    <a:lnTo>
                      <a:pt x="100" y="0"/>
                    </a:lnTo>
                    <a:lnTo>
                      <a:pt x="91" y="0"/>
                    </a:lnTo>
                    <a:lnTo>
                      <a:pt x="82" y="0"/>
                    </a:lnTo>
                    <a:lnTo>
                      <a:pt x="73" y="2"/>
                    </a:lnTo>
                    <a:lnTo>
                      <a:pt x="64" y="4"/>
                    </a:lnTo>
                    <a:lnTo>
                      <a:pt x="56" y="6"/>
                    </a:lnTo>
                    <a:lnTo>
                      <a:pt x="48" y="11"/>
                    </a:lnTo>
                    <a:lnTo>
                      <a:pt x="40" y="15"/>
                    </a:lnTo>
                    <a:lnTo>
                      <a:pt x="34" y="21"/>
                    </a:lnTo>
                    <a:lnTo>
                      <a:pt x="27" y="26"/>
                    </a:lnTo>
                    <a:lnTo>
                      <a:pt x="20" y="33"/>
                    </a:lnTo>
                    <a:lnTo>
                      <a:pt x="16" y="40"/>
                    </a:lnTo>
                    <a:lnTo>
                      <a:pt x="10" y="47"/>
                    </a:lnTo>
                    <a:lnTo>
                      <a:pt x="7" y="55"/>
                    </a:lnTo>
                    <a:lnTo>
                      <a:pt x="4" y="64"/>
                    </a:lnTo>
                    <a:lnTo>
                      <a:pt x="2" y="73"/>
                    </a:lnTo>
                    <a:lnTo>
                      <a:pt x="0" y="82"/>
                    </a:lnTo>
                    <a:lnTo>
                      <a:pt x="0" y="91"/>
                    </a:lnTo>
                    <a:lnTo>
                      <a:pt x="0" y="101"/>
                    </a:lnTo>
                    <a:lnTo>
                      <a:pt x="2" y="109"/>
                    </a:lnTo>
                    <a:lnTo>
                      <a:pt x="4" y="118"/>
                    </a:lnTo>
                    <a:lnTo>
                      <a:pt x="7" y="126"/>
                    </a:lnTo>
                    <a:lnTo>
                      <a:pt x="10" y="135"/>
                    </a:lnTo>
                    <a:lnTo>
                      <a:pt x="16" y="142"/>
                    </a:lnTo>
                    <a:lnTo>
                      <a:pt x="20" y="149"/>
                    </a:lnTo>
                    <a:lnTo>
                      <a:pt x="27" y="156"/>
                    </a:lnTo>
                    <a:lnTo>
                      <a:pt x="34" y="162"/>
                    </a:lnTo>
                    <a:lnTo>
                      <a:pt x="40" y="167"/>
                    </a:lnTo>
                    <a:lnTo>
                      <a:pt x="48" y="172"/>
                    </a:lnTo>
                    <a:lnTo>
                      <a:pt x="56"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Freeform 69"/>
              <p:cNvSpPr>
                <a:spLocks/>
              </p:cNvSpPr>
              <p:nvPr/>
            </p:nvSpPr>
            <p:spPr bwMode="auto">
              <a:xfrm>
                <a:off x="11073215" y="3526787"/>
                <a:ext cx="203200" cy="33338"/>
              </a:xfrm>
              <a:custGeom>
                <a:avLst/>
                <a:gdLst/>
                <a:ahLst/>
                <a:cxnLst>
                  <a:cxn ang="0">
                    <a:pos x="1169" y="0"/>
                  </a:cxn>
                  <a:cxn ang="0">
                    <a:pos x="1190" y="2"/>
                  </a:cxn>
                  <a:cxn ang="0">
                    <a:pos x="1212" y="7"/>
                  </a:cxn>
                  <a:cxn ang="0">
                    <a:pos x="1229" y="17"/>
                  </a:cxn>
                  <a:cxn ang="0">
                    <a:pos x="1246" y="31"/>
                  </a:cxn>
                  <a:cxn ang="0">
                    <a:pos x="1259" y="47"/>
                  </a:cxn>
                  <a:cxn ang="0">
                    <a:pos x="1269" y="66"/>
                  </a:cxn>
                  <a:cxn ang="0">
                    <a:pos x="1276" y="86"/>
                  </a:cxn>
                  <a:cxn ang="0">
                    <a:pos x="1278" y="108"/>
                  </a:cxn>
                  <a:cxn ang="0">
                    <a:pos x="1276" y="130"/>
                  </a:cxn>
                  <a:cxn ang="0">
                    <a:pos x="1269" y="150"/>
                  </a:cxn>
                  <a:cxn ang="0">
                    <a:pos x="1259" y="169"/>
                  </a:cxn>
                  <a:cxn ang="0">
                    <a:pos x="1246" y="185"/>
                  </a:cxn>
                  <a:cxn ang="0">
                    <a:pos x="1229" y="198"/>
                  </a:cxn>
                  <a:cxn ang="0">
                    <a:pos x="1212" y="208"/>
                  </a:cxn>
                  <a:cxn ang="0">
                    <a:pos x="1190" y="215"/>
                  </a:cxn>
                  <a:cxn ang="0">
                    <a:pos x="1169" y="217"/>
                  </a:cxn>
                  <a:cxn ang="0">
                    <a:pos x="97" y="216"/>
                  </a:cxn>
                  <a:cxn ang="0">
                    <a:pos x="76" y="213"/>
                  </a:cxn>
                  <a:cxn ang="0">
                    <a:pos x="56" y="204"/>
                  </a:cxn>
                  <a:cxn ang="0">
                    <a:pos x="38" y="192"/>
                  </a:cxn>
                  <a:cxn ang="0">
                    <a:pos x="24" y="177"/>
                  </a:cxn>
                  <a:cxn ang="0">
                    <a:pos x="12" y="159"/>
                  </a:cxn>
                  <a:cxn ang="0">
                    <a:pos x="4" y="140"/>
                  </a:cxn>
                  <a:cxn ang="0">
                    <a:pos x="0" y="119"/>
                  </a:cxn>
                  <a:cxn ang="0">
                    <a:pos x="0" y="97"/>
                  </a:cxn>
                  <a:cxn ang="0">
                    <a:pos x="4" y="76"/>
                  </a:cxn>
                  <a:cxn ang="0">
                    <a:pos x="12" y="56"/>
                  </a:cxn>
                  <a:cxn ang="0">
                    <a:pos x="24" y="38"/>
                  </a:cxn>
                  <a:cxn ang="0">
                    <a:pos x="38" y="24"/>
                  </a:cxn>
                  <a:cxn ang="0">
                    <a:pos x="56" y="12"/>
                  </a:cxn>
                  <a:cxn ang="0">
                    <a:pos x="76" y="4"/>
                  </a:cxn>
                  <a:cxn ang="0">
                    <a:pos x="97" y="0"/>
                  </a:cxn>
                </a:cxnLst>
                <a:rect l="0" t="0" r="r" b="b"/>
                <a:pathLst>
                  <a:path w="1278" h="217">
                    <a:moveTo>
                      <a:pt x="108" y="0"/>
                    </a:moveTo>
                    <a:lnTo>
                      <a:pt x="1169" y="0"/>
                    </a:lnTo>
                    <a:lnTo>
                      <a:pt x="1180" y="0"/>
                    </a:lnTo>
                    <a:lnTo>
                      <a:pt x="1190" y="2"/>
                    </a:lnTo>
                    <a:lnTo>
                      <a:pt x="1202" y="4"/>
                    </a:lnTo>
                    <a:lnTo>
                      <a:pt x="1212" y="7"/>
                    </a:lnTo>
                    <a:lnTo>
                      <a:pt x="1220" y="12"/>
                    </a:lnTo>
                    <a:lnTo>
                      <a:pt x="1229" y="17"/>
                    </a:lnTo>
                    <a:lnTo>
                      <a:pt x="1238" y="24"/>
                    </a:lnTo>
                    <a:lnTo>
                      <a:pt x="1246" y="31"/>
                    </a:lnTo>
                    <a:lnTo>
                      <a:pt x="1253" y="38"/>
                    </a:lnTo>
                    <a:lnTo>
                      <a:pt x="1259" y="47"/>
                    </a:lnTo>
                    <a:lnTo>
                      <a:pt x="1265" y="56"/>
                    </a:lnTo>
                    <a:lnTo>
                      <a:pt x="1269" y="66"/>
                    </a:lnTo>
                    <a:lnTo>
                      <a:pt x="1272" y="76"/>
                    </a:lnTo>
                    <a:lnTo>
                      <a:pt x="1276" y="86"/>
                    </a:lnTo>
                    <a:lnTo>
                      <a:pt x="1277" y="97"/>
                    </a:lnTo>
                    <a:lnTo>
                      <a:pt x="1278" y="108"/>
                    </a:lnTo>
                    <a:lnTo>
                      <a:pt x="1277" y="119"/>
                    </a:lnTo>
                    <a:lnTo>
                      <a:pt x="1276" y="130"/>
                    </a:lnTo>
                    <a:lnTo>
                      <a:pt x="1272" y="140"/>
                    </a:lnTo>
                    <a:lnTo>
                      <a:pt x="1269" y="150"/>
                    </a:lnTo>
                    <a:lnTo>
                      <a:pt x="1265" y="159"/>
                    </a:lnTo>
                    <a:lnTo>
                      <a:pt x="1259" y="169"/>
                    </a:lnTo>
                    <a:lnTo>
                      <a:pt x="1253" y="177"/>
                    </a:lnTo>
                    <a:lnTo>
                      <a:pt x="1246" y="185"/>
                    </a:lnTo>
                    <a:lnTo>
                      <a:pt x="1238" y="192"/>
                    </a:lnTo>
                    <a:lnTo>
                      <a:pt x="1229" y="198"/>
                    </a:lnTo>
                    <a:lnTo>
                      <a:pt x="1220" y="204"/>
                    </a:lnTo>
                    <a:lnTo>
                      <a:pt x="1212" y="208"/>
                    </a:lnTo>
                    <a:lnTo>
                      <a:pt x="1202" y="213"/>
                    </a:lnTo>
                    <a:lnTo>
                      <a:pt x="1190" y="215"/>
                    </a:lnTo>
                    <a:lnTo>
                      <a:pt x="1180" y="216"/>
                    </a:lnTo>
                    <a:lnTo>
                      <a:pt x="1169" y="217"/>
                    </a:lnTo>
                    <a:lnTo>
                      <a:pt x="108" y="217"/>
                    </a:lnTo>
                    <a:lnTo>
                      <a:pt x="97" y="216"/>
                    </a:lnTo>
                    <a:lnTo>
                      <a:pt x="86" y="215"/>
                    </a:lnTo>
                    <a:lnTo>
                      <a:pt x="76" y="213"/>
                    </a:lnTo>
                    <a:lnTo>
                      <a:pt x="66" y="208"/>
                    </a:lnTo>
                    <a:lnTo>
                      <a:pt x="56" y="204"/>
                    </a:lnTo>
                    <a:lnTo>
                      <a:pt x="47" y="198"/>
                    </a:lnTo>
                    <a:lnTo>
                      <a:pt x="38" y="192"/>
                    </a:lnTo>
                    <a:lnTo>
                      <a:pt x="31" y="185"/>
                    </a:lnTo>
                    <a:lnTo>
                      <a:pt x="24" y="177"/>
                    </a:lnTo>
                    <a:lnTo>
                      <a:pt x="17" y="169"/>
                    </a:lnTo>
                    <a:lnTo>
                      <a:pt x="12" y="159"/>
                    </a:lnTo>
                    <a:lnTo>
                      <a:pt x="7" y="150"/>
                    </a:lnTo>
                    <a:lnTo>
                      <a:pt x="4" y="140"/>
                    </a:lnTo>
                    <a:lnTo>
                      <a:pt x="2" y="130"/>
                    </a:lnTo>
                    <a:lnTo>
                      <a:pt x="0" y="119"/>
                    </a:lnTo>
                    <a:lnTo>
                      <a:pt x="0" y="108"/>
                    </a:lnTo>
                    <a:lnTo>
                      <a:pt x="0" y="97"/>
                    </a:lnTo>
                    <a:lnTo>
                      <a:pt x="2" y="86"/>
                    </a:lnTo>
                    <a:lnTo>
                      <a:pt x="4" y="76"/>
                    </a:lnTo>
                    <a:lnTo>
                      <a:pt x="7" y="66"/>
                    </a:lnTo>
                    <a:lnTo>
                      <a:pt x="12" y="56"/>
                    </a:lnTo>
                    <a:lnTo>
                      <a:pt x="17" y="47"/>
                    </a:lnTo>
                    <a:lnTo>
                      <a:pt x="24" y="38"/>
                    </a:lnTo>
                    <a:lnTo>
                      <a:pt x="31" y="31"/>
                    </a:lnTo>
                    <a:lnTo>
                      <a:pt x="38"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Freeform 70"/>
              <p:cNvSpPr>
                <a:spLocks/>
              </p:cNvSpPr>
              <p:nvPr/>
            </p:nvSpPr>
            <p:spPr bwMode="auto">
              <a:xfrm>
                <a:off x="10455678" y="3526787"/>
                <a:ext cx="28575" cy="30163"/>
              </a:xfrm>
              <a:custGeom>
                <a:avLst/>
                <a:gdLst/>
                <a:ahLst/>
                <a:cxnLst>
                  <a:cxn ang="0">
                    <a:pos x="101" y="182"/>
                  </a:cxn>
                  <a:cxn ang="0">
                    <a:pos x="119" y="179"/>
                  </a:cxn>
                  <a:cxn ang="0">
                    <a:pos x="135" y="172"/>
                  </a:cxn>
                  <a:cxn ang="0">
                    <a:pos x="150" y="162"/>
                  </a:cxn>
                  <a:cxn ang="0">
                    <a:pos x="162" y="150"/>
                  </a:cxn>
                  <a:cxn ang="0">
                    <a:pos x="172" y="134"/>
                  </a:cxn>
                  <a:cxn ang="0">
                    <a:pos x="179" y="119"/>
                  </a:cxn>
                  <a:cxn ang="0">
                    <a:pos x="182" y="101"/>
                  </a:cxn>
                  <a:cxn ang="0">
                    <a:pos x="182" y="82"/>
                  </a:cxn>
                  <a:cxn ang="0">
                    <a:pos x="179"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9" y="179"/>
                    </a:lnTo>
                    <a:lnTo>
                      <a:pt x="126" y="176"/>
                    </a:lnTo>
                    <a:lnTo>
                      <a:pt x="135" y="172"/>
                    </a:lnTo>
                    <a:lnTo>
                      <a:pt x="142" y="168"/>
                    </a:lnTo>
                    <a:lnTo>
                      <a:pt x="150" y="162"/>
                    </a:lnTo>
                    <a:lnTo>
                      <a:pt x="156" y="156"/>
                    </a:lnTo>
                    <a:lnTo>
                      <a:pt x="162" y="150"/>
                    </a:lnTo>
                    <a:lnTo>
                      <a:pt x="167" y="142"/>
                    </a:lnTo>
                    <a:lnTo>
                      <a:pt x="172" y="134"/>
                    </a:lnTo>
                    <a:lnTo>
                      <a:pt x="175" y="127"/>
                    </a:lnTo>
                    <a:lnTo>
                      <a:pt x="179" y="119"/>
                    </a:lnTo>
                    <a:lnTo>
                      <a:pt x="181" y="110"/>
                    </a:lnTo>
                    <a:lnTo>
                      <a:pt x="182" y="101"/>
                    </a:lnTo>
                    <a:lnTo>
                      <a:pt x="183" y="91"/>
                    </a:lnTo>
                    <a:lnTo>
                      <a:pt x="182" y="82"/>
                    </a:lnTo>
                    <a:lnTo>
                      <a:pt x="181" y="73"/>
                    </a:lnTo>
                    <a:lnTo>
                      <a:pt x="179" y="65"/>
                    </a:lnTo>
                    <a:lnTo>
                      <a:pt x="175" y="56"/>
                    </a:lnTo>
                    <a:lnTo>
                      <a:pt x="172" y="48"/>
                    </a:lnTo>
                    <a:lnTo>
                      <a:pt x="167" y="40"/>
                    </a:lnTo>
                    <a:lnTo>
                      <a:pt x="162" y="34"/>
                    </a:lnTo>
                    <a:lnTo>
                      <a:pt x="156" y="27"/>
                    </a:lnTo>
                    <a:lnTo>
                      <a:pt x="150" y="21"/>
                    </a:lnTo>
                    <a:lnTo>
                      <a:pt x="142" y="16"/>
                    </a:lnTo>
                    <a:lnTo>
                      <a:pt x="135" y="11"/>
                    </a:lnTo>
                    <a:lnTo>
                      <a:pt x="126" y="7"/>
                    </a:lnTo>
                    <a:lnTo>
                      <a:pt x="119" y="5"/>
                    </a:lnTo>
                    <a:lnTo>
                      <a:pt x="110" y="2"/>
                    </a:lnTo>
                    <a:lnTo>
                      <a:pt x="101" y="0"/>
                    </a:lnTo>
                    <a:lnTo>
                      <a:pt x="91" y="0"/>
                    </a:lnTo>
                    <a:lnTo>
                      <a:pt x="82" y="0"/>
                    </a:lnTo>
                    <a:lnTo>
                      <a:pt x="73" y="2"/>
                    </a:lnTo>
                    <a:lnTo>
                      <a:pt x="64" y="5"/>
                    </a:lnTo>
                    <a:lnTo>
                      <a:pt x="55" y="7"/>
                    </a:lnTo>
                    <a:lnTo>
                      <a:pt x="48" y="11"/>
                    </a:lnTo>
                    <a:lnTo>
                      <a:pt x="40" y="16"/>
                    </a:lnTo>
                    <a:lnTo>
                      <a:pt x="33" y="21"/>
                    </a:lnTo>
                    <a:lnTo>
                      <a:pt x="27" y="27"/>
                    </a:lnTo>
                    <a:lnTo>
                      <a:pt x="21" y="34"/>
                    </a:lnTo>
                    <a:lnTo>
                      <a:pt x="16" y="40"/>
                    </a:lnTo>
                    <a:lnTo>
                      <a:pt x="11" y="48"/>
                    </a:lnTo>
                    <a:lnTo>
                      <a:pt x="7" y="56"/>
                    </a:lnTo>
                    <a:lnTo>
                      <a:pt x="4" y="65"/>
                    </a:lnTo>
                    <a:lnTo>
                      <a:pt x="2" y="73"/>
                    </a:lnTo>
                    <a:lnTo>
                      <a:pt x="0" y="82"/>
                    </a:lnTo>
                    <a:lnTo>
                      <a:pt x="0" y="91"/>
                    </a:lnTo>
                    <a:lnTo>
                      <a:pt x="0" y="101"/>
                    </a:lnTo>
                    <a:lnTo>
                      <a:pt x="2" y="110"/>
                    </a:lnTo>
                    <a:lnTo>
                      <a:pt x="4" y="119"/>
                    </a:lnTo>
                    <a:lnTo>
                      <a:pt x="7" y="127"/>
                    </a:lnTo>
                    <a:lnTo>
                      <a:pt x="11" y="134"/>
                    </a:lnTo>
                    <a:lnTo>
                      <a:pt x="16" y="142"/>
                    </a:lnTo>
                    <a:lnTo>
                      <a:pt x="21" y="150"/>
                    </a:lnTo>
                    <a:lnTo>
                      <a:pt x="27"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Freeform 71"/>
              <p:cNvSpPr>
                <a:spLocks/>
              </p:cNvSpPr>
              <p:nvPr/>
            </p:nvSpPr>
            <p:spPr bwMode="auto">
              <a:xfrm>
                <a:off x="10495365" y="3526787"/>
                <a:ext cx="30163" cy="30163"/>
              </a:xfrm>
              <a:custGeom>
                <a:avLst/>
                <a:gdLst/>
                <a:ahLst/>
                <a:cxnLst>
                  <a:cxn ang="0">
                    <a:pos x="101" y="182"/>
                  </a:cxn>
                  <a:cxn ang="0">
                    <a:pos x="119" y="179"/>
                  </a:cxn>
                  <a:cxn ang="0">
                    <a:pos x="135" y="172"/>
                  </a:cxn>
                  <a:cxn ang="0">
                    <a:pos x="150" y="162"/>
                  </a:cxn>
                  <a:cxn ang="0">
                    <a:pos x="162" y="150"/>
                  </a:cxn>
                  <a:cxn ang="0">
                    <a:pos x="172" y="134"/>
                  </a:cxn>
                  <a:cxn ang="0">
                    <a:pos x="178" y="119"/>
                  </a:cxn>
                  <a:cxn ang="0">
                    <a:pos x="182" y="101"/>
                  </a:cxn>
                  <a:cxn ang="0">
                    <a:pos x="182" y="82"/>
                  </a:cxn>
                  <a:cxn ang="0">
                    <a:pos x="178" y="65"/>
                  </a:cxn>
                  <a:cxn ang="0">
                    <a:pos x="172" y="48"/>
                  </a:cxn>
                  <a:cxn ang="0">
                    <a:pos x="162" y="34"/>
                  </a:cxn>
                  <a:cxn ang="0">
                    <a:pos x="150" y="21"/>
                  </a:cxn>
                  <a:cxn ang="0">
                    <a:pos x="135" y="11"/>
                  </a:cxn>
                  <a:cxn ang="0">
                    <a:pos x="119" y="5"/>
                  </a:cxn>
                  <a:cxn ang="0">
                    <a:pos x="101"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3" h="183">
                    <a:moveTo>
                      <a:pt x="92" y="183"/>
                    </a:moveTo>
                    <a:lnTo>
                      <a:pt x="101" y="182"/>
                    </a:lnTo>
                    <a:lnTo>
                      <a:pt x="110" y="181"/>
                    </a:lnTo>
                    <a:lnTo>
                      <a:pt x="119" y="179"/>
                    </a:lnTo>
                    <a:lnTo>
                      <a:pt x="127" y="176"/>
                    </a:lnTo>
                    <a:lnTo>
                      <a:pt x="135" y="172"/>
                    </a:lnTo>
                    <a:lnTo>
                      <a:pt x="142" y="168"/>
                    </a:lnTo>
                    <a:lnTo>
                      <a:pt x="150" y="162"/>
                    </a:lnTo>
                    <a:lnTo>
                      <a:pt x="156" y="156"/>
                    </a:lnTo>
                    <a:lnTo>
                      <a:pt x="162" y="150"/>
                    </a:lnTo>
                    <a:lnTo>
                      <a:pt x="167"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7" y="40"/>
                    </a:lnTo>
                    <a:lnTo>
                      <a:pt x="162" y="34"/>
                    </a:lnTo>
                    <a:lnTo>
                      <a:pt x="156" y="27"/>
                    </a:lnTo>
                    <a:lnTo>
                      <a:pt x="150" y="21"/>
                    </a:lnTo>
                    <a:lnTo>
                      <a:pt x="142" y="16"/>
                    </a:lnTo>
                    <a:lnTo>
                      <a:pt x="135" y="11"/>
                    </a:lnTo>
                    <a:lnTo>
                      <a:pt x="127" y="7"/>
                    </a:lnTo>
                    <a:lnTo>
                      <a:pt x="119" y="5"/>
                    </a:lnTo>
                    <a:lnTo>
                      <a:pt x="110" y="2"/>
                    </a:lnTo>
                    <a:lnTo>
                      <a:pt x="101" y="0"/>
                    </a:lnTo>
                    <a:lnTo>
                      <a:pt x="92"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8" y="56"/>
                    </a:lnTo>
                    <a:lnTo>
                      <a:pt x="4" y="65"/>
                    </a:lnTo>
                    <a:lnTo>
                      <a:pt x="2" y="73"/>
                    </a:lnTo>
                    <a:lnTo>
                      <a:pt x="1" y="82"/>
                    </a:lnTo>
                    <a:lnTo>
                      <a:pt x="0" y="91"/>
                    </a:lnTo>
                    <a:lnTo>
                      <a:pt x="1" y="101"/>
                    </a:lnTo>
                    <a:lnTo>
                      <a:pt x="2" y="110"/>
                    </a:lnTo>
                    <a:lnTo>
                      <a:pt x="4" y="119"/>
                    </a:lnTo>
                    <a:lnTo>
                      <a:pt x="8"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Freeform 72"/>
              <p:cNvSpPr>
                <a:spLocks/>
              </p:cNvSpPr>
              <p:nvPr/>
            </p:nvSpPr>
            <p:spPr bwMode="auto">
              <a:xfrm>
                <a:off x="10536640" y="3526787"/>
                <a:ext cx="28575" cy="30163"/>
              </a:xfrm>
              <a:custGeom>
                <a:avLst/>
                <a:gdLst/>
                <a:ahLst/>
                <a:cxnLst>
                  <a:cxn ang="0">
                    <a:pos x="101" y="182"/>
                  </a:cxn>
                  <a:cxn ang="0">
                    <a:pos x="118" y="179"/>
                  </a:cxn>
                  <a:cxn ang="0">
                    <a:pos x="135" y="172"/>
                  </a:cxn>
                  <a:cxn ang="0">
                    <a:pos x="149" y="162"/>
                  </a:cxn>
                  <a:cxn ang="0">
                    <a:pos x="162" y="150"/>
                  </a:cxn>
                  <a:cxn ang="0">
                    <a:pos x="172" y="134"/>
                  </a:cxn>
                  <a:cxn ang="0">
                    <a:pos x="178" y="119"/>
                  </a:cxn>
                  <a:cxn ang="0">
                    <a:pos x="183" y="101"/>
                  </a:cxn>
                  <a:cxn ang="0">
                    <a:pos x="183" y="82"/>
                  </a:cxn>
                  <a:cxn ang="0">
                    <a:pos x="178" y="65"/>
                  </a:cxn>
                  <a:cxn ang="0">
                    <a:pos x="172" y="48"/>
                  </a:cxn>
                  <a:cxn ang="0">
                    <a:pos x="162" y="34"/>
                  </a:cxn>
                  <a:cxn ang="0">
                    <a:pos x="149" y="21"/>
                  </a:cxn>
                  <a:cxn ang="0">
                    <a:pos x="135" y="11"/>
                  </a:cxn>
                  <a:cxn ang="0">
                    <a:pos x="118" y="5"/>
                  </a:cxn>
                  <a:cxn ang="0">
                    <a:pos x="101" y="0"/>
                  </a:cxn>
                  <a:cxn ang="0">
                    <a:pos x="82" y="0"/>
                  </a:cxn>
                  <a:cxn ang="0">
                    <a:pos x="64" y="5"/>
                  </a:cxn>
                  <a:cxn ang="0">
                    <a:pos x="47"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7" y="172"/>
                  </a:cxn>
                  <a:cxn ang="0">
                    <a:pos x="64" y="179"/>
                  </a:cxn>
                  <a:cxn ang="0">
                    <a:pos x="82" y="182"/>
                  </a:cxn>
                </a:cxnLst>
                <a:rect l="0" t="0" r="r" b="b"/>
                <a:pathLst>
                  <a:path w="183" h="183">
                    <a:moveTo>
                      <a:pt x="92" y="183"/>
                    </a:moveTo>
                    <a:lnTo>
                      <a:pt x="101" y="182"/>
                    </a:lnTo>
                    <a:lnTo>
                      <a:pt x="109" y="181"/>
                    </a:lnTo>
                    <a:lnTo>
                      <a:pt x="118" y="179"/>
                    </a:lnTo>
                    <a:lnTo>
                      <a:pt x="127" y="176"/>
                    </a:lnTo>
                    <a:lnTo>
                      <a:pt x="135" y="172"/>
                    </a:lnTo>
                    <a:lnTo>
                      <a:pt x="143" y="168"/>
                    </a:lnTo>
                    <a:lnTo>
                      <a:pt x="149" y="162"/>
                    </a:lnTo>
                    <a:lnTo>
                      <a:pt x="156" y="156"/>
                    </a:lnTo>
                    <a:lnTo>
                      <a:pt x="162" y="150"/>
                    </a:lnTo>
                    <a:lnTo>
                      <a:pt x="167" y="142"/>
                    </a:lnTo>
                    <a:lnTo>
                      <a:pt x="172" y="134"/>
                    </a:lnTo>
                    <a:lnTo>
                      <a:pt x="176" y="127"/>
                    </a:lnTo>
                    <a:lnTo>
                      <a:pt x="178" y="119"/>
                    </a:lnTo>
                    <a:lnTo>
                      <a:pt x="180" y="110"/>
                    </a:lnTo>
                    <a:lnTo>
                      <a:pt x="183" y="101"/>
                    </a:lnTo>
                    <a:lnTo>
                      <a:pt x="183" y="91"/>
                    </a:lnTo>
                    <a:lnTo>
                      <a:pt x="183" y="82"/>
                    </a:lnTo>
                    <a:lnTo>
                      <a:pt x="180" y="73"/>
                    </a:lnTo>
                    <a:lnTo>
                      <a:pt x="178" y="65"/>
                    </a:lnTo>
                    <a:lnTo>
                      <a:pt x="176" y="56"/>
                    </a:lnTo>
                    <a:lnTo>
                      <a:pt x="172" y="48"/>
                    </a:lnTo>
                    <a:lnTo>
                      <a:pt x="167" y="40"/>
                    </a:lnTo>
                    <a:lnTo>
                      <a:pt x="162" y="34"/>
                    </a:lnTo>
                    <a:lnTo>
                      <a:pt x="156" y="27"/>
                    </a:lnTo>
                    <a:lnTo>
                      <a:pt x="149" y="21"/>
                    </a:lnTo>
                    <a:lnTo>
                      <a:pt x="143" y="16"/>
                    </a:lnTo>
                    <a:lnTo>
                      <a:pt x="135" y="11"/>
                    </a:lnTo>
                    <a:lnTo>
                      <a:pt x="127" y="7"/>
                    </a:lnTo>
                    <a:lnTo>
                      <a:pt x="118" y="5"/>
                    </a:lnTo>
                    <a:lnTo>
                      <a:pt x="109" y="2"/>
                    </a:lnTo>
                    <a:lnTo>
                      <a:pt x="101" y="0"/>
                    </a:lnTo>
                    <a:lnTo>
                      <a:pt x="92" y="0"/>
                    </a:lnTo>
                    <a:lnTo>
                      <a:pt x="82" y="0"/>
                    </a:lnTo>
                    <a:lnTo>
                      <a:pt x="73" y="2"/>
                    </a:lnTo>
                    <a:lnTo>
                      <a:pt x="64" y="5"/>
                    </a:lnTo>
                    <a:lnTo>
                      <a:pt x="56" y="7"/>
                    </a:lnTo>
                    <a:lnTo>
                      <a:pt x="47" y="11"/>
                    </a:lnTo>
                    <a:lnTo>
                      <a:pt x="41" y="16"/>
                    </a:lnTo>
                    <a:lnTo>
                      <a:pt x="33" y="21"/>
                    </a:lnTo>
                    <a:lnTo>
                      <a:pt x="26" y="27"/>
                    </a:lnTo>
                    <a:lnTo>
                      <a:pt x="21" y="34"/>
                    </a:lnTo>
                    <a:lnTo>
                      <a:pt x="15"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5" y="142"/>
                    </a:lnTo>
                    <a:lnTo>
                      <a:pt x="21" y="150"/>
                    </a:lnTo>
                    <a:lnTo>
                      <a:pt x="26" y="156"/>
                    </a:lnTo>
                    <a:lnTo>
                      <a:pt x="33" y="162"/>
                    </a:lnTo>
                    <a:lnTo>
                      <a:pt x="41" y="168"/>
                    </a:lnTo>
                    <a:lnTo>
                      <a:pt x="47" y="172"/>
                    </a:lnTo>
                    <a:lnTo>
                      <a:pt x="56"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Freeform 73"/>
              <p:cNvSpPr>
                <a:spLocks/>
              </p:cNvSpPr>
              <p:nvPr/>
            </p:nvSpPr>
            <p:spPr bwMode="auto">
              <a:xfrm>
                <a:off x="10576328" y="3526787"/>
                <a:ext cx="28575" cy="30163"/>
              </a:xfrm>
              <a:custGeom>
                <a:avLst/>
                <a:gdLst/>
                <a:ahLst/>
                <a:cxnLst>
                  <a:cxn ang="0">
                    <a:pos x="100" y="182"/>
                  </a:cxn>
                  <a:cxn ang="0">
                    <a:pos x="118" y="179"/>
                  </a:cxn>
                  <a:cxn ang="0">
                    <a:pos x="135" y="172"/>
                  </a:cxn>
                  <a:cxn ang="0">
                    <a:pos x="149" y="162"/>
                  </a:cxn>
                  <a:cxn ang="0">
                    <a:pos x="161" y="150"/>
                  </a:cxn>
                  <a:cxn ang="0">
                    <a:pos x="171" y="134"/>
                  </a:cxn>
                  <a:cxn ang="0">
                    <a:pos x="178" y="119"/>
                  </a:cxn>
                  <a:cxn ang="0">
                    <a:pos x="182" y="101"/>
                  </a:cxn>
                  <a:cxn ang="0">
                    <a:pos x="182" y="82"/>
                  </a:cxn>
                  <a:cxn ang="0">
                    <a:pos x="178"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3" y="21"/>
                  </a:cxn>
                  <a:cxn ang="0">
                    <a:pos x="21" y="34"/>
                  </a:cxn>
                  <a:cxn ang="0">
                    <a:pos x="11" y="48"/>
                  </a:cxn>
                  <a:cxn ang="0">
                    <a:pos x="4" y="65"/>
                  </a:cxn>
                  <a:cxn ang="0">
                    <a:pos x="1" y="82"/>
                  </a:cxn>
                  <a:cxn ang="0">
                    <a:pos x="1" y="101"/>
                  </a:cxn>
                  <a:cxn ang="0">
                    <a:pos x="4" y="119"/>
                  </a:cxn>
                  <a:cxn ang="0">
                    <a:pos x="11" y="134"/>
                  </a:cxn>
                  <a:cxn ang="0">
                    <a:pos x="21" y="150"/>
                  </a:cxn>
                  <a:cxn ang="0">
                    <a:pos x="33" y="162"/>
                  </a:cxn>
                  <a:cxn ang="0">
                    <a:pos x="48" y="172"/>
                  </a:cxn>
                  <a:cxn ang="0">
                    <a:pos x="64" y="179"/>
                  </a:cxn>
                  <a:cxn ang="0">
                    <a:pos x="82" y="182"/>
                  </a:cxn>
                </a:cxnLst>
                <a:rect l="0" t="0" r="r" b="b"/>
                <a:pathLst>
                  <a:path w="182" h="183">
                    <a:moveTo>
                      <a:pt x="92" y="183"/>
                    </a:moveTo>
                    <a:lnTo>
                      <a:pt x="100" y="182"/>
                    </a:lnTo>
                    <a:lnTo>
                      <a:pt x="109" y="181"/>
                    </a:lnTo>
                    <a:lnTo>
                      <a:pt x="118" y="179"/>
                    </a:lnTo>
                    <a:lnTo>
                      <a:pt x="127" y="176"/>
                    </a:lnTo>
                    <a:lnTo>
                      <a:pt x="135" y="172"/>
                    </a:lnTo>
                    <a:lnTo>
                      <a:pt x="143" y="168"/>
                    </a:lnTo>
                    <a:lnTo>
                      <a:pt x="149" y="162"/>
                    </a:lnTo>
                    <a:lnTo>
                      <a:pt x="156" y="156"/>
                    </a:lnTo>
                    <a:lnTo>
                      <a:pt x="161" y="150"/>
                    </a:lnTo>
                    <a:lnTo>
                      <a:pt x="167" y="142"/>
                    </a:lnTo>
                    <a:lnTo>
                      <a:pt x="171" y="134"/>
                    </a:lnTo>
                    <a:lnTo>
                      <a:pt x="176" y="127"/>
                    </a:lnTo>
                    <a:lnTo>
                      <a:pt x="178" y="119"/>
                    </a:lnTo>
                    <a:lnTo>
                      <a:pt x="180" y="110"/>
                    </a:lnTo>
                    <a:lnTo>
                      <a:pt x="182" y="101"/>
                    </a:lnTo>
                    <a:lnTo>
                      <a:pt x="182" y="91"/>
                    </a:lnTo>
                    <a:lnTo>
                      <a:pt x="182" y="82"/>
                    </a:lnTo>
                    <a:lnTo>
                      <a:pt x="180" y="73"/>
                    </a:lnTo>
                    <a:lnTo>
                      <a:pt x="178" y="65"/>
                    </a:lnTo>
                    <a:lnTo>
                      <a:pt x="176" y="56"/>
                    </a:lnTo>
                    <a:lnTo>
                      <a:pt x="171" y="48"/>
                    </a:lnTo>
                    <a:lnTo>
                      <a:pt x="167" y="40"/>
                    </a:lnTo>
                    <a:lnTo>
                      <a:pt x="161" y="34"/>
                    </a:lnTo>
                    <a:lnTo>
                      <a:pt x="156" y="27"/>
                    </a:lnTo>
                    <a:lnTo>
                      <a:pt x="149" y="21"/>
                    </a:lnTo>
                    <a:lnTo>
                      <a:pt x="143" y="16"/>
                    </a:lnTo>
                    <a:lnTo>
                      <a:pt x="135" y="11"/>
                    </a:lnTo>
                    <a:lnTo>
                      <a:pt x="127" y="7"/>
                    </a:lnTo>
                    <a:lnTo>
                      <a:pt x="118" y="5"/>
                    </a:lnTo>
                    <a:lnTo>
                      <a:pt x="109" y="2"/>
                    </a:lnTo>
                    <a:lnTo>
                      <a:pt x="100" y="0"/>
                    </a:lnTo>
                    <a:lnTo>
                      <a:pt x="92" y="0"/>
                    </a:lnTo>
                    <a:lnTo>
                      <a:pt x="82" y="0"/>
                    </a:lnTo>
                    <a:lnTo>
                      <a:pt x="73" y="2"/>
                    </a:lnTo>
                    <a:lnTo>
                      <a:pt x="64" y="5"/>
                    </a:lnTo>
                    <a:lnTo>
                      <a:pt x="56" y="7"/>
                    </a:lnTo>
                    <a:lnTo>
                      <a:pt x="48" y="11"/>
                    </a:lnTo>
                    <a:lnTo>
                      <a:pt x="41" y="16"/>
                    </a:lnTo>
                    <a:lnTo>
                      <a:pt x="33" y="21"/>
                    </a:lnTo>
                    <a:lnTo>
                      <a:pt x="27" y="27"/>
                    </a:lnTo>
                    <a:lnTo>
                      <a:pt x="21" y="34"/>
                    </a:lnTo>
                    <a:lnTo>
                      <a:pt x="16" y="40"/>
                    </a:lnTo>
                    <a:lnTo>
                      <a:pt x="11" y="48"/>
                    </a:lnTo>
                    <a:lnTo>
                      <a:pt x="7" y="56"/>
                    </a:lnTo>
                    <a:lnTo>
                      <a:pt x="4" y="65"/>
                    </a:lnTo>
                    <a:lnTo>
                      <a:pt x="2" y="73"/>
                    </a:lnTo>
                    <a:lnTo>
                      <a:pt x="1" y="82"/>
                    </a:lnTo>
                    <a:lnTo>
                      <a:pt x="0" y="91"/>
                    </a:lnTo>
                    <a:lnTo>
                      <a:pt x="1" y="101"/>
                    </a:lnTo>
                    <a:lnTo>
                      <a:pt x="2" y="110"/>
                    </a:lnTo>
                    <a:lnTo>
                      <a:pt x="4" y="119"/>
                    </a:lnTo>
                    <a:lnTo>
                      <a:pt x="7" y="127"/>
                    </a:lnTo>
                    <a:lnTo>
                      <a:pt x="11" y="134"/>
                    </a:lnTo>
                    <a:lnTo>
                      <a:pt x="16" y="142"/>
                    </a:lnTo>
                    <a:lnTo>
                      <a:pt x="21" y="150"/>
                    </a:lnTo>
                    <a:lnTo>
                      <a:pt x="27" y="156"/>
                    </a:lnTo>
                    <a:lnTo>
                      <a:pt x="33" y="162"/>
                    </a:lnTo>
                    <a:lnTo>
                      <a:pt x="41" y="168"/>
                    </a:lnTo>
                    <a:lnTo>
                      <a:pt x="48" y="172"/>
                    </a:lnTo>
                    <a:lnTo>
                      <a:pt x="56" y="176"/>
                    </a:lnTo>
                    <a:lnTo>
                      <a:pt x="64"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Freeform 74"/>
              <p:cNvSpPr>
                <a:spLocks/>
              </p:cNvSpPr>
              <p:nvPr/>
            </p:nvSpPr>
            <p:spPr bwMode="auto">
              <a:xfrm>
                <a:off x="10616015" y="3526787"/>
                <a:ext cx="28575" cy="30163"/>
              </a:xfrm>
              <a:custGeom>
                <a:avLst/>
                <a:gdLst/>
                <a:ahLst/>
                <a:cxnLst>
                  <a:cxn ang="0">
                    <a:pos x="100" y="182"/>
                  </a:cxn>
                  <a:cxn ang="0">
                    <a:pos x="118" y="179"/>
                  </a:cxn>
                  <a:cxn ang="0">
                    <a:pos x="135"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5" y="11"/>
                  </a:cxn>
                  <a:cxn ang="0">
                    <a:pos x="118" y="5"/>
                  </a:cxn>
                  <a:cxn ang="0">
                    <a:pos x="100" y="0"/>
                  </a:cxn>
                  <a:cxn ang="0">
                    <a:pos x="82" y="0"/>
                  </a:cxn>
                  <a:cxn ang="0">
                    <a:pos x="64" y="5"/>
                  </a:cxn>
                  <a:cxn ang="0">
                    <a:pos x="48" y="11"/>
                  </a:cxn>
                  <a:cxn ang="0">
                    <a:pos x="34" y="21"/>
                  </a:cxn>
                  <a:cxn ang="0">
                    <a:pos x="20" y="34"/>
                  </a:cxn>
                  <a:cxn ang="0">
                    <a:pos x="10" y="48"/>
                  </a:cxn>
                  <a:cxn ang="0">
                    <a:pos x="4" y="65"/>
                  </a:cxn>
                  <a:cxn ang="0">
                    <a:pos x="0" y="82"/>
                  </a:cxn>
                  <a:cxn ang="0">
                    <a:pos x="0" y="101"/>
                  </a:cxn>
                  <a:cxn ang="0">
                    <a:pos x="4" y="119"/>
                  </a:cxn>
                  <a:cxn ang="0">
                    <a:pos x="10" y="134"/>
                  </a:cxn>
                  <a:cxn ang="0">
                    <a:pos x="20" y="150"/>
                  </a:cxn>
                  <a:cxn ang="0">
                    <a:pos x="34" y="162"/>
                  </a:cxn>
                  <a:cxn ang="0">
                    <a:pos x="48" y="172"/>
                  </a:cxn>
                  <a:cxn ang="0">
                    <a:pos x="64" y="179"/>
                  </a:cxn>
                  <a:cxn ang="0">
                    <a:pos x="82" y="182"/>
                  </a:cxn>
                </a:cxnLst>
                <a:rect l="0" t="0" r="r" b="b"/>
                <a:pathLst>
                  <a:path w="182" h="183">
                    <a:moveTo>
                      <a:pt x="91" y="183"/>
                    </a:moveTo>
                    <a:lnTo>
                      <a:pt x="100" y="182"/>
                    </a:lnTo>
                    <a:lnTo>
                      <a:pt x="109" y="181"/>
                    </a:lnTo>
                    <a:lnTo>
                      <a:pt x="118" y="179"/>
                    </a:lnTo>
                    <a:lnTo>
                      <a:pt x="127" y="176"/>
                    </a:lnTo>
                    <a:lnTo>
                      <a:pt x="135" y="172"/>
                    </a:lnTo>
                    <a:lnTo>
                      <a:pt x="142" y="168"/>
                    </a:lnTo>
                    <a:lnTo>
                      <a:pt x="149" y="162"/>
                    </a:lnTo>
                    <a:lnTo>
                      <a:pt x="156" y="156"/>
                    </a:lnTo>
                    <a:lnTo>
                      <a:pt x="161" y="150"/>
                    </a:lnTo>
                    <a:lnTo>
                      <a:pt x="167" y="142"/>
                    </a:lnTo>
                    <a:lnTo>
                      <a:pt x="171" y="134"/>
                    </a:lnTo>
                    <a:lnTo>
                      <a:pt x="176" y="127"/>
                    </a:lnTo>
                    <a:lnTo>
                      <a:pt x="179" y="119"/>
                    </a:lnTo>
                    <a:lnTo>
                      <a:pt x="181" y="110"/>
                    </a:lnTo>
                    <a:lnTo>
                      <a:pt x="182" y="101"/>
                    </a:lnTo>
                    <a:lnTo>
                      <a:pt x="182" y="91"/>
                    </a:lnTo>
                    <a:lnTo>
                      <a:pt x="182" y="82"/>
                    </a:lnTo>
                    <a:lnTo>
                      <a:pt x="181" y="73"/>
                    </a:lnTo>
                    <a:lnTo>
                      <a:pt x="179" y="65"/>
                    </a:lnTo>
                    <a:lnTo>
                      <a:pt x="176" y="56"/>
                    </a:lnTo>
                    <a:lnTo>
                      <a:pt x="171" y="48"/>
                    </a:lnTo>
                    <a:lnTo>
                      <a:pt x="167" y="40"/>
                    </a:lnTo>
                    <a:lnTo>
                      <a:pt x="161" y="34"/>
                    </a:lnTo>
                    <a:lnTo>
                      <a:pt x="156" y="27"/>
                    </a:lnTo>
                    <a:lnTo>
                      <a:pt x="149" y="21"/>
                    </a:lnTo>
                    <a:lnTo>
                      <a:pt x="142" y="16"/>
                    </a:lnTo>
                    <a:lnTo>
                      <a:pt x="135" y="11"/>
                    </a:lnTo>
                    <a:lnTo>
                      <a:pt x="127" y="7"/>
                    </a:lnTo>
                    <a:lnTo>
                      <a:pt x="118" y="5"/>
                    </a:lnTo>
                    <a:lnTo>
                      <a:pt x="109" y="2"/>
                    </a:lnTo>
                    <a:lnTo>
                      <a:pt x="100" y="0"/>
                    </a:lnTo>
                    <a:lnTo>
                      <a:pt x="91" y="0"/>
                    </a:lnTo>
                    <a:lnTo>
                      <a:pt x="82" y="0"/>
                    </a:lnTo>
                    <a:lnTo>
                      <a:pt x="73" y="2"/>
                    </a:lnTo>
                    <a:lnTo>
                      <a:pt x="64" y="5"/>
                    </a:lnTo>
                    <a:lnTo>
                      <a:pt x="56" y="7"/>
                    </a:lnTo>
                    <a:lnTo>
                      <a:pt x="48" y="11"/>
                    </a:lnTo>
                    <a:lnTo>
                      <a:pt x="40" y="16"/>
                    </a:lnTo>
                    <a:lnTo>
                      <a:pt x="34" y="21"/>
                    </a:lnTo>
                    <a:lnTo>
                      <a:pt x="27" y="27"/>
                    </a:lnTo>
                    <a:lnTo>
                      <a:pt x="20" y="34"/>
                    </a:lnTo>
                    <a:lnTo>
                      <a:pt x="16" y="40"/>
                    </a:lnTo>
                    <a:lnTo>
                      <a:pt x="10" y="48"/>
                    </a:lnTo>
                    <a:lnTo>
                      <a:pt x="7" y="56"/>
                    </a:lnTo>
                    <a:lnTo>
                      <a:pt x="4" y="65"/>
                    </a:lnTo>
                    <a:lnTo>
                      <a:pt x="2" y="73"/>
                    </a:lnTo>
                    <a:lnTo>
                      <a:pt x="0" y="82"/>
                    </a:lnTo>
                    <a:lnTo>
                      <a:pt x="0" y="91"/>
                    </a:lnTo>
                    <a:lnTo>
                      <a:pt x="0" y="101"/>
                    </a:lnTo>
                    <a:lnTo>
                      <a:pt x="2" y="110"/>
                    </a:lnTo>
                    <a:lnTo>
                      <a:pt x="4" y="119"/>
                    </a:lnTo>
                    <a:lnTo>
                      <a:pt x="7" y="127"/>
                    </a:lnTo>
                    <a:lnTo>
                      <a:pt x="10" y="134"/>
                    </a:lnTo>
                    <a:lnTo>
                      <a:pt x="16" y="142"/>
                    </a:lnTo>
                    <a:lnTo>
                      <a:pt x="20" y="150"/>
                    </a:lnTo>
                    <a:lnTo>
                      <a:pt x="27" y="156"/>
                    </a:lnTo>
                    <a:lnTo>
                      <a:pt x="34" y="162"/>
                    </a:lnTo>
                    <a:lnTo>
                      <a:pt x="40" y="168"/>
                    </a:lnTo>
                    <a:lnTo>
                      <a:pt x="48" y="172"/>
                    </a:lnTo>
                    <a:lnTo>
                      <a:pt x="56"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Freeform 75"/>
              <p:cNvSpPr>
                <a:spLocks/>
              </p:cNvSpPr>
              <p:nvPr/>
            </p:nvSpPr>
            <p:spPr bwMode="auto">
              <a:xfrm>
                <a:off x="11073215" y="2586987"/>
                <a:ext cx="203200" cy="34925"/>
              </a:xfrm>
              <a:custGeom>
                <a:avLst/>
                <a:gdLst/>
                <a:ahLst/>
                <a:cxnLst>
                  <a:cxn ang="0">
                    <a:pos x="1169" y="0"/>
                  </a:cxn>
                  <a:cxn ang="0">
                    <a:pos x="1190" y="2"/>
                  </a:cxn>
                  <a:cxn ang="0">
                    <a:pos x="1212" y="8"/>
                  </a:cxn>
                  <a:cxn ang="0">
                    <a:pos x="1229" y="18"/>
                  </a:cxn>
                  <a:cxn ang="0">
                    <a:pos x="1246" y="32"/>
                  </a:cxn>
                  <a:cxn ang="0">
                    <a:pos x="1259" y="47"/>
                  </a:cxn>
                  <a:cxn ang="0">
                    <a:pos x="1269" y="66"/>
                  </a:cxn>
                  <a:cxn ang="0">
                    <a:pos x="1276" y="87"/>
                  </a:cxn>
                  <a:cxn ang="0">
                    <a:pos x="1278" y="108"/>
                  </a:cxn>
                  <a:cxn ang="0">
                    <a:pos x="1276" y="131"/>
                  </a:cxn>
                  <a:cxn ang="0">
                    <a:pos x="1269" y="150"/>
                  </a:cxn>
                  <a:cxn ang="0">
                    <a:pos x="1259" y="169"/>
                  </a:cxn>
                  <a:cxn ang="0">
                    <a:pos x="1246" y="186"/>
                  </a:cxn>
                  <a:cxn ang="0">
                    <a:pos x="1229" y="199"/>
                  </a:cxn>
                  <a:cxn ang="0">
                    <a:pos x="1212" y="209"/>
                  </a:cxn>
                  <a:cxn ang="0">
                    <a:pos x="1190" y="215"/>
                  </a:cxn>
                  <a:cxn ang="0">
                    <a:pos x="1169" y="217"/>
                  </a:cxn>
                  <a:cxn ang="0">
                    <a:pos x="97" y="217"/>
                  </a:cxn>
                  <a:cxn ang="0">
                    <a:pos x="76" y="213"/>
                  </a:cxn>
                  <a:cxn ang="0">
                    <a:pos x="56" y="205"/>
                  </a:cxn>
                  <a:cxn ang="0">
                    <a:pos x="38" y="193"/>
                  </a:cxn>
                  <a:cxn ang="0">
                    <a:pos x="24" y="178"/>
                  </a:cxn>
                  <a:cxn ang="0">
                    <a:pos x="12" y="160"/>
                  </a:cxn>
                  <a:cxn ang="0">
                    <a:pos x="4" y="141"/>
                  </a:cxn>
                  <a:cxn ang="0">
                    <a:pos x="0" y="119"/>
                  </a:cxn>
                  <a:cxn ang="0">
                    <a:pos x="0" y="97"/>
                  </a:cxn>
                  <a:cxn ang="0">
                    <a:pos x="4" y="76"/>
                  </a:cxn>
                  <a:cxn ang="0">
                    <a:pos x="12" y="57"/>
                  </a:cxn>
                  <a:cxn ang="0">
                    <a:pos x="24" y="40"/>
                  </a:cxn>
                  <a:cxn ang="0">
                    <a:pos x="38" y="25"/>
                  </a:cxn>
                  <a:cxn ang="0">
                    <a:pos x="56" y="13"/>
                  </a:cxn>
                  <a:cxn ang="0">
                    <a:pos x="76" y="4"/>
                  </a:cxn>
                  <a:cxn ang="0">
                    <a:pos x="97" y="1"/>
                  </a:cxn>
                </a:cxnLst>
                <a:rect l="0" t="0" r="r" b="b"/>
                <a:pathLst>
                  <a:path w="1278" h="217">
                    <a:moveTo>
                      <a:pt x="108" y="0"/>
                    </a:moveTo>
                    <a:lnTo>
                      <a:pt x="1169" y="0"/>
                    </a:lnTo>
                    <a:lnTo>
                      <a:pt x="1180" y="1"/>
                    </a:lnTo>
                    <a:lnTo>
                      <a:pt x="1190" y="2"/>
                    </a:lnTo>
                    <a:lnTo>
                      <a:pt x="1202" y="4"/>
                    </a:lnTo>
                    <a:lnTo>
                      <a:pt x="1212" y="8"/>
                    </a:lnTo>
                    <a:lnTo>
                      <a:pt x="1220" y="13"/>
                    </a:lnTo>
                    <a:lnTo>
                      <a:pt x="1229" y="18"/>
                    </a:lnTo>
                    <a:lnTo>
                      <a:pt x="1238" y="25"/>
                    </a:lnTo>
                    <a:lnTo>
                      <a:pt x="1246" y="32"/>
                    </a:lnTo>
                    <a:lnTo>
                      <a:pt x="1253" y="40"/>
                    </a:lnTo>
                    <a:lnTo>
                      <a:pt x="1259" y="47"/>
                    </a:lnTo>
                    <a:lnTo>
                      <a:pt x="1265" y="57"/>
                    </a:lnTo>
                    <a:lnTo>
                      <a:pt x="1269" y="66"/>
                    </a:lnTo>
                    <a:lnTo>
                      <a:pt x="1272" y="76"/>
                    </a:lnTo>
                    <a:lnTo>
                      <a:pt x="1276" y="87"/>
                    </a:lnTo>
                    <a:lnTo>
                      <a:pt x="1277" y="97"/>
                    </a:lnTo>
                    <a:lnTo>
                      <a:pt x="1278" y="108"/>
                    </a:lnTo>
                    <a:lnTo>
                      <a:pt x="1277" y="119"/>
                    </a:lnTo>
                    <a:lnTo>
                      <a:pt x="1276" y="131"/>
                    </a:lnTo>
                    <a:lnTo>
                      <a:pt x="1272" y="141"/>
                    </a:lnTo>
                    <a:lnTo>
                      <a:pt x="1269" y="150"/>
                    </a:lnTo>
                    <a:lnTo>
                      <a:pt x="1265" y="160"/>
                    </a:lnTo>
                    <a:lnTo>
                      <a:pt x="1259" y="169"/>
                    </a:lnTo>
                    <a:lnTo>
                      <a:pt x="1253" y="178"/>
                    </a:lnTo>
                    <a:lnTo>
                      <a:pt x="1246" y="186"/>
                    </a:lnTo>
                    <a:lnTo>
                      <a:pt x="1238" y="193"/>
                    </a:lnTo>
                    <a:lnTo>
                      <a:pt x="1229" y="199"/>
                    </a:lnTo>
                    <a:lnTo>
                      <a:pt x="1220" y="205"/>
                    </a:lnTo>
                    <a:lnTo>
                      <a:pt x="1212" y="209"/>
                    </a:lnTo>
                    <a:lnTo>
                      <a:pt x="1202" y="213"/>
                    </a:lnTo>
                    <a:lnTo>
                      <a:pt x="1190" y="215"/>
                    </a:lnTo>
                    <a:lnTo>
                      <a:pt x="1180" y="217"/>
                    </a:lnTo>
                    <a:lnTo>
                      <a:pt x="1169" y="217"/>
                    </a:lnTo>
                    <a:lnTo>
                      <a:pt x="108" y="217"/>
                    </a:lnTo>
                    <a:lnTo>
                      <a:pt x="97" y="217"/>
                    </a:lnTo>
                    <a:lnTo>
                      <a:pt x="86" y="215"/>
                    </a:lnTo>
                    <a:lnTo>
                      <a:pt x="76" y="213"/>
                    </a:lnTo>
                    <a:lnTo>
                      <a:pt x="66" y="209"/>
                    </a:lnTo>
                    <a:lnTo>
                      <a:pt x="56" y="205"/>
                    </a:lnTo>
                    <a:lnTo>
                      <a:pt x="47" y="199"/>
                    </a:lnTo>
                    <a:lnTo>
                      <a:pt x="38" y="193"/>
                    </a:lnTo>
                    <a:lnTo>
                      <a:pt x="31" y="186"/>
                    </a:lnTo>
                    <a:lnTo>
                      <a:pt x="24" y="178"/>
                    </a:lnTo>
                    <a:lnTo>
                      <a:pt x="17" y="169"/>
                    </a:lnTo>
                    <a:lnTo>
                      <a:pt x="12" y="160"/>
                    </a:lnTo>
                    <a:lnTo>
                      <a:pt x="7" y="150"/>
                    </a:lnTo>
                    <a:lnTo>
                      <a:pt x="4" y="141"/>
                    </a:lnTo>
                    <a:lnTo>
                      <a:pt x="2" y="131"/>
                    </a:lnTo>
                    <a:lnTo>
                      <a:pt x="0" y="119"/>
                    </a:lnTo>
                    <a:lnTo>
                      <a:pt x="0" y="108"/>
                    </a:lnTo>
                    <a:lnTo>
                      <a:pt x="0" y="97"/>
                    </a:lnTo>
                    <a:lnTo>
                      <a:pt x="2" y="87"/>
                    </a:lnTo>
                    <a:lnTo>
                      <a:pt x="4" y="76"/>
                    </a:lnTo>
                    <a:lnTo>
                      <a:pt x="7" y="66"/>
                    </a:lnTo>
                    <a:lnTo>
                      <a:pt x="12" y="57"/>
                    </a:lnTo>
                    <a:lnTo>
                      <a:pt x="17" y="47"/>
                    </a:lnTo>
                    <a:lnTo>
                      <a:pt x="24" y="40"/>
                    </a:lnTo>
                    <a:lnTo>
                      <a:pt x="31" y="32"/>
                    </a:lnTo>
                    <a:lnTo>
                      <a:pt x="38"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Freeform 76"/>
              <p:cNvSpPr>
                <a:spLocks/>
              </p:cNvSpPr>
              <p:nvPr/>
            </p:nvSpPr>
            <p:spPr bwMode="auto">
              <a:xfrm>
                <a:off x="10455678" y="2588574"/>
                <a:ext cx="28575" cy="28575"/>
              </a:xfrm>
              <a:custGeom>
                <a:avLst/>
                <a:gdLst/>
                <a:ahLst/>
                <a:cxnLst>
                  <a:cxn ang="0">
                    <a:pos x="101" y="183"/>
                  </a:cxn>
                  <a:cxn ang="0">
                    <a:pos x="119" y="179"/>
                  </a:cxn>
                  <a:cxn ang="0">
                    <a:pos x="135" y="172"/>
                  </a:cxn>
                  <a:cxn ang="0">
                    <a:pos x="150" y="162"/>
                  </a:cxn>
                  <a:cxn ang="0">
                    <a:pos x="162" y="150"/>
                  </a:cxn>
                  <a:cxn ang="0">
                    <a:pos x="172" y="136"/>
                  </a:cxn>
                  <a:cxn ang="0">
                    <a:pos x="179" y="119"/>
                  </a:cxn>
                  <a:cxn ang="0">
                    <a:pos x="182" y="101"/>
                  </a:cxn>
                  <a:cxn ang="0">
                    <a:pos x="182" y="82"/>
                  </a:cxn>
                  <a:cxn ang="0">
                    <a:pos x="179"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9" y="179"/>
                    </a:lnTo>
                    <a:lnTo>
                      <a:pt x="126" y="177"/>
                    </a:lnTo>
                    <a:lnTo>
                      <a:pt x="135" y="172"/>
                    </a:lnTo>
                    <a:lnTo>
                      <a:pt x="142" y="168"/>
                    </a:lnTo>
                    <a:lnTo>
                      <a:pt x="150" y="162"/>
                    </a:lnTo>
                    <a:lnTo>
                      <a:pt x="156" y="157"/>
                    </a:lnTo>
                    <a:lnTo>
                      <a:pt x="162" y="150"/>
                    </a:lnTo>
                    <a:lnTo>
                      <a:pt x="167" y="143"/>
                    </a:lnTo>
                    <a:lnTo>
                      <a:pt x="172" y="136"/>
                    </a:lnTo>
                    <a:lnTo>
                      <a:pt x="175" y="128"/>
                    </a:lnTo>
                    <a:lnTo>
                      <a:pt x="179" y="119"/>
                    </a:lnTo>
                    <a:lnTo>
                      <a:pt x="181" y="110"/>
                    </a:lnTo>
                    <a:lnTo>
                      <a:pt x="182" y="101"/>
                    </a:lnTo>
                    <a:lnTo>
                      <a:pt x="183" y="92"/>
                    </a:lnTo>
                    <a:lnTo>
                      <a:pt x="182" y="82"/>
                    </a:lnTo>
                    <a:lnTo>
                      <a:pt x="181" y="73"/>
                    </a:lnTo>
                    <a:lnTo>
                      <a:pt x="179" y="65"/>
                    </a:lnTo>
                    <a:lnTo>
                      <a:pt x="175" y="57"/>
                    </a:lnTo>
                    <a:lnTo>
                      <a:pt x="172" y="49"/>
                    </a:lnTo>
                    <a:lnTo>
                      <a:pt x="167" y="41"/>
                    </a:lnTo>
                    <a:lnTo>
                      <a:pt x="162" y="34"/>
                    </a:lnTo>
                    <a:lnTo>
                      <a:pt x="156" y="28"/>
                    </a:lnTo>
                    <a:lnTo>
                      <a:pt x="150" y="21"/>
                    </a:lnTo>
                    <a:lnTo>
                      <a:pt x="142" y="16"/>
                    </a:lnTo>
                    <a:lnTo>
                      <a:pt x="135" y="11"/>
                    </a:lnTo>
                    <a:lnTo>
                      <a:pt x="126" y="8"/>
                    </a:lnTo>
                    <a:lnTo>
                      <a:pt x="119" y="5"/>
                    </a:lnTo>
                    <a:lnTo>
                      <a:pt x="110" y="2"/>
                    </a:lnTo>
                    <a:lnTo>
                      <a:pt x="101" y="1"/>
                    </a:lnTo>
                    <a:lnTo>
                      <a:pt x="91" y="0"/>
                    </a:lnTo>
                    <a:lnTo>
                      <a:pt x="82" y="1"/>
                    </a:lnTo>
                    <a:lnTo>
                      <a:pt x="73" y="2"/>
                    </a:lnTo>
                    <a:lnTo>
                      <a:pt x="64" y="5"/>
                    </a:lnTo>
                    <a:lnTo>
                      <a:pt x="55" y="8"/>
                    </a:lnTo>
                    <a:lnTo>
                      <a:pt x="48" y="11"/>
                    </a:lnTo>
                    <a:lnTo>
                      <a:pt x="40" y="16"/>
                    </a:lnTo>
                    <a:lnTo>
                      <a:pt x="33" y="21"/>
                    </a:lnTo>
                    <a:lnTo>
                      <a:pt x="27" y="28"/>
                    </a:lnTo>
                    <a:lnTo>
                      <a:pt x="21" y="34"/>
                    </a:lnTo>
                    <a:lnTo>
                      <a:pt x="16" y="41"/>
                    </a:lnTo>
                    <a:lnTo>
                      <a:pt x="11" y="49"/>
                    </a:lnTo>
                    <a:lnTo>
                      <a:pt x="7" y="57"/>
                    </a:lnTo>
                    <a:lnTo>
                      <a:pt x="4" y="65"/>
                    </a:lnTo>
                    <a:lnTo>
                      <a:pt x="2" y="73"/>
                    </a:lnTo>
                    <a:lnTo>
                      <a:pt x="0" y="82"/>
                    </a:lnTo>
                    <a:lnTo>
                      <a:pt x="0" y="92"/>
                    </a:lnTo>
                    <a:lnTo>
                      <a:pt x="0" y="101"/>
                    </a:lnTo>
                    <a:lnTo>
                      <a:pt x="2" y="110"/>
                    </a:lnTo>
                    <a:lnTo>
                      <a:pt x="4" y="119"/>
                    </a:lnTo>
                    <a:lnTo>
                      <a:pt x="7" y="128"/>
                    </a:lnTo>
                    <a:lnTo>
                      <a:pt x="11" y="136"/>
                    </a:lnTo>
                    <a:lnTo>
                      <a:pt x="16" y="143"/>
                    </a:lnTo>
                    <a:lnTo>
                      <a:pt x="21" y="150"/>
                    </a:lnTo>
                    <a:lnTo>
                      <a:pt x="27"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7" name="Freeform 77"/>
              <p:cNvSpPr>
                <a:spLocks/>
              </p:cNvSpPr>
              <p:nvPr/>
            </p:nvSpPr>
            <p:spPr bwMode="auto">
              <a:xfrm>
                <a:off x="10495365" y="2588574"/>
                <a:ext cx="30163" cy="28575"/>
              </a:xfrm>
              <a:custGeom>
                <a:avLst/>
                <a:gdLst/>
                <a:ahLst/>
                <a:cxnLst>
                  <a:cxn ang="0">
                    <a:pos x="101" y="183"/>
                  </a:cxn>
                  <a:cxn ang="0">
                    <a:pos x="119" y="179"/>
                  </a:cxn>
                  <a:cxn ang="0">
                    <a:pos x="135" y="172"/>
                  </a:cxn>
                  <a:cxn ang="0">
                    <a:pos x="150" y="162"/>
                  </a:cxn>
                  <a:cxn ang="0">
                    <a:pos x="162" y="150"/>
                  </a:cxn>
                  <a:cxn ang="0">
                    <a:pos x="172" y="136"/>
                  </a:cxn>
                  <a:cxn ang="0">
                    <a:pos x="178" y="119"/>
                  </a:cxn>
                  <a:cxn ang="0">
                    <a:pos x="182" y="101"/>
                  </a:cxn>
                  <a:cxn ang="0">
                    <a:pos x="182" y="82"/>
                  </a:cxn>
                  <a:cxn ang="0">
                    <a:pos x="178" y="65"/>
                  </a:cxn>
                  <a:cxn ang="0">
                    <a:pos x="172" y="49"/>
                  </a:cxn>
                  <a:cxn ang="0">
                    <a:pos x="162" y="34"/>
                  </a:cxn>
                  <a:cxn ang="0">
                    <a:pos x="150" y="21"/>
                  </a:cxn>
                  <a:cxn ang="0">
                    <a:pos x="135" y="11"/>
                  </a:cxn>
                  <a:cxn ang="0">
                    <a:pos x="119" y="5"/>
                  </a:cxn>
                  <a:cxn ang="0">
                    <a:pos x="101"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3" h="183">
                    <a:moveTo>
                      <a:pt x="92" y="183"/>
                    </a:moveTo>
                    <a:lnTo>
                      <a:pt x="101" y="183"/>
                    </a:lnTo>
                    <a:lnTo>
                      <a:pt x="110" y="181"/>
                    </a:lnTo>
                    <a:lnTo>
                      <a:pt x="119" y="179"/>
                    </a:lnTo>
                    <a:lnTo>
                      <a:pt x="127" y="177"/>
                    </a:lnTo>
                    <a:lnTo>
                      <a:pt x="135" y="172"/>
                    </a:lnTo>
                    <a:lnTo>
                      <a:pt x="142" y="168"/>
                    </a:lnTo>
                    <a:lnTo>
                      <a:pt x="150" y="162"/>
                    </a:lnTo>
                    <a:lnTo>
                      <a:pt x="156" y="157"/>
                    </a:lnTo>
                    <a:lnTo>
                      <a:pt x="162" y="150"/>
                    </a:lnTo>
                    <a:lnTo>
                      <a:pt x="167"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7" y="41"/>
                    </a:lnTo>
                    <a:lnTo>
                      <a:pt x="162" y="34"/>
                    </a:lnTo>
                    <a:lnTo>
                      <a:pt x="156" y="28"/>
                    </a:lnTo>
                    <a:lnTo>
                      <a:pt x="150" y="21"/>
                    </a:lnTo>
                    <a:lnTo>
                      <a:pt x="142" y="16"/>
                    </a:lnTo>
                    <a:lnTo>
                      <a:pt x="135" y="11"/>
                    </a:lnTo>
                    <a:lnTo>
                      <a:pt x="127" y="8"/>
                    </a:lnTo>
                    <a:lnTo>
                      <a:pt x="119" y="5"/>
                    </a:lnTo>
                    <a:lnTo>
                      <a:pt x="110" y="2"/>
                    </a:lnTo>
                    <a:lnTo>
                      <a:pt x="101" y="1"/>
                    </a:lnTo>
                    <a:lnTo>
                      <a:pt x="92"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8" y="57"/>
                    </a:lnTo>
                    <a:lnTo>
                      <a:pt x="4" y="65"/>
                    </a:lnTo>
                    <a:lnTo>
                      <a:pt x="2" y="73"/>
                    </a:lnTo>
                    <a:lnTo>
                      <a:pt x="1" y="82"/>
                    </a:lnTo>
                    <a:lnTo>
                      <a:pt x="0" y="92"/>
                    </a:lnTo>
                    <a:lnTo>
                      <a:pt x="1" y="101"/>
                    </a:lnTo>
                    <a:lnTo>
                      <a:pt x="2" y="110"/>
                    </a:lnTo>
                    <a:lnTo>
                      <a:pt x="4" y="119"/>
                    </a:lnTo>
                    <a:lnTo>
                      <a:pt x="8"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8" name="Freeform 78"/>
              <p:cNvSpPr>
                <a:spLocks/>
              </p:cNvSpPr>
              <p:nvPr/>
            </p:nvSpPr>
            <p:spPr bwMode="auto">
              <a:xfrm>
                <a:off x="10536640" y="2588574"/>
                <a:ext cx="28575" cy="28575"/>
              </a:xfrm>
              <a:custGeom>
                <a:avLst/>
                <a:gdLst/>
                <a:ahLst/>
                <a:cxnLst>
                  <a:cxn ang="0">
                    <a:pos x="101" y="183"/>
                  </a:cxn>
                  <a:cxn ang="0">
                    <a:pos x="118" y="179"/>
                  </a:cxn>
                  <a:cxn ang="0">
                    <a:pos x="135" y="172"/>
                  </a:cxn>
                  <a:cxn ang="0">
                    <a:pos x="149" y="162"/>
                  </a:cxn>
                  <a:cxn ang="0">
                    <a:pos x="162" y="150"/>
                  </a:cxn>
                  <a:cxn ang="0">
                    <a:pos x="172" y="136"/>
                  </a:cxn>
                  <a:cxn ang="0">
                    <a:pos x="178" y="119"/>
                  </a:cxn>
                  <a:cxn ang="0">
                    <a:pos x="183" y="101"/>
                  </a:cxn>
                  <a:cxn ang="0">
                    <a:pos x="183" y="82"/>
                  </a:cxn>
                  <a:cxn ang="0">
                    <a:pos x="178" y="65"/>
                  </a:cxn>
                  <a:cxn ang="0">
                    <a:pos x="172" y="49"/>
                  </a:cxn>
                  <a:cxn ang="0">
                    <a:pos x="162" y="34"/>
                  </a:cxn>
                  <a:cxn ang="0">
                    <a:pos x="149" y="21"/>
                  </a:cxn>
                  <a:cxn ang="0">
                    <a:pos x="135" y="11"/>
                  </a:cxn>
                  <a:cxn ang="0">
                    <a:pos x="118" y="5"/>
                  </a:cxn>
                  <a:cxn ang="0">
                    <a:pos x="101" y="1"/>
                  </a:cxn>
                  <a:cxn ang="0">
                    <a:pos x="82" y="1"/>
                  </a:cxn>
                  <a:cxn ang="0">
                    <a:pos x="64" y="5"/>
                  </a:cxn>
                  <a:cxn ang="0">
                    <a:pos x="47"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7" y="172"/>
                  </a:cxn>
                  <a:cxn ang="0">
                    <a:pos x="64" y="179"/>
                  </a:cxn>
                  <a:cxn ang="0">
                    <a:pos x="82" y="183"/>
                  </a:cxn>
                </a:cxnLst>
                <a:rect l="0" t="0" r="r" b="b"/>
                <a:pathLst>
                  <a:path w="183" h="183">
                    <a:moveTo>
                      <a:pt x="92" y="183"/>
                    </a:moveTo>
                    <a:lnTo>
                      <a:pt x="101" y="183"/>
                    </a:lnTo>
                    <a:lnTo>
                      <a:pt x="109" y="181"/>
                    </a:lnTo>
                    <a:lnTo>
                      <a:pt x="118" y="179"/>
                    </a:lnTo>
                    <a:lnTo>
                      <a:pt x="127" y="177"/>
                    </a:lnTo>
                    <a:lnTo>
                      <a:pt x="135" y="172"/>
                    </a:lnTo>
                    <a:lnTo>
                      <a:pt x="143" y="168"/>
                    </a:lnTo>
                    <a:lnTo>
                      <a:pt x="149" y="162"/>
                    </a:lnTo>
                    <a:lnTo>
                      <a:pt x="156" y="157"/>
                    </a:lnTo>
                    <a:lnTo>
                      <a:pt x="162" y="150"/>
                    </a:lnTo>
                    <a:lnTo>
                      <a:pt x="167" y="143"/>
                    </a:lnTo>
                    <a:lnTo>
                      <a:pt x="172" y="136"/>
                    </a:lnTo>
                    <a:lnTo>
                      <a:pt x="176" y="128"/>
                    </a:lnTo>
                    <a:lnTo>
                      <a:pt x="178" y="119"/>
                    </a:lnTo>
                    <a:lnTo>
                      <a:pt x="180" y="110"/>
                    </a:lnTo>
                    <a:lnTo>
                      <a:pt x="183" y="101"/>
                    </a:lnTo>
                    <a:lnTo>
                      <a:pt x="183" y="92"/>
                    </a:lnTo>
                    <a:lnTo>
                      <a:pt x="183" y="82"/>
                    </a:lnTo>
                    <a:lnTo>
                      <a:pt x="180" y="73"/>
                    </a:lnTo>
                    <a:lnTo>
                      <a:pt x="178" y="65"/>
                    </a:lnTo>
                    <a:lnTo>
                      <a:pt x="176" y="57"/>
                    </a:lnTo>
                    <a:lnTo>
                      <a:pt x="172" y="49"/>
                    </a:lnTo>
                    <a:lnTo>
                      <a:pt x="167" y="41"/>
                    </a:lnTo>
                    <a:lnTo>
                      <a:pt x="162" y="34"/>
                    </a:lnTo>
                    <a:lnTo>
                      <a:pt x="156" y="28"/>
                    </a:lnTo>
                    <a:lnTo>
                      <a:pt x="149" y="21"/>
                    </a:lnTo>
                    <a:lnTo>
                      <a:pt x="143" y="16"/>
                    </a:lnTo>
                    <a:lnTo>
                      <a:pt x="135" y="11"/>
                    </a:lnTo>
                    <a:lnTo>
                      <a:pt x="127" y="8"/>
                    </a:lnTo>
                    <a:lnTo>
                      <a:pt x="118" y="5"/>
                    </a:lnTo>
                    <a:lnTo>
                      <a:pt x="109" y="2"/>
                    </a:lnTo>
                    <a:lnTo>
                      <a:pt x="101" y="1"/>
                    </a:lnTo>
                    <a:lnTo>
                      <a:pt x="92" y="0"/>
                    </a:lnTo>
                    <a:lnTo>
                      <a:pt x="82" y="1"/>
                    </a:lnTo>
                    <a:lnTo>
                      <a:pt x="73" y="2"/>
                    </a:lnTo>
                    <a:lnTo>
                      <a:pt x="64" y="5"/>
                    </a:lnTo>
                    <a:lnTo>
                      <a:pt x="56" y="8"/>
                    </a:lnTo>
                    <a:lnTo>
                      <a:pt x="47" y="11"/>
                    </a:lnTo>
                    <a:lnTo>
                      <a:pt x="41" y="16"/>
                    </a:lnTo>
                    <a:lnTo>
                      <a:pt x="33" y="21"/>
                    </a:lnTo>
                    <a:lnTo>
                      <a:pt x="26" y="28"/>
                    </a:lnTo>
                    <a:lnTo>
                      <a:pt x="21" y="34"/>
                    </a:lnTo>
                    <a:lnTo>
                      <a:pt x="15"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5" y="143"/>
                    </a:lnTo>
                    <a:lnTo>
                      <a:pt x="21" y="150"/>
                    </a:lnTo>
                    <a:lnTo>
                      <a:pt x="26" y="157"/>
                    </a:lnTo>
                    <a:lnTo>
                      <a:pt x="33" y="162"/>
                    </a:lnTo>
                    <a:lnTo>
                      <a:pt x="41" y="168"/>
                    </a:lnTo>
                    <a:lnTo>
                      <a:pt x="47" y="172"/>
                    </a:lnTo>
                    <a:lnTo>
                      <a:pt x="56"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9" name="Freeform 79"/>
              <p:cNvSpPr>
                <a:spLocks/>
              </p:cNvSpPr>
              <p:nvPr/>
            </p:nvSpPr>
            <p:spPr bwMode="auto">
              <a:xfrm>
                <a:off x="10576328" y="2588574"/>
                <a:ext cx="28575" cy="28575"/>
              </a:xfrm>
              <a:custGeom>
                <a:avLst/>
                <a:gdLst/>
                <a:ahLst/>
                <a:cxnLst>
                  <a:cxn ang="0">
                    <a:pos x="100" y="183"/>
                  </a:cxn>
                  <a:cxn ang="0">
                    <a:pos x="118" y="179"/>
                  </a:cxn>
                  <a:cxn ang="0">
                    <a:pos x="135" y="172"/>
                  </a:cxn>
                  <a:cxn ang="0">
                    <a:pos x="149" y="162"/>
                  </a:cxn>
                  <a:cxn ang="0">
                    <a:pos x="161" y="150"/>
                  </a:cxn>
                  <a:cxn ang="0">
                    <a:pos x="171" y="136"/>
                  </a:cxn>
                  <a:cxn ang="0">
                    <a:pos x="178" y="119"/>
                  </a:cxn>
                  <a:cxn ang="0">
                    <a:pos x="182" y="101"/>
                  </a:cxn>
                  <a:cxn ang="0">
                    <a:pos x="182" y="82"/>
                  </a:cxn>
                  <a:cxn ang="0">
                    <a:pos x="178"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3" y="21"/>
                  </a:cxn>
                  <a:cxn ang="0">
                    <a:pos x="21" y="34"/>
                  </a:cxn>
                  <a:cxn ang="0">
                    <a:pos x="11" y="49"/>
                  </a:cxn>
                  <a:cxn ang="0">
                    <a:pos x="4" y="65"/>
                  </a:cxn>
                  <a:cxn ang="0">
                    <a:pos x="1" y="82"/>
                  </a:cxn>
                  <a:cxn ang="0">
                    <a:pos x="1" y="101"/>
                  </a:cxn>
                  <a:cxn ang="0">
                    <a:pos x="4" y="119"/>
                  </a:cxn>
                  <a:cxn ang="0">
                    <a:pos x="11" y="136"/>
                  </a:cxn>
                  <a:cxn ang="0">
                    <a:pos x="21" y="150"/>
                  </a:cxn>
                  <a:cxn ang="0">
                    <a:pos x="33" y="162"/>
                  </a:cxn>
                  <a:cxn ang="0">
                    <a:pos x="48" y="172"/>
                  </a:cxn>
                  <a:cxn ang="0">
                    <a:pos x="64" y="179"/>
                  </a:cxn>
                  <a:cxn ang="0">
                    <a:pos x="82" y="183"/>
                  </a:cxn>
                </a:cxnLst>
                <a:rect l="0" t="0" r="r" b="b"/>
                <a:pathLst>
                  <a:path w="182" h="183">
                    <a:moveTo>
                      <a:pt x="92" y="183"/>
                    </a:moveTo>
                    <a:lnTo>
                      <a:pt x="100" y="183"/>
                    </a:lnTo>
                    <a:lnTo>
                      <a:pt x="109" y="181"/>
                    </a:lnTo>
                    <a:lnTo>
                      <a:pt x="118" y="179"/>
                    </a:lnTo>
                    <a:lnTo>
                      <a:pt x="127" y="177"/>
                    </a:lnTo>
                    <a:lnTo>
                      <a:pt x="135" y="172"/>
                    </a:lnTo>
                    <a:lnTo>
                      <a:pt x="143" y="168"/>
                    </a:lnTo>
                    <a:lnTo>
                      <a:pt x="149" y="162"/>
                    </a:lnTo>
                    <a:lnTo>
                      <a:pt x="156" y="157"/>
                    </a:lnTo>
                    <a:lnTo>
                      <a:pt x="161" y="150"/>
                    </a:lnTo>
                    <a:lnTo>
                      <a:pt x="167" y="143"/>
                    </a:lnTo>
                    <a:lnTo>
                      <a:pt x="171" y="136"/>
                    </a:lnTo>
                    <a:lnTo>
                      <a:pt x="176" y="128"/>
                    </a:lnTo>
                    <a:lnTo>
                      <a:pt x="178" y="119"/>
                    </a:lnTo>
                    <a:lnTo>
                      <a:pt x="180" y="110"/>
                    </a:lnTo>
                    <a:lnTo>
                      <a:pt x="182" y="101"/>
                    </a:lnTo>
                    <a:lnTo>
                      <a:pt x="182" y="92"/>
                    </a:lnTo>
                    <a:lnTo>
                      <a:pt x="182" y="82"/>
                    </a:lnTo>
                    <a:lnTo>
                      <a:pt x="180" y="73"/>
                    </a:lnTo>
                    <a:lnTo>
                      <a:pt x="178" y="65"/>
                    </a:lnTo>
                    <a:lnTo>
                      <a:pt x="176" y="57"/>
                    </a:lnTo>
                    <a:lnTo>
                      <a:pt x="171" y="49"/>
                    </a:lnTo>
                    <a:lnTo>
                      <a:pt x="167" y="41"/>
                    </a:lnTo>
                    <a:lnTo>
                      <a:pt x="161" y="34"/>
                    </a:lnTo>
                    <a:lnTo>
                      <a:pt x="156" y="28"/>
                    </a:lnTo>
                    <a:lnTo>
                      <a:pt x="149" y="21"/>
                    </a:lnTo>
                    <a:lnTo>
                      <a:pt x="143" y="16"/>
                    </a:lnTo>
                    <a:lnTo>
                      <a:pt x="135" y="11"/>
                    </a:lnTo>
                    <a:lnTo>
                      <a:pt x="127" y="8"/>
                    </a:lnTo>
                    <a:lnTo>
                      <a:pt x="118" y="5"/>
                    </a:lnTo>
                    <a:lnTo>
                      <a:pt x="109" y="2"/>
                    </a:lnTo>
                    <a:lnTo>
                      <a:pt x="100" y="1"/>
                    </a:lnTo>
                    <a:lnTo>
                      <a:pt x="92" y="0"/>
                    </a:lnTo>
                    <a:lnTo>
                      <a:pt x="82" y="1"/>
                    </a:lnTo>
                    <a:lnTo>
                      <a:pt x="73" y="2"/>
                    </a:lnTo>
                    <a:lnTo>
                      <a:pt x="64" y="5"/>
                    </a:lnTo>
                    <a:lnTo>
                      <a:pt x="56" y="8"/>
                    </a:lnTo>
                    <a:lnTo>
                      <a:pt x="48" y="11"/>
                    </a:lnTo>
                    <a:lnTo>
                      <a:pt x="41" y="16"/>
                    </a:lnTo>
                    <a:lnTo>
                      <a:pt x="33" y="21"/>
                    </a:lnTo>
                    <a:lnTo>
                      <a:pt x="27" y="28"/>
                    </a:lnTo>
                    <a:lnTo>
                      <a:pt x="21" y="34"/>
                    </a:lnTo>
                    <a:lnTo>
                      <a:pt x="16" y="41"/>
                    </a:lnTo>
                    <a:lnTo>
                      <a:pt x="11" y="49"/>
                    </a:lnTo>
                    <a:lnTo>
                      <a:pt x="7" y="57"/>
                    </a:lnTo>
                    <a:lnTo>
                      <a:pt x="4" y="65"/>
                    </a:lnTo>
                    <a:lnTo>
                      <a:pt x="2" y="73"/>
                    </a:lnTo>
                    <a:lnTo>
                      <a:pt x="1" y="82"/>
                    </a:lnTo>
                    <a:lnTo>
                      <a:pt x="0" y="92"/>
                    </a:lnTo>
                    <a:lnTo>
                      <a:pt x="1" y="101"/>
                    </a:lnTo>
                    <a:lnTo>
                      <a:pt x="2" y="110"/>
                    </a:lnTo>
                    <a:lnTo>
                      <a:pt x="4" y="119"/>
                    </a:lnTo>
                    <a:lnTo>
                      <a:pt x="7" y="128"/>
                    </a:lnTo>
                    <a:lnTo>
                      <a:pt x="11" y="136"/>
                    </a:lnTo>
                    <a:lnTo>
                      <a:pt x="16" y="143"/>
                    </a:lnTo>
                    <a:lnTo>
                      <a:pt x="21" y="150"/>
                    </a:lnTo>
                    <a:lnTo>
                      <a:pt x="27" y="157"/>
                    </a:lnTo>
                    <a:lnTo>
                      <a:pt x="33" y="162"/>
                    </a:lnTo>
                    <a:lnTo>
                      <a:pt x="41" y="168"/>
                    </a:lnTo>
                    <a:lnTo>
                      <a:pt x="48" y="172"/>
                    </a:lnTo>
                    <a:lnTo>
                      <a:pt x="56" y="177"/>
                    </a:lnTo>
                    <a:lnTo>
                      <a:pt x="64"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0" name="Freeform 80"/>
              <p:cNvSpPr>
                <a:spLocks/>
              </p:cNvSpPr>
              <p:nvPr/>
            </p:nvSpPr>
            <p:spPr bwMode="auto">
              <a:xfrm>
                <a:off x="10616015" y="2588574"/>
                <a:ext cx="28575" cy="28575"/>
              </a:xfrm>
              <a:custGeom>
                <a:avLst/>
                <a:gdLst/>
                <a:ahLst/>
                <a:cxnLst>
                  <a:cxn ang="0">
                    <a:pos x="100" y="183"/>
                  </a:cxn>
                  <a:cxn ang="0">
                    <a:pos x="118" y="179"/>
                  </a:cxn>
                  <a:cxn ang="0">
                    <a:pos x="135"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5" y="11"/>
                  </a:cxn>
                  <a:cxn ang="0">
                    <a:pos x="118" y="5"/>
                  </a:cxn>
                  <a:cxn ang="0">
                    <a:pos x="100" y="1"/>
                  </a:cxn>
                  <a:cxn ang="0">
                    <a:pos x="82" y="1"/>
                  </a:cxn>
                  <a:cxn ang="0">
                    <a:pos x="64" y="5"/>
                  </a:cxn>
                  <a:cxn ang="0">
                    <a:pos x="48" y="11"/>
                  </a:cxn>
                  <a:cxn ang="0">
                    <a:pos x="34" y="21"/>
                  </a:cxn>
                  <a:cxn ang="0">
                    <a:pos x="20" y="34"/>
                  </a:cxn>
                  <a:cxn ang="0">
                    <a:pos x="10" y="49"/>
                  </a:cxn>
                  <a:cxn ang="0">
                    <a:pos x="4" y="65"/>
                  </a:cxn>
                  <a:cxn ang="0">
                    <a:pos x="0" y="82"/>
                  </a:cxn>
                  <a:cxn ang="0">
                    <a:pos x="0" y="101"/>
                  </a:cxn>
                  <a:cxn ang="0">
                    <a:pos x="4" y="119"/>
                  </a:cxn>
                  <a:cxn ang="0">
                    <a:pos x="10" y="136"/>
                  </a:cxn>
                  <a:cxn ang="0">
                    <a:pos x="20" y="150"/>
                  </a:cxn>
                  <a:cxn ang="0">
                    <a:pos x="34" y="162"/>
                  </a:cxn>
                  <a:cxn ang="0">
                    <a:pos x="48" y="172"/>
                  </a:cxn>
                  <a:cxn ang="0">
                    <a:pos x="64" y="179"/>
                  </a:cxn>
                  <a:cxn ang="0">
                    <a:pos x="82" y="183"/>
                  </a:cxn>
                </a:cxnLst>
                <a:rect l="0" t="0" r="r" b="b"/>
                <a:pathLst>
                  <a:path w="182" h="183">
                    <a:moveTo>
                      <a:pt x="91" y="183"/>
                    </a:moveTo>
                    <a:lnTo>
                      <a:pt x="100" y="183"/>
                    </a:lnTo>
                    <a:lnTo>
                      <a:pt x="109" y="181"/>
                    </a:lnTo>
                    <a:lnTo>
                      <a:pt x="118" y="179"/>
                    </a:lnTo>
                    <a:lnTo>
                      <a:pt x="127" y="177"/>
                    </a:lnTo>
                    <a:lnTo>
                      <a:pt x="135" y="172"/>
                    </a:lnTo>
                    <a:lnTo>
                      <a:pt x="142" y="168"/>
                    </a:lnTo>
                    <a:lnTo>
                      <a:pt x="149" y="162"/>
                    </a:lnTo>
                    <a:lnTo>
                      <a:pt x="156" y="157"/>
                    </a:lnTo>
                    <a:lnTo>
                      <a:pt x="161" y="150"/>
                    </a:lnTo>
                    <a:lnTo>
                      <a:pt x="167" y="143"/>
                    </a:lnTo>
                    <a:lnTo>
                      <a:pt x="171" y="136"/>
                    </a:lnTo>
                    <a:lnTo>
                      <a:pt x="176" y="128"/>
                    </a:lnTo>
                    <a:lnTo>
                      <a:pt x="179" y="119"/>
                    </a:lnTo>
                    <a:lnTo>
                      <a:pt x="181" y="110"/>
                    </a:lnTo>
                    <a:lnTo>
                      <a:pt x="182" y="101"/>
                    </a:lnTo>
                    <a:lnTo>
                      <a:pt x="182" y="92"/>
                    </a:lnTo>
                    <a:lnTo>
                      <a:pt x="182" y="82"/>
                    </a:lnTo>
                    <a:lnTo>
                      <a:pt x="181" y="73"/>
                    </a:lnTo>
                    <a:lnTo>
                      <a:pt x="179" y="65"/>
                    </a:lnTo>
                    <a:lnTo>
                      <a:pt x="176" y="57"/>
                    </a:lnTo>
                    <a:lnTo>
                      <a:pt x="171" y="49"/>
                    </a:lnTo>
                    <a:lnTo>
                      <a:pt x="167" y="41"/>
                    </a:lnTo>
                    <a:lnTo>
                      <a:pt x="161" y="34"/>
                    </a:lnTo>
                    <a:lnTo>
                      <a:pt x="156" y="28"/>
                    </a:lnTo>
                    <a:lnTo>
                      <a:pt x="149" y="21"/>
                    </a:lnTo>
                    <a:lnTo>
                      <a:pt x="142" y="16"/>
                    </a:lnTo>
                    <a:lnTo>
                      <a:pt x="135" y="11"/>
                    </a:lnTo>
                    <a:lnTo>
                      <a:pt x="127" y="8"/>
                    </a:lnTo>
                    <a:lnTo>
                      <a:pt x="118" y="5"/>
                    </a:lnTo>
                    <a:lnTo>
                      <a:pt x="109" y="2"/>
                    </a:lnTo>
                    <a:lnTo>
                      <a:pt x="100" y="1"/>
                    </a:lnTo>
                    <a:lnTo>
                      <a:pt x="91" y="0"/>
                    </a:lnTo>
                    <a:lnTo>
                      <a:pt x="82" y="1"/>
                    </a:lnTo>
                    <a:lnTo>
                      <a:pt x="73" y="2"/>
                    </a:lnTo>
                    <a:lnTo>
                      <a:pt x="64" y="5"/>
                    </a:lnTo>
                    <a:lnTo>
                      <a:pt x="56" y="8"/>
                    </a:lnTo>
                    <a:lnTo>
                      <a:pt x="48" y="11"/>
                    </a:lnTo>
                    <a:lnTo>
                      <a:pt x="40" y="16"/>
                    </a:lnTo>
                    <a:lnTo>
                      <a:pt x="34" y="21"/>
                    </a:lnTo>
                    <a:lnTo>
                      <a:pt x="27" y="28"/>
                    </a:lnTo>
                    <a:lnTo>
                      <a:pt x="20" y="34"/>
                    </a:lnTo>
                    <a:lnTo>
                      <a:pt x="16" y="41"/>
                    </a:lnTo>
                    <a:lnTo>
                      <a:pt x="10" y="49"/>
                    </a:lnTo>
                    <a:lnTo>
                      <a:pt x="7" y="57"/>
                    </a:lnTo>
                    <a:lnTo>
                      <a:pt x="4" y="65"/>
                    </a:lnTo>
                    <a:lnTo>
                      <a:pt x="2" y="73"/>
                    </a:lnTo>
                    <a:lnTo>
                      <a:pt x="0" y="82"/>
                    </a:lnTo>
                    <a:lnTo>
                      <a:pt x="0" y="92"/>
                    </a:lnTo>
                    <a:lnTo>
                      <a:pt x="0" y="101"/>
                    </a:lnTo>
                    <a:lnTo>
                      <a:pt x="2" y="110"/>
                    </a:lnTo>
                    <a:lnTo>
                      <a:pt x="4" y="119"/>
                    </a:lnTo>
                    <a:lnTo>
                      <a:pt x="7" y="128"/>
                    </a:lnTo>
                    <a:lnTo>
                      <a:pt x="10" y="136"/>
                    </a:lnTo>
                    <a:lnTo>
                      <a:pt x="16" y="143"/>
                    </a:lnTo>
                    <a:lnTo>
                      <a:pt x="20" y="150"/>
                    </a:lnTo>
                    <a:lnTo>
                      <a:pt x="27" y="157"/>
                    </a:lnTo>
                    <a:lnTo>
                      <a:pt x="34" y="162"/>
                    </a:lnTo>
                    <a:lnTo>
                      <a:pt x="40" y="168"/>
                    </a:lnTo>
                    <a:lnTo>
                      <a:pt x="48" y="172"/>
                    </a:lnTo>
                    <a:lnTo>
                      <a:pt x="56"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Freeform 81"/>
              <p:cNvSpPr>
                <a:spLocks noEditPoints="1"/>
              </p:cNvSpPr>
              <p:nvPr/>
            </p:nvSpPr>
            <p:spPr bwMode="auto">
              <a:xfrm>
                <a:off x="10287403" y="1826574"/>
                <a:ext cx="1163638" cy="2817813"/>
              </a:xfrm>
              <a:custGeom>
                <a:avLst/>
                <a:gdLst/>
                <a:ahLst/>
                <a:cxnLst>
                  <a:cxn ang="0">
                    <a:pos x="7277" y="17716"/>
                  </a:cxn>
                  <a:cxn ang="0">
                    <a:pos x="7" y="108"/>
                  </a:cxn>
                  <a:cxn ang="0">
                    <a:pos x="6787" y="11256"/>
                  </a:cxn>
                  <a:cxn ang="0">
                    <a:pos x="6874" y="12138"/>
                  </a:cxn>
                  <a:cxn ang="0">
                    <a:pos x="664" y="12286"/>
                  </a:cxn>
                  <a:cxn ang="0">
                    <a:pos x="438" y="12054"/>
                  </a:cxn>
                  <a:cxn ang="0">
                    <a:pos x="625" y="11218"/>
                  </a:cxn>
                  <a:cxn ang="0">
                    <a:pos x="6849" y="10134"/>
                  </a:cxn>
                  <a:cxn ang="0">
                    <a:pos x="6826" y="11025"/>
                  </a:cxn>
                  <a:cxn ang="0">
                    <a:pos x="578" y="11077"/>
                  </a:cxn>
                  <a:cxn ang="0">
                    <a:pos x="446" y="10211"/>
                  </a:cxn>
                  <a:cxn ang="0">
                    <a:pos x="704" y="8842"/>
                  </a:cxn>
                  <a:cxn ang="0">
                    <a:pos x="6887" y="9028"/>
                  </a:cxn>
                  <a:cxn ang="0">
                    <a:pos x="6755" y="9895"/>
                  </a:cxn>
                  <a:cxn ang="0">
                    <a:pos x="507" y="9842"/>
                  </a:cxn>
                  <a:cxn ang="0">
                    <a:pos x="483" y="8952"/>
                  </a:cxn>
                  <a:cxn ang="0">
                    <a:pos x="6707" y="7670"/>
                  </a:cxn>
                  <a:cxn ang="0">
                    <a:pos x="6895" y="8507"/>
                  </a:cxn>
                  <a:cxn ang="0">
                    <a:pos x="6669" y="8739"/>
                  </a:cxn>
                  <a:cxn ang="0">
                    <a:pos x="458" y="8590"/>
                  </a:cxn>
                  <a:cxn ang="0">
                    <a:pos x="544" y="7709"/>
                  </a:cxn>
                  <a:cxn ang="0">
                    <a:pos x="6787" y="6526"/>
                  </a:cxn>
                  <a:cxn ang="0">
                    <a:pos x="6874" y="7407"/>
                  </a:cxn>
                  <a:cxn ang="0">
                    <a:pos x="664" y="7556"/>
                  </a:cxn>
                  <a:cxn ang="0">
                    <a:pos x="438" y="7324"/>
                  </a:cxn>
                  <a:cxn ang="0">
                    <a:pos x="625" y="6488"/>
                  </a:cxn>
                  <a:cxn ang="0">
                    <a:pos x="6849" y="5404"/>
                  </a:cxn>
                  <a:cxn ang="0">
                    <a:pos x="6826" y="6296"/>
                  </a:cxn>
                  <a:cxn ang="0">
                    <a:pos x="578" y="6347"/>
                  </a:cxn>
                  <a:cxn ang="0">
                    <a:pos x="446" y="5480"/>
                  </a:cxn>
                  <a:cxn ang="0">
                    <a:pos x="704" y="4111"/>
                  </a:cxn>
                  <a:cxn ang="0">
                    <a:pos x="6887" y="4298"/>
                  </a:cxn>
                  <a:cxn ang="0">
                    <a:pos x="6755" y="5164"/>
                  </a:cxn>
                  <a:cxn ang="0">
                    <a:pos x="507" y="5113"/>
                  </a:cxn>
                  <a:cxn ang="0">
                    <a:pos x="483" y="4221"/>
                  </a:cxn>
                  <a:cxn ang="0">
                    <a:pos x="3868" y="13193"/>
                  </a:cxn>
                  <a:cxn ang="0">
                    <a:pos x="4226" y="13800"/>
                  </a:cxn>
                  <a:cxn ang="0">
                    <a:pos x="3706" y="14270"/>
                  </a:cxn>
                  <a:cxn ang="0">
                    <a:pos x="3139" y="13854"/>
                  </a:cxn>
                  <a:cxn ang="0">
                    <a:pos x="3436" y="13214"/>
                  </a:cxn>
                  <a:cxn ang="0">
                    <a:pos x="5725" y="15090"/>
                  </a:cxn>
                  <a:cxn ang="0">
                    <a:pos x="1624" y="15153"/>
                  </a:cxn>
                  <a:cxn ang="0">
                    <a:pos x="5640" y="15449"/>
                  </a:cxn>
                  <a:cxn ang="0">
                    <a:pos x="5600" y="15705"/>
                  </a:cxn>
                  <a:cxn ang="0">
                    <a:pos x="1659" y="15469"/>
                  </a:cxn>
                  <a:cxn ang="0">
                    <a:pos x="5722" y="16082"/>
                  </a:cxn>
                  <a:cxn ang="0">
                    <a:pos x="1613" y="16095"/>
                  </a:cxn>
                  <a:cxn ang="0">
                    <a:pos x="6707" y="2941"/>
                  </a:cxn>
                  <a:cxn ang="0">
                    <a:pos x="6895" y="3776"/>
                  </a:cxn>
                  <a:cxn ang="0">
                    <a:pos x="6669" y="4009"/>
                  </a:cxn>
                  <a:cxn ang="0">
                    <a:pos x="458" y="3861"/>
                  </a:cxn>
                  <a:cxn ang="0">
                    <a:pos x="544" y="2979"/>
                  </a:cxn>
                  <a:cxn ang="0">
                    <a:pos x="6787" y="1796"/>
                  </a:cxn>
                  <a:cxn ang="0">
                    <a:pos x="6874" y="2678"/>
                  </a:cxn>
                  <a:cxn ang="0">
                    <a:pos x="664" y="2827"/>
                  </a:cxn>
                  <a:cxn ang="0">
                    <a:pos x="438" y="2594"/>
                  </a:cxn>
                  <a:cxn ang="0">
                    <a:pos x="625" y="1758"/>
                  </a:cxn>
                  <a:cxn ang="0">
                    <a:pos x="6849" y="673"/>
                  </a:cxn>
                  <a:cxn ang="0">
                    <a:pos x="6826" y="1565"/>
                  </a:cxn>
                  <a:cxn ang="0">
                    <a:pos x="578" y="1617"/>
                  </a:cxn>
                  <a:cxn ang="0">
                    <a:pos x="446" y="750"/>
                  </a:cxn>
                </a:cxnLst>
                <a:rect l="0" t="0" r="r" b="b"/>
                <a:pathLst>
                  <a:path w="7333" h="17750">
                    <a:moveTo>
                      <a:pt x="152" y="0"/>
                    </a:moveTo>
                    <a:lnTo>
                      <a:pt x="7181" y="0"/>
                    </a:lnTo>
                    <a:lnTo>
                      <a:pt x="7196" y="1"/>
                    </a:lnTo>
                    <a:lnTo>
                      <a:pt x="7211" y="3"/>
                    </a:lnTo>
                    <a:lnTo>
                      <a:pt x="7225" y="7"/>
                    </a:lnTo>
                    <a:lnTo>
                      <a:pt x="7240" y="12"/>
                    </a:lnTo>
                    <a:lnTo>
                      <a:pt x="7253" y="19"/>
                    </a:lnTo>
                    <a:lnTo>
                      <a:pt x="7265" y="27"/>
                    </a:lnTo>
                    <a:lnTo>
                      <a:pt x="7277" y="36"/>
                    </a:lnTo>
                    <a:lnTo>
                      <a:pt x="7287" y="44"/>
                    </a:lnTo>
                    <a:lnTo>
                      <a:pt x="7297" y="55"/>
                    </a:lnTo>
                    <a:lnTo>
                      <a:pt x="7306" y="68"/>
                    </a:lnTo>
                    <a:lnTo>
                      <a:pt x="7314" y="80"/>
                    </a:lnTo>
                    <a:lnTo>
                      <a:pt x="7321" y="93"/>
                    </a:lnTo>
                    <a:lnTo>
                      <a:pt x="7325" y="108"/>
                    </a:lnTo>
                    <a:lnTo>
                      <a:pt x="7329" y="122"/>
                    </a:lnTo>
                    <a:lnTo>
                      <a:pt x="7332" y="138"/>
                    </a:lnTo>
                    <a:lnTo>
                      <a:pt x="7333" y="153"/>
                    </a:lnTo>
                    <a:lnTo>
                      <a:pt x="7333" y="17597"/>
                    </a:lnTo>
                    <a:lnTo>
                      <a:pt x="7332" y="17612"/>
                    </a:lnTo>
                    <a:lnTo>
                      <a:pt x="7329" y="17628"/>
                    </a:lnTo>
                    <a:lnTo>
                      <a:pt x="7325" y="17642"/>
                    </a:lnTo>
                    <a:lnTo>
                      <a:pt x="7321" y="17657"/>
                    </a:lnTo>
                    <a:lnTo>
                      <a:pt x="7314" y="17670"/>
                    </a:lnTo>
                    <a:lnTo>
                      <a:pt x="7306" y="17682"/>
                    </a:lnTo>
                    <a:lnTo>
                      <a:pt x="7297" y="17695"/>
                    </a:lnTo>
                    <a:lnTo>
                      <a:pt x="7287" y="17706"/>
                    </a:lnTo>
                    <a:lnTo>
                      <a:pt x="7277" y="17716"/>
                    </a:lnTo>
                    <a:lnTo>
                      <a:pt x="7265" y="17723"/>
                    </a:lnTo>
                    <a:lnTo>
                      <a:pt x="7253" y="17731"/>
                    </a:lnTo>
                    <a:lnTo>
                      <a:pt x="7240" y="17738"/>
                    </a:lnTo>
                    <a:lnTo>
                      <a:pt x="7225" y="17743"/>
                    </a:lnTo>
                    <a:lnTo>
                      <a:pt x="7211" y="17747"/>
                    </a:lnTo>
                    <a:lnTo>
                      <a:pt x="7196" y="17749"/>
                    </a:lnTo>
                    <a:lnTo>
                      <a:pt x="7181" y="17750"/>
                    </a:lnTo>
                    <a:lnTo>
                      <a:pt x="152" y="17750"/>
                    </a:lnTo>
                    <a:lnTo>
                      <a:pt x="136" y="17749"/>
                    </a:lnTo>
                    <a:lnTo>
                      <a:pt x="121" y="17747"/>
                    </a:lnTo>
                    <a:lnTo>
                      <a:pt x="106" y="17743"/>
                    </a:lnTo>
                    <a:lnTo>
                      <a:pt x="93" y="17738"/>
                    </a:lnTo>
                    <a:lnTo>
                      <a:pt x="80" y="17731"/>
                    </a:lnTo>
                    <a:lnTo>
                      <a:pt x="68" y="17723"/>
                    </a:lnTo>
                    <a:lnTo>
                      <a:pt x="55" y="17716"/>
                    </a:lnTo>
                    <a:lnTo>
                      <a:pt x="44" y="17706"/>
                    </a:lnTo>
                    <a:lnTo>
                      <a:pt x="34" y="17695"/>
                    </a:lnTo>
                    <a:lnTo>
                      <a:pt x="26" y="17682"/>
                    </a:lnTo>
                    <a:lnTo>
                      <a:pt x="19" y="17670"/>
                    </a:lnTo>
                    <a:lnTo>
                      <a:pt x="12" y="17657"/>
                    </a:lnTo>
                    <a:lnTo>
                      <a:pt x="7" y="17642"/>
                    </a:lnTo>
                    <a:lnTo>
                      <a:pt x="3" y="17628"/>
                    </a:lnTo>
                    <a:lnTo>
                      <a:pt x="1" y="17612"/>
                    </a:lnTo>
                    <a:lnTo>
                      <a:pt x="0" y="17597"/>
                    </a:lnTo>
                    <a:lnTo>
                      <a:pt x="0" y="153"/>
                    </a:lnTo>
                    <a:lnTo>
                      <a:pt x="1" y="138"/>
                    </a:lnTo>
                    <a:lnTo>
                      <a:pt x="3" y="122"/>
                    </a:lnTo>
                    <a:lnTo>
                      <a:pt x="7" y="108"/>
                    </a:lnTo>
                    <a:lnTo>
                      <a:pt x="12" y="93"/>
                    </a:lnTo>
                    <a:lnTo>
                      <a:pt x="19" y="80"/>
                    </a:lnTo>
                    <a:lnTo>
                      <a:pt x="26" y="68"/>
                    </a:lnTo>
                    <a:lnTo>
                      <a:pt x="34" y="55"/>
                    </a:lnTo>
                    <a:lnTo>
                      <a:pt x="44" y="44"/>
                    </a:lnTo>
                    <a:lnTo>
                      <a:pt x="55" y="36"/>
                    </a:lnTo>
                    <a:lnTo>
                      <a:pt x="68" y="27"/>
                    </a:lnTo>
                    <a:lnTo>
                      <a:pt x="80" y="19"/>
                    </a:lnTo>
                    <a:lnTo>
                      <a:pt x="93" y="12"/>
                    </a:lnTo>
                    <a:lnTo>
                      <a:pt x="106" y="7"/>
                    </a:lnTo>
                    <a:lnTo>
                      <a:pt x="121" y="3"/>
                    </a:lnTo>
                    <a:lnTo>
                      <a:pt x="136" y="1"/>
                    </a:lnTo>
                    <a:lnTo>
                      <a:pt x="152" y="0"/>
                    </a:lnTo>
                    <a:close/>
                    <a:moveTo>
                      <a:pt x="704" y="11207"/>
                    </a:moveTo>
                    <a:lnTo>
                      <a:pt x="6628" y="11207"/>
                    </a:lnTo>
                    <a:lnTo>
                      <a:pt x="6642" y="11207"/>
                    </a:lnTo>
                    <a:lnTo>
                      <a:pt x="6655" y="11208"/>
                    </a:lnTo>
                    <a:lnTo>
                      <a:pt x="6669" y="11209"/>
                    </a:lnTo>
                    <a:lnTo>
                      <a:pt x="6682" y="11211"/>
                    </a:lnTo>
                    <a:lnTo>
                      <a:pt x="6694" y="11215"/>
                    </a:lnTo>
                    <a:lnTo>
                      <a:pt x="6707" y="11218"/>
                    </a:lnTo>
                    <a:lnTo>
                      <a:pt x="6720" y="11221"/>
                    </a:lnTo>
                    <a:lnTo>
                      <a:pt x="6732" y="11226"/>
                    </a:lnTo>
                    <a:lnTo>
                      <a:pt x="6744" y="11231"/>
                    </a:lnTo>
                    <a:lnTo>
                      <a:pt x="6755" y="11237"/>
                    </a:lnTo>
                    <a:lnTo>
                      <a:pt x="6766" y="11242"/>
                    </a:lnTo>
                    <a:lnTo>
                      <a:pt x="6777" y="11249"/>
                    </a:lnTo>
                    <a:lnTo>
                      <a:pt x="6787" y="11256"/>
                    </a:lnTo>
                    <a:lnTo>
                      <a:pt x="6797" y="11263"/>
                    </a:lnTo>
                    <a:lnTo>
                      <a:pt x="6807" y="11271"/>
                    </a:lnTo>
                    <a:lnTo>
                      <a:pt x="6817" y="11279"/>
                    </a:lnTo>
                    <a:lnTo>
                      <a:pt x="6826" y="11288"/>
                    </a:lnTo>
                    <a:lnTo>
                      <a:pt x="6834" y="11297"/>
                    </a:lnTo>
                    <a:lnTo>
                      <a:pt x="6842" y="11307"/>
                    </a:lnTo>
                    <a:lnTo>
                      <a:pt x="6849" y="11316"/>
                    </a:lnTo>
                    <a:lnTo>
                      <a:pt x="6856" y="11327"/>
                    </a:lnTo>
                    <a:lnTo>
                      <a:pt x="6863" y="11337"/>
                    </a:lnTo>
                    <a:lnTo>
                      <a:pt x="6868" y="11348"/>
                    </a:lnTo>
                    <a:lnTo>
                      <a:pt x="6874" y="11358"/>
                    </a:lnTo>
                    <a:lnTo>
                      <a:pt x="6879" y="11370"/>
                    </a:lnTo>
                    <a:lnTo>
                      <a:pt x="6883" y="11381"/>
                    </a:lnTo>
                    <a:lnTo>
                      <a:pt x="6887" y="11392"/>
                    </a:lnTo>
                    <a:lnTo>
                      <a:pt x="6889" y="11404"/>
                    </a:lnTo>
                    <a:lnTo>
                      <a:pt x="6893" y="11417"/>
                    </a:lnTo>
                    <a:lnTo>
                      <a:pt x="6894" y="11429"/>
                    </a:lnTo>
                    <a:lnTo>
                      <a:pt x="6895" y="11442"/>
                    </a:lnTo>
                    <a:lnTo>
                      <a:pt x="6895" y="11454"/>
                    </a:lnTo>
                    <a:lnTo>
                      <a:pt x="6895" y="12041"/>
                    </a:lnTo>
                    <a:lnTo>
                      <a:pt x="6895" y="12054"/>
                    </a:lnTo>
                    <a:lnTo>
                      <a:pt x="6894" y="12067"/>
                    </a:lnTo>
                    <a:lnTo>
                      <a:pt x="6893" y="12079"/>
                    </a:lnTo>
                    <a:lnTo>
                      <a:pt x="6889" y="12091"/>
                    </a:lnTo>
                    <a:lnTo>
                      <a:pt x="6887" y="12103"/>
                    </a:lnTo>
                    <a:lnTo>
                      <a:pt x="6883" y="12115"/>
                    </a:lnTo>
                    <a:lnTo>
                      <a:pt x="6879" y="12127"/>
                    </a:lnTo>
                    <a:lnTo>
                      <a:pt x="6874" y="12138"/>
                    </a:lnTo>
                    <a:lnTo>
                      <a:pt x="6868" y="12149"/>
                    </a:lnTo>
                    <a:lnTo>
                      <a:pt x="6863" y="12160"/>
                    </a:lnTo>
                    <a:lnTo>
                      <a:pt x="6856" y="12170"/>
                    </a:lnTo>
                    <a:lnTo>
                      <a:pt x="6849" y="12180"/>
                    </a:lnTo>
                    <a:lnTo>
                      <a:pt x="6842" y="12190"/>
                    </a:lnTo>
                    <a:lnTo>
                      <a:pt x="6834" y="12199"/>
                    </a:lnTo>
                    <a:lnTo>
                      <a:pt x="6826" y="12208"/>
                    </a:lnTo>
                    <a:lnTo>
                      <a:pt x="6817" y="12216"/>
                    </a:lnTo>
                    <a:lnTo>
                      <a:pt x="6807" y="12224"/>
                    </a:lnTo>
                    <a:lnTo>
                      <a:pt x="6797" y="12232"/>
                    </a:lnTo>
                    <a:lnTo>
                      <a:pt x="6787" y="12240"/>
                    </a:lnTo>
                    <a:lnTo>
                      <a:pt x="6777" y="12246"/>
                    </a:lnTo>
                    <a:lnTo>
                      <a:pt x="6766" y="12253"/>
                    </a:lnTo>
                    <a:lnTo>
                      <a:pt x="6755" y="12260"/>
                    </a:lnTo>
                    <a:lnTo>
                      <a:pt x="6744" y="12265"/>
                    </a:lnTo>
                    <a:lnTo>
                      <a:pt x="6732" y="12270"/>
                    </a:lnTo>
                    <a:lnTo>
                      <a:pt x="6720" y="12274"/>
                    </a:lnTo>
                    <a:lnTo>
                      <a:pt x="6707" y="12279"/>
                    </a:lnTo>
                    <a:lnTo>
                      <a:pt x="6694" y="12282"/>
                    </a:lnTo>
                    <a:lnTo>
                      <a:pt x="6682" y="12284"/>
                    </a:lnTo>
                    <a:lnTo>
                      <a:pt x="6669" y="12286"/>
                    </a:lnTo>
                    <a:lnTo>
                      <a:pt x="6655" y="12287"/>
                    </a:lnTo>
                    <a:lnTo>
                      <a:pt x="6642" y="12289"/>
                    </a:lnTo>
                    <a:lnTo>
                      <a:pt x="6628" y="12290"/>
                    </a:lnTo>
                    <a:lnTo>
                      <a:pt x="704" y="12290"/>
                    </a:lnTo>
                    <a:lnTo>
                      <a:pt x="691" y="12289"/>
                    </a:lnTo>
                    <a:lnTo>
                      <a:pt x="678" y="12287"/>
                    </a:lnTo>
                    <a:lnTo>
                      <a:pt x="664" y="12286"/>
                    </a:lnTo>
                    <a:lnTo>
                      <a:pt x="651" y="12284"/>
                    </a:lnTo>
                    <a:lnTo>
                      <a:pt x="638" y="12282"/>
                    </a:lnTo>
                    <a:lnTo>
                      <a:pt x="625" y="12279"/>
                    </a:lnTo>
                    <a:lnTo>
                      <a:pt x="613" y="12274"/>
                    </a:lnTo>
                    <a:lnTo>
                      <a:pt x="601" y="12270"/>
                    </a:lnTo>
                    <a:lnTo>
                      <a:pt x="589" y="12265"/>
                    </a:lnTo>
                    <a:lnTo>
                      <a:pt x="578" y="12260"/>
                    </a:lnTo>
                    <a:lnTo>
                      <a:pt x="566" y="12253"/>
                    </a:lnTo>
                    <a:lnTo>
                      <a:pt x="556" y="12246"/>
                    </a:lnTo>
                    <a:lnTo>
                      <a:pt x="544" y="12240"/>
                    </a:lnTo>
                    <a:lnTo>
                      <a:pt x="534" y="12232"/>
                    </a:lnTo>
                    <a:lnTo>
                      <a:pt x="524" y="12224"/>
                    </a:lnTo>
                    <a:lnTo>
                      <a:pt x="516" y="12216"/>
                    </a:lnTo>
                    <a:lnTo>
                      <a:pt x="507" y="12208"/>
                    </a:lnTo>
                    <a:lnTo>
                      <a:pt x="498" y="12199"/>
                    </a:lnTo>
                    <a:lnTo>
                      <a:pt x="490" y="12190"/>
                    </a:lnTo>
                    <a:lnTo>
                      <a:pt x="483" y="12180"/>
                    </a:lnTo>
                    <a:lnTo>
                      <a:pt x="476" y="12170"/>
                    </a:lnTo>
                    <a:lnTo>
                      <a:pt x="469" y="12160"/>
                    </a:lnTo>
                    <a:lnTo>
                      <a:pt x="463" y="12149"/>
                    </a:lnTo>
                    <a:lnTo>
                      <a:pt x="458" y="12138"/>
                    </a:lnTo>
                    <a:lnTo>
                      <a:pt x="454" y="12127"/>
                    </a:lnTo>
                    <a:lnTo>
                      <a:pt x="449" y="12115"/>
                    </a:lnTo>
                    <a:lnTo>
                      <a:pt x="446" y="12103"/>
                    </a:lnTo>
                    <a:lnTo>
                      <a:pt x="442" y="12091"/>
                    </a:lnTo>
                    <a:lnTo>
                      <a:pt x="440" y="12079"/>
                    </a:lnTo>
                    <a:lnTo>
                      <a:pt x="439" y="12067"/>
                    </a:lnTo>
                    <a:lnTo>
                      <a:pt x="438" y="12054"/>
                    </a:lnTo>
                    <a:lnTo>
                      <a:pt x="437" y="12041"/>
                    </a:lnTo>
                    <a:lnTo>
                      <a:pt x="437" y="11454"/>
                    </a:lnTo>
                    <a:lnTo>
                      <a:pt x="438" y="11442"/>
                    </a:lnTo>
                    <a:lnTo>
                      <a:pt x="439" y="11429"/>
                    </a:lnTo>
                    <a:lnTo>
                      <a:pt x="440" y="11417"/>
                    </a:lnTo>
                    <a:lnTo>
                      <a:pt x="442" y="11404"/>
                    </a:lnTo>
                    <a:lnTo>
                      <a:pt x="446" y="11392"/>
                    </a:lnTo>
                    <a:lnTo>
                      <a:pt x="449" y="11381"/>
                    </a:lnTo>
                    <a:lnTo>
                      <a:pt x="454" y="11370"/>
                    </a:lnTo>
                    <a:lnTo>
                      <a:pt x="458" y="11358"/>
                    </a:lnTo>
                    <a:lnTo>
                      <a:pt x="463" y="11348"/>
                    </a:lnTo>
                    <a:lnTo>
                      <a:pt x="469" y="11337"/>
                    </a:lnTo>
                    <a:lnTo>
                      <a:pt x="476" y="11327"/>
                    </a:lnTo>
                    <a:lnTo>
                      <a:pt x="483" y="11316"/>
                    </a:lnTo>
                    <a:lnTo>
                      <a:pt x="490" y="11307"/>
                    </a:lnTo>
                    <a:lnTo>
                      <a:pt x="498" y="11297"/>
                    </a:lnTo>
                    <a:lnTo>
                      <a:pt x="507" y="11288"/>
                    </a:lnTo>
                    <a:lnTo>
                      <a:pt x="516" y="11279"/>
                    </a:lnTo>
                    <a:lnTo>
                      <a:pt x="524" y="11271"/>
                    </a:lnTo>
                    <a:lnTo>
                      <a:pt x="534" y="11263"/>
                    </a:lnTo>
                    <a:lnTo>
                      <a:pt x="544" y="11256"/>
                    </a:lnTo>
                    <a:lnTo>
                      <a:pt x="556" y="11249"/>
                    </a:lnTo>
                    <a:lnTo>
                      <a:pt x="566" y="11242"/>
                    </a:lnTo>
                    <a:lnTo>
                      <a:pt x="578" y="11237"/>
                    </a:lnTo>
                    <a:lnTo>
                      <a:pt x="589" y="11231"/>
                    </a:lnTo>
                    <a:lnTo>
                      <a:pt x="601" y="11226"/>
                    </a:lnTo>
                    <a:lnTo>
                      <a:pt x="613" y="11221"/>
                    </a:lnTo>
                    <a:lnTo>
                      <a:pt x="625" y="11218"/>
                    </a:lnTo>
                    <a:lnTo>
                      <a:pt x="638" y="11215"/>
                    </a:lnTo>
                    <a:lnTo>
                      <a:pt x="651" y="11211"/>
                    </a:lnTo>
                    <a:lnTo>
                      <a:pt x="664" y="11209"/>
                    </a:lnTo>
                    <a:lnTo>
                      <a:pt x="678" y="11208"/>
                    </a:lnTo>
                    <a:lnTo>
                      <a:pt x="691" y="11207"/>
                    </a:lnTo>
                    <a:lnTo>
                      <a:pt x="704" y="11207"/>
                    </a:lnTo>
                    <a:close/>
                    <a:moveTo>
                      <a:pt x="704" y="10024"/>
                    </a:moveTo>
                    <a:lnTo>
                      <a:pt x="6628" y="10024"/>
                    </a:lnTo>
                    <a:lnTo>
                      <a:pt x="6642" y="10024"/>
                    </a:lnTo>
                    <a:lnTo>
                      <a:pt x="6655" y="10025"/>
                    </a:lnTo>
                    <a:lnTo>
                      <a:pt x="6669" y="10027"/>
                    </a:lnTo>
                    <a:lnTo>
                      <a:pt x="6682" y="10029"/>
                    </a:lnTo>
                    <a:lnTo>
                      <a:pt x="6694" y="10032"/>
                    </a:lnTo>
                    <a:lnTo>
                      <a:pt x="6707" y="10035"/>
                    </a:lnTo>
                    <a:lnTo>
                      <a:pt x="6720" y="10039"/>
                    </a:lnTo>
                    <a:lnTo>
                      <a:pt x="6732" y="10043"/>
                    </a:lnTo>
                    <a:lnTo>
                      <a:pt x="6744" y="10049"/>
                    </a:lnTo>
                    <a:lnTo>
                      <a:pt x="6755" y="10054"/>
                    </a:lnTo>
                    <a:lnTo>
                      <a:pt x="6766" y="10060"/>
                    </a:lnTo>
                    <a:lnTo>
                      <a:pt x="6777" y="10066"/>
                    </a:lnTo>
                    <a:lnTo>
                      <a:pt x="6787" y="10073"/>
                    </a:lnTo>
                    <a:lnTo>
                      <a:pt x="6797" y="10081"/>
                    </a:lnTo>
                    <a:lnTo>
                      <a:pt x="6807" y="10089"/>
                    </a:lnTo>
                    <a:lnTo>
                      <a:pt x="6817" y="10096"/>
                    </a:lnTo>
                    <a:lnTo>
                      <a:pt x="6826" y="10105"/>
                    </a:lnTo>
                    <a:lnTo>
                      <a:pt x="6834" y="10114"/>
                    </a:lnTo>
                    <a:lnTo>
                      <a:pt x="6842" y="10124"/>
                    </a:lnTo>
                    <a:lnTo>
                      <a:pt x="6849" y="10134"/>
                    </a:lnTo>
                    <a:lnTo>
                      <a:pt x="6856" y="10144"/>
                    </a:lnTo>
                    <a:lnTo>
                      <a:pt x="6863" y="10154"/>
                    </a:lnTo>
                    <a:lnTo>
                      <a:pt x="6868" y="10165"/>
                    </a:lnTo>
                    <a:lnTo>
                      <a:pt x="6874" y="10175"/>
                    </a:lnTo>
                    <a:lnTo>
                      <a:pt x="6879" y="10187"/>
                    </a:lnTo>
                    <a:lnTo>
                      <a:pt x="6883" y="10198"/>
                    </a:lnTo>
                    <a:lnTo>
                      <a:pt x="6887" y="10211"/>
                    </a:lnTo>
                    <a:lnTo>
                      <a:pt x="6889" y="10222"/>
                    </a:lnTo>
                    <a:lnTo>
                      <a:pt x="6893" y="10234"/>
                    </a:lnTo>
                    <a:lnTo>
                      <a:pt x="6894" y="10246"/>
                    </a:lnTo>
                    <a:lnTo>
                      <a:pt x="6895" y="10260"/>
                    </a:lnTo>
                    <a:lnTo>
                      <a:pt x="6895" y="10272"/>
                    </a:lnTo>
                    <a:lnTo>
                      <a:pt x="6895" y="10859"/>
                    </a:lnTo>
                    <a:lnTo>
                      <a:pt x="6895" y="10872"/>
                    </a:lnTo>
                    <a:lnTo>
                      <a:pt x="6894" y="10884"/>
                    </a:lnTo>
                    <a:lnTo>
                      <a:pt x="6893" y="10896"/>
                    </a:lnTo>
                    <a:lnTo>
                      <a:pt x="6889" y="10908"/>
                    </a:lnTo>
                    <a:lnTo>
                      <a:pt x="6887" y="10921"/>
                    </a:lnTo>
                    <a:lnTo>
                      <a:pt x="6883" y="10933"/>
                    </a:lnTo>
                    <a:lnTo>
                      <a:pt x="6879" y="10944"/>
                    </a:lnTo>
                    <a:lnTo>
                      <a:pt x="6874" y="10955"/>
                    </a:lnTo>
                    <a:lnTo>
                      <a:pt x="6868" y="10966"/>
                    </a:lnTo>
                    <a:lnTo>
                      <a:pt x="6863" y="10977"/>
                    </a:lnTo>
                    <a:lnTo>
                      <a:pt x="6856" y="10987"/>
                    </a:lnTo>
                    <a:lnTo>
                      <a:pt x="6849" y="10997"/>
                    </a:lnTo>
                    <a:lnTo>
                      <a:pt x="6842" y="11007"/>
                    </a:lnTo>
                    <a:lnTo>
                      <a:pt x="6834" y="11016"/>
                    </a:lnTo>
                    <a:lnTo>
                      <a:pt x="6826" y="11025"/>
                    </a:lnTo>
                    <a:lnTo>
                      <a:pt x="6817" y="11034"/>
                    </a:lnTo>
                    <a:lnTo>
                      <a:pt x="6807" y="11043"/>
                    </a:lnTo>
                    <a:lnTo>
                      <a:pt x="6797" y="11050"/>
                    </a:lnTo>
                    <a:lnTo>
                      <a:pt x="6787" y="11057"/>
                    </a:lnTo>
                    <a:lnTo>
                      <a:pt x="6777" y="11064"/>
                    </a:lnTo>
                    <a:lnTo>
                      <a:pt x="6766" y="11070"/>
                    </a:lnTo>
                    <a:lnTo>
                      <a:pt x="6755" y="11077"/>
                    </a:lnTo>
                    <a:lnTo>
                      <a:pt x="6744" y="11083"/>
                    </a:lnTo>
                    <a:lnTo>
                      <a:pt x="6732" y="11087"/>
                    </a:lnTo>
                    <a:lnTo>
                      <a:pt x="6720" y="11092"/>
                    </a:lnTo>
                    <a:lnTo>
                      <a:pt x="6707" y="11096"/>
                    </a:lnTo>
                    <a:lnTo>
                      <a:pt x="6694" y="11099"/>
                    </a:lnTo>
                    <a:lnTo>
                      <a:pt x="6682" y="11102"/>
                    </a:lnTo>
                    <a:lnTo>
                      <a:pt x="6669" y="11104"/>
                    </a:lnTo>
                    <a:lnTo>
                      <a:pt x="6655" y="11106"/>
                    </a:lnTo>
                    <a:lnTo>
                      <a:pt x="6642" y="11106"/>
                    </a:lnTo>
                    <a:lnTo>
                      <a:pt x="6628" y="11107"/>
                    </a:lnTo>
                    <a:lnTo>
                      <a:pt x="704" y="11107"/>
                    </a:lnTo>
                    <a:lnTo>
                      <a:pt x="691" y="11106"/>
                    </a:lnTo>
                    <a:lnTo>
                      <a:pt x="678" y="11106"/>
                    </a:lnTo>
                    <a:lnTo>
                      <a:pt x="664" y="11104"/>
                    </a:lnTo>
                    <a:lnTo>
                      <a:pt x="651" y="11102"/>
                    </a:lnTo>
                    <a:lnTo>
                      <a:pt x="638" y="11099"/>
                    </a:lnTo>
                    <a:lnTo>
                      <a:pt x="625" y="11096"/>
                    </a:lnTo>
                    <a:lnTo>
                      <a:pt x="613" y="11092"/>
                    </a:lnTo>
                    <a:lnTo>
                      <a:pt x="601" y="11087"/>
                    </a:lnTo>
                    <a:lnTo>
                      <a:pt x="589" y="11083"/>
                    </a:lnTo>
                    <a:lnTo>
                      <a:pt x="578" y="11077"/>
                    </a:lnTo>
                    <a:lnTo>
                      <a:pt x="566" y="11070"/>
                    </a:lnTo>
                    <a:lnTo>
                      <a:pt x="556" y="11064"/>
                    </a:lnTo>
                    <a:lnTo>
                      <a:pt x="544" y="11057"/>
                    </a:lnTo>
                    <a:lnTo>
                      <a:pt x="534" y="11050"/>
                    </a:lnTo>
                    <a:lnTo>
                      <a:pt x="524" y="11043"/>
                    </a:lnTo>
                    <a:lnTo>
                      <a:pt x="516" y="11034"/>
                    </a:lnTo>
                    <a:lnTo>
                      <a:pt x="507" y="11025"/>
                    </a:lnTo>
                    <a:lnTo>
                      <a:pt x="498" y="11016"/>
                    </a:lnTo>
                    <a:lnTo>
                      <a:pt x="490" y="11007"/>
                    </a:lnTo>
                    <a:lnTo>
                      <a:pt x="483" y="10997"/>
                    </a:lnTo>
                    <a:lnTo>
                      <a:pt x="476" y="10987"/>
                    </a:lnTo>
                    <a:lnTo>
                      <a:pt x="469" y="10977"/>
                    </a:lnTo>
                    <a:lnTo>
                      <a:pt x="463" y="10966"/>
                    </a:lnTo>
                    <a:lnTo>
                      <a:pt x="458" y="10955"/>
                    </a:lnTo>
                    <a:lnTo>
                      <a:pt x="454" y="10944"/>
                    </a:lnTo>
                    <a:lnTo>
                      <a:pt x="449" y="10933"/>
                    </a:lnTo>
                    <a:lnTo>
                      <a:pt x="446" y="10921"/>
                    </a:lnTo>
                    <a:lnTo>
                      <a:pt x="442" y="10908"/>
                    </a:lnTo>
                    <a:lnTo>
                      <a:pt x="440" y="10896"/>
                    </a:lnTo>
                    <a:lnTo>
                      <a:pt x="439" y="10884"/>
                    </a:lnTo>
                    <a:lnTo>
                      <a:pt x="438" y="10872"/>
                    </a:lnTo>
                    <a:lnTo>
                      <a:pt x="437" y="10859"/>
                    </a:lnTo>
                    <a:lnTo>
                      <a:pt x="437" y="10272"/>
                    </a:lnTo>
                    <a:lnTo>
                      <a:pt x="438" y="10260"/>
                    </a:lnTo>
                    <a:lnTo>
                      <a:pt x="439" y="10246"/>
                    </a:lnTo>
                    <a:lnTo>
                      <a:pt x="440" y="10234"/>
                    </a:lnTo>
                    <a:lnTo>
                      <a:pt x="442" y="10222"/>
                    </a:lnTo>
                    <a:lnTo>
                      <a:pt x="446" y="10211"/>
                    </a:lnTo>
                    <a:lnTo>
                      <a:pt x="449" y="10198"/>
                    </a:lnTo>
                    <a:lnTo>
                      <a:pt x="454" y="10187"/>
                    </a:lnTo>
                    <a:lnTo>
                      <a:pt x="458" y="10175"/>
                    </a:lnTo>
                    <a:lnTo>
                      <a:pt x="463" y="10165"/>
                    </a:lnTo>
                    <a:lnTo>
                      <a:pt x="469" y="10154"/>
                    </a:lnTo>
                    <a:lnTo>
                      <a:pt x="476" y="10144"/>
                    </a:lnTo>
                    <a:lnTo>
                      <a:pt x="483" y="10134"/>
                    </a:lnTo>
                    <a:lnTo>
                      <a:pt x="490" y="10124"/>
                    </a:lnTo>
                    <a:lnTo>
                      <a:pt x="498" y="10114"/>
                    </a:lnTo>
                    <a:lnTo>
                      <a:pt x="507" y="10105"/>
                    </a:lnTo>
                    <a:lnTo>
                      <a:pt x="516" y="10096"/>
                    </a:lnTo>
                    <a:lnTo>
                      <a:pt x="524" y="10089"/>
                    </a:lnTo>
                    <a:lnTo>
                      <a:pt x="534" y="10081"/>
                    </a:lnTo>
                    <a:lnTo>
                      <a:pt x="544" y="10073"/>
                    </a:lnTo>
                    <a:lnTo>
                      <a:pt x="556" y="10066"/>
                    </a:lnTo>
                    <a:lnTo>
                      <a:pt x="566" y="10060"/>
                    </a:lnTo>
                    <a:lnTo>
                      <a:pt x="578" y="10054"/>
                    </a:lnTo>
                    <a:lnTo>
                      <a:pt x="589" y="10049"/>
                    </a:lnTo>
                    <a:lnTo>
                      <a:pt x="601" y="10043"/>
                    </a:lnTo>
                    <a:lnTo>
                      <a:pt x="613" y="10039"/>
                    </a:lnTo>
                    <a:lnTo>
                      <a:pt x="625" y="10035"/>
                    </a:lnTo>
                    <a:lnTo>
                      <a:pt x="638" y="10032"/>
                    </a:lnTo>
                    <a:lnTo>
                      <a:pt x="651" y="10029"/>
                    </a:lnTo>
                    <a:lnTo>
                      <a:pt x="664" y="10027"/>
                    </a:lnTo>
                    <a:lnTo>
                      <a:pt x="678" y="10025"/>
                    </a:lnTo>
                    <a:lnTo>
                      <a:pt x="691" y="10024"/>
                    </a:lnTo>
                    <a:lnTo>
                      <a:pt x="704" y="10024"/>
                    </a:lnTo>
                    <a:close/>
                    <a:moveTo>
                      <a:pt x="704" y="8842"/>
                    </a:moveTo>
                    <a:lnTo>
                      <a:pt x="6628" y="8842"/>
                    </a:lnTo>
                    <a:lnTo>
                      <a:pt x="6642" y="8842"/>
                    </a:lnTo>
                    <a:lnTo>
                      <a:pt x="6655" y="8843"/>
                    </a:lnTo>
                    <a:lnTo>
                      <a:pt x="6669" y="8845"/>
                    </a:lnTo>
                    <a:lnTo>
                      <a:pt x="6682" y="8846"/>
                    </a:lnTo>
                    <a:lnTo>
                      <a:pt x="6694" y="8849"/>
                    </a:lnTo>
                    <a:lnTo>
                      <a:pt x="6707" y="8853"/>
                    </a:lnTo>
                    <a:lnTo>
                      <a:pt x="6720" y="8857"/>
                    </a:lnTo>
                    <a:lnTo>
                      <a:pt x="6732" y="8862"/>
                    </a:lnTo>
                    <a:lnTo>
                      <a:pt x="6744" y="8866"/>
                    </a:lnTo>
                    <a:lnTo>
                      <a:pt x="6755" y="8872"/>
                    </a:lnTo>
                    <a:lnTo>
                      <a:pt x="6766" y="8877"/>
                    </a:lnTo>
                    <a:lnTo>
                      <a:pt x="6777" y="8884"/>
                    </a:lnTo>
                    <a:lnTo>
                      <a:pt x="6787" y="8891"/>
                    </a:lnTo>
                    <a:lnTo>
                      <a:pt x="6797" y="8898"/>
                    </a:lnTo>
                    <a:lnTo>
                      <a:pt x="6807" y="8906"/>
                    </a:lnTo>
                    <a:lnTo>
                      <a:pt x="6817" y="8915"/>
                    </a:lnTo>
                    <a:lnTo>
                      <a:pt x="6826" y="8923"/>
                    </a:lnTo>
                    <a:lnTo>
                      <a:pt x="6834" y="8932"/>
                    </a:lnTo>
                    <a:lnTo>
                      <a:pt x="6842" y="8942"/>
                    </a:lnTo>
                    <a:lnTo>
                      <a:pt x="6849" y="8952"/>
                    </a:lnTo>
                    <a:lnTo>
                      <a:pt x="6856" y="8962"/>
                    </a:lnTo>
                    <a:lnTo>
                      <a:pt x="6863" y="8972"/>
                    </a:lnTo>
                    <a:lnTo>
                      <a:pt x="6868" y="8983"/>
                    </a:lnTo>
                    <a:lnTo>
                      <a:pt x="6874" y="8994"/>
                    </a:lnTo>
                    <a:lnTo>
                      <a:pt x="6879" y="9005"/>
                    </a:lnTo>
                    <a:lnTo>
                      <a:pt x="6883" y="9016"/>
                    </a:lnTo>
                    <a:lnTo>
                      <a:pt x="6887" y="9028"/>
                    </a:lnTo>
                    <a:lnTo>
                      <a:pt x="6889" y="9039"/>
                    </a:lnTo>
                    <a:lnTo>
                      <a:pt x="6893" y="9051"/>
                    </a:lnTo>
                    <a:lnTo>
                      <a:pt x="6894" y="9065"/>
                    </a:lnTo>
                    <a:lnTo>
                      <a:pt x="6895" y="9077"/>
                    </a:lnTo>
                    <a:lnTo>
                      <a:pt x="6895" y="9089"/>
                    </a:lnTo>
                    <a:lnTo>
                      <a:pt x="6895" y="9676"/>
                    </a:lnTo>
                    <a:lnTo>
                      <a:pt x="6895" y="9689"/>
                    </a:lnTo>
                    <a:lnTo>
                      <a:pt x="6894" y="9701"/>
                    </a:lnTo>
                    <a:lnTo>
                      <a:pt x="6893" y="9714"/>
                    </a:lnTo>
                    <a:lnTo>
                      <a:pt x="6889" y="9726"/>
                    </a:lnTo>
                    <a:lnTo>
                      <a:pt x="6887" y="9738"/>
                    </a:lnTo>
                    <a:lnTo>
                      <a:pt x="6883" y="9750"/>
                    </a:lnTo>
                    <a:lnTo>
                      <a:pt x="6879" y="9761"/>
                    </a:lnTo>
                    <a:lnTo>
                      <a:pt x="6874" y="9772"/>
                    </a:lnTo>
                    <a:lnTo>
                      <a:pt x="6868" y="9784"/>
                    </a:lnTo>
                    <a:lnTo>
                      <a:pt x="6863" y="9795"/>
                    </a:lnTo>
                    <a:lnTo>
                      <a:pt x="6856" y="9805"/>
                    </a:lnTo>
                    <a:lnTo>
                      <a:pt x="6849" y="9815"/>
                    </a:lnTo>
                    <a:lnTo>
                      <a:pt x="6842" y="9825"/>
                    </a:lnTo>
                    <a:lnTo>
                      <a:pt x="6834" y="9834"/>
                    </a:lnTo>
                    <a:lnTo>
                      <a:pt x="6826" y="9842"/>
                    </a:lnTo>
                    <a:lnTo>
                      <a:pt x="6817" y="9851"/>
                    </a:lnTo>
                    <a:lnTo>
                      <a:pt x="6807" y="9860"/>
                    </a:lnTo>
                    <a:lnTo>
                      <a:pt x="6797" y="9868"/>
                    </a:lnTo>
                    <a:lnTo>
                      <a:pt x="6787" y="9875"/>
                    </a:lnTo>
                    <a:lnTo>
                      <a:pt x="6777" y="9882"/>
                    </a:lnTo>
                    <a:lnTo>
                      <a:pt x="6766" y="9888"/>
                    </a:lnTo>
                    <a:lnTo>
                      <a:pt x="6755" y="9895"/>
                    </a:lnTo>
                    <a:lnTo>
                      <a:pt x="6744" y="9900"/>
                    </a:lnTo>
                    <a:lnTo>
                      <a:pt x="6732" y="9905"/>
                    </a:lnTo>
                    <a:lnTo>
                      <a:pt x="6720" y="9909"/>
                    </a:lnTo>
                    <a:lnTo>
                      <a:pt x="6707" y="9913"/>
                    </a:lnTo>
                    <a:lnTo>
                      <a:pt x="6694" y="9917"/>
                    </a:lnTo>
                    <a:lnTo>
                      <a:pt x="6682" y="9919"/>
                    </a:lnTo>
                    <a:lnTo>
                      <a:pt x="6669" y="9921"/>
                    </a:lnTo>
                    <a:lnTo>
                      <a:pt x="6655" y="9923"/>
                    </a:lnTo>
                    <a:lnTo>
                      <a:pt x="6642" y="9924"/>
                    </a:lnTo>
                    <a:lnTo>
                      <a:pt x="6628" y="9924"/>
                    </a:lnTo>
                    <a:lnTo>
                      <a:pt x="704" y="9924"/>
                    </a:lnTo>
                    <a:lnTo>
                      <a:pt x="691" y="9924"/>
                    </a:lnTo>
                    <a:lnTo>
                      <a:pt x="678" y="9923"/>
                    </a:lnTo>
                    <a:lnTo>
                      <a:pt x="664" y="9921"/>
                    </a:lnTo>
                    <a:lnTo>
                      <a:pt x="651" y="9919"/>
                    </a:lnTo>
                    <a:lnTo>
                      <a:pt x="638" y="9917"/>
                    </a:lnTo>
                    <a:lnTo>
                      <a:pt x="625" y="9913"/>
                    </a:lnTo>
                    <a:lnTo>
                      <a:pt x="613" y="9909"/>
                    </a:lnTo>
                    <a:lnTo>
                      <a:pt x="601" y="9905"/>
                    </a:lnTo>
                    <a:lnTo>
                      <a:pt x="589" y="9900"/>
                    </a:lnTo>
                    <a:lnTo>
                      <a:pt x="578" y="9895"/>
                    </a:lnTo>
                    <a:lnTo>
                      <a:pt x="566" y="9888"/>
                    </a:lnTo>
                    <a:lnTo>
                      <a:pt x="556" y="9882"/>
                    </a:lnTo>
                    <a:lnTo>
                      <a:pt x="544" y="9875"/>
                    </a:lnTo>
                    <a:lnTo>
                      <a:pt x="534" y="9868"/>
                    </a:lnTo>
                    <a:lnTo>
                      <a:pt x="524" y="9860"/>
                    </a:lnTo>
                    <a:lnTo>
                      <a:pt x="516" y="9851"/>
                    </a:lnTo>
                    <a:lnTo>
                      <a:pt x="507" y="9842"/>
                    </a:lnTo>
                    <a:lnTo>
                      <a:pt x="498" y="9834"/>
                    </a:lnTo>
                    <a:lnTo>
                      <a:pt x="490" y="9825"/>
                    </a:lnTo>
                    <a:lnTo>
                      <a:pt x="483" y="9815"/>
                    </a:lnTo>
                    <a:lnTo>
                      <a:pt x="476" y="9805"/>
                    </a:lnTo>
                    <a:lnTo>
                      <a:pt x="469" y="9795"/>
                    </a:lnTo>
                    <a:lnTo>
                      <a:pt x="463" y="9784"/>
                    </a:lnTo>
                    <a:lnTo>
                      <a:pt x="458" y="9772"/>
                    </a:lnTo>
                    <a:lnTo>
                      <a:pt x="454" y="9761"/>
                    </a:lnTo>
                    <a:lnTo>
                      <a:pt x="449" y="9750"/>
                    </a:lnTo>
                    <a:lnTo>
                      <a:pt x="446" y="9738"/>
                    </a:lnTo>
                    <a:lnTo>
                      <a:pt x="442" y="9726"/>
                    </a:lnTo>
                    <a:lnTo>
                      <a:pt x="440" y="9714"/>
                    </a:lnTo>
                    <a:lnTo>
                      <a:pt x="439" y="9701"/>
                    </a:lnTo>
                    <a:lnTo>
                      <a:pt x="438" y="9689"/>
                    </a:lnTo>
                    <a:lnTo>
                      <a:pt x="437" y="9676"/>
                    </a:lnTo>
                    <a:lnTo>
                      <a:pt x="437" y="9089"/>
                    </a:lnTo>
                    <a:lnTo>
                      <a:pt x="438" y="9077"/>
                    </a:lnTo>
                    <a:lnTo>
                      <a:pt x="439" y="9065"/>
                    </a:lnTo>
                    <a:lnTo>
                      <a:pt x="440" y="9051"/>
                    </a:lnTo>
                    <a:lnTo>
                      <a:pt x="442" y="9039"/>
                    </a:lnTo>
                    <a:lnTo>
                      <a:pt x="446" y="9028"/>
                    </a:lnTo>
                    <a:lnTo>
                      <a:pt x="449" y="9016"/>
                    </a:lnTo>
                    <a:lnTo>
                      <a:pt x="454" y="9005"/>
                    </a:lnTo>
                    <a:lnTo>
                      <a:pt x="458" y="8994"/>
                    </a:lnTo>
                    <a:lnTo>
                      <a:pt x="463" y="8983"/>
                    </a:lnTo>
                    <a:lnTo>
                      <a:pt x="469" y="8972"/>
                    </a:lnTo>
                    <a:lnTo>
                      <a:pt x="476" y="8962"/>
                    </a:lnTo>
                    <a:lnTo>
                      <a:pt x="483" y="8952"/>
                    </a:lnTo>
                    <a:lnTo>
                      <a:pt x="490" y="8942"/>
                    </a:lnTo>
                    <a:lnTo>
                      <a:pt x="498" y="8932"/>
                    </a:lnTo>
                    <a:lnTo>
                      <a:pt x="507" y="8923"/>
                    </a:lnTo>
                    <a:lnTo>
                      <a:pt x="516" y="8915"/>
                    </a:lnTo>
                    <a:lnTo>
                      <a:pt x="524" y="8906"/>
                    </a:lnTo>
                    <a:lnTo>
                      <a:pt x="534" y="8898"/>
                    </a:lnTo>
                    <a:lnTo>
                      <a:pt x="544" y="8891"/>
                    </a:lnTo>
                    <a:lnTo>
                      <a:pt x="556" y="8884"/>
                    </a:lnTo>
                    <a:lnTo>
                      <a:pt x="566" y="8877"/>
                    </a:lnTo>
                    <a:lnTo>
                      <a:pt x="578" y="8872"/>
                    </a:lnTo>
                    <a:lnTo>
                      <a:pt x="589" y="8866"/>
                    </a:lnTo>
                    <a:lnTo>
                      <a:pt x="601" y="8862"/>
                    </a:lnTo>
                    <a:lnTo>
                      <a:pt x="613" y="8857"/>
                    </a:lnTo>
                    <a:lnTo>
                      <a:pt x="625" y="8853"/>
                    </a:lnTo>
                    <a:lnTo>
                      <a:pt x="638" y="8849"/>
                    </a:lnTo>
                    <a:lnTo>
                      <a:pt x="651" y="8846"/>
                    </a:lnTo>
                    <a:lnTo>
                      <a:pt x="664" y="8845"/>
                    </a:lnTo>
                    <a:lnTo>
                      <a:pt x="678" y="8843"/>
                    </a:lnTo>
                    <a:lnTo>
                      <a:pt x="691" y="8842"/>
                    </a:lnTo>
                    <a:lnTo>
                      <a:pt x="704" y="8842"/>
                    </a:lnTo>
                    <a:close/>
                    <a:moveTo>
                      <a:pt x="704" y="7659"/>
                    </a:moveTo>
                    <a:lnTo>
                      <a:pt x="6628" y="7659"/>
                    </a:lnTo>
                    <a:lnTo>
                      <a:pt x="6642" y="7659"/>
                    </a:lnTo>
                    <a:lnTo>
                      <a:pt x="6655" y="7660"/>
                    </a:lnTo>
                    <a:lnTo>
                      <a:pt x="6669" y="7662"/>
                    </a:lnTo>
                    <a:lnTo>
                      <a:pt x="6682" y="7665"/>
                    </a:lnTo>
                    <a:lnTo>
                      <a:pt x="6694" y="7667"/>
                    </a:lnTo>
                    <a:lnTo>
                      <a:pt x="6707" y="7670"/>
                    </a:lnTo>
                    <a:lnTo>
                      <a:pt x="6720" y="7675"/>
                    </a:lnTo>
                    <a:lnTo>
                      <a:pt x="6732" y="7679"/>
                    </a:lnTo>
                    <a:lnTo>
                      <a:pt x="6744" y="7684"/>
                    </a:lnTo>
                    <a:lnTo>
                      <a:pt x="6755" y="7689"/>
                    </a:lnTo>
                    <a:lnTo>
                      <a:pt x="6766" y="7696"/>
                    </a:lnTo>
                    <a:lnTo>
                      <a:pt x="6777" y="7701"/>
                    </a:lnTo>
                    <a:lnTo>
                      <a:pt x="6787" y="7709"/>
                    </a:lnTo>
                    <a:lnTo>
                      <a:pt x="6797" y="7716"/>
                    </a:lnTo>
                    <a:lnTo>
                      <a:pt x="6807" y="7723"/>
                    </a:lnTo>
                    <a:lnTo>
                      <a:pt x="6817" y="7732"/>
                    </a:lnTo>
                    <a:lnTo>
                      <a:pt x="6826" y="7740"/>
                    </a:lnTo>
                    <a:lnTo>
                      <a:pt x="6834" y="7750"/>
                    </a:lnTo>
                    <a:lnTo>
                      <a:pt x="6842" y="7759"/>
                    </a:lnTo>
                    <a:lnTo>
                      <a:pt x="6849" y="7769"/>
                    </a:lnTo>
                    <a:lnTo>
                      <a:pt x="6856" y="7779"/>
                    </a:lnTo>
                    <a:lnTo>
                      <a:pt x="6863" y="7789"/>
                    </a:lnTo>
                    <a:lnTo>
                      <a:pt x="6868" y="7800"/>
                    </a:lnTo>
                    <a:lnTo>
                      <a:pt x="6874" y="7811"/>
                    </a:lnTo>
                    <a:lnTo>
                      <a:pt x="6879" y="7822"/>
                    </a:lnTo>
                    <a:lnTo>
                      <a:pt x="6883" y="7833"/>
                    </a:lnTo>
                    <a:lnTo>
                      <a:pt x="6887" y="7846"/>
                    </a:lnTo>
                    <a:lnTo>
                      <a:pt x="6889" y="7858"/>
                    </a:lnTo>
                    <a:lnTo>
                      <a:pt x="6893" y="7870"/>
                    </a:lnTo>
                    <a:lnTo>
                      <a:pt x="6894" y="7882"/>
                    </a:lnTo>
                    <a:lnTo>
                      <a:pt x="6895" y="7894"/>
                    </a:lnTo>
                    <a:lnTo>
                      <a:pt x="6895" y="7907"/>
                    </a:lnTo>
                    <a:lnTo>
                      <a:pt x="6895" y="8494"/>
                    </a:lnTo>
                    <a:lnTo>
                      <a:pt x="6895" y="8507"/>
                    </a:lnTo>
                    <a:lnTo>
                      <a:pt x="6894" y="8519"/>
                    </a:lnTo>
                    <a:lnTo>
                      <a:pt x="6893" y="8531"/>
                    </a:lnTo>
                    <a:lnTo>
                      <a:pt x="6889" y="8543"/>
                    </a:lnTo>
                    <a:lnTo>
                      <a:pt x="6887" y="8556"/>
                    </a:lnTo>
                    <a:lnTo>
                      <a:pt x="6883" y="8568"/>
                    </a:lnTo>
                    <a:lnTo>
                      <a:pt x="6879" y="8579"/>
                    </a:lnTo>
                    <a:lnTo>
                      <a:pt x="6874" y="8590"/>
                    </a:lnTo>
                    <a:lnTo>
                      <a:pt x="6868" y="8601"/>
                    </a:lnTo>
                    <a:lnTo>
                      <a:pt x="6863" y="8612"/>
                    </a:lnTo>
                    <a:lnTo>
                      <a:pt x="6856" y="8622"/>
                    </a:lnTo>
                    <a:lnTo>
                      <a:pt x="6849" y="8632"/>
                    </a:lnTo>
                    <a:lnTo>
                      <a:pt x="6842" y="8642"/>
                    </a:lnTo>
                    <a:lnTo>
                      <a:pt x="6834" y="8651"/>
                    </a:lnTo>
                    <a:lnTo>
                      <a:pt x="6826" y="8661"/>
                    </a:lnTo>
                    <a:lnTo>
                      <a:pt x="6817" y="8669"/>
                    </a:lnTo>
                    <a:lnTo>
                      <a:pt x="6807" y="8678"/>
                    </a:lnTo>
                    <a:lnTo>
                      <a:pt x="6797" y="8685"/>
                    </a:lnTo>
                    <a:lnTo>
                      <a:pt x="6787" y="8692"/>
                    </a:lnTo>
                    <a:lnTo>
                      <a:pt x="6777" y="8700"/>
                    </a:lnTo>
                    <a:lnTo>
                      <a:pt x="6766" y="8706"/>
                    </a:lnTo>
                    <a:lnTo>
                      <a:pt x="6755" y="8712"/>
                    </a:lnTo>
                    <a:lnTo>
                      <a:pt x="6744" y="8717"/>
                    </a:lnTo>
                    <a:lnTo>
                      <a:pt x="6732" y="8722"/>
                    </a:lnTo>
                    <a:lnTo>
                      <a:pt x="6720" y="8726"/>
                    </a:lnTo>
                    <a:lnTo>
                      <a:pt x="6707" y="8731"/>
                    </a:lnTo>
                    <a:lnTo>
                      <a:pt x="6694" y="8734"/>
                    </a:lnTo>
                    <a:lnTo>
                      <a:pt x="6682" y="8736"/>
                    </a:lnTo>
                    <a:lnTo>
                      <a:pt x="6669" y="8739"/>
                    </a:lnTo>
                    <a:lnTo>
                      <a:pt x="6655" y="8741"/>
                    </a:lnTo>
                    <a:lnTo>
                      <a:pt x="6642" y="8742"/>
                    </a:lnTo>
                    <a:lnTo>
                      <a:pt x="6628" y="8742"/>
                    </a:lnTo>
                    <a:lnTo>
                      <a:pt x="704" y="8742"/>
                    </a:lnTo>
                    <a:lnTo>
                      <a:pt x="691" y="8742"/>
                    </a:lnTo>
                    <a:lnTo>
                      <a:pt x="678" y="8741"/>
                    </a:lnTo>
                    <a:lnTo>
                      <a:pt x="664" y="8739"/>
                    </a:lnTo>
                    <a:lnTo>
                      <a:pt x="651" y="8736"/>
                    </a:lnTo>
                    <a:lnTo>
                      <a:pt x="638" y="8734"/>
                    </a:lnTo>
                    <a:lnTo>
                      <a:pt x="625" y="8731"/>
                    </a:lnTo>
                    <a:lnTo>
                      <a:pt x="613" y="8726"/>
                    </a:lnTo>
                    <a:lnTo>
                      <a:pt x="601" y="8722"/>
                    </a:lnTo>
                    <a:lnTo>
                      <a:pt x="589" y="8717"/>
                    </a:lnTo>
                    <a:lnTo>
                      <a:pt x="578" y="8712"/>
                    </a:lnTo>
                    <a:lnTo>
                      <a:pt x="566" y="8706"/>
                    </a:lnTo>
                    <a:lnTo>
                      <a:pt x="556" y="8700"/>
                    </a:lnTo>
                    <a:lnTo>
                      <a:pt x="544" y="8692"/>
                    </a:lnTo>
                    <a:lnTo>
                      <a:pt x="534" y="8685"/>
                    </a:lnTo>
                    <a:lnTo>
                      <a:pt x="524" y="8678"/>
                    </a:lnTo>
                    <a:lnTo>
                      <a:pt x="516" y="8669"/>
                    </a:lnTo>
                    <a:lnTo>
                      <a:pt x="507" y="8661"/>
                    </a:lnTo>
                    <a:lnTo>
                      <a:pt x="498" y="8651"/>
                    </a:lnTo>
                    <a:lnTo>
                      <a:pt x="490" y="8642"/>
                    </a:lnTo>
                    <a:lnTo>
                      <a:pt x="483" y="8632"/>
                    </a:lnTo>
                    <a:lnTo>
                      <a:pt x="476" y="8622"/>
                    </a:lnTo>
                    <a:lnTo>
                      <a:pt x="469" y="8612"/>
                    </a:lnTo>
                    <a:lnTo>
                      <a:pt x="463" y="8601"/>
                    </a:lnTo>
                    <a:lnTo>
                      <a:pt x="458" y="8590"/>
                    </a:lnTo>
                    <a:lnTo>
                      <a:pt x="454" y="8579"/>
                    </a:lnTo>
                    <a:lnTo>
                      <a:pt x="449" y="8568"/>
                    </a:lnTo>
                    <a:lnTo>
                      <a:pt x="446" y="8556"/>
                    </a:lnTo>
                    <a:lnTo>
                      <a:pt x="442" y="8543"/>
                    </a:lnTo>
                    <a:lnTo>
                      <a:pt x="440" y="8531"/>
                    </a:lnTo>
                    <a:lnTo>
                      <a:pt x="439" y="8519"/>
                    </a:lnTo>
                    <a:lnTo>
                      <a:pt x="438" y="8507"/>
                    </a:lnTo>
                    <a:lnTo>
                      <a:pt x="437" y="8494"/>
                    </a:lnTo>
                    <a:lnTo>
                      <a:pt x="437" y="7907"/>
                    </a:lnTo>
                    <a:lnTo>
                      <a:pt x="438" y="7894"/>
                    </a:lnTo>
                    <a:lnTo>
                      <a:pt x="439" y="7882"/>
                    </a:lnTo>
                    <a:lnTo>
                      <a:pt x="440" y="7870"/>
                    </a:lnTo>
                    <a:lnTo>
                      <a:pt x="442" y="7858"/>
                    </a:lnTo>
                    <a:lnTo>
                      <a:pt x="446" y="7846"/>
                    </a:lnTo>
                    <a:lnTo>
                      <a:pt x="449" y="7833"/>
                    </a:lnTo>
                    <a:lnTo>
                      <a:pt x="454" y="7822"/>
                    </a:lnTo>
                    <a:lnTo>
                      <a:pt x="458" y="7811"/>
                    </a:lnTo>
                    <a:lnTo>
                      <a:pt x="463" y="7800"/>
                    </a:lnTo>
                    <a:lnTo>
                      <a:pt x="469" y="7789"/>
                    </a:lnTo>
                    <a:lnTo>
                      <a:pt x="476" y="7779"/>
                    </a:lnTo>
                    <a:lnTo>
                      <a:pt x="483" y="7769"/>
                    </a:lnTo>
                    <a:lnTo>
                      <a:pt x="490" y="7759"/>
                    </a:lnTo>
                    <a:lnTo>
                      <a:pt x="498" y="7750"/>
                    </a:lnTo>
                    <a:lnTo>
                      <a:pt x="507" y="7740"/>
                    </a:lnTo>
                    <a:lnTo>
                      <a:pt x="516" y="7732"/>
                    </a:lnTo>
                    <a:lnTo>
                      <a:pt x="524" y="7723"/>
                    </a:lnTo>
                    <a:lnTo>
                      <a:pt x="534" y="7716"/>
                    </a:lnTo>
                    <a:lnTo>
                      <a:pt x="544" y="7709"/>
                    </a:lnTo>
                    <a:lnTo>
                      <a:pt x="556" y="7701"/>
                    </a:lnTo>
                    <a:lnTo>
                      <a:pt x="566" y="7696"/>
                    </a:lnTo>
                    <a:lnTo>
                      <a:pt x="578" y="7689"/>
                    </a:lnTo>
                    <a:lnTo>
                      <a:pt x="589" y="7684"/>
                    </a:lnTo>
                    <a:lnTo>
                      <a:pt x="601" y="7679"/>
                    </a:lnTo>
                    <a:lnTo>
                      <a:pt x="613" y="7675"/>
                    </a:lnTo>
                    <a:lnTo>
                      <a:pt x="625" y="7670"/>
                    </a:lnTo>
                    <a:lnTo>
                      <a:pt x="638" y="7667"/>
                    </a:lnTo>
                    <a:lnTo>
                      <a:pt x="651" y="7665"/>
                    </a:lnTo>
                    <a:lnTo>
                      <a:pt x="664" y="7662"/>
                    </a:lnTo>
                    <a:lnTo>
                      <a:pt x="678" y="7660"/>
                    </a:lnTo>
                    <a:lnTo>
                      <a:pt x="691" y="7659"/>
                    </a:lnTo>
                    <a:lnTo>
                      <a:pt x="704" y="7659"/>
                    </a:lnTo>
                    <a:close/>
                    <a:moveTo>
                      <a:pt x="704" y="6477"/>
                    </a:moveTo>
                    <a:lnTo>
                      <a:pt x="6628" y="6477"/>
                    </a:lnTo>
                    <a:lnTo>
                      <a:pt x="6642" y="6477"/>
                    </a:lnTo>
                    <a:lnTo>
                      <a:pt x="6655" y="6478"/>
                    </a:lnTo>
                    <a:lnTo>
                      <a:pt x="6669" y="6480"/>
                    </a:lnTo>
                    <a:lnTo>
                      <a:pt x="6682" y="6482"/>
                    </a:lnTo>
                    <a:lnTo>
                      <a:pt x="6694" y="6484"/>
                    </a:lnTo>
                    <a:lnTo>
                      <a:pt x="6707" y="6488"/>
                    </a:lnTo>
                    <a:lnTo>
                      <a:pt x="6720" y="6492"/>
                    </a:lnTo>
                    <a:lnTo>
                      <a:pt x="6732" y="6497"/>
                    </a:lnTo>
                    <a:lnTo>
                      <a:pt x="6744" y="6501"/>
                    </a:lnTo>
                    <a:lnTo>
                      <a:pt x="6755" y="6506"/>
                    </a:lnTo>
                    <a:lnTo>
                      <a:pt x="6766" y="6513"/>
                    </a:lnTo>
                    <a:lnTo>
                      <a:pt x="6777" y="6519"/>
                    </a:lnTo>
                    <a:lnTo>
                      <a:pt x="6787" y="6526"/>
                    </a:lnTo>
                    <a:lnTo>
                      <a:pt x="6797" y="6533"/>
                    </a:lnTo>
                    <a:lnTo>
                      <a:pt x="6807" y="6541"/>
                    </a:lnTo>
                    <a:lnTo>
                      <a:pt x="6817" y="6550"/>
                    </a:lnTo>
                    <a:lnTo>
                      <a:pt x="6826" y="6559"/>
                    </a:lnTo>
                    <a:lnTo>
                      <a:pt x="6834" y="6568"/>
                    </a:lnTo>
                    <a:lnTo>
                      <a:pt x="6842" y="6576"/>
                    </a:lnTo>
                    <a:lnTo>
                      <a:pt x="6849" y="6586"/>
                    </a:lnTo>
                    <a:lnTo>
                      <a:pt x="6856" y="6596"/>
                    </a:lnTo>
                    <a:lnTo>
                      <a:pt x="6863" y="6606"/>
                    </a:lnTo>
                    <a:lnTo>
                      <a:pt x="6868" y="6617"/>
                    </a:lnTo>
                    <a:lnTo>
                      <a:pt x="6874" y="6629"/>
                    </a:lnTo>
                    <a:lnTo>
                      <a:pt x="6879" y="6640"/>
                    </a:lnTo>
                    <a:lnTo>
                      <a:pt x="6883" y="6651"/>
                    </a:lnTo>
                    <a:lnTo>
                      <a:pt x="6887" y="6663"/>
                    </a:lnTo>
                    <a:lnTo>
                      <a:pt x="6889" y="6675"/>
                    </a:lnTo>
                    <a:lnTo>
                      <a:pt x="6893" y="6687"/>
                    </a:lnTo>
                    <a:lnTo>
                      <a:pt x="6894" y="6700"/>
                    </a:lnTo>
                    <a:lnTo>
                      <a:pt x="6895" y="6712"/>
                    </a:lnTo>
                    <a:lnTo>
                      <a:pt x="6895" y="6725"/>
                    </a:lnTo>
                    <a:lnTo>
                      <a:pt x="6895" y="7312"/>
                    </a:lnTo>
                    <a:lnTo>
                      <a:pt x="6895" y="7324"/>
                    </a:lnTo>
                    <a:lnTo>
                      <a:pt x="6894" y="7336"/>
                    </a:lnTo>
                    <a:lnTo>
                      <a:pt x="6893" y="7350"/>
                    </a:lnTo>
                    <a:lnTo>
                      <a:pt x="6889" y="7362"/>
                    </a:lnTo>
                    <a:lnTo>
                      <a:pt x="6887" y="7373"/>
                    </a:lnTo>
                    <a:lnTo>
                      <a:pt x="6883" y="7385"/>
                    </a:lnTo>
                    <a:lnTo>
                      <a:pt x="6879" y="7396"/>
                    </a:lnTo>
                    <a:lnTo>
                      <a:pt x="6874" y="7407"/>
                    </a:lnTo>
                    <a:lnTo>
                      <a:pt x="6868" y="7418"/>
                    </a:lnTo>
                    <a:lnTo>
                      <a:pt x="6863" y="7429"/>
                    </a:lnTo>
                    <a:lnTo>
                      <a:pt x="6856" y="7439"/>
                    </a:lnTo>
                    <a:lnTo>
                      <a:pt x="6849" y="7449"/>
                    </a:lnTo>
                    <a:lnTo>
                      <a:pt x="6842" y="7459"/>
                    </a:lnTo>
                    <a:lnTo>
                      <a:pt x="6834" y="7469"/>
                    </a:lnTo>
                    <a:lnTo>
                      <a:pt x="6826" y="7478"/>
                    </a:lnTo>
                    <a:lnTo>
                      <a:pt x="6817" y="7486"/>
                    </a:lnTo>
                    <a:lnTo>
                      <a:pt x="6807" y="7495"/>
                    </a:lnTo>
                    <a:lnTo>
                      <a:pt x="6797" y="7503"/>
                    </a:lnTo>
                    <a:lnTo>
                      <a:pt x="6787" y="7510"/>
                    </a:lnTo>
                    <a:lnTo>
                      <a:pt x="6777" y="7517"/>
                    </a:lnTo>
                    <a:lnTo>
                      <a:pt x="6766" y="7524"/>
                    </a:lnTo>
                    <a:lnTo>
                      <a:pt x="6755" y="7529"/>
                    </a:lnTo>
                    <a:lnTo>
                      <a:pt x="6744" y="7535"/>
                    </a:lnTo>
                    <a:lnTo>
                      <a:pt x="6732" y="7539"/>
                    </a:lnTo>
                    <a:lnTo>
                      <a:pt x="6720" y="7544"/>
                    </a:lnTo>
                    <a:lnTo>
                      <a:pt x="6707" y="7548"/>
                    </a:lnTo>
                    <a:lnTo>
                      <a:pt x="6694" y="7552"/>
                    </a:lnTo>
                    <a:lnTo>
                      <a:pt x="6682" y="7554"/>
                    </a:lnTo>
                    <a:lnTo>
                      <a:pt x="6669" y="7556"/>
                    </a:lnTo>
                    <a:lnTo>
                      <a:pt x="6655" y="7558"/>
                    </a:lnTo>
                    <a:lnTo>
                      <a:pt x="6642" y="7559"/>
                    </a:lnTo>
                    <a:lnTo>
                      <a:pt x="6628" y="7559"/>
                    </a:lnTo>
                    <a:lnTo>
                      <a:pt x="704" y="7559"/>
                    </a:lnTo>
                    <a:lnTo>
                      <a:pt x="691" y="7559"/>
                    </a:lnTo>
                    <a:lnTo>
                      <a:pt x="678" y="7558"/>
                    </a:lnTo>
                    <a:lnTo>
                      <a:pt x="664" y="7556"/>
                    </a:lnTo>
                    <a:lnTo>
                      <a:pt x="651" y="7554"/>
                    </a:lnTo>
                    <a:lnTo>
                      <a:pt x="638" y="7552"/>
                    </a:lnTo>
                    <a:lnTo>
                      <a:pt x="625" y="7548"/>
                    </a:lnTo>
                    <a:lnTo>
                      <a:pt x="613" y="7544"/>
                    </a:lnTo>
                    <a:lnTo>
                      <a:pt x="601" y="7539"/>
                    </a:lnTo>
                    <a:lnTo>
                      <a:pt x="589" y="7535"/>
                    </a:lnTo>
                    <a:lnTo>
                      <a:pt x="578" y="7529"/>
                    </a:lnTo>
                    <a:lnTo>
                      <a:pt x="566" y="7524"/>
                    </a:lnTo>
                    <a:lnTo>
                      <a:pt x="556" y="7517"/>
                    </a:lnTo>
                    <a:lnTo>
                      <a:pt x="544" y="7510"/>
                    </a:lnTo>
                    <a:lnTo>
                      <a:pt x="534" y="7503"/>
                    </a:lnTo>
                    <a:lnTo>
                      <a:pt x="524" y="7495"/>
                    </a:lnTo>
                    <a:lnTo>
                      <a:pt x="516" y="7486"/>
                    </a:lnTo>
                    <a:lnTo>
                      <a:pt x="507" y="7478"/>
                    </a:lnTo>
                    <a:lnTo>
                      <a:pt x="498" y="7469"/>
                    </a:lnTo>
                    <a:lnTo>
                      <a:pt x="490" y="7459"/>
                    </a:lnTo>
                    <a:lnTo>
                      <a:pt x="483" y="7449"/>
                    </a:lnTo>
                    <a:lnTo>
                      <a:pt x="476" y="7439"/>
                    </a:lnTo>
                    <a:lnTo>
                      <a:pt x="469" y="7429"/>
                    </a:lnTo>
                    <a:lnTo>
                      <a:pt x="463" y="7418"/>
                    </a:lnTo>
                    <a:lnTo>
                      <a:pt x="458" y="7407"/>
                    </a:lnTo>
                    <a:lnTo>
                      <a:pt x="454" y="7396"/>
                    </a:lnTo>
                    <a:lnTo>
                      <a:pt x="449" y="7385"/>
                    </a:lnTo>
                    <a:lnTo>
                      <a:pt x="446" y="7373"/>
                    </a:lnTo>
                    <a:lnTo>
                      <a:pt x="442" y="7362"/>
                    </a:lnTo>
                    <a:lnTo>
                      <a:pt x="440" y="7350"/>
                    </a:lnTo>
                    <a:lnTo>
                      <a:pt x="439" y="7336"/>
                    </a:lnTo>
                    <a:lnTo>
                      <a:pt x="438" y="7324"/>
                    </a:lnTo>
                    <a:lnTo>
                      <a:pt x="437" y="7312"/>
                    </a:lnTo>
                    <a:lnTo>
                      <a:pt x="437" y="6725"/>
                    </a:lnTo>
                    <a:lnTo>
                      <a:pt x="438" y="6712"/>
                    </a:lnTo>
                    <a:lnTo>
                      <a:pt x="439" y="6700"/>
                    </a:lnTo>
                    <a:lnTo>
                      <a:pt x="440" y="6687"/>
                    </a:lnTo>
                    <a:lnTo>
                      <a:pt x="442" y="6675"/>
                    </a:lnTo>
                    <a:lnTo>
                      <a:pt x="446" y="6663"/>
                    </a:lnTo>
                    <a:lnTo>
                      <a:pt x="449" y="6651"/>
                    </a:lnTo>
                    <a:lnTo>
                      <a:pt x="454" y="6640"/>
                    </a:lnTo>
                    <a:lnTo>
                      <a:pt x="458" y="6629"/>
                    </a:lnTo>
                    <a:lnTo>
                      <a:pt x="463" y="6617"/>
                    </a:lnTo>
                    <a:lnTo>
                      <a:pt x="469" y="6606"/>
                    </a:lnTo>
                    <a:lnTo>
                      <a:pt x="476" y="6596"/>
                    </a:lnTo>
                    <a:lnTo>
                      <a:pt x="483" y="6586"/>
                    </a:lnTo>
                    <a:lnTo>
                      <a:pt x="490" y="6576"/>
                    </a:lnTo>
                    <a:lnTo>
                      <a:pt x="498" y="6568"/>
                    </a:lnTo>
                    <a:lnTo>
                      <a:pt x="507" y="6559"/>
                    </a:lnTo>
                    <a:lnTo>
                      <a:pt x="516" y="6550"/>
                    </a:lnTo>
                    <a:lnTo>
                      <a:pt x="524" y="6541"/>
                    </a:lnTo>
                    <a:lnTo>
                      <a:pt x="534" y="6533"/>
                    </a:lnTo>
                    <a:lnTo>
                      <a:pt x="544" y="6526"/>
                    </a:lnTo>
                    <a:lnTo>
                      <a:pt x="556" y="6519"/>
                    </a:lnTo>
                    <a:lnTo>
                      <a:pt x="566" y="6513"/>
                    </a:lnTo>
                    <a:lnTo>
                      <a:pt x="578" y="6506"/>
                    </a:lnTo>
                    <a:lnTo>
                      <a:pt x="589" y="6501"/>
                    </a:lnTo>
                    <a:lnTo>
                      <a:pt x="601" y="6497"/>
                    </a:lnTo>
                    <a:lnTo>
                      <a:pt x="613" y="6492"/>
                    </a:lnTo>
                    <a:lnTo>
                      <a:pt x="625" y="6488"/>
                    </a:lnTo>
                    <a:lnTo>
                      <a:pt x="638" y="6484"/>
                    </a:lnTo>
                    <a:lnTo>
                      <a:pt x="651" y="6482"/>
                    </a:lnTo>
                    <a:lnTo>
                      <a:pt x="664" y="6480"/>
                    </a:lnTo>
                    <a:lnTo>
                      <a:pt x="678" y="6478"/>
                    </a:lnTo>
                    <a:lnTo>
                      <a:pt x="691" y="6477"/>
                    </a:lnTo>
                    <a:lnTo>
                      <a:pt x="704" y="6477"/>
                    </a:lnTo>
                    <a:close/>
                    <a:moveTo>
                      <a:pt x="704" y="5294"/>
                    </a:moveTo>
                    <a:lnTo>
                      <a:pt x="6628" y="5294"/>
                    </a:lnTo>
                    <a:lnTo>
                      <a:pt x="6642" y="5295"/>
                    </a:lnTo>
                    <a:lnTo>
                      <a:pt x="6655" y="5295"/>
                    </a:lnTo>
                    <a:lnTo>
                      <a:pt x="6669" y="5297"/>
                    </a:lnTo>
                    <a:lnTo>
                      <a:pt x="6682" y="5299"/>
                    </a:lnTo>
                    <a:lnTo>
                      <a:pt x="6694" y="5302"/>
                    </a:lnTo>
                    <a:lnTo>
                      <a:pt x="6707" y="5305"/>
                    </a:lnTo>
                    <a:lnTo>
                      <a:pt x="6720" y="5309"/>
                    </a:lnTo>
                    <a:lnTo>
                      <a:pt x="6732" y="5314"/>
                    </a:lnTo>
                    <a:lnTo>
                      <a:pt x="6744" y="5318"/>
                    </a:lnTo>
                    <a:lnTo>
                      <a:pt x="6755" y="5324"/>
                    </a:lnTo>
                    <a:lnTo>
                      <a:pt x="6766" y="5331"/>
                    </a:lnTo>
                    <a:lnTo>
                      <a:pt x="6777" y="5337"/>
                    </a:lnTo>
                    <a:lnTo>
                      <a:pt x="6787" y="5344"/>
                    </a:lnTo>
                    <a:lnTo>
                      <a:pt x="6797" y="5351"/>
                    </a:lnTo>
                    <a:lnTo>
                      <a:pt x="6807" y="5358"/>
                    </a:lnTo>
                    <a:lnTo>
                      <a:pt x="6817" y="5367"/>
                    </a:lnTo>
                    <a:lnTo>
                      <a:pt x="6826" y="5376"/>
                    </a:lnTo>
                    <a:lnTo>
                      <a:pt x="6834" y="5385"/>
                    </a:lnTo>
                    <a:lnTo>
                      <a:pt x="6842" y="5394"/>
                    </a:lnTo>
                    <a:lnTo>
                      <a:pt x="6849" y="5404"/>
                    </a:lnTo>
                    <a:lnTo>
                      <a:pt x="6856" y="5414"/>
                    </a:lnTo>
                    <a:lnTo>
                      <a:pt x="6863" y="5424"/>
                    </a:lnTo>
                    <a:lnTo>
                      <a:pt x="6868" y="5435"/>
                    </a:lnTo>
                    <a:lnTo>
                      <a:pt x="6874" y="5446"/>
                    </a:lnTo>
                    <a:lnTo>
                      <a:pt x="6879" y="5457"/>
                    </a:lnTo>
                    <a:lnTo>
                      <a:pt x="6883" y="5468"/>
                    </a:lnTo>
                    <a:lnTo>
                      <a:pt x="6887" y="5480"/>
                    </a:lnTo>
                    <a:lnTo>
                      <a:pt x="6889" y="5493"/>
                    </a:lnTo>
                    <a:lnTo>
                      <a:pt x="6893" y="5505"/>
                    </a:lnTo>
                    <a:lnTo>
                      <a:pt x="6894" y="5517"/>
                    </a:lnTo>
                    <a:lnTo>
                      <a:pt x="6895" y="5529"/>
                    </a:lnTo>
                    <a:lnTo>
                      <a:pt x="6895" y="5542"/>
                    </a:lnTo>
                    <a:lnTo>
                      <a:pt x="6895" y="6129"/>
                    </a:lnTo>
                    <a:lnTo>
                      <a:pt x="6895" y="6142"/>
                    </a:lnTo>
                    <a:lnTo>
                      <a:pt x="6894" y="6155"/>
                    </a:lnTo>
                    <a:lnTo>
                      <a:pt x="6893" y="6167"/>
                    </a:lnTo>
                    <a:lnTo>
                      <a:pt x="6889" y="6179"/>
                    </a:lnTo>
                    <a:lnTo>
                      <a:pt x="6887" y="6190"/>
                    </a:lnTo>
                    <a:lnTo>
                      <a:pt x="6883" y="6203"/>
                    </a:lnTo>
                    <a:lnTo>
                      <a:pt x="6879" y="6214"/>
                    </a:lnTo>
                    <a:lnTo>
                      <a:pt x="6874" y="6226"/>
                    </a:lnTo>
                    <a:lnTo>
                      <a:pt x="6868" y="6236"/>
                    </a:lnTo>
                    <a:lnTo>
                      <a:pt x="6863" y="6247"/>
                    </a:lnTo>
                    <a:lnTo>
                      <a:pt x="6856" y="6257"/>
                    </a:lnTo>
                    <a:lnTo>
                      <a:pt x="6849" y="6267"/>
                    </a:lnTo>
                    <a:lnTo>
                      <a:pt x="6842" y="6277"/>
                    </a:lnTo>
                    <a:lnTo>
                      <a:pt x="6834" y="6287"/>
                    </a:lnTo>
                    <a:lnTo>
                      <a:pt x="6826" y="6296"/>
                    </a:lnTo>
                    <a:lnTo>
                      <a:pt x="6817" y="6305"/>
                    </a:lnTo>
                    <a:lnTo>
                      <a:pt x="6807" y="6312"/>
                    </a:lnTo>
                    <a:lnTo>
                      <a:pt x="6797" y="6320"/>
                    </a:lnTo>
                    <a:lnTo>
                      <a:pt x="6787" y="6328"/>
                    </a:lnTo>
                    <a:lnTo>
                      <a:pt x="6777" y="6335"/>
                    </a:lnTo>
                    <a:lnTo>
                      <a:pt x="6766" y="6341"/>
                    </a:lnTo>
                    <a:lnTo>
                      <a:pt x="6755" y="6347"/>
                    </a:lnTo>
                    <a:lnTo>
                      <a:pt x="6744" y="6352"/>
                    </a:lnTo>
                    <a:lnTo>
                      <a:pt x="6732" y="6358"/>
                    </a:lnTo>
                    <a:lnTo>
                      <a:pt x="6720" y="6362"/>
                    </a:lnTo>
                    <a:lnTo>
                      <a:pt x="6707" y="6366"/>
                    </a:lnTo>
                    <a:lnTo>
                      <a:pt x="6694" y="6369"/>
                    </a:lnTo>
                    <a:lnTo>
                      <a:pt x="6682" y="6372"/>
                    </a:lnTo>
                    <a:lnTo>
                      <a:pt x="6669" y="6374"/>
                    </a:lnTo>
                    <a:lnTo>
                      <a:pt x="6655" y="6376"/>
                    </a:lnTo>
                    <a:lnTo>
                      <a:pt x="6642" y="6377"/>
                    </a:lnTo>
                    <a:lnTo>
                      <a:pt x="6628" y="6377"/>
                    </a:lnTo>
                    <a:lnTo>
                      <a:pt x="704" y="6377"/>
                    </a:lnTo>
                    <a:lnTo>
                      <a:pt x="691" y="6377"/>
                    </a:lnTo>
                    <a:lnTo>
                      <a:pt x="678" y="6376"/>
                    </a:lnTo>
                    <a:lnTo>
                      <a:pt x="664" y="6374"/>
                    </a:lnTo>
                    <a:lnTo>
                      <a:pt x="651" y="6372"/>
                    </a:lnTo>
                    <a:lnTo>
                      <a:pt x="638" y="6369"/>
                    </a:lnTo>
                    <a:lnTo>
                      <a:pt x="625" y="6366"/>
                    </a:lnTo>
                    <a:lnTo>
                      <a:pt x="613" y="6362"/>
                    </a:lnTo>
                    <a:lnTo>
                      <a:pt x="601" y="6358"/>
                    </a:lnTo>
                    <a:lnTo>
                      <a:pt x="589" y="6352"/>
                    </a:lnTo>
                    <a:lnTo>
                      <a:pt x="578" y="6347"/>
                    </a:lnTo>
                    <a:lnTo>
                      <a:pt x="566" y="6341"/>
                    </a:lnTo>
                    <a:lnTo>
                      <a:pt x="556" y="6335"/>
                    </a:lnTo>
                    <a:lnTo>
                      <a:pt x="544" y="6328"/>
                    </a:lnTo>
                    <a:lnTo>
                      <a:pt x="534" y="6320"/>
                    </a:lnTo>
                    <a:lnTo>
                      <a:pt x="524" y="6312"/>
                    </a:lnTo>
                    <a:lnTo>
                      <a:pt x="516" y="6305"/>
                    </a:lnTo>
                    <a:lnTo>
                      <a:pt x="507" y="6296"/>
                    </a:lnTo>
                    <a:lnTo>
                      <a:pt x="498" y="6287"/>
                    </a:lnTo>
                    <a:lnTo>
                      <a:pt x="490" y="6277"/>
                    </a:lnTo>
                    <a:lnTo>
                      <a:pt x="483" y="6267"/>
                    </a:lnTo>
                    <a:lnTo>
                      <a:pt x="476" y="6257"/>
                    </a:lnTo>
                    <a:lnTo>
                      <a:pt x="469" y="6247"/>
                    </a:lnTo>
                    <a:lnTo>
                      <a:pt x="463" y="6236"/>
                    </a:lnTo>
                    <a:lnTo>
                      <a:pt x="458" y="6226"/>
                    </a:lnTo>
                    <a:lnTo>
                      <a:pt x="454" y="6214"/>
                    </a:lnTo>
                    <a:lnTo>
                      <a:pt x="449" y="6203"/>
                    </a:lnTo>
                    <a:lnTo>
                      <a:pt x="446" y="6190"/>
                    </a:lnTo>
                    <a:lnTo>
                      <a:pt x="442" y="6179"/>
                    </a:lnTo>
                    <a:lnTo>
                      <a:pt x="440" y="6167"/>
                    </a:lnTo>
                    <a:lnTo>
                      <a:pt x="439" y="6155"/>
                    </a:lnTo>
                    <a:lnTo>
                      <a:pt x="438" y="6142"/>
                    </a:lnTo>
                    <a:lnTo>
                      <a:pt x="437" y="6129"/>
                    </a:lnTo>
                    <a:lnTo>
                      <a:pt x="437" y="5542"/>
                    </a:lnTo>
                    <a:lnTo>
                      <a:pt x="438" y="5529"/>
                    </a:lnTo>
                    <a:lnTo>
                      <a:pt x="439" y="5517"/>
                    </a:lnTo>
                    <a:lnTo>
                      <a:pt x="440" y="5505"/>
                    </a:lnTo>
                    <a:lnTo>
                      <a:pt x="442" y="5493"/>
                    </a:lnTo>
                    <a:lnTo>
                      <a:pt x="446" y="5480"/>
                    </a:lnTo>
                    <a:lnTo>
                      <a:pt x="449" y="5468"/>
                    </a:lnTo>
                    <a:lnTo>
                      <a:pt x="454" y="5457"/>
                    </a:lnTo>
                    <a:lnTo>
                      <a:pt x="458" y="5446"/>
                    </a:lnTo>
                    <a:lnTo>
                      <a:pt x="463" y="5435"/>
                    </a:lnTo>
                    <a:lnTo>
                      <a:pt x="469" y="5424"/>
                    </a:lnTo>
                    <a:lnTo>
                      <a:pt x="476" y="5414"/>
                    </a:lnTo>
                    <a:lnTo>
                      <a:pt x="483" y="5404"/>
                    </a:lnTo>
                    <a:lnTo>
                      <a:pt x="490" y="5394"/>
                    </a:lnTo>
                    <a:lnTo>
                      <a:pt x="498" y="5385"/>
                    </a:lnTo>
                    <a:lnTo>
                      <a:pt x="507" y="5376"/>
                    </a:lnTo>
                    <a:lnTo>
                      <a:pt x="516" y="5367"/>
                    </a:lnTo>
                    <a:lnTo>
                      <a:pt x="524" y="5358"/>
                    </a:lnTo>
                    <a:lnTo>
                      <a:pt x="534" y="5351"/>
                    </a:lnTo>
                    <a:lnTo>
                      <a:pt x="544" y="5344"/>
                    </a:lnTo>
                    <a:lnTo>
                      <a:pt x="556" y="5337"/>
                    </a:lnTo>
                    <a:lnTo>
                      <a:pt x="566" y="5331"/>
                    </a:lnTo>
                    <a:lnTo>
                      <a:pt x="578" y="5324"/>
                    </a:lnTo>
                    <a:lnTo>
                      <a:pt x="589" y="5318"/>
                    </a:lnTo>
                    <a:lnTo>
                      <a:pt x="601" y="5314"/>
                    </a:lnTo>
                    <a:lnTo>
                      <a:pt x="613" y="5309"/>
                    </a:lnTo>
                    <a:lnTo>
                      <a:pt x="625" y="5305"/>
                    </a:lnTo>
                    <a:lnTo>
                      <a:pt x="638" y="5302"/>
                    </a:lnTo>
                    <a:lnTo>
                      <a:pt x="651" y="5299"/>
                    </a:lnTo>
                    <a:lnTo>
                      <a:pt x="664" y="5297"/>
                    </a:lnTo>
                    <a:lnTo>
                      <a:pt x="678" y="5295"/>
                    </a:lnTo>
                    <a:lnTo>
                      <a:pt x="691" y="5295"/>
                    </a:lnTo>
                    <a:lnTo>
                      <a:pt x="704" y="5294"/>
                    </a:lnTo>
                    <a:close/>
                    <a:moveTo>
                      <a:pt x="704" y="4111"/>
                    </a:moveTo>
                    <a:lnTo>
                      <a:pt x="6628" y="4111"/>
                    </a:lnTo>
                    <a:lnTo>
                      <a:pt x="6642" y="4112"/>
                    </a:lnTo>
                    <a:lnTo>
                      <a:pt x="6655" y="4112"/>
                    </a:lnTo>
                    <a:lnTo>
                      <a:pt x="6669" y="4115"/>
                    </a:lnTo>
                    <a:lnTo>
                      <a:pt x="6682" y="4117"/>
                    </a:lnTo>
                    <a:lnTo>
                      <a:pt x="6694" y="4119"/>
                    </a:lnTo>
                    <a:lnTo>
                      <a:pt x="6707" y="4122"/>
                    </a:lnTo>
                    <a:lnTo>
                      <a:pt x="6720" y="4127"/>
                    </a:lnTo>
                    <a:lnTo>
                      <a:pt x="6732" y="4131"/>
                    </a:lnTo>
                    <a:lnTo>
                      <a:pt x="6744" y="4136"/>
                    </a:lnTo>
                    <a:lnTo>
                      <a:pt x="6755" y="4141"/>
                    </a:lnTo>
                    <a:lnTo>
                      <a:pt x="6766" y="4148"/>
                    </a:lnTo>
                    <a:lnTo>
                      <a:pt x="6777" y="4155"/>
                    </a:lnTo>
                    <a:lnTo>
                      <a:pt x="6787" y="4161"/>
                    </a:lnTo>
                    <a:lnTo>
                      <a:pt x="6797" y="4169"/>
                    </a:lnTo>
                    <a:lnTo>
                      <a:pt x="6807" y="4177"/>
                    </a:lnTo>
                    <a:lnTo>
                      <a:pt x="6817" y="4185"/>
                    </a:lnTo>
                    <a:lnTo>
                      <a:pt x="6826" y="4193"/>
                    </a:lnTo>
                    <a:lnTo>
                      <a:pt x="6834" y="4202"/>
                    </a:lnTo>
                    <a:lnTo>
                      <a:pt x="6842" y="4211"/>
                    </a:lnTo>
                    <a:lnTo>
                      <a:pt x="6849" y="4221"/>
                    </a:lnTo>
                    <a:lnTo>
                      <a:pt x="6856" y="4231"/>
                    </a:lnTo>
                    <a:lnTo>
                      <a:pt x="6863" y="4241"/>
                    </a:lnTo>
                    <a:lnTo>
                      <a:pt x="6868" y="4252"/>
                    </a:lnTo>
                    <a:lnTo>
                      <a:pt x="6874" y="4263"/>
                    </a:lnTo>
                    <a:lnTo>
                      <a:pt x="6879" y="4274"/>
                    </a:lnTo>
                    <a:lnTo>
                      <a:pt x="6883" y="4287"/>
                    </a:lnTo>
                    <a:lnTo>
                      <a:pt x="6887" y="4298"/>
                    </a:lnTo>
                    <a:lnTo>
                      <a:pt x="6889" y="4310"/>
                    </a:lnTo>
                    <a:lnTo>
                      <a:pt x="6893" y="4322"/>
                    </a:lnTo>
                    <a:lnTo>
                      <a:pt x="6894" y="4334"/>
                    </a:lnTo>
                    <a:lnTo>
                      <a:pt x="6895" y="4347"/>
                    </a:lnTo>
                    <a:lnTo>
                      <a:pt x="6895" y="4360"/>
                    </a:lnTo>
                    <a:lnTo>
                      <a:pt x="6895" y="4947"/>
                    </a:lnTo>
                    <a:lnTo>
                      <a:pt x="6895" y="4959"/>
                    </a:lnTo>
                    <a:lnTo>
                      <a:pt x="6894" y="4972"/>
                    </a:lnTo>
                    <a:lnTo>
                      <a:pt x="6893" y="4984"/>
                    </a:lnTo>
                    <a:lnTo>
                      <a:pt x="6889" y="4997"/>
                    </a:lnTo>
                    <a:lnTo>
                      <a:pt x="6887" y="5009"/>
                    </a:lnTo>
                    <a:lnTo>
                      <a:pt x="6883" y="5020"/>
                    </a:lnTo>
                    <a:lnTo>
                      <a:pt x="6879" y="5031"/>
                    </a:lnTo>
                    <a:lnTo>
                      <a:pt x="6874" y="5043"/>
                    </a:lnTo>
                    <a:lnTo>
                      <a:pt x="6868" y="5054"/>
                    </a:lnTo>
                    <a:lnTo>
                      <a:pt x="6863" y="5064"/>
                    </a:lnTo>
                    <a:lnTo>
                      <a:pt x="6856" y="5074"/>
                    </a:lnTo>
                    <a:lnTo>
                      <a:pt x="6849" y="5085"/>
                    </a:lnTo>
                    <a:lnTo>
                      <a:pt x="6842" y="5094"/>
                    </a:lnTo>
                    <a:lnTo>
                      <a:pt x="6834" y="5104"/>
                    </a:lnTo>
                    <a:lnTo>
                      <a:pt x="6826" y="5113"/>
                    </a:lnTo>
                    <a:lnTo>
                      <a:pt x="6817" y="5122"/>
                    </a:lnTo>
                    <a:lnTo>
                      <a:pt x="6807" y="5130"/>
                    </a:lnTo>
                    <a:lnTo>
                      <a:pt x="6797" y="5138"/>
                    </a:lnTo>
                    <a:lnTo>
                      <a:pt x="6787" y="5145"/>
                    </a:lnTo>
                    <a:lnTo>
                      <a:pt x="6777" y="5152"/>
                    </a:lnTo>
                    <a:lnTo>
                      <a:pt x="6766" y="5159"/>
                    </a:lnTo>
                    <a:lnTo>
                      <a:pt x="6755" y="5164"/>
                    </a:lnTo>
                    <a:lnTo>
                      <a:pt x="6744" y="5170"/>
                    </a:lnTo>
                    <a:lnTo>
                      <a:pt x="6732" y="5175"/>
                    </a:lnTo>
                    <a:lnTo>
                      <a:pt x="6720" y="5180"/>
                    </a:lnTo>
                    <a:lnTo>
                      <a:pt x="6707" y="5183"/>
                    </a:lnTo>
                    <a:lnTo>
                      <a:pt x="6694" y="5186"/>
                    </a:lnTo>
                    <a:lnTo>
                      <a:pt x="6682" y="5190"/>
                    </a:lnTo>
                    <a:lnTo>
                      <a:pt x="6669" y="5192"/>
                    </a:lnTo>
                    <a:lnTo>
                      <a:pt x="6655" y="5193"/>
                    </a:lnTo>
                    <a:lnTo>
                      <a:pt x="6642" y="5194"/>
                    </a:lnTo>
                    <a:lnTo>
                      <a:pt x="6628" y="5194"/>
                    </a:lnTo>
                    <a:lnTo>
                      <a:pt x="704" y="5194"/>
                    </a:lnTo>
                    <a:lnTo>
                      <a:pt x="691" y="5194"/>
                    </a:lnTo>
                    <a:lnTo>
                      <a:pt x="678" y="5193"/>
                    </a:lnTo>
                    <a:lnTo>
                      <a:pt x="664" y="5192"/>
                    </a:lnTo>
                    <a:lnTo>
                      <a:pt x="651" y="5190"/>
                    </a:lnTo>
                    <a:lnTo>
                      <a:pt x="638" y="5186"/>
                    </a:lnTo>
                    <a:lnTo>
                      <a:pt x="625" y="5183"/>
                    </a:lnTo>
                    <a:lnTo>
                      <a:pt x="613" y="5180"/>
                    </a:lnTo>
                    <a:lnTo>
                      <a:pt x="601" y="5175"/>
                    </a:lnTo>
                    <a:lnTo>
                      <a:pt x="589" y="5170"/>
                    </a:lnTo>
                    <a:lnTo>
                      <a:pt x="578" y="5164"/>
                    </a:lnTo>
                    <a:lnTo>
                      <a:pt x="566" y="5159"/>
                    </a:lnTo>
                    <a:lnTo>
                      <a:pt x="556" y="5152"/>
                    </a:lnTo>
                    <a:lnTo>
                      <a:pt x="544" y="5145"/>
                    </a:lnTo>
                    <a:lnTo>
                      <a:pt x="534" y="5138"/>
                    </a:lnTo>
                    <a:lnTo>
                      <a:pt x="524" y="5130"/>
                    </a:lnTo>
                    <a:lnTo>
                      <a:pt x="516" y="5122"/>
                    </a:lnTo>
                    <a:lnTo>
                      <a:pt x="507" y="5113"/>
                    </a:lnTo>
                    <a:lnTo>
                      <a:pt x="498" y="5104"/>
                    </a:lnTo>
                    <a:lnTo>
                      <a:pt x="490" y="5094"/>
                    </a:lnTo>
                    <a:lnTo>
                      <a:pt x="483" y="5085"/>
                    </a:lnTo>
                    <a:lnTo>
                      <a:pt x="476" y="5074"/>
                    </a:lnTo>
                    <a:lnTo>
                      <a:pt x="469" y="5064"/>
                    </a:lnTo>
                    <a:lnTo>
                      <a:pt x="463" y="5054"/>
                    </a:lnTo>
                    <a:lnTo>
                      <a:pt x="458" y="5043"/>
                    </a:lnTo>
                    <a:lnTo>
                      <a:pt x="454" y="5031"/>
                    </a:lnTo>
                    <a:lnTo>
                      <a:pt x="449" y="5020"/>
                    </a:lnTo>
                    <a:lnTo>
                      <a:pt x="446" y="5009"/>
                    </a:lnTo>
                    <a:lnTo>
                      <a:pt x="442" y="4997"/>
                    </a:lnTo>
                    <a:lnTo>
                      <a:pt x="440" y="4984"/>
                    </a:lnTo>
                    <a:lnTo>
                      <a:pt x="439" y="4972"/>
                    </a:lnTo>
                    <a:lnTo>
                      <a:pt x="438" y="4959"/>
                    </a:lnTo>
                    <a:lnTo>
                      <a:pt x="437" y="4947"/>
                    </a:lnTo>
                    <a:lnTo>
                      <a:pt x="437" y="4360"/>
                    </a:lnTo>
                    <a:lnTo>
                      <a:pt x="438" y="4347"/>
                    </a:lnTo>
                    <a:lnTo>
                      <a:pt x="439" y="4334"/>
                    </a:lnTo>
                    <a:lnTo>
                      <a:pt x="440" y="4322"/>
                    </a:lnTo>
                    <a:lnTo>
                      <a:pt x="442" y="4310"/>
                    </a:lnTo>
                    <a:lnTo>
                      <a:pt x="446" y="4298"/>
                    </a:lnTo>
                    <a:lnTo>
                      <a:pt x="449" y="4287"/>
                    </a:lnTo>
                    <a:lnTo>
                      <a:pt x="454" y="4274"/>
                    </a:lnTo>
                    <a:lnTo>
                      <a:pt x="458" y="4263"/>
                    </a:lnTo>
                    <a:lnTo>
                      <a:pt x="463" y="4252"/>
                    </a:lnTo>
                    <a:lnTo>
                      <a:pt x="469" y="4241"/>
                    </a:lnTo>
                    <a:lnTo>
                      <a:pt x="476" y="4231"/>
                    </a:lnTo>
                    <a:lnTo>
                      <a:pt x="483" y="4221"/>
                    </a:lnTo>
                    <a:lnTo>
                      <a:pt x="490" y="4211"/>
                    </a:lnTo>
                    <a:lnTo>
                      <a:pt x="498" y="4202"/>
                    </a:lnTo>
                    <a:lnTo>
                      <a:pt x="507" y="4193"/>
                    </a:lnTo>
                    <a:lnTo>
                      <a:pt x="516" y="4185"/>
                    </a:lnTo>
                    <a:lnTo>
                      <a:pt x="524" y="4177"/>
                    </a:lnTo>
                    <a:lnTo>
                      <a:pt x="534" y="4169"/>
                    </a:lnTo>
                    <a:lnTo>
                      <a:pt x="544" y="4161"/>
                    </a:lnTo>
                    <a:lnTo>
                      <a:pt x="556" y="4155"/>
                    </a:lnTo>
                    <a:lnTo>
                      <a:pt x="566" y="4148"/>
                    </a:lnTo>
                    <a:lnTo>
                      <a:pt x="578" y="4141"/>
                    </a:lnTo>
                    <a:lnTo>
                      <a:pt x="589" y="4136"/>
                    </a:lnTo>
                    <a:lnTo>
                      <a:pt x="601" y="4131"/>
                    </a:lnTo>
                    <a:lnTo>
                      <a:pt x="613" y="4127"/>
                    </a:lnTo>
                    <a:lnTo>
                      <a:pt x="625" y="4122"/>
                    </a:lnTo>
                    <a:lnTo>
                      <a:pt x="638" y="4119"/>
                    </a:lnTo>
                    <a:lnTo>
                      <a:pt x="651" y="4117"/>
                    </a:lnTo>
                    <a:lnTo>
                      <a:pt x="664" y="4115"/>
                    </a:lnTo>
                    <a:lnTo>
                      <a:pt x="678" y="4112"/>
                    </a:lnTo>
                    <a:lnTo>
                      <a:pt x="691" y="4112"/>
                    </a:lnTo>
                    <a:lnTo>
                      <a:pt x="704" y="4111"/>
                    </a:lnTo>
                    <a:close/>
                    <a:moveTo>
                      <a:pt x="3677" y="13159"/>
                    </a:moveTo>
                    <a:lnTo>
                      <a:pt x="3706" y="13159"/>
                    </a:lnTo>
                    <a:lnTo>
                      <a:pt x="3733" y="13162"/>
                    </a:lnTo>
                    <a:lnTo>
                      <a:pt x="3761" y="13165"/>
                    </a:lnTo>
                    <a:lnTo>
                      <a:pt x="3789" y="13171"/>
                    </a:lnTo>
                    <a:lnTo>
                      <a:pt x="3816" y="13176"/>
                    </a:lnTo>
                    <a:lnTo>
                      <a:pt x="3842" y="13184"/>
                    </a:lnTo>
                    <a:lnTo>
                      <a:pt x="3868" y="13193"/>
                    </a:lnTo>
                    <a:lnTo>
                      <a:pt x="3893" y="13203"/>
                    </a:lnTo>
                    <a:lnTo>
                      <a:pt x="3918" y="13214"/>
                    </a:lnTo>
                    <a:lnTo>
                      <a:pt x="3941" y="13226"/>
                    </a:lnTo>
                    <a:lnTo>
                      <a:pt x="3964" y="13239"/>
                    </a:lnTo>
                    <a:lnTo>
                      <a:pt x="3987" y="13254"/>
                    </a:lnTo>
                    <a:lnTo>
                      <a:pt x="4008" y="13269"/>
                    </a:lnTo>
                    <a:lnTo>
                      <a:pt x="4030" y="13286"/>
                    </a:lnTo>
                    <a:lnTo>
                      <a:pt x="4051" y="13304"/>
                    </a:lnTo>
                    <a:lnTo>
                      <a:pt x="4069" y="13322"/>
                    </a:lnTo>
                    <a:lnTo>
                      <a:pt x="4088" y="13341"/>
                    </a:lnTo>
                    <a:lnTo>
                      <a:pt x="4105" y="13361"/>
                    </a:lnTo>
                    <a:lnTo>
                      <a:pt x="4122" y="13382"/>
                    </a:lnTo>
                    <a:lnTo>
                      <a:pt x="4137" y="13405"/>
                    </a:lnTo>
                    <a:lnTo>
                      <a:pt x="4152" y="13427"/>
                    </a:lnTo>
                    <a:lnTo>
                      <a:pt x="4165" y="13450"/>
                    </a:lnTo>
                    <a:lnTo>
                      <a:pt x="4177" y="13474"/>
                    </a:lnTo>
                    <a:lnTo>
                      <a:pt x="4189" y="13499"/>
                    </a:lnTo>
                    <a:lnTo>
                      <a:pt x="4198" y="13524"/>
                    </a:lnTo>
                    <a:lnTo>
                      <a:pt x="4207" y="13550"/>
                    </a:lnTo>
                    <a:lnTo>
                      <a:pt x="4215" y="13577"/>
                    </a:lnTo>
                    <a:lnTo>
                      <a:pt x="4221" y="13603"/>
                    </a:lnTo>
                    <a:lnTo>
                      <a:pt x="4226" y="13630"/>
                    </a:lnTo>
                    <a:lnTo>
                      <a:pt x="4229" y="13658"/>
                    </a:lnTo>
                    <a:lnTo>
                      <a:pt x="4231" y="13686"/>
                    </a:lnTo>
                    <a:lnTo>
                      <a:pt x="4232" y="13715"/>
                    </a:lnTo>
                    <a:lnTo>
                      <a:pt x="4231" y="13743"/>
                    </a:lnTo>
                    <a:lnTo>
                      <a:pt x="4229" y="13772"/>
                    </a:lnTo>
                    <a:lnTo>
                      <a:pt x="4226" y="13800"/>
                    </a:lnTo>
                    <a:lnTo>
                      <a:pt x="4221" y="13826"/>
                    </a:lnTo>
                    <a:lnTo>
                      <a:pt x="4215" y="13854"/>
                    </a:lnTo>
                    <a:lnTo>
                      <a:pt x="4207" y="13879"/>
                    </a:lnTo>
                    <a:lnTo>
                      <a:pt x="4198" y="13905"/>
                    </a:lnTo>
                    <a:lnTo>
                      <a:pt x="4189" y="13930"/>
                    </a:lnTo>
                    <a:lnTo>
                      <a:pt x="4177" y="13955"/>
                    </a:lnTo>
                    <a:lnTo>
                      <a:pt x="4165" y="13979"/>
                    </a:lnTo>
                    <a:lnTo>
                      <a:pt x="4152" y="14003"/>
                    </a:lnTo>
                    <a:lnTo>
                      <a:pt x="4137" y="14025"/>
                    </a:lnTo>
                    <a:lnTo>
                      <a:pt x="4122" y="14047"/>
                    </a:lnTo>
                    <a:lnTo>
                      <a:pt x="4105" y="14068"/>
                    </a:lnTo>
                    <a:lnTo>
                      <a:pt x="4088" y="14088"/>
                    </a:lnTo>
                    <a:lnTo>
                      <a:pt x="4069" y="14107"/>
                    </a:lnTo>
                    <a:lnTo>
                      <a:pt x="4051" y="14126"/>
                    </a:lnTo>
                    <a:lnTo>
                      <a:pt x="4030" y="14143"/>
                    </a:lnTo>
                    <a:lnTo>
                      <a:pt x="4008" y="14160"/>
                    </a:lnTo>
                    <a:lnTo>
                      <a:pt x="3987" y="14176"/>
                    </a:lnTo>
                    <a:lnTo>
                      <a:pt x="3964" y="14190"/>
                    </a:lnTo>
                    <a:lnTo>
                      <a:pt x="3941" y="14203"/>
                    </a:lnTo>
                    <a:lnTo>
                      <a:pt x="3918" y="14216"/>
                    </a:lnTo>
                    <a:lnTo>
                      <a:pt x="3893" y="14227"/>
                    </a:lnTo>
                    <a:lnTo>
                      <a:pt x="3868" y="14237"/>
                    </a:lnTo>
                    <a:lnTo>
                      <a:pt x="3842" y="14245"/>
                    </a:lnTo>
                    <a:lnTo>
                      <a:pt x="3816" y="14253"/>
                    </a:lnTo>
                    <a:lnTo>
                      <a:pt x="3789" y="14259"/>
                    </a:lnTo>
                    <a:lnTo>
                      <a:pt x="3761" y="14264"/>
                    </a:lnTo>
                    <a:lnTo>
                      <a:pt x="3733" y="14268"/>
                    </a:lnTo>
                    <a:lnTo>
                      <a:pt x="3706" y="14270"/>
                    </a:lnTo>
                    <a:lnTo>
                      <a:pt x="3677" y="14270"/>
                    </a:lnTo>
                    <a:lnTo>
                      <a:pt x="3648" y="14270"/>
                    </a:lnTo>
                    <a:lnTo>
                      <a:pt x="3620" y="14268"/>
                    </a:lnTo>
                    <a:lnTo>
                      <a:pt x="3593" y="14264"/>
                    </a:lnTo>
                    <a:lnTo>
                      <a:pt x="3565" y="14259"/>
                    </a:lnTo>
                    <a:lnTo>
                      <a:pt x="3538" y="14253"/>
                    </a:lnTo>
                    <a:lnTo>
                      <a:pt x="3512" y="14245"/>
                    </a:lnTo>
                    <a:lnTo>
                      <a:pt x="3486" y="14237"/>
                    </a:lnTo>
                    <a:lnTo>
                      <a:pt x="3461" y="14227"/>
                    </a:lnTo>
                    <a:lnTo>
                      <a:pt x="3436" y="14216"/>
                    </a:lnTo>
                    <a:lnTo>
                      <a:pt x="3413" y="14203"/>
                    </a:lnTo>
                    <a:lnTo>
                      <a:pt x="3390" y="14190"/>
                    </a:lnTo>
                    <a:lnTo>
                      <a:pt x="3366" y="14176"/>
                    </a:lnTo>
                    <a:lnTo>
                      <a:pt x="3345" y="14160"/>
                    </a:lnTo>
                    <a:lnTo>
                      <a:pt x="3324" y="14143"/>
                    </a:lnTo>
                    <a:lnTo>
                      <a:pt x="3304" y="14126"/>
                    </a:lnTo>
                    <a:lnTo>
                      <a:pt x="3284" y="14107"/>
                    </a:lnTo>
                    <a:lnTo>
                      <a:pt x="3267" y="14088"/>
                    </a:lnTo>
                    <a:lnTo>
                      <a:pt x="3249" y="14068"/>
                    </a:lnTo>
                    <a:lnTo>
                      <a:pt x="3232" y="14047"/>
                    </a:lnTo>
                    <a:lnTo>
                      <a:pt x="3217" y="14025"/>
                    </a:lnTo>
                    <a:lnTo>
                      <a:pt x="3202" y="14003"/>
                    </a:lnTo>
                    <a:lnTo>
                      <a:pt x="3189" y="13979"/>
                    </a:lnTo>
                    <a:lnTo>
                      <a:pt x="3177" y="13955"/>
                    </a:lnTo>
                    <a:lnTo>
                      <a:pt x="3166" y="13930"/>
                    </a:lnTo>
                    <a:lnTo>
                      <a:pt x="3156" y="13905"/>
                    </a:lnTo>
                    <a:lnTo>
                      <a:pt x="3147" y="13879"/>
                    </a:lnTo>
                    <a:lnTo>
                      <a:pt x="3139" y="13854"/>
                    </a:lnTo>
                    <a:lnTo>
                      <a:pt x="3132" y="13826"/>
                    </a:lnTo>
                    <a:lnTo>
                      <a:pt x="3128" y="13800"/>
                    </a:lnTo>
                    <a:lnTo>
                      <a:pt x="3125" y="13772"/>
                    </a:lnTo>
                    <a:lnTo>
                      <a:pt x="3122" y="13743"/>
                    </a:lnTo>
                    <a:lnTo>
                      <a:pt x="3121" y="13715"/>
                    </a:lnTo>
                    <a:lnTo>
                      <a:pt x="3122" y="13686"/>
                    </a:lnTo>
                    <a:lnTo>
                      <a:pt x="3125" y="13658"/>
                    </a:lnTo>
                    <a:lnTo>
                      <a:pt x="3128" y="13630"/>
                    </a:lnTo>
                    <a:lnTo>
                      <a:pt x="3132" y="13603"/>
                    </a:lnTo>
                    <a:lnTo>
                      <a:pt x="3139" y="13577"/>
                    </a:lnTo>
                    <a:lnTo>
                      <a:pt x="3147" y="13550"/>
                    </a:lnTo>
                    <a:lnTo>
                      <a:pt x="3156" y="13524"/>
                    </a:lnTo>
                    <a:lnTo>
                      <a:pt x="3166" y="13499"/>
                    </a:lnTo>
                    <a:lnTo>
                      <a:pt x="3177" y="13474"/>
                    </a:lnTo>
                    <a:lnTo>
                      <a:pt x="3189" y="13450"/>
                    </a:lnTo>
                    <a:lnTo>
                      <a:pt x="3202" y="13427"/>
                    </a:lnTo>
                    <a:lnTo>
                      <a:pt x="3217" y="13405"/>
                    </a:lnTo>
                    <a:lnTo>
                      <a:pt x="3232" y="13382"/>
                    </a:lnTo>
                    <a:lnTo>
                      <a:pt x="3249" y="13361"/>
                    </a:lnTo>
                    <a:lnTo>
                      <a:pt x="3267" y="13341"/>
                    </a:lnTo>
                    <a:lnTo>
                      <a:pt x="3284" y="13322"/>
                    </a:lnTo>
                    <a:lnTo>
                      <a:pt x="3304" y="13304"/>
                    </a:lnTo>
                    <a:lnTo>
                      <a:pt x="3324" y="13286"/>
                    </a:lnTo>
                    <a:lnTo>
                      <a:pt x="3345" y="13269"/>
                    </a:lnTo>
                    <a:lnTo>
                      <a:pt x="3366" y="13254"/>
                    </a:lnTo>
                    <a:lnTo>
                      <a:pt x="3390" y="13239"/>
                    </a:lnTo>
                    <a:lnTo>
                      <a:pt x="3413" y="13226"/>
                    </a:lnTo>
                    <a:lnTo>
                      <a:pt x="3436" y="13214"/>
                    </a:lnTo>
                    <a:lnTo>
                      <a:pt x="3461" y="13203"/>
                    </a:lnTo>
                    <a:lnTo>
                      <a:pt x="3486" y="13193"/>
                    </a:lnTo>
                    <a:lnTo>
                      <a:pt x="3512" y="13184"/>
                    </a:lnTo>
                    <a:lnTo>
                      <a:pt x="3538" y="13176"/>
                    </a:lnTo>
                    <a:lnTo>
                      <a:pt x="3565" y="13171"/>
                    </a:lnTo>
                    <a:lnTo>
                      <a:pt x="3593" y="13165"/>
                    </a:lnTo>
                    <a:lnTo>
                      <a:pt x="3620" y="13162"/>
                    </a:lnTo>
                    <a:lnTo>
                      <a:pt x="3648"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1" y="15014"/>
                    </a:lnTo>
                    <a:lnTo>
                      <a:pt x="5708" y="15025"/>
                    </a:lnTo>
                    <a:lnTo>
                      <a:pt x="5714" y="15038"/>
                    </a:lnTo>
                    <a:lnTo>
                      <a:pt x="5718" y="15050"/>
                    </a:lnTo>
                    <a:lnTo>
                      <a:pt x="5722" y="15062"/>
                    </a:lnTo>
                    <a:lnTo>
                      <a:pt x="5724" y="15075"/>
                    </a:lnTo>
                    <a:lnTo>
                      <a:pt x="5725" y="15090"/>
                    </a:lnTo>
                    <a:lnTo>
                      <a:pt x="5725" y="15090"/>
                    </a:lnTo>
                    <a:lnTo>
                      <a:pt x="5724" y="15103"/>
                    </a:lnTo>
                    <a:lnTo>
                      <a:pt x="5722" y="15116"/>
                    </a:lnTo>
                    <a:lnTo>
                      <a:pt x="5718" y="15130"/>
                    </a:lnTo>
                    <a:lnTo>
                      <a:pt x="5714" y="15142"/>
                    </a:lnTo>
                    <a:lnTo>
                      <a:pt x="5708" y="15153"/>
                    </a:lnTo>
                    <a:lnTo>
                      <a:pt x="5701"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5" y="15217"/>
                    </a:lnTo>
                    <a:lnTo>
                      <a:pt x="1693" y="15213"/>
                    </a:lnTo>
                    <a:lnTo>
                      <a:pt x="1681" y="15207"/>
                    </a:lnTo>
                    <a:lnTo>
                      <a:pt x="1669" y="15201"/>
                    </a:lnTo>
                    <a:lnTo>
                      <a:pt x="1659" y="15193"/>
                    </a:lnTo>
                    <a:lnTo>
                      <a:pt x="1649" y="15184"/>
                    </a:lnTo>
                    <a:lnTo>
                      <a:pt x="1640" y="15175"/>
                    </a:lnTo>
                    <a:lnTo>
                      <a:pt x="1631" y="15164"/>
                    </a:lnTo>
                    <a:lnTo>
                      <a:pt x="1624" y="15153"/>
                    </a:lnTo>
                    <a:lnTo>
                      <a:pt x="1619" y="15142"/>
                    </a:lnTo>
                    <a:lnTo>
                      <a:pt x="1613" y="15130"/>
                    </a:lnTo>
                    <a:lnTo>
                      <a:pt x="1610" y="15116"/>
                    </a:lnTo>
                    <a:lnTo>
                      <a:pt x="1608" y="15103"/>
                    </a:lnTo>
                    <a:lnTo>
                      <a:pt x="1608" y="15090"/>
                    </a:lnTo>
                    <a:lnTo>
                      <a:pt x="1608" y="15090"/>
                    </a:lnTo>
                    <a:lnTo>
                      <a:pt x="1608" y="15075"/>
                    </a:lnTo>
                    <a:lnTo>
                      <a:pt x="1610" y="15062"/>
                    </a:lnTo>
                    <a:lnTo>
                      <a:pt x="1613" y="15050"/>
                    </a:lnTo>
                    <a:lnTo>
                      <a:pt x="1619" y="15038"/>
                    </a:lnTo>
                    <a:lnTo>
                      <a:pt x="1624" y="15025"/>
                    </a:lnTo>
                    <a:lnTo>
                      <a:pt x="1631" y="15014"/>
                    </a:lnTo>
                    <a:lnTo>
                      <a:pt x="1640" y="15004"/>
                    </a:lnTo>
                    <a:lnTo>
                      <a:pt x="1649" y="14994"/>
                    </a:lnTo>
                    <a:lnTo>
                      <a:pt x="1659" y="14987"/>
                    </a:lnTo>
                    <a:lnTo>
                      <a:pt x="1669" y="14979"/>
                    </a:lnTo>
                    <a:lnTo>
                      <a:pt x="1681" y="14972"/>
                    </a:lnTo>
                    <a:lnTo>
                      <a:pt x="1693" y="14965"/>
                    </a:lnTo>
                    <a:lnTo>
                      <a:pt x="1705"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1" y="15497"/>
                    </a:lnTo>
                    <a:lnTo>
                      <a:pt x="5708" y="15508"/>
                    </a:lnTo>
                    <a:lnTo>
                      <a:pt x="5714" y="15520"/>
                    </a:lnTo>
                    <a:lnTo>
                      <a:pt x="5718" y="15532"/>
                    </a:lnTo>
                    <a:lnTo>
                      <a:pt x="5722" y="15546"/>
                    </a:lnTo>
                    <a:lnTo>
                      <a:pt x="5724" y="15559"/>
                    </a:lnTo>
                    <a:lnTo>
                      <a:pt x="5725" y="15572"/>
                    </a:lnTo>
                    <a:lnTo>
                      <a:pt x="5725" y="15572"/>
                    </a:lnTo>
                    <a:lnTo>
                      <a:pt x="5724" y="15586"/>
                    </a:lnTo>
                    <a:lnTo>
                      <a:pt x="5722" y="15599"/>
                    </a:lnTo>
                    <a:lnTo>
                      <a:pt x="5718" y="15612"/>
                    </a:lnTo>
                    <a:lnTo>
                      <a:pt x="5714" y="15624"/>
                    </a:lnTo>
                    <a:lnTo>
                      <a:pt x="5708" y="15636"/>
                    </a:lnTo>
                    <a:lnTo>
                      <a:pt x="5701"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5" y="15700"/>
                    </a:lnTo>
                    <a:lnTo>
                      <a:pt x="1693" y="15695"/>
                    </a:lnTo>
                    <a:lnTo>
                      <a:pt x="1681" y="15690"/>
                    </a:lnTo>
                    <a:lnTo>
                      <a:pt x="1669" y="15683"/>
                    </a:lnTo>
                    <a:lnTo>
                      <a:pt x="1659" y="15675"/>
                    </a:lnTo>
                    <a:lnTo>
                      <a:pt x="1649" y="15667"/>
                    </a:lnTo>
                    <a:lnTo>
                      <a:pt x="1640" y="15658"/>
                    </a:lnTo>
                    <a:lnTo>
                      <a:pt x="1631" y="15647"/>
                    </a:lnTo>
                    <a:lnTo>
                      <a:pt x="1624" y="15636"/>
                    </a:lnTo>
                    <a:lnTo>
                      <a:pt x="1619" y="15624"/>
                    </a:lnTo>
                    <a:lnTo>
                      <a:pt x="1613" y="15612"/>
                    </a:lnTo>
                    <a:lnTo>
                      <a:pt x="1610" y="15599"/>
                    </a:lnTo>
                    <a:lnTo>
                      <a:pt x="1608" y="15586"/>
                    </a:lnTo>
                    <a:lnTo>
                      <a:pt x="1608" y="15572"/>
                    </a:lnTo>
                    <a:lnTo>
                      <a:pt x="1608" y="15572"/>
                    </a:lnTo>
                    <a:lnTo>
                      <a:pt x="1608" y="15559"/>
                    </a:lnTo>
                    <a:lnTo>
                      <a:pt x="1610" y="15546"/>
                    </a:lnTo>
                    <a:lnTo>
                      <a:pt x="1613" y="15532"/>
                    </a:lnTo>
                    <a:lnTo>
                      <a:pt x="1619" y="15520"/>
                    </a:lnTo>
                    <a:lnTo>
                      <a:pt x="1624" y="15508"/>
                    </a:lnTo>
                    <a:lnTo>
                      <a:pt x="1631" y="15497"/>
                    </a:lnTo>
                    <a:lnTo>
                      <a:pt x="1640" y="15487"/>
                    </a:lnTo>
                    <a:lnTo>
                      <a:pt x="1649" y="15478"/>
                    </a:lnTo>
                    <a:lnTo>
                      <a:pt x="1659" y="15469"/>
                    </a:lnTo>
                    <a:lnTo>
                      <a:pt x="1669" y="15461"/>
                    </a:lnTo>
                    <a:lnTo>
                      <a:pt x="1681" y="15455"/>
                    </a:lnTo>
                    <a:lnTo>
                      <a:pt x="1693" y="15449"/>
                    </a:lnTo>
                    <a:lnTo>
                      <a:pt x="1705"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1" y="15981"/>
                    </a:lnTo>
                    <a:lnTo>
                      <a:pt x="5708" y="15992"/>
                    </a:lnTo>
                    <a:lnTo>
                      <a:pt x="5714" y="16003"/>
                    </a:lnTo>
                    <a:lnTo>
                      <a:pt x="5718" y="16015"/>
                    </a:lnTo>
                    <a:lnTo>
                      <a:pt x="5722" y="16028"/>
                    </a:lnTo>
                    <a:lnTo>
                      <a:pt x="5724" y="16042"/>
                    </a:lnTo>
                    <a:lnTo>
                      <a:pt x="5725" y="16055"/>
                    </a:lnTo>
                    <a:lnTo>
                      <a:pt x="5725" y="16055"/>
                    </a:lnTo>
                    <a:lnTo>
                      <a:pt x="5724" y="16068"/>
                    </a:lnTo>
                    <a:lnTo>
                      <a:pt x="5722" y="16082"/>
                    </a:lnTo>
                    <a:lnTo>
                      <a:pt x="5718" y="16095"/>
                    </a:lnTo>
                    <a:lnTo>
                      <a:pt x="5714" y="16107"/>
                    </a:lnTo>
                    <a:lnTo>
                      <a:pt x="5708" y="16119"/>
                    </a:lnTo>
                    <a:lnTo>
                      <a:pt x="5701"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5" y="16182"/>
                    </a:lnTo>
                    <a:lnTo>
                      <a:pt x="1693" y="16178"/>
                    </a:lnTo>
                    <a:lnTo>
                      <a:pt x="1681" y="16172"/>
                    </a:lnTo>
                    <a:lnTo>
                      <a:pt x="1669" y="16166"/>
                    </a:lnTo>
                    <a:lnTo>
                      <a:pt x="1659" y="16158"/>
                    </a:lnTo>
                    <a:lnTo>
                      <a:pt x="1649" y="16149"/>
                    </a:lnTo>
                    <a:lnTo>
                      <a:pt x="1640" y="16140"/>
                    </a:lnTo>
                    <a:lnTo>
                      <a:pt x="1631" y="16129"/>
                    </a:lnTo>
                    <a:lnTo>
                      <a:pt x="1624" y="16119"/>
                    </a:lnTo>
                    <a:lnTo>
                      <a:pt x="1619" y="16107"/>
                    </a:lnTo>
                    <a:lnTo>
                      <a:pt x="1613" y="16095"/>
                    </a:lnTo>
                    <a:lnTo>
                      <a:pt x="1610" y="16082"/>
                    </a:lnTo>
                    <a:lnTo>
                      <a:pt x="1608" y="16068"/>
                    </a:lnTo>
                    <a:lnTo>
                      <a:pt x="1608" y="16055"/>
                    </a:lnTo>
                    <a:lnTo>
                      <a:pt x="1608" y="16055"/>
                    </a:lnTo>
                    <a:lnTo>
                      <a:pt x="1608" y="16042"/>
                    </a:lnTo>
                    <a:lnTo>
                      <a:pt x="1610" y="16028"/>
                    </a:lnTo>
                    <a:lnTo>
                      <a:pt x="1613" y="16015"/>
                    </a:lnTo>
                    <a:lnTo>
                      <a:pt x="1619" y="16003"/>
                    </a:lnTo>
                    <a:lnTo>
                      <a:pt x="1624" y="15992"/>
                    </a:lnTo>
                    <a:lnTo>
                      <a:pt x="1631" y="15981"/>
                    </a:lnTo>
                    <a:lnTo>
                      <a:pt x="1640" y="15969"/>
                    </a:lnTo>
                    <a:lnTo>
                      <a:pt x="1649" y="15961"/>
                    </a:lnTo>
                    <a:lnTo>
                      <a:pt x="1659" y="15952"/>
                    </a:lnTo>
                    <a:lnTo>
                      <a:pt x="1669" y="15944"/>
                    </a:lnTo>
                    <a:lnTo>
                      <a:pt x="1681" y="15937"/>
                    </a:lnTo>
                    <a:lnTo>
                      <a:pt x="1693" y="15932"/>
                    </a:lnTo>
                    <a:lnTo>
                      <a:pt x="1705" y="15927"/>
                    </a:lnTo>
                    <a:lnTo>
                      <a:pt x="1720" y="15924"/>
                    </a:lnTo>
                    <a:lnTo>
                      <a:pt x="1733" y="15922"/>
                    </a:lnTo>
                    <a:lnTo>
                      <a:pt x="1748" y="15921"/>
                    </a:lnTo>
                    <a:close/>
                    <a:moveTo>
                      <a:pt x="704" y="2929"/>
                    </a:moveTo>
                    <a:lnTo>
                      <a:pt x="6628" y="2929"/>
                    </a:lnTo>
                    <a:lnTo>
                      <a:pt x="6642" y="2930"/>
                    </a:lnTo>
                    <a:lnTo>
                      <a:pt x="6655" y="2931"/>
                    </a:lnTo>
                    <a:lnTo>
                      <a:pt x="6669" y="2932"/>
                    </a:lnTo>
                    <a:lnTo>
                      <a:pt x="6682" y="2934"/>
                    </a:lnTo>
                    <a:lnTo>
                      <a:pt x="6694" y="2938"/>
                    </a:lnTo>
                    <a:lnTo>
                      <a:pt x="6707" y="2941"/>
                    </a:lnTo>
                    <a:lnTo>
                      <a:pt x="6720" y="2944"/>
                    </a:lnTo>
                    <a:lnTo>
                      <a:pt x="6732" y="2949"/>
                    </a:lnTo>
                    <a:lnTo>
                      <a:pt x="6744" y="2954"/>
                    </a:lnTo>
                    <a:lnTo>
                      <a:pt x="6755" y="2960"/>
                    </a:lnTo>
                    <a:lnTo>
                      <a:pt x="6766" y="2965"/>
                    </a:lnTo>
                    <a:lnTo>
                      <a:pt x="6777" y="2972"/>
                    </a:lnTo>
                    <a:lnTo>
                      <a:pt x="6787" y="2979"/>
                    </a:lnTo>
                    <a:lnTo>
                      <a:pt x="6797" y="2986"/>
                    </a:lnTo>
                    <a:lnTo>
                      <a:pt x="6807" y="2994"/>
                    </a:lnTo>
                    <a:lnTo>
                      <a:pt x="6817" y="3002"/>
                    </a:lnTo>
                    <a:lnTo>
                      <a:pt x="6826" y="3011"/>
                    </a:lnTo>
                    <a:lnTo>
                      <a:pt x="6834" y="3020"/>
                    </a:lnTo>
                    <a:lnTo>
                      <a:pt x="6842" y="3029"/>
                    </a:lnTo>
                    <a:lnTo>
                      <a:pt x="6849" y="3039"/>
                    </a:lnTo>
                    <a:lnTo>
                      <a:pt x="6856" y="3049"/>
                    </a:lnTo>
                    <a:lnTo>
                      <a:pt x="6863" y="3060"/>
                    </a:lnTo>
                    <a:lnTo>
                      <a:pt x="6868" y="3070"/>
                    </a:lnTo>
                    <a:lnTo>
                      <a:pt x="6874" y="3081"/>
                    </a:lnTo>
                    <a:lnTo>
                      <a:pt x="6879" y="3092"/>
                    </a:lnTo>
                    <a:lnTo>
                      <a:pt x="6883" y="3104"/>
                    </a:lnTo>
                    <a:lnTo>
                      <a:pt x="6887" y="3115"/>
                    </a:lnTo>
                    <a:lnTo>
                      <a:pt x="6889" y="3127"/>
                    </a:lnTo>
                    <a:lnTo>
                      <a:pt x="6893" y="3140"/>
                    </a:lnTo>
                    <a:lnTo>
                      <a:pt x="6894" y="3152"/>
                    </a:lnTo>
                    <a:lnTo>
                      <a:pt x="6895" y="3164"/>
                    </a:lnTo>
                    <a:lnTo>
                      <a:pt x="6895" y="3177"/>
                    </a:lnTo>
                    <a:lnTo>
                      <a:pt x="6895" y="3764"/>
                    </a:lnTo>
                    <a:lnTo>
                      <a:pt x="6895" y="3776"/>
                    </a:lnTo>
                    <a:lnTo>
                      <a:pt x="6894" y="3790"/>
                    </a:lnTo>
                    <a:lnTo>
                      <a:pt x="6893" y="3802"/>
                    </a:lnTo>
                    <a:lnTo>
                      <a:pt x="6889" y="3814"/>
                    </a:lnTo>
                    <a:lnTo>
                      <a:pt x="6887" y="3826"/>
                    </a:lnTo>
                    <a:lnTo>
                      <a:pt x="6883" y="3837"/>
                    </a:lnTo>
                    <a:lnTo>
                      <a:pt x="6879" y="3850"/>
                    </a:lnTo>
                    <a:lnTo>
                      <a:pt x="6874" y="3861"/>
                    </a:lnTo>
                    <a:lnTo>
                      <a:pt x="6868" y="3872"/>
                    </a:lnTo>
                    <a:lnTo>
                      <a:pt x="6863" y="3882"/>
                    </a:lnTo>
                    <a:lnTo>
                      <a:pt x="6856" y="3893"/>
                    </a:lnTo>
                    <a:lnTo>
                      <a:pt x="6849" y="3903"/>
                    </a:lnTo>
                    <a:lnTo>
                      <a:pt x="6842" y="3912"/>
                    </a:lnTo>
                    <a:lnTo>
                      <a:pt x="6834" y="3922"/>
                    </a:lnTo>
                    <a:lnTo>
                      <a:pt x="6826" y="3931"/>
                    </a:lnTo>
                    <a:lnTo>
                      <a:pt x="6817" y="3939"/>
                    </a:lnTo>
                    <a:lnTo>
                      <a:pt x="6807" y="3947"/>
                    </a:lnTo>
                    <a:lnTo>
                      <a:pt x="6797" y="3955"/>
                    </a:lnTo>
                    <a:lnTo>
                      <a:pt x="6787" y="3963"/>
                    </a:lnTo>
                    <a:lnTo>
                      <a:pt x="6777" y="3969"/>
                    </a:lnTo>
                    <a:lnTo>
                      <a:pt x="6766" y="3976"/>
                    </a:lnTo>
                    <a:lnTo>
                      <a:pt x="6755" y="3982"/>
                    </a:lnTo>
                    <a:lnTo>
                      <a:pt x="6744" y="3987"/>
                    </a:lnTo>
                    <a:lnTo>
                      <a:pt x="6732" y="3993"/>
                    </a:lnTo>
                    <a:lnTo>
                      <a:pt x="6720" y="3997"/>
                    </a:lnTo>
                    <a:lnTo>
                      <a:pt x="6707" y="4000"/>
                    </a:lnTo>
                    <a:lnTo>
                      <a:pt x="6694" y="4004"/>
                    </a:lnTo>
                    <a:lnTo>
                      <a:pt x="6682" y="4007"/>
                    </a:lnTo>
                    <a:lnTo>
                      <a:pt x="6669" y="4009"/>
                    </a:lnTo>
                    <a:lnTo>
                      <a:pt x="6655" y="4010"/>
                    </a:lnTo>
                    <a:lnTo>
                      <a:pt x="6642" y="4012"/>
                    </a:lnTo>
                    <a:lnTo>
                      <a:pt x="6628" y="4012"/>
                    </a:lnTo>
                    <a:lnTo>
                      <a:pt x="704" y="4012"/>
                    </a:lnTo>
                    <a:lnTo>
                      <a:pt x="691" y="4012"/>
                    </a:lnTo>
                    <a:lnTo>
                      <a:pt x="678" y="4010"/>
                    </a:lnTo>
                    <a:lnTo>
                      <a:pt x="664" y="4009"/>
                    </a:lnTo>
                    <a:lnTo>
                      <a:pt x="651" y="4007"/>
                    </a:lnTo>
                    <a:lnTo>
                      <a:pt x="638" y="4004"/>
                    </a:lnTo>
                    <a:lnTo>
                      <a:pt x="625" y="4000"/>
                    </a:lnTo>
                    <a:lnTo>
                      <a:pt x="613" y="3997"/>
                    </a:lnTo>
                    <a:lnTo>
                      <a:pt x="601" y="3993"/>
                    </a:lnTo>
                    <a:lnTo>
                      <a:pt x="589" y="3987"/>
                    </a:lnTo>
                    <a:lnTo>
                      <a:pt x="578" y="3982"/>
                    </a:lnTo>
                    <a:lnTo>
                      <a:pt x="566" y="3976"/>
                    </a:lnTo>
                    <a:lnTo>
                      <a:pt x="556" y="3969"/>
                    </a:lnTo>
                    <a:lnTo>
                      <a:pt x="544" y="3963"/>
                    </a:lnTo>
                    <a:lnTo>
                      <a:pt x="534" y="3955"/>
                    </a:lnTo>
                    <a:lnTo>
                      <a:pt x="524" y="3947"/>
                    </a:lnTo>
                    <a:lnTo>
                      <a:pt x="516" y="3939"/>
                    </a:lnTo>
                    <a:lnTo>
                      <a:pt x="507" y="3931"/>
                    </a:lnTo>
                    <a:lnTo>
                      <a:pt x="498" y="3922"/>
                    </a:lnTo>
                    <a:lnTo>
                      <a:pt x="490" y="3912"/>
                    </a:lnTo>
                    <a:lnTo>
                      <a:pt x="483" y="3903"/>
                    </a:lnTo>
                    <a:lnTo>
                      <a:pt x="476" y="3893"/>
                    </a:lnTo>
                    <a:lnTo>
                      <a:pt x="469" y="3882"/>
                    </a:lnTo>
                    <a:lnTo>
                      <a:pt x="463" y="3872"/>
                    </a:lnTo>
                    <a:lnTo>
                      <a:pt x="458" y="3861"/>
                    </a:lnTo>
                    <a:lnTo>
                      <a:pt x="454" y="3850"/>
                    </a:lnTo>
                    <a:lnTo>
                      <a:pt x="449" y="3837"/>
                    </a:lnTo>
                    <a:lnTo>
                      <a:pt x="446" y="3826"/>
                    </a:lnTo>
                    <a:lnTo>
                      <a:pt x="442" y="3814"/>
                    </a:lnTo>
                    <a:lnTo>
                      <a:pt x="440" y="3802"/>
                    </a:lnTo>
                    <a:lnTo>
                      <a:pt x="439" y="3790"/>
                    </a:lnTo>
                    <a:lnTo>
                      <a:pt x="438" y="3776"/>
                    </a:lnTo>
                    <a:lnTo>
                      <a:pt x="437" y="3764"/>
                    </a:lnTo>
                    <a:lnTo>
                      <a:pt x="437" y="3177"/>
                    </a:lnTo>
                    <a:lnTo>
                      <a:pt x="438" y="3164"/>
                    </a:lnTo>
                    <a:lnTo>
                      <a:pt x="439" y="3152"/>
                    </a:lnTo>
                    <a:lnTo>
                      <a:pt x="440" y="3140"/>
                    </a:lnTo>
                    <a:lnTo>
                      <a:pt x="442" y="3127"/>
                    </a:lnTo>
                    <a:lnTo>
                      <a:pt x="446" y="3115"/>
                    </a:lnTo>
                    <a:lnTo>
                      <a:pt x="449" y="3104"/>
                    </a:lnTo>
                    <a:lnTo>
                      <a:pt x="454" y="3092"/>
                    </a:lnTo>
                    <a:lnTo>
                      <a:pt x="458" y="3081"/>
                    </a:lnTo>
                    <a:lnTo>
                      <a:pt x="463" y="3070"/>
                    </a:lnTo>
                    <a:lnTo>
                      <a:pt x="469" y="3060"/>
                    </a:lnTo>
                    <a:lnTo>
                      <a:pt x="476" y="3049"/>
                    </a:lnTo>
                    <a:lnTo>
                      <a:pt x="483" y="3039"/>
                    </a:lnTo>
                    <a:lnTo>
                      <a:pt x="490" y="3029"/>
                    </a:lnTo>
                    <a:lnTo>
                      <a:pt x="498" y="3020"/>
                    </a:lnTo>
                    <a:lnTo>
                      <a:pt x="507" y="3011"/>
                    </a:lnTo>
                    <a:lnTo>
                      <a:pt x="516" y="3002"/>
                    </a:lnTo>
                    <a:lnTo>
                      <a:pt x="524" y="2994"/>
                    </a:lnTo>
                    <a:lnTo>
                      <a:pt x="534" y="2986"/>
                    </a:lnTo>
                    <a:lnTo>
                      <a:pt x="544" y="2979"/>
                    </a:lnTo>
                    <a:lnTo>
                      <a:pt x="556" y="2972"/>
                    </a:lnTo>
                    <a:lnTo>
                      <a:pt x="566" y="2965"/>
                    </a:lnTo>
                    <a:lnTo>
                      <a:pt x="578" y="2960"/>
                    </a:lnTo>
                    <a:lnTo>
                      <a:pt x="589" y="2954"/>
                    </a:lnTo>
                    <a:lnTo>
                      <a:pt x="601" y="2949"/>
                    </a:lnTo>
                    <a:lnTo>
                      <a:pt x="613" y="2944"/>
                    </a:lnTo>
                    <a:lnTo>
                      <a:pt x="625" y="2941"/>
                    </a:lnTo>
                    <a:lnTo>
                      <a:pt x="638" y="2938"/>
                    </a:lnTo>
                    <a:lnTo>
                      <a:pt x="651" y="2934"/>
                    </a:lnTo>
                    <a:lnTo>
                      <a:pt x="664" y="2932"/>
                    </a:lnTo>
                    <a:lnTo>
                      <a:pt x="678" y="2931"/>
                    </a:lnTo>
                    <a:lnTo>
                      <a:pt x="691" y="2930"/>
                    </a:lnTo>
                    <a:lnTo>
                      <a:pt x="704" y="2929"/>
                    </a:lnTo>
                    <a:close/>
                    <a:moveTo>
                      <a:pt x="704" y="1747"/>
                    </a:moveTo>
                    <a:lnTo>
                      <a:pt x="6628" y="1747"/>
                    </a:lnTo>
                    <a:lnTo>
                      <a:pt x="6642" y="1747"/>
                    </a:lnTo>
                    <a:lnTo>
                      <a:pt x="6655" y="1748"/>
                    </a:lnTo>
                    <a:lnTo>
                      <a:pt x="6669" y="1749"/>
                    </a:lnTo>
                    <a:lnTo>
                      <a:pt x="6682" y="1752"/>
                    </a:lnTo>
                    <a:lnTo>
                      <a:pt x="6694" y="1755"/>
                    </a:lnTo>
                    <a:lnTo>
                      <a:pt x="6707" y="1758"/>
                    </a:lnTo>
                    <a:lnTo>
                      <a:pt x="6720" y="1762"/>
                    </a:lnTo>
                    <a:lnTo>
                      <a:pt x="6732" y="1766"/>
                    </a:lnTo>
                    <a:lnTo>
                      <a:pt x="6744" y="1772"/>
                    </a:lnTo>
                    <a:lnTo>
                      <a:pt x="6755" y="1777"/>
                    </a:lnTo>
                    <a:lnTo>
                      <a:pt x="6766" y="1783"/>
                    </a:lnTo>
                    <a:lnTo>
                      <a:pt x="6777" y="1789"/>
                    </a:lnTo>
                    <a:lnTo>
                      <a:pt x="6787" y="1796"/>
                    </a:lnTo>
                    <a:lnTo>
                      <a:pt x="6797" y="1804"/>
                    </a:lnTo>
                    <a:lnTo>
                      <a:pt x="6807" y="1812"/>
                    </a:lnTo>
                    <a:lnTo>
                      <a:pt x="6817" y="1819"/>
                    </a:lnTo>
                    <a:lnTo>
                      <a:pt x="6826" y="1828"/>
                    </a:lnTo>
                    <a:lnTo>
                      <a:pt x="6834" y="1837"/>
                    </a:lnTo>
                    <a:lnTo>
                      <a:pt x="6842" y="1846"/>
                    </a:lnTo>
                    <a:lnTo>
                      <a:pt x="6849" y="1856"/>
                    </a:lnTo>
                    <a:lnTo>
                      <a:pt x="6856" y="1866"/>
                    </a:lnTo>
                    <a:lnTo>
                      <a:pt x="6863" y="1877"/>
                    </a:lnTo>
                    <a:lnTo>
                      <a:pt x="6868" y="1887"/>
                    </a:lnTo>
                    <a:lnTo>
                      <a:pt x="6874" y="1898"/>
                    </a:lnTo>
                    <a:lnTo>
                      <a:pt x="6879" y="1909"/>
                    </a:lnTo>
                    <a:lnTo>
                      <a:pt x="6883" y="1921"/>
                    </a:lnTo>
                    <a:lnTo>
                      <a:pt x="6887" y="1933"/>
                    </a:lnTo>
                    <a:lnTo>
                      <a:pt x="6889" y="1945"/>
                    </a:lnTo>
                    <a:lnTo>
                      <a:pt x="6893" y="1957"/>
                    </a:lnTo>
                    <a:lnTo>
                      <a:pt x="6894" y="1969"/>
                    </a:lnTo>
                    <a:lnTo>
                      <a:pt x="6895" y="1981"/>
                    </a:lnTo>
                    <a:lnTo>
                      <a:pt x="6895" y="1995"/>
                    </a:lnTo>
                    <a:lnTo>
                      <a:pt x="6895" y="2582"/>
                    </a:lnTo>
                    <a:lnTo>
                      <a:pt x="6895" y="2594"/>
                    </a:lnTo>
                    <a:lnTo>
                      <a:pt x="6894" y="2607"/>
                    </a:lnTo>
                    <a:lnTo>
                      <a:pt x="6893" y="2619"/>
                    </a:lnTo>
                    <a:lnTo>
                      <a:pt x="6889" y="2631"/>
                    </a:lnTo>
                    <a:lnTo>
                      <a:pt x="6887" y="2644"/>
                    </a:lnTo>
                    <a:lnTo>
                      <a:pt x="6883" y="2655"/>
                    </a:lnTo>
                    <a:lnTo>
                      <a:pt x="6879" y="2667"/>
                    </a:lnTo>
                    <a:lnTo>
                      <a:pt x="6874" y="2678"/>
                    </a:lnTo>
                    <a:lnTo>
                      <a:pt x="6868" y="2689"/>
                    </a:lnTo>
                    <a:lnTo>
                      <a:pt x="6863" y="2699"/>
                    </a:lnTo>
                    <a:lnTo>
                      <a:pt x="6856" y="2710"/>
                    </a:lnTo>
                    <a:lnTo>
                      <a:pt x="6849" y="2720"/>
                    </a:lnTo>
                    <a:lnTo>
                      <a:pt x="6842" y="2730"/>
                    </a:lnTo>
                    <a:lnTo>
                      <a:pt x="6834" y="2739"/>
                    </a:lnTo>
                    <a:lnTo>
                      <a:pt x="6826" y="2748"/>
                    </a:lnTo>
                    <a:lnTo>
                      <a:pt x="6817" y="2757"/>
                    </a:lnTo>
                    <a:lnTo>
                      <a:pt x="6807" y="2765"/>
                    </a:lnTo>
                    <a:lnTo>
                      <a:pt x="6797" y="2772"/>
                    </a:lnTo>
                    <a:lnTo>
                      <a:pt x="6787" y="2780"/>
                    </a:lnTo>
                    <a:lnTo>
                      <a:pt x="6777" y="2787"/>
                    </a:lnTo>
                    <a:lnTo>
                      <a:pt x="6766" y="2793"/>
                    </a:lnTo>
                    <a:lnTo>
                      <a:pt x="6755" y="2799"/>
                    </a:lnTo>
                    <a:lnTo>
                      <a:pt x="6744" y="2805"/>
                    </a:lnTo>
                    <a:lnTo>
                      <a:pt x="6732" y="2810"/>
                    </a:lnTo>
                    <a:lnTo>
                      <a:pt x="6720" y="2814"/>
                    </a:lnTo>
                    <a:lnTo>
                      <a:pt x="6707" y="2818"/>
                    </a:lnTo>
                    <a:lnTo>
                      <a:pt x="6694" y="2821"/>
                    </a:lnTo>
                    <a:lnTo>
                      <a:pt x="6682" y="2824"/>
                    </a:lnTo>
                    <a:lnTo>
                      <a:pt x="6669" y="2827"/>
                    </a:lnTo>
                    <a:lnTo>
                      <a:pt x="6655" y="2828"/>
                    </a:lnTo>
                    <a:lnTo>
                      <a:pt x="6642" y="2829"/>
                    </a:lnTo>
                    <a:lnTo>
                      <a:pt x="6628" y="2829"/>
                    </a:lnTo>
                    <a:lnTo>
                      <a:pt x="704" y="2829"/>
                    </a:lnTo>
                    <a:lnTo>
                      <a:pt x="691" y="2829"/>
                    </a:lnTo>
                    <a:lnTo>
                      <a:pt x="678" y="2828"/>
                    </a:lnTo>
                    <a:lnTo>
                      <a:pt x="664" y="2827"/>
                    </a:lnTo>
                    <a:lnTo>
                      <a:pt x="651" y="2824"/>
                    </a:lnTo>
                    <a:lnTo>
                      <a:pt x="638" y="2821"/>
                    </a:lnTo>
                    <a:lnTo>
                      <a:pt x="625" y="2818"/>
                    </a:lnTo>
                    <a:lnTo>
                      <a:pt x="613" y="2814"/>
                    </a:lnTo>
                    <a:lnTo>
                      <a:pt x="601" y="2810"/>
                    </a:lnTo>
                    <a:lnTo>
                      <a:pt x="589" y="2805"/>
                    </a:lnTo>
                    <a:lnTo>
                      <a:pt x="578" y="2799"/>
                    </a:lnTo>
                    <a:lnTo>
                      <a:pt x="566" y="2793"/>
                    </a:lnTo>
                    <a:lnTo>
                      <a:pt x="556" y="2787"/>
                    </a:lnTo>
                    <a:lnTo>
                      <a:pt x="544" y="2780"/>
                    </a:lnTo>
                    <a:lnTo>
                      <a:pt x="534" y="2772"/>
                    </a:lnTo>
                    <a:lnTo>
                      <a:pt x="524" y="2765"/>
                    </a:lnTo>
                    <a:lnTo>
                      <a:pt x="516" y="2757"/>
                    </a:lnTo>
                    <a:lnTo>
                      <a:pt x="507" y="2748"/>
                    </a:lnTo>
                    <a:lnTo>
                      <a:pt x="498" y="2739"/>
                    </a:lnTo>
                    <a:lnTo>
                      <a:pt x="490" y="2730"/>
                    </a:lnTo>
                    <a:lnTo>
                      <a:pt x="483" y="2720"/>
                    </a:lnTo>
                    <a:lnTo>
                      <a:pt x="476" y="2710"/>
                    </a:lnTo>
                    <a:lnTo>
                      <a:pt x="469" y="2699"/>
                    </a:lnTo>
                    <a:lnTo>
                      <a:pt x="463" y="2689"/>
                    </a:lnTo>
                    <a:lnTo>
                      <a:pt x="458" y="2678"/>
                    </a:lnTo>
                    <a:lnTo>
                      <a:pt x="454" y="2667"/>
                    </a:lnTo>
                    <a:lnTo>
                      <a:pt x="449" y="2655"/>
                    </a:lnTo>
                    <a:lnTo>
                      <a:pt x="446" y="2644"/>
                    </a:lnTo>
                    <a:lnTo>
                      <a:pt x="442" y="2631"/>
                    </a:lnTo>
                    <a:lnTo>
                      <a:pt x="440" y="2619"/>
                    </a:lnTo>
                    <a:lnTo>
                      <a:pt x="439" y="2607"/>
                    </a:lnTo>
                    <a:lnTo>
                      <a:pt x="438" y="2594"/>
                    </a:lnTo>
                    <a:lnTo>
                      <a:pt x="437" y="2582"/>
                    </a:lnTo>
                    <a:lnTo>
                      <a:pt x="437" y="1995"/>
                    </a:lnTo>
                    <a:lnTo>
                      <a:pt x="438" y="1981"/>
                    </a:lnTo>
                    <a:lnTo>
                      <a:pt x="439" y="1969"/>
                    </a:lnTo>
                    <a:lnTo>
                      <a:pt x="440" y="1957"/>
                    </a:lnTo>
                    <a:lnTo>
                      <a:pt x="442" y="1945"/>
                    </a:lnTo>
                    <a:lnTo>
                      <a:pt x="446" y="1933"/>
                    </a:lnTo>
                    <a:lnTo>
                      <a:pt x="449" y="1921"/>
                    </a:lnTo>
                    <a:lnTo>
                      <a:pt x="454" y="1909"/>
                    </a:lnTo>
                    <a:lnTo>
                      <a:pt x="458" y="1898"/>
                    </a:lnTo>
                    <a:lnTo>
                      <a:pt x="463" y="1887"/>
                    </a:lnTo>
                    <a:lnTo>
                      <a:pt x="469" y="1877"/>
                    </a:lnTo>
                    <a:lnTo>
                      <a:pt x="476" y="1866"/>
                    </a:lnTo>
                    <a:lnTo>
                      <a:pt x="483" y="1856"/>
                    </a:lnTo>
                    <a:lnTo>
                      <a:pt x="490" y="1846"/>
                    </a:lnTo>
                    <a:lnTo>
                      <a:pt x="498" y="1837"/>
                    </a:lnTo>
                    <a:lnTo>
                      <a:pt x="507" y="1828"/>
                    </a:lnTo>
                    <a:lnTo>
                      <a:pt x="516" y="1819"/>
                    </a:lnTo>
                    <a:lnTo>
                      <a:pt x="524" y="1812"/>
                    </a:lnTo>
                    <a:lnTo>
                      <a:pt x="534" y="1804"/>
                    </a:lnTo>
                    <a:lnTo>
                      <a:pt x="544" y="1796"/>
                    </a:lnTo>
                    <a:lnTo>
                      <a:pt x="556" y="1789"/>
                    </a:lnTo>
                    <a:lnTo>
                      <a:pt x="566" y="1783"/>
                    </a:lnTo>
                    <a:lnTo>
                      <a:pt x="578" y="1777"/>
                    </a:lnTo>
                    <a:lnTo>
                      <a:pt x="589" y="1772"/>
                    </a:lnTo>
                    <a:lnTo>
                      <a:pt x="601" y="1766"/>
                    </a:lnTo>
                    <a:lnTo>
                      <a:pt x="613" y="1762"/>
                    </a:lnTo>
                    <a:lnTo>
                      <a:pt x="625" y="1758"/>
                    </a:lnTo>
                    <a:lnTo>
                      <a:pt x="638" y="1755"/>
                    </a:lnTo>
                    <a:lnTo>
                      <a:pt x="651" y="1752"/>
                    </a:lnTo>
                    <a:lnTo>
                      <a:pt x="664" y="1749"/>
                    </a:lnTo>
                    <a:lnTo>
                      <a:pt x="678" y="1748"/>
                    </a:lnTo>
                    <a:lnTo>
                      <a:pt x="691" y="1747"/>
                    </a:lnTo>
                    <a:lnTo>
                      <a:pt x="704" y="1747"/>
                    </a:lnTo>
                    <a:close/>
                    <a:moveTo>
                      <a:pt x="704" y="565"/>
                    </a:moveTo>
                    <a:lnTo>
                      <a:pt x="6628" y="565"/>
                    </a:lnTo>
                    <a:lnTo>
                      <a:pt x="6642" y="565"/>
                    </a:lnTo>
                    <a:lnTo>
                      <a:pt x="6655" y="566"/>
                    </a:lnTo>
                    <a:lnTo>
                      <a:pt x="6669" y="567"/>
                    </a:lnTo>
                    <a:lnTo>
                      <a:pt x="6682" y="569"/>
                    </a:lnTo>
                    <a:lnTo>
                      <a:pt x="6694" y="572"/>
                    </a:lnTo>
                    <a:lnTo>
                      <a:pt x="6707" y="576"/>
                    </a:lnTo>
                    <a:lnTo>
                      <a:pt x="6720" y="579"/>
                    </a:lnTo>
                    <a:lnTo>
                      <a:pt x="6732" y="584"/>
                    </a:lnTo>
                    <a:lnTo>
                      <a:pt x="6744" y="589"/>
                    </a:lnTo>
                    <a:lnTo>
                      <a:pt x="6755" y="595"/>
                    </a:lnTo>
                    <a:lnTo>
                      <a:pt x="6766" y="600"/>
                    </a:lnTo>
                    <a:lnTo>
                      <a:pt x="6777" y="607"/>
                    </a:lnTo>
                    <a:lnTo>
                      <a:pt x="6787" y="613"/>
                    </a:lnTo>
                    <a:lnTo>
                      <a:pt x="6797" y="621"/>
                    </a:lnTo>
                    <a:lnTo>
                      <a:pt x="6807" y="629"/>
                    </a:lnTo>
                    <a:lnTo>
                      <a:pt x="6817" y="637"/>
                    </a:lnTo>
                    <a:lnTo>
                      <a:pt x="6826" y="646"/>
                    </a:lnTo>
                    <a:lnTo>
                      <a:pt x="6834" y="655"/>
                    </a:lnTo>
                    <a:lnTo>
                      <a:pt x="6842" y="665"/>
                    </a:lnTo>
                    <a:lnTo>
                      <a:pt x="6849" y="673"/>
                    </a:lnTo>
                    <a:lnTo>
                      <a:pt x="6856" y="683"/>
                    </a:lnTo>
                    <a:lnTo>
                      <a:pt x="6863" y="694"/>
                    </a:lnTo>
                    <a:lnTo>
                      <a:pt x="6868" y="704"/>
                    </a:lnTo>
                    <a:lnTo>
                      <a:pt x="6874" y="716"/>
                    </a:lnTo>
                    <a:lnTo>
                      <a:pt x="6879" y="727"/>
                    </a:lnTo>
                    <a:lnTo>
                      <a:pt x="6883" y="739"/>
                    </a:lnTo>
                    <a:lnTo>
                      <a:pt x="6887" y="750"/>
                    </a:lnTo>
                    <a:lnTo>
                      <a:pt x="6889" y="762"/>
                    </a:lnTo>
                    <a:lnTo>
                      <a:pt x="6893" y="774"/>
                    </a:lnTo>
                    <a:lnTo>
                      <a:pt x="6894" y="787"/>
                    </a:lnTo>
                    <a:lnTo>
                      <a:pt x="6895" y="800"/>
                    </a:lnTo>
                    <a:lnTo>
                      <a:pt x="6895" y="812"/>
                    </a:lnTo>
                    <a:lnTo>
                      <a:pt x="6895" y="1399"/>
                    </a:lnTo>
                    <a:lnTo>
                      <a:pt x="6895" y="1412"/>
                    </a:lnTo>
                    <a:lnTo>
                      <a:pt x="6894" y="1424"/>
                    </a:lnTo>
                    <a:lnTo>
                      <a:pt x="6893" y="1437"/>
                    </a:lnTo>
                    <a:lnTo>
                      <a:pt x="6889" y="1449"/>
                    </a:lnTo>
                    <a:lnTo>
                      <a:pt x="6887" y="1461"/>
                    </a:lnTo>
                    <a:lnTo>
                      <a:pt x="6883" y="1472"/>
                    </a:lnTo>
                    <a:lnTo>
                      <a:pt x="6879" y="1484"/>
                    </a:lnTo>
                    <a:lnTo>
                      <a:pt x="6874" y="1495"/>
                    </a:lnTo>
                    <a:lnTo>
                      <a:pt x="6868" y="1507"/>
                    </a:lnTo>
                    <a:lnTo>
                      <a:pt x="6863" y="1517"/>
                    </a:lnTo>
                    <a:lnTo>
                      <a:pt x="6856" y="1528"/>
                    </a:lnTo>
                    <a:lnTo>
                      <a:pt x="6849" y="1538"/>
                    </a:lnTo>
                    <a:lnTo>
                      <a:pt x="6842" y="1548"/>
                    </a:lnTo>
                    <a:lnTo>
                      <a:pt x="6834" y="1556"/>
                    </a:lnTo>
                    <a:lnTo>
                      <a:pt x="6826" y="1565"/>
                    </a:lnTo>
                    <a:lnTo>
                      <a:pt x="6817" y="1574"/>
                    </a:lnTo>
                    <a:lnTo>
                      <a:pt x="6807" y="1582"/>
                    </a:lnTo>
                    <a:lnTo>
                      <a:pt x="6797" y="1590"/>
                    </a:lnTo>
                    <a:lnTo>
                      <a:pt x="6787" y="1598"/>
                    </a:lnTo>
                    <a:lnTo>
                      <a:pt x="6777" y="1604"/>
                    </a:lnTo>
                    <a:lnTo>
                      <a:pt x="6766" y="1611"/>
                    </a:lnTo>
                    <a:lnTo>
                      <a:pt x="6755" y="1617"/>
                    </a:lnTo>
                    <a:lnTo>
                      <a:pt x="6744" y="1622"/>
                    </a:lnTo>
                    <a:lnTo>
                      <a:pt x="6732" y="1627"/>
                    </a:lnTo>
                    <a:lnTo>
                      <a:pt x="6720" y="1632"/>
                    </a:lnTo>
                    <a:lnTo>
                      <a:pt x="6707" y="1635"/>
                    </a:lnTo>
                    <a:lnTo>
                      <a:pt x="6694" y="1639"/>
                    </a:lnTo>
                    <a:lnTo>
                      <a:pt x="6682" y="1642"/>
                    </a:lnTo>
                    <a:lnTo>
                      <a:pt x="6669" y="1644"/>
                    </a:lnTo>
                    <a:lnTo>
                      <a:pt x="6655" y="1645"/>
                    </a:lnTo>
                    <a:lnTo>
                      <a:pt x="6642" y="1646"/>
                    </a:lnTo>
                    <a:lnTo>
                      <a:pt x="6628" y="1647"/>
                    </a:lnTo>
                    <a:lnTo>
                      <a:pt x="704" y="1647"/>
                    </a:lnTo>
                    <a:lnTo>
                      <a:pt x="691" y="1646"/>
                    </a:lnTo>
                    <a:lnTo>
                      <a:pt x="678" y="1645"/>
                    </a:lnTo>
                    <a:lnTo>
                      <a:pt x="664" y="1644"/>
                    </a:lnTo>
                    <a:lnTo>
                      <a:pt x="651" y="1642"/>
                    </a:lnTo>
                    <a:lnTo>
                      <a:pt x="638" y="1639"/>
                    </a:lnTo>
                    <a:lnTo>
                      <a:pt x="625" y="1635"/>
                    </a:lnTo>
                    <a:lnTo>
                      <a:pt x="613" y="1632"/>
                    </a:lnTo>
                    <a:lnTo>
                      <a:pt x="601" y="1627"/>
                    </a:lnTo>
                    <a:lnTo>
                      <a:pt x="589" y="1622"/>
                    </a:lnTo>
                    <a:lnTo>
                      <a:pt x="578" y="1617"/>
                    </a:lnTo>
                    <a:lnTo>
                      <a:pt x="566" y="1611"/>
                    </a:lnTo>
                    <a:lnTo>
                      <a:pt x="556" y="1604"/>
                    </a:lnTo>
                    <a:lnTo>
                      <a:pt x="544" y="1598"/>
                    </a:lnTo>
                    <a:lnTo>
                      <a:pt x="534" y="1590"/>
                    </a:lnTo>
                    <a:lnTo>
                      <a:pt x="524" y="1582"/>
                    </a:lnTo>
                    <a:lnTo>
                      <a:pt x="516" y="1574"/>
                    </a:lnTo>
                    <a:lnTo>
                      <a:pt x="507" y="1565"/>
                    </a:lnTo>
                    <a:lnTo>
                      <a:pt x="498" y="1556"/>
                    </a:lnTo>
                    <a:lnTo>
                      <a:pt x="490" y="1548"/>
                    </a:lnTo>
                    <a:lnTo>
                      <a:pt x="483" y="1538"/>
                    </a:lnTo>
                    <a:lnTo>
                      <a:pt x="476" y="1528"/>
                    </a:lnTo>
                    <a:lnTo>
                      <a:pt x="469" y="1517"/>
                    </a:lnTo>
                    <a:lnTo>
                      <a:pt x="463" y="1507"/>
                    </a:lnTo>
                    <a:lnTo>
                      <a:pt x="458" y="1495"/>
                    </a:lnTo>
                    <a:lnTo>
                      <a:pt x="454" y="1484"/>
                    </a:lnTo>
                    <a:lnTo>
                      <a:pt x="449" y="1472"/>
                    </a:lnTo>
                    <a:lnTo>
                      <a:pt x="446" y="1461"/>
                    </a:lnTo>
                    <a:lnTo>
                      <a:pt x="442" y="1449"/>
                    </a:lnTo>
                    <a:lnTo>
                      <a:pt x="440" y="1437"/>
                    </a:lnTo>
                    <a:lnTo>
                      <a:pt x="439" y="1424"/>
                    </a:lnTo>
                    <a:lnTo>
                      <a:pt x="438" y="1412"/>
                    </a:lnTo>
                    <a:lnTo>
                      <a:pt x="437" y="1399"/>
                    </a:lnTo>
                    <a:lnTo>
                      <a:pt x="437" y="812"/>
                    </a:lnTo>
                    <a:lnTo>
                      <a:pt x="438" y="800"/>
                    </a:lnTo>
                    <a:lnTo>
                      <a:pt x="439" y="787"/>
                    </a:lnTo>
                    <a:lnTo>
                      <a:pt x="440" y="774"/>
                    </a:lnTo>
                    <a:lnTo>
                      <a:pt x="442" y="762"/>
                    </a:lnTo>
                    <a:lnTo>
                      <a:pt x="446" y="750"/>
                    </a:lnTo>
                    <a:lnTo>
                      <a:pt x="449" y="739"/>
                    </a:lnTo>
                    <a:lnTo>
                      <a:pt x="454" y="727"/>
                    </a:lnTo>
                    <a:lnTo>
                      <a:pt x="458" y="716"/>
                    </a:lnTo>
                    <a:lnTo>
                      <a:pt x="463" y="704"/>
                    </a:lnTo>
                    <a:lnTo>
                      <a:pt x="469" y="694"/>
                    </a:lnTo>
                    <a:lnTo>
                      <a:pt x="476" y="683"/>
                    </a:lnTo>
                    <a:lnTo>
                      <a:pt x="483" y="673"/>
                    </a:lnTo>
                    <a:lnTo>
                      <a:pt x="490" y="665"/>
                    </a:lnTo>
                    <a:lnTo>
                      <a:pt x="498" y="655"/>
                    </a:lnTo>
                    <a:lnTo>
                      <a:pt x="507" y="646"/>
                    </a:lnTo>
                    <a:lnTo>
                      <a:pt x="516" y="637"/>
                    </a:lnTo>
                    <a:lnTo>
                      <a:pt x="524" y="629"/>
                    </a:lnTo>
                    <a:lnTo>
                      <a:pt x="534" y="621"/>
                    </a:lnTo>
                    <a:lnTo>
                      <a:pt x="544" y="613"/>
                    </a:lnTo>
                    <a:lnTo>
                      <a:pt x="556" y="607"/>
                    </a:lnTo>
                    <a:lnTo>
                      <a:pt x="566" y="600"/>
                    </a:lnTo>
                    <a:lnTo>
                      <a:pt x="578" y="595"/>
                    </a:lnTo>
                    <a:lnTo>
                      <a:pt x="589" y="589"/>
                    </a:lnTo>
                    <a:lnTo>
                      <a:pt x="601" y="584"/>
                    </a:lnTo>
                    <a:lnTo>
                      <a:pt x="613" y="579"/>
                    </a:lnTo>
                    <a:lnTo>
                      <a:pt x="625" y="576"/>
                    </a:lnTo>
                    <a:lnTo>
                      <a:pt x="638" y="572"/>
                    </a:lnTo>
                    <a:lnTo>
                      <a:pt x="651" y="569"/>
                    </a:lnTo>
                    <a:lnTo>
                      <a:pt x="664" y="567"/>
                    </a:lnTo>
                    <a:lnTo>
                      <a:pt x="678" y="566"/>
                    </a:lnTo>
                    <a:lnTo>
                      <a:pt x="691" y="565"/>
                    </a:lnTo>
                    <a:lnTo>
                      <a:pt x="704" y="5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2" name="Freeform 82"/>
              <p:cNvSpPr>
                <a:spLocks/>
              </p:cNvSpPr>
              <p:nvPr/>
            </p:nvSpPr>
            <p:spPr bwMode="auto">
              <a:xfrm>
                <a:off x="12235265" y="2025012"/>
                <a:ext cx="203200" cy="33338"/>
              </a:xfrm>
              <a:custGeom>
                <a:avLst/>
                <a:gdLst/>
                <a:ahLst/>
                <a:cxnLst>
                  <a:cxn ang="0">
                    <a:pos x="1170" y="0"/>
                  </a:cxn>
                  <a:cxn ang="0">
                    <a:pos x="1192" y="2"/>
                  </a:cxn>
                  <a:cxn ang="0">
                    <a:pos x="1212" y="9"/>
                  </a:cxn>
                  <a:cxn ang="0">
                    <a:pos x="1231" y="19"/>
                  </a:cxn>
                  <a:cxn ang="0">
                    <a:pos x="1246" y="32"/>
                  </a:cxn>
                  <a:cxn ang="0">
                    <a:pos x="1259" y="49"/>
                  </a:cxn>
                  <a:cxn ang="0">
                    <a:pos x="1271" y="66"/>
                  </a:cxn>
                  <a:cxn ang="0">
                    <a:pos x="1276" y="87"/>
                  </a:cxn>
                  <a:cxn ang="0">
                    <a:pos x="1278" y="110"/>
                  </a:cxn>
                  <a:cxn ang="0">
                    <a:pos x="1276" y="131"/>
                  </a:cxn>
                  <a:cxn ang="0">
                    <a:pos x="1271" y="152"/>
                  </a:cxn>
                  <a:cxn ang="0">
                    <a:pos x="1259" y="170"/>
                  </a:cxn>
                  <a:cxn ang="0">
                    <a:pos x="1246" y="186"/>
                  </a:cxn>
                  <a:cxn ang="0">
                    <a:pos x="1231" y="200"/>
                  </a:cxn>
                  <a:cxn ang="0">
                    <a:pos x="1212" y="210"/>
                  </a:cxn>
                  <a:cxn ang="0">
                    <a:pos x="1192" y="216"/>
                  </a:cxn>
                  <a:cxn ang="0">
                    <a:pos x="1170" y="218"/>
                  </a:cxn>
                  <a:cxn ang="0">
                    <a:pos x="97" y="217"/>
                  </a:cxn>
                  <a:cxn ang="0">
                    <a:pos x="76" y="213"/>
                  </a:cxn>
                  <a:cxn ang="0">
                    <a:pos x="56" y="205"/>
                  </a:cxn>
                  <a:cxn ang="0">
                    <a:pos x="40" y="193"/>
                  </a:cxn>
                  <a:cxn ang="0">
                    <a:pos x="24" y="178"/>
                  </a:cxn>
                  <a:cxn ang="0">
                    <a:pos x="13" y="161"/>
                  </a:cxn>
                  <a:cxn ang="0">
                    <a:pos x="4" y="142"/>
                  </a:cxn>
                  <a:cxn ang="0">
                    <a:pos x="0" y="121"/>
                  </a:cxn>
                  <a:cxn ang="0">
                    <a:pos x="0" y="99"/>
                  </a:cxn>
                  <a:cxn ang="0">
                    <a:pos x="4" y="76"/>
                  </a:cxn>
                  <a:cxn ang="0">
                    <a:pos x="13" y="58"/>
                  </a:cxn>
                  <a:cxn ang="0">
                    <a:pos x="24" y="40"/>
                  </a:cxn>
                  <a:cxn ang="0">
                    <a:pos x="40" y="25"/>
                  </a:cxn>
                  <a:cxn ang="0">
                    <a:pos x="56" y="13"/>
                  </a:cxn>
                  <a:cxn ang="0">
                    <a:pos x="76" y="5"/>
                  </a:cxn>
                  <a:cxn ang="0">
                    <a:pos x="97" y="1"/>
                  </a:cxn>
                </a:cxnLst>
                <a:rect l="0" t="0" r="r" b="b"/>
                <a:pathLst>
                  <a:path w="1278" h="218">
                    <a:moveTo>
                      <a:pt x="108" y="0"/>
                    </a:moveTo>
                    <a:lnTo>
                      <a:pt x="1170" y="0"/>
                    </a:lnTo>
                    <a:lnTo>
                      <a:pt x="1181" y="1"/>
                    </a:lnTo>
                    <a:lnTo>
                      <a:pt x="1192" y="2"/>
                    </a:lnTo>
                    <a:lnTo>
                      <a:pt x="1202" y="5"/>
                    </a:lnTo>
                    <a:lnTo>
                      <a:pt x="1212" y="9"/>
                    </a:lnTo>
                    <a:lnTo>
                      <a:pt x="1222" y="13"/>
                    </a:lnTo>
                    <a:lnTo>
                      <a:pt x="1231" y="19"/>
                    </a:lnTo>
                    <a:lnTo>
                      <a:pt x="1238" y="25"/>
                    </a:lnTo>
                    <a:lnTo>
                      <a:pt x="1246" y="32"/>
                    </a:lnTo>
                    <a:lnTo>
                      <a:pt x="1254" y="40"/>
                    </a:lnTo>
                    <a:lnTo>
                      <a:pt x="1259" y="49"/>
                    </a:lnTo>
                    <a:lnTo>
                      <a:pt x="1265" y="58"/>
                    </a:lnTo>
                    <a:lnTo>
                      <a:pt x="1271" y="66"/>
                    </a:lnTo>
                    <a:lnTo>
                      <a:pt x="1274" y="76"/>
                    </a:lnTo>
                    <a:lnTo>
                      <a:pt x="1276" y="87"/>
                    </a:lnTo>
                    <a:lnTo>
                      <a:pt x="1278" y="99"/>
                    </a:lnTo>
                    <a:lnTo>
                      <a:pt x="1278" y="110"/>
                    </a:lnTo>
                    <a:lnTo>
                      <a:pt x="1278" y="121"/>
                    </a:lnTo>
                    <a:lnTo>
                      <a:pt x="1276" y="131"/>
                    </a:lnTo>
                    <a:lnTo>
                      <a:pt x="1274" y="142"/>
                    </a:lnTo>
                    <a:lnTo>
                      <a:pt x="1271" y="152"/>
                    </a:lnTo>
                    <a:lnTo>
                      <a:pt x="1265" y="161"/>
                    </a:lnTo>
                    <a:lnTo>
                      <a:pt x="1259" y="170"/>
                    </a:lnTo>
                    <a:lnTo>
                      <a:pt x="1254" y="178"/>
                    </a:lnTo>
                    <a:lnTo>
                      <a:pt x="1246" y="186"/>
                    </a:lnTo>
                    <a:lnTo>
                      <a:pt x="1238" y="193"/>
                    </a:lnTo>
                    <a:lnTo>
                      <a:pt x="1231" y="200"/>
                    </a:lnTo>
                    <a:lnTo>
                      <a:pt x="1222" y="205"/>
                    </a:lnTo>
                    <a:lnTo>
                      <a:pt x="1212" y="210"/>
                    </a:lnTo>
                    <a:lnTo>
                      <a:pt x="1202" y="213"/>
                    </a:lnTo>
                    <a:lnTo>
                      <a:pt x="1192" y="216"/>
                    </a:lnTo>
                    <a:lnTo>
                      <a:pt x="1181" y="217"/>
                    </a:lnTo>
                    <a:lnTo>
                      <a:pt x="1170" y="218"/>
                    </a:lnTo>
                    <a:lnTo>
                      <a:pt x="108" y="218"/>
                    </a:lnTo>
                    <a:lnTo>
                      <a:pt x="97" y="217"/>
                    </a:lnTo>
                    <a:lnTo>
                      <a:pt x="86" y="216"/>
                    </a:lnTo>
                    <a:lnTo>
                      <a:pt x="76" y="213"/>
                    </a:lnTo>
                    <a:lnTo>
                      <a:pt x="66" y="210"/>
                    </a:lnTo>
                    <a:lnTo>
                      <a:pt x="56" y="205"/>
                    </a:lnTo>
                    <a:lnTo>
                      <a:pt x="47" y="200"/>
                    </a:lnTo>
                    <a:lnTo>
                      <a:pt x="40" y="193"/>
                    </a:lnTo>
                    <a:lnTo>
                      <a:pt x="32" y="186"/>
                    </a:lnTo>
                    <a:lnTo>
                      <a:pt x="24" y="178"/>
                    </a:lnTo>
                    <a:lnTo>
                      <a:pt x="19" y="170"/>
                    </a:lnTo>
                    <a:lnTo>
                      <a:pt x="13" y="161"/>
                    </a:lnTo>
                    <a:lnTo>
                      <a:pt x="9" y="152"/>
                    </a:lnTo>
                    <a:lnTo>
                      <a:pt x="4" y="142"/>
                    </a:lnTo>
                    <a:lnTo>
                      <a:pt x="2" y="131"/>
                    </a:lnTo>
                    <a:lnTo>
                      <a:pt x="0" y="121"/>
                    </a:lnTo>
                    <a:lnTo>
                      <a:pt x="0" y="110"/>
                    </a:lnTo>
                    <a:lnTo>
                      <a:pt x="0" y="99"/>
                    </a:lnTo>
                    <a:lnTo>
                      <a:pt x="2" y="87"/>
                    </a:lnTo>
                    <a:lnTo>
                      <a:pt x="4" y="76"/>
                    </a:lnTo>
                    <a:lnTo>
                      <a:pt x="9" y="66"/>
                    </a:lnTo>
                    <a:lnTo>
                      <a:pt x="13" y="58"/>
                    </a:lnTo>
                    <a:lnTo>
                      <a:pt x="19" y="49"/>
                    </a:lnTo>
                    <a:lnTo>
                      <a:pt x="24" y="40"/>
                    </a:lnTo>
                    <a:lnTo>
                      <a:pt x="32" y="32"/>
                    </a:lnTo>
                    <a:lnTo>
                      <a:pt x="40" y="25"/>
                    </a:lnTo>
                    <a:lnTo>
                      <a:pt x="47" y="19"/>
                    </a:lnTo>
                    <a:lnTo>
                      <a:pt x="56" y="13"/>
                    </a:lnTo>
                    <a:lnTo>
                      <a:pt x="66" y="9"/>
                    </a:lnTo>
                    <a:lnTo>
                      <a:pt x="76" y="5"/>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Freeform 83"/>
              <p:cNvSpPr>
                <a:spLocks/>
              </p:cNvSpPr>
              <p:nvPr/>
            </p:nvSpPr>
            <p:spPr bwMode="auto">
              <a:xfrm>
                <a:off x="11619315" y="2025012"/>
                <a:ext cx="28575" cy="30163"/>
              </a:xfrm>
              <a:custGeom>
                <a:avLst/>
                <a:gdLst/>
                <a:ahLst/>
                <a:cxnLst>
                  <a:cxn ang="0">
                    <a:pos x="101" y="182"/>
                  </a:cxn>
                  <a:cxn ang="0">
                    <a:pos x="119" y="178"/>
                  </a:cxn>
                  <a:cxn ang="0">
                    <a:pos x="136" y="170"/>
                  </a:cxn>
                  <a:cxn ang="0">
                    <a:pos x="150" y="162"/>
                  </a:cxn>
                  <a:cxn ang="0">
                    <a:pos x="162" y="148"/>
                  </a:cxn>
                  <a:cxn ang="0">
                    <a:pos x="172" y="134"/>
                  </a:cxn>
                  <a:cxn ang="0">
                    <a:pos x="179" y="117"/>
                  </a:cxn>
                  <a:cxn ang="0">
                    <a:pos x="183" y="99"/>
                  </a:cxn>
                  <a:cxn ang="0">
                    <a:pos x="183" y="82"/>
                  </a:cxn>
                  <a:cxn ang="0">
                    <a:pos x="179" y="64"/>
                  </a:cxn>
                  <a:cxn ang="0">
                    <a:pos x="172" y="47"/>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7"/>
                  </a:cxn>
                  <a:cxn ang="0">
                    <a:pos x="5" y="64"/>
                  </a:cxn>
                  <a:cxn ang="0">
                    <a:pos x="1" y="82"/>
                  </a:cxn>
                  <a:cxn ang="0">
                    <a:pos x="1" y="99"/>
                  </a:cxn>
                  <a:cxn ang="0">
                    <a:pos x="5" y="117"/>
                  </a:cxn>
                  <a:cxn ang="0">
                    <a:pos x="11" y="134"/>
                  </a:cxn>
                  <a:cxn ang="0">
                    <a:pos x="21" y="148"/>
                  </a:cxn>
                  <a:cxn ang="0">
                    <a:pos x="34" y="162"/>
                  </a:cxn>
                  <a:cxn ang="0">
                    <a:pos x="49" y="170"/>
                  </a:cxn>
                  <a:cxn ang="0">
                    <a:pos x="65" y="178"/>
                  </a:cxn>
                  <a:cxn ang="0">
                    <a:pos x="82" y="182"/>
                  </a:cxn>
                </a:cxnLst>
                <a:rect l="0" t="0" r="r" b="b"/>
                <a:pathLst>
                  <a:path w="183" h="182">
                    <a:moveTo>
                      <a:pt x="92" y="182"/>
                    </a:moveTo>
                    <a:lnTo>
                      <a:pt x="101" y="182"/>
                    </a:lnTo>
                    <a:lnTo>
                      <a:pt x="110" y="180"/>
                    </a:lnTo>
                    <a:lnTo>
                      <a:pt x="119" y="178"/>
                    </a:lnTo>
                    <a:lnTo>
                      <a:pt x="128" y="175"/>
                    </a:lnTo>
                    <a:lnTo>
                      <a:pt x="136" y="170"/>
                    </a:lnTo>
                    <a:lnTo>
                      <a:pt x="143" y="166"/>
                    </a:lnTo>
                    <a:lnTo>
                      <a:pt x="150" y="162"/>
                    </a:lnTo>
                    <a:lnTo>
                      <a:pt x="157" y="155"/>
                    </a:lnTo>
                    <a:lnTo>
                      <a:pt x="162" y="148"/>
                    </a:lnTo>
                    <a:lnTo>
                      <a:pt x="168" y="142"/>
                    </a:lnTo>
                    <a:lnTo>
                      <a:pt x="172" y="134"/>
                    </a:lnTo>
                    <a:lnTo>
                      <a:pt x="177" y="126"/>
                    </a:lnTo>
                    <a:lnTo>
                      <a:pt x="179" y="117"/>
                    </a:lnTo>
                    <a:lnTo>
                      <a:pt x="181" y="109"/>
                    </a:lnTo>
                    <a:lnTo>
                      <a:pt x="183" y="99"/>
                    </a:lnTo>
                    <a:lnTo>
                      <a:pt x="183" y="91"/>
                    </a:lnTo>
                    <a:lnTo>
                      <a:pt x="183" y="82"/>
                    </a:lnTo>
                    <a:lnTo>
                      <a:pt x="181" y="72"/>
                    </a:lnTo>
                    <a:lnTo>
                      <a:pt x="179" y="64"/>
                    </a:lnTo>
                    <a:lnTo>
                      <a:pt x="177" y="55"/>
                    </a:lnTo>
                    <a:lnTo>
                      <a:pt x="172" y="47"/>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7"/>
                    </a:lnTo>
                    <a:lnTo>
                      <a:pt x="8" y="55"/>
                    </a:lnTo>
                    <a:lnTo>
                      <a:pt x="5" y="64"/>
                    </a:lnTo>
                    <a:lnTo>
                      <a:pt x="2" y="72"/>
                    </a:lnTo>
                    <a:lnTo>
                      <a:pt x="1" y="82"/>
                    </a:lnTo>
                    <a:lnTo>
                      <a:pt x="0" y="91"/>
                    </a:lnTo>
                    <a:lnTo>
                      <a:pt x="1" y="99"/>
                    </a:lnTo>
                    <a:lnTo>
                      <a:pt x="2" y="109"/>
                    </a:lnTo>
                    <a:lnTo>
                      <a:pt x="5" y="117"/>
                    </a:lnTo>
                    <a:lnTo>
                      <a:pt x="8" y="126"/>
                    </a:lnTo>
                    <a:lnTo>
                      <a:pt x="11" y="134"/>
                    </a:lnTo>
                    <a:lnTo>
                      <a:pt x="16" y="142"/>
                    </a:lnTo>
                    <a:lnTo>
                      <a:pt x="21" y="148"/>
                    </a:lnTo>
                    <a:lnTo>
                      <a:pt x="28" y="155"/>
                    </a:lnTo>
                    <a:lnTo>
                      <a:pt x="34" y="162"/>
                    </a:lnTo>
                    <a:lnTo>
                      <a:pt x="41" y="166"/>
                    </a:lnTo>
                    <a:lnTo>
                      <a:pt x="49" y="170"/>
                    </a:lnTo>
                    <a:lnTo>
                      <a:pt x="57" y="175"/>
                    </a:lnTo>
                    <a:lnTo>
                      <a:pt x="65" y="178"/>
                    </a:lnTo>
                    <a:lnTo>
                      <a:pt x="73" y="180"/>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Freeform 84"/>
              <p:cNvSpPr>
                <a:spLocks/>
              </p:cNvSpPr>
              <p:nvPr/>
            </p:nvSpPr>
            <p:spPr bwMode="auto">
              <a:xfrm>
                <a:off x="11659003" y="2025012"/>
                <a:ext cx="28575" cy="30163"/>
              </a:xfrm>
              <a:custGeom>
                <a:avLst/>
                <a:gdLst/>
                <a:ahLst/>
                <a:cxnLst>
                  <a:cxn ang="0">
                    <a:pos x="100" y="182"/>
                  </a:cxn>
                  <a:cxn ang="0">
                    <a:pos x="118" y="178"/>
                  </a:cxn>
                  <a:cxn ang="0">
                    <a:pos x="134" y="170"/>
                  </a:cxn>
                  <a:cxn ang="0">
                    <a:pos x="149" y="162"/>
                  </a:cxn>
                  <a:cxn ang="0">
                    <a:pos x="161" y="148"/>
                  </a:cxn>
                  <a:cxn ang="0">
                    <a:pos x="171" y="134"/>
                  </a:cxn>
                  <a:cxn ang="0">
                    <a:pos x="179" y="117"/>
                  </a:cxn>
                  <a:cxn ang="0">
                    <a:pos x="182" y="99"/>
                  </a:cxn>
                  <a:cxn ang="0">
                    <a:pos x="182" y="82"/>
                  </a:cxn>
                  <a:cxn ang="0">
                    <a:pos x="179" y="64"/>
                  </a:cxn>
                  <a:cxn ang="0">
                    <a:pos x="171" y="47"/>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7"/>
                  </a:cxn>
                  <a:cxn ang="0">
                    <a:pos x="4" y="64"/>
                  </a:cxn>
                  <a:cxn ang="0">
                    <a:pos x="0" y="82"/>
                  </a:cxn>
                  <a:cxn ang="0">
                    <a:pos x="0" y="99"/>
                  </a:cxn>
                  <a:cxn ang="0">
                    <a:pos x="4" y="117"/>
                  </a:cxn>
                  <a:cxn ang="0">
                    <a:pos x="10" y="134"/>
                  </a:cxn>
                  <a:cxn ang="0">
                    <a:pos x="20" y="148"/>
                  </a:cxn>
                  <a:cxn ang="0">
                    <a:pos x="32" y="162"/>
                  </a:cxn>
                  <a:cxn ang="0">
                    <a:pos x="48" y="170"/>
                  </a:cxn>
                  <a:cxn ang="0">
                    <a:pos x="63" y="178"/>
                  </a:cxn>
                  <a:cxn ang="0">
                    <a:pos x="81" y="182"/>
                  </a:cxn>
                </a:cxnLst>
                <a:rect l="0" t="0" r="r" b="b"/>
                <a:pathLst>
                  <a:path w="182" h="182">
                    <a:moveTo>
                      <a:pt x="91" y="182"/>
                    </a:moveTo>
                    <a:lnTo>
                      <a:pt x="100" y="182"/>
                    </a:lnTo>
                    <a:lnTo>
                      <a:pt x="109" y="180"/>
                    </a:lnTo>
                    <a:lnTo>
                      <a:pt x="118" y="178"/>
                    </a:lnTo>
                    <a:lnTo>
                      <a:pt x="127" y="175"/>
                    </a:lnTo>
                    <a:lnTo>
                      <a:pt x="134" y="170"/>
                    </a:lnTo>
                    <a:lnTo>
                      <a:pt x="142" y="166"/>
                    </a:lnTo>
                    <a:lnTo>
                      <a:pt x="149" y="162"/>
                    </a:lnTo>
                    <a:lnTo>
                      <a:pt x="155" y="155"/>
                    </a:lnTo>
                    <a:lnTo>
                      <a:pt x="161" y="148"/>
                    </a:lnTo>
                    <a:lnTo>
                      <a:pt x="167"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7"/>
                    </a:lnTo>
                    <a:lnTo>
                      <a:pt x="7" y="55"/>
                    </a:lnTo>
                    <a:lnTo>
                      <a:pt x="4" y="64"/>
                    </a:lnTo>
                    <a:lnTo>
                      <a:pt x="1" y="72"/>
                    </a:lnTo>
                    <a:lnTo>
                      <a:pt x="0" y="82"/>
                    </a:lnTo>
                    <a:lnTo>
                      <a:pt x="0" y="91"/>
                    </a:lnTo>
                    <a:lnTo>
                      <a:pt x="0" y="99"/>
                    </a:lnTo>
                    <a:lnTo>
                      <a:pt x="1" y="109"/>
                    </a:lnTo>
                    <a:lnTo>
                      <a:pt x="4" y="117"/>
                    </a:lnTo>
                    <a:lnTo>
                      <a:pt x="7" y="126"/>
                    </a:lnTo>
                    <a:lnTo>
                      <a:pt x="10" y="134"/>
                    </a:lnTo>
                    <a:lnTo>
                      <a:pt x="16" y="142"/>
                    </a:lnTo>
                    <a:lnTo>
                      <a:pt x="20" y="148"/>
                    </a:lnTo>
                    <a:lnTo>
                      <a:pt x="27" y="155"/>
                    </a:lnTo>
                    <a:lnTo>
                      <a:pt x="32" y="162"/>
                    </a:lnTo>
                    <a:lnTo>
                      <a:pt x="40" y="166"/>
                    </a:lnTo>
                    <a:lnTo>
                      <a:pt x="48" y="170"/>
                    </a:lnTo>
                    <a:lnTo>
                      <a:pt x="56" y="175"/>
                    </a:lnTo>
                    <a:lnTo>
                      <a:pt x="63" y="178"/>
                    </a:lnTo>
                    <a:lnTo>
                      <a:pt x="72" y="180"/>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5" name="Freeform 85"/>
              <p:cNvSpPr>
                <a:spLocks/>
              </p:cNvSpPr>
              <p:nvPr/>
            </p:nvSpPr>
            <p:spPr bwMode="auto">
              <a:xfrm>
                <a:off x="11698690" y="2025012"/>
                <a:ext cx="30163" cy="30163"/>
              </a:xfrm>
              <a:custGeom>
                <a:avLst/>
                <a:gdLst/>
                <a:ahLst/>
                <a:cxnLst>
                  <a:cxn ang="0">
                    <a:pos x="100" y="182"/>
                  </a:cxn>
                  <a:cxn ang="0">
                    <a:pos x="118" y="178"/>
                  </a:cxn>
                  <a:cxn ang="0">
                    <a:pos x="134" y="170"/>
                  </a:cxn>
                  <a:cxn ang="0">
                    <a:pos x="149" y="162"/>
                  </a:cxn>
                  <a:cxn ang="0">
                    <a:pos x="162" y="148"/>
                  </a:cxn>
                  <a:cxn ang="0">
                    <a:pos x="171" y="134"/>
                  </a:cxn>
                  <a:cxn ang="0">
                    <a:pos x="179" y="117"/>
                  </a:cxn>
                  <a:cxn ang="0">
                    <a:pos x="182" y="99"/>
                  </a:cxn>
                  <a:cxn ang="0">
                    <a:pos x="182" y="82"/>
                  </a:cxn>
                  <a:cxn ang="0">
                    <a:pos x="179" y="64"/>
                  </a:cxn>
                  <a:cxn ang="0">
                    <a:pos x="171" y="47"/>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7"/>
                  </a:cxn>
                  <a:cxn ang="0">
                    <a:pos x="3" y="64"/>
                  </a:cxn>
                  <a:cxn ang="0">
                    <a:pos x="0" y="82"/>
                  </a:cxn>
                  <a:cxn ang="0">
                    <a:pos x="0" y="99"/>
                  </a:cxn>
                  <a:cxn ang="0">
                    <a:pos x="3" y="117"/>
                  </a:cxn>
                  <a:cxn ang="0">
                    <a:pos x="11" y="134"/>
                  </a:cxn>
                  <a:cxn ang="0">
                    <a:pos x="20" y="148"/>
                  </a:cxn>
                  <a:cxn ang="0">
                    <a:pos x="33" y="162"/>
                  </a:cxn>
                  <a:cxn ang="0">
                    <a:pos x="48" y="170"/>
                  </a:cxn>
                  <a:cxn ang="0">
                    <a:pos x="64" y="178"/>
                  </a:cxn>
                  <a:cxn ang="0">
                    <a:pos x="82" y="182"/>
                  </a:cxn>
                </a:cxnLst>
                <a:rect l="0" t="0" r="r" b="b"/>
                <a:pathLst>
                  <a:path w="182" h="182">
                    <a:moveTo>
                      <a:pt x="91" y="182"/>
                    </a:moveTo>
                    <a:lnTo>
                      <a:pt x="100" y="182"/>
                    </a:lnTo>
                    <a:lnTo>
                      <a:pt x="110" y="180"/>
                    </a:lnTo>
                    <a:lnTo>
                      <a:pt x="118" y="178"/>
                    </a:lnTo>
                    <a:lnTo>
                      <a:pt x="126" y="175"/>
                    </a:lnTo>
                    <a:lnTo>
                      <a:pt x="134" y="170"/>
                    </a:lnTo>
                    <a:lnTo>
                      <a:pt x="142" y="166"/>
                    </a:lnTo>
                    <a:lnTo>
                      <a:pt x="149" y="162"/>
                    </a:lnTo>
                    <a:lnTo>
                      <a:pt x="155" y="155"/>
                    </a:lnTo>
                    <a:lnTo>
                      <a:pt x="162" y="148"/>
                    </a:lnTo>
                    <a:lnTo>
                      <a:pt x="166" y="142"/>
                    </a:lnTo>
                    <a:lnTo>
                      <a:pt x="171" y="134"/>
                    </a:lnTo>
                    <a:lnTo>
                      <a:pt x="175" y="126"/>
                    </a:lnTo>
                    <a:lnTo>
                      <a:pt x="179" y="117"/>
                    </a:lnTo>
                    <a:lnTo>
                      <a:pt x="181" y="109"/>
                    </a:lnTo>
                    <a:lnTo>
                      <a:pt x="182" y="99"/>
                    </a:lnTo>
                    <a:lnTo>
                      <a:pt x="182" y="91"/>
                    </a:lnTo>
                    <a:lnTo>
                      <a:pt x="182" y="82"/>
                    </a:lnTo>
                    <a:lnTo>
                      <a:pt x="181" y="72"/>
                    </a:lnTo>
                    <a:lnTo>
                      <a:pt x="179" y="64"/>
                    </a:lnTo>
                    <a:lnTo>
                      <a:pt x="175" y="55"/>
                    </a:lnTo>
                    <a:lnTo>
                      <a:pt x="171" y="47"/>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7"/>
                    </a:lnTo>
                    <a:lnTo>
                      <a:pt x="7" y="55"/>
                    </a:lnTo>
                    <a:lnTo>
                      <a:pt x="3" y="64"/>
                    </a:lnTo>
                    <a:lnTo>
                      <a:pt x="1" y="72"/>
                    </a:lnTo>
                    <a:lnTo>
                      <a:pt x="0" y="82"/>
                    </a:lnTo>
                    <a:lnTo>
                      <a:pt x="0" y="91"/>
                    </a:lnTo>
                    <a:lnTo>
                      <a:pt x="0" y="99"/>
                    </a:lnTo>
                    <a:lnTo>
                      <a:pt x="1" y="109"/>
                    </a:lnTo>
                    <a:lnTo>
                      <a:pt x="3" y="117"/>
                    </a:lnTo>
                    <a:lnTo>
                      <a:pt x="7" y="126"/>
                    </a:lnTo>
                    <a:lnTo>
                      <a:pt x="11" y="134"/>
                    </a:lnTo>
                    <a:lnTo>
                      <a:pt x="16" y="142"/>
                    </a:lnTo>
                    <a:lnTo>
                      <a:pt x="20" y="148"/>
                    </a:lnTo>
                    <a:lnTo>
                      <a:pt x="27" y="155"/>
                    </a:lnTo>
                    <a:lnTo>
                      <a:pt x="33" y="162"/>
                    </a:lnTo>
                    <a:lnTo>
                      <a:pt x="40" y="166"/>
                    </a:lnTo>
                    <a:lnTo>
                      <a:pt x="48" y="170"/>
                    </a:lnTo>
                    <a:lnTo>
                      <a:pt x="55" y="175"/>
                    </a:lnTo>
                    <a:lnTo>
                      <a:pt x="64" y="178"/>
                    </a:lnTo>
                    <a:lnTo>
                      <a:pt x="72"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6" name="Freeform 86"/>
              <p:cNvSpPr>
                <a:spLocks/>
              </p:cNvSpPr>
              <p:nvPr/>
            </p:nvSpPr>
            <p:spPr bwMode="auto">
              <a:xfrm>
                <a:off x="11739965" y="2025012"/>
                <a:ext cx="28575" cy="30163"/>
              </a:xfrm>
              <a:custGeom>
                <a:avLst/>
                <a:gdLst/>
                <a:ahLst/>
                <a:cxnLst>
                  <a:cxn ang="0">
                    <a:pos x="101" y="182"/>
                  </a:cxn>
                  <a:cxn ang="0">
                    <a:pos x="118" y="178"/>
                  </a:cxn>
                  <a:cxn ang="0">
                    <a:pos x="134" y="170"/>
                  </a:cxn>
                  <a:cxn ang="0">
                    <a:pos x="148" y="162"/>
                  </a:cxn>
                  <a:cxn ang="0">
                    <a:pos x="162" y="148"/>
                  </a:cxn>
                  <a:cxn ang="0">
                    <a:pos x="172" y="134"/>
                  </a:cxn>
                  <a:cxn ang="0">
                    <a:pos x="178" y="117"/>
                  </a:cxn>
                  <a:cxn ang="0">
                    <a:pos x="182" y="99"/>
                  </a:cxn>
                  <a:cxn ang="0">
                    <a:pos x="182" y="82"/>
                  </a:cxn>
                  <a:cxn ang="0">
                    <a:pos x="178" y="64"/>
                  </a:cxn>
                  <a:cxn ang="0">
                    <a:pos x="172" y="47"/>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7"/>
                  </a:cxn>
                  <a:cxn ang="0">
                    <a:pos x="3" y="64"/>
                  </a:cxn>
                  <a:cxn ang="0">
                    <a:pos x="0" y="82"/>
                  </a:cxn>
                  <a:cxn ang="0">
                    <a:pos x="0" y="99"/>
                  </a:cxn>
                  <a:cxn ang="0">
                    <a:pos x="3" y="117"/>
                  </a:cxn>
                  <a:cxn ang="0">
                    <a:pos x="11" y="134"/>
                  </a:cxn>
                  <a:cxn ang="0">
                    <a:pos x="21" y="148"/>
                  </a:cxn>
                  <a:cxn ang="0">
                    <a:pos x="33" y="162"/>
                  </a:cxn>
                  <a:cxn ang="0">
                    <a:pos x="48" y="170"/>
                  </a:cxn>
                  <a:cxn ang="0">
                    <a:pos x="64" y="178"/>
                  </a:cxn>
                  <a:cxn ang="0">
                    <a:pos x="82" y="182"/>
                  </a:cxn>
                </a:cxnLst>
                <a:rect l="0" t="0" r="r" b="b"/>
                <a:pathLst>
                  <a:path w="183" h="182">
                    <a:moveTo>
                      <a:pt x="91" y="182"/>
                    </a:moveTo>
                    <a:lnTo>
                      <a:pt x="101" y="182"/>
                    </a:lnTo>
                    <a:lnTo>
                      <a:pt x="110" y="180"/>
                    </a:lnTo>
                    <a:lnTo>
                      <a:pt x="118" y="178"/>
                    </a:lnTo>
                    <a:lnTo>
                      <a:pt x="126" y="175"/>
                    </a:lnTo>
                    <a:lnTo>
                      <a:pt x="134" y="170"/>
                    </a:lnTo>
                    <a:lnTo>
                      <a:pt x="142" y="166"/>
                    </a:lnTo>
                    <a:lnTo>
                      <a:pt x="148" y="162"/>
                    </a:lnTo>
                    <a:lnTo>
                      <a:pt x="155" y="155"/>
                    </a:lnTo>
                    <a:lnTo>
                      <a:pt x="162" y="148"/>
                    </a:lnTo>
                    <a:lnTo>
                      <a:pt x="166" y="142"/>
                    </a:lnTo>
                    <a:lnTo>
                      <a:pt x="172" y="134"/>
                    </a:lnTo>
                    <a:lnTo>
                      <a:pt x="175" y="126"/>
                    </a:lnTo>
                    <a:lnTo>
                      <a:pt x="178" y="117"/>
                    </a:lnTo>
                    <a:lnTo>
                      <a:pt x="181" y="109"/>
                    </a:lnTo>
                    <a:lnTo>
                      <a:pt x="182" y="99"/>
                    </a:lnTo>
                    <a:lnTo>
                      <a:pt x="183" y="91"/>
                    </a:lnTo>
                    <a:lnTo>
                      <a:pt x="182" y="82"/>
                    </a:lnTo>
                    <a:lnTo>
                      <a:pt x="181" y="72"/>
                    </a:lnTo>
                    <a:lnTo>
                      <a:pt x="178" y="64"/>
                    </a:lnTo>
                    <a:lnTo>
                      <a:pt x="175" y="55"/>
                    </a:lnTo>
                    <a:lnTo>
                      <a:pt x="172" y="47"/>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7"/>
                    </a:lnTo>
                    <a:lnTo>
                      <a:pt x="6" y="55"/>
                    </a:lnTo>
                    <a:lnTo>
                      <a:pt x="3" y="64"/>
                    </a:lnTo>
                    <a:lnTo>
                      <a:pt x="1" y="72"/>
                    </a:lnTo>
                    <a:lnTo>
                      <a:pt x="0" y="82"/>
                    </a:lnTo>
                    <a:lnTo>
                      <a:pt x="0" y="91"/>
                    </a:lnTo>
                    <a:lnTo>
                      <a:pt x="0" y="99"/>
                    </a:lnTo>
                    <a:lnTo>
                      <a:pt x="1" y="109"/>
                    </a:lnTo>
                    <a:lnTo>
                      <a:pt x="3" y="117"/>
                    </a:lnTo>
                    <a:lnTo>
                      <a:pt x="6" y="126"/>
                    </a:lnTo>
                    <a:lnTo>
                      <a:pt x="11" y="134"/>
                    </a:lnTo>
                    <a:lnTo>
                      <a:pt x="15" y="142"/>
                    </a:lnTo>
                    <a:lnTo>
                      <a:pt x="21" y="148"/>
                    </a:lnTo>
                    <a:lnTo>
                      <a:pt x="26" y="155"/>
                    </a:lnTo>
                    <a:lnTo>
                      <a:pt x="33" y="162"/>
                    </a:lnTo>
                    <a:lnTo>
                      <a:pt x="40" y="166"/>
                    </a:lnTo>
                    <a:lnTo>
                      <a:pt x="48"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Freeform 87"/>
              <p:cNvSpPr>
                <a:spLocks/>
              </p:cNvSpPr>
              <p:nvPr/>
            </p:nvSpPr>
            <p:spPr bwMode="auto">
              <a:xfrm>
                <a:off x="11779653" y="2025012"/>
                <a:ext cx="28575" cy="30163"/>
              </a:xfrm>
              <a:custGeom>
                <a:avLst/>
                <a:gdLst/>
                <a:ahLst/>
                <a:cxnLst>
                  <a:cxn ang="0">
                    <a:pos x="101" y="182"/>
                  </a:cxn>
                  <a:cxn ang="0">
                    <a:pos x="118" y="178"/>
                  </a:cxn>
                  <a:cxn ang="0">
                    <a:pos x="134" y="170"/>
                  </a:cxn>
                  <a:cxn ang="0">
                    <a:pos x="149" y="162"/>
                  </a:cxn>
                  <a:cxn ang="0">
                    <a:pos x="162" y="148"/>
                  </a:cxn>
                  <a:cxn ang="0">
                    <a:pos x="172" y="134"/>
                  </a:cxn>
                  <a:cxn ang="0">
                    <a:pos x="178" y="117"/>
                  </a:cxn>
                  <a:cxn ang="0">
                    <a:pos x="182" y="99"/>
                  </a:cxn>
                  <a:cxn ang="0">
                    <a:pos x="182" y="82"/>
                  </a:cxn>
                  <a:cxn ang="0">
                    <a:pos x="178" y="64"/>
                  </a:cxn>
                  <a:cxn ang="0">
                    <a:pos x="172" y="47"/>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7"/>
                  </a:cxn>
                  <a:cxn ang="0">
                    <a:pos x="4" y="64"/>
                  </a:cxn>
                  <a:cxn ang="0">
                    <a:pos x="0" y="82"/>
                  </a:cxn>
                  <a:cxn ang="0">
                    <a:pos x="0" y="99"/>
                  </a:cxn>
                  <a:cxn ang="0">
                    <a:pos x="4" y="117"/>
                  </a:cxn>
                  <a:cxn ang="0">
                    <a:pos x="11" y="134"/>
                  </a:cxn>
                  <a:cxn ang="0">
                    <a:pos x="21" y="148"/>
                  </a:cxn>
                  <a:cxn ang="0">
                    <a:pos x="33" y="162"/>
                  </a:cxn>
                  <a:cxn ang="0">
                    <a:pos x="47" y="170"/>
                  </a:cxn>
                  <a:cxn ang="0">
                    <a:pos x="64" y="178"/>
                  </a:cxn>
                  <a:cxn ang="0">
                    <a:pos x="82" y="182"/>
                  </a:cxn>
                </a:cxnLst>
                <a:rect l="0" t="0" r="r" b="b"/>
                <a:pathLst>
                  <a:path w="183" h="182">
                    <a:moveTo>
                      <a:pt x="91" y="182"/>
                    </a:moveTo>
                    <a:lnTo>
                      <a:pt x="101" y="182"/>
                    </a:lnTo>
                    <a:lnTo>
                      <a:pt x="109" y="180"/>
                    </a:lnTo>
                    <a:lnTo>
                      <a:pt x="118" y="178"/>
                    </a:lnTo>
                    <a:lnTo>
                      <a:pt x="126" y="175"/>
                    </a:lnTo>
                    <a:lnTo>
                      <a:pt x="134" y="170"/>
                    </a:lnTo>
                    <a:lnTo>
                      <a:pt x="142" y="166"/>
                    </a:lnTo>
                    <a:lnTo>
                      <a:pt x="149" y="162"/>
                    </a:lnTo>
                    <a:lnTo>
                      <a:pt x="156" y="155"/>
                    </a:lnTo>
                    <a:lnTo>
                      <a:pt x="162" y="148"/>
                    </a:lnTo>
                    <a:lnTo>
                      <a:pt x="167" y="142"/>
                    </a:lnTo>
                    <a:lnTo>
                      <a:pt x="172" y="134"/>
                    </a:lnTo>
                    <a:lnTo>
                      <a:pt x="175" y="126"/>
                    </a:lnTo>
                    <a:lnTo>
                      <a:pt x="178" y="117"/>
                    </a:lnTo>
                    <a:lnTo>
                      <a:pt x="180" y="109"/>
                    </a:lnTo>
                    <a:lnTo>
                      <a:pt x="182" y="99"/>
                    </a:lnTo>
                    <a:lnTo>
                      <a:pt x="183" y="91"/>
                    </a:lnTo>
                    <a:lnTo>
                      <a:pt x="182" y="82"/>
                    </a:lnTo>
                    <a:lnTo>
                      <a:pt x="180" y="72"/>
                    </a:lnTo>
                    <a:lnTo>
                      <a:pt x="178" y="64"/>
                    </a:lnTo>
                    <a:lnTo>
                      <a:pt x="175" y="55"/>
                    </a:lnTo>
                    <a:lnTo>
                      <a:pt x="172" y="47"/>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7"/>
                    </a:lnTo>
                    <a:lnTo>
                      <a:pt x="6" y="55"/>
                    </a:lnTo>
                    <a:lnTo>
                      <a:pt x="4" y="64"/>
                    </a:lnTo>
                    <a:lnTo>
                      <a:pt x="2" y="72"/>
                    </a:lnTo>
                    <a:lnTo>
                      <a:pt x="0" y="82"/>
                    </a:lnTo>
                    <a:lnTo>
                      <a:pt x="0" y="91"/>
                    </a:lnTo>
                    <a:lnTo>
                      <a:pt x="0" y="99"/>
                    </a:lnTo>
                    <a:lnTo>
                      <a:pt x="2" y="109"/>
                    </a:lnTo>
                    <a:lnTo>
                      <a:pt x="4" y="117"/>
                    </a:lnTo>
                    <a:lnTo>
                      <a:pt x="6" y="126"/>
                    </a:lnTo>
                    <a:lnTo>
                      <a:pt x="11" y="134"/>
                    </a:lnTo>
                    <a:lnTo>
                      <a:pt x="15" y="142"/>
                    </a:lnTo>
                    <a:lnTo>
                      <a:pt x="21" y="148"/>
                    </a:lnTo>
                    <a:lnTo>
                      <a:pt x="26" y="155"/>
                    </a:lnTo>
                    <a:lnTo>
                      <a:pt x="33" y="162"/>
                    </a:lnTo>
                    <a:lnTo>
                      <a:pt x="40" y="166"/>
                    </a:lnTo>
                    <a:lnTo>
                      <a:pt x="47" y="170"/>
                    </a:lnTo>
                    <a:lnTo>
                      <a:pt x="55" y="175"/>
                    </a:lnTo>
                    <a:lnTo>
                      <a:pt x="64" y="178"/>
                    </a:lnTo>
                    <a:lnTo>
                      <a:pt x="73" y="180"/>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8" name="Freeform 88"/>
              <p:cNvSpPr>
                <a:spLocks/>
              </p:cNvSpPr>
              <p:nvPr/>
            </p:nvSpPr>
            <p:spPr bwMode="auto">
              <a:xfrm>
                <a:off x="12235265" y="2212337"/>
                <a:ext cx="203200" cy="34925"/>
              </a:xfrm>
              <a:custGeom>
                <a:avLst/>
                <a:gdLst/>
                <a:ahLst/>
                <a:cxnLst>
                  <a:cxn ang="0">
                    <a:pos x="1170" y="0"/>
                  </a:cxn>
                  <a:cxn ang="0">
                    <a:pos x="1192" y="3"/>
                  </a:cxn>
                  <a:cxn ang="0">
                    <a:pos x="1212" y="9"/>
                  </a:cxn>
                  <a:cxn ang="0">
                    <a:pos x="1231" y="19"/>
                  </a:cxn>
                  <a:cxn ang="0">
                    <a:pos x="1246" y="33"/>
                  </a:cxn>
                  <a:cxn ang="0">
                    <a:pos x="1259" y="49"/>
                  </a:cxn>
                  <a:cxn ang="0">
                    <a:pos x="1271" y="67"/>
                  </a:cxn>
                  <a:cxn ang="0">
                    <a:pos x="1276" y="88"/>
                  </a:cxn>
                  <a:cxn ang="0">
                    <a:pos x="1278" y="109"/>
                  </a:cxn>
                  <a:cxn ang="0">
                    <a:pos x="1276" y="131"/>
                  </a:cxn>
                  <a:cxn ang="0">
                    <a:pos x="1271" y="152"/>
                  </a:cxn>
                  <a:cxn ang="0">
                    <a:pos x="1259" y="170"/>
                  </a:cxn>
                  <a:cxn ang="0">
                    <a:pos x="1246" y="187"/>
                  </a:cxn>
                  <a:cxn ang="0">
                    <a:pos x="1231" y="200"/>
                  </a:cxn>
                  <a:cxn ang="0">
                    <a:pos x="1212" y="210"/>
                  </a:cxn>
                  <a:cxn ang="0">
                    <a:pos x="1192" y="217"/>
                  </a:cxn>
                  <a:cxn ang="0">
                    <a:pos x="1170" y="219"/>
                  </a:cxn>
                  <a:cxn ang="0">
                    <a:pos x="97" y="218"/>
                  </a:cxn>
                  <a:cxn ang="0">
                    <a:pos x="76" y="213"/>
                  </a:cxn>
                  <a:cxn ang="0">
                    <a:pos x="56" y="206"/>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4"/>
                  </a:cxn>
                  <a:cxn ang="0">
                    <a:pos x="76" y="6"/>
                  </a:cxn>
                  <a:cxn ang="0">
                    <a:pos x="97" y="2"/>
                  </a:cxn>
                </a:cxnLst>
                <a:rect l="0" t="0" r="r" b="b"/>
                <a:pathLst>
                  <a:path w="1278" h="219">
                    <a:moveTo>
                      <a:pt x="108" y="0"/>
                    </a:moveTo>
                    <a:lnTo>
                      <a:pt x="1170" y="0"/>
                    </a:lnTo>
                    <a:lnTo>
                      <a:pt x="1181" y="2"/>
                    </a:lnTo>
                    <a:lnTo>
                      <a:pt x="1192" y="3"/>
                    </a:lnTo>
                    <a:lnTo>
                      <a:pt x="1202" y="6"/>
                    </a:lnTo>
                    <a:lnTo>
                      <a:pt x="1212" y="9"/>
                    </a:lnTo>
                    <a:lnTo>
                      <a:pt x="1222" y="14"/>
                    </a:lnTo>
                    <a:lnTo>
                      <a:pt x="1231" y="19"/>
                    </a:lnTo>
                    <a:lnTo>
                      <a:pt x="1238" y="26"/>
                    </a:lnTo>
                    <a:lnTo>
                      <a:pt x="1246" y="33"/>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2"/>
                    </a:lnTo>
                    <a:lnTo>
                      <a:pt x="1265" y="161"/>
                    </a:lnTo>
                    <a:lnTo>
                      <a:pt x="1259" y="170"/>
                    </a:lnTo>
                    <a:lnTo>
                      <a:pt x="1254" y="179"/>
                    </a:lnTo>
                    <a:lnTo>
                      <a:pt x="1246" y="187"/>
                    </a:lnTo>
                    <a:lnTo>
                      <a:pt x="1238" y="193"/>
                    </a:lnTo>
                    <a:lnTo>
                      <a:pt x="1231" y="200"/>
                    </a:lnTo>
                    <a:lnTo>
                      <a:pt x="1222" y="206"/>
                    </a:lnTo>
                    <a:lnTo>
                      <a:pt x="1212" y="210"/>
                    </a:lnTo>
                    <a:lnTo>
                      <a:pt x="1202" y="213"/>
                    </a:lnTo>
                    <a:lnTo>
                      <a:pt x="1192" y="217"/>
                    </a:lnTo>
                    <a:lnTo>
                      <a:pt x="1181" y="218"/>
                    </a:lnTo>
                    <a:lnTo>
                      <a:pt x="1170" y="219"/>
                    </a:lnTo>
                    <a:lnTo>
                      <a:pt x="108" y="219"/>
                    </a:lnTo>
                    <a:lnTo>
                      <a:pt x="97" y="218"/>
                    </a:lnTo>
                    <a:lnTo>
                      <a:pt x="86" y="217"/>
                    </a:lnTo>
                    <a:lnTo>
                      <a:pt x="76" y="213"/>
                    </a:lnTo>
                    <a:lnTo>
                      <a:pt x="66" y="210"/>
                    </a:lnTo>
                    <a:lnTo>
                      <a:pt x="56" y="206"/>
                    </a:lnTo>
                    <a:lnTo>
                      <a:pt x="47" y="200"/>
                    </a:lnTo>
                    <a:lnTo>
                      <a:pt x="40" y="193"/>
                    </a:lnTo>
                    <a:lnTo>
                      <a:pt x="32" y="187"/>
                    </a:lnTo>
                    <a:lnTo>
                      <a:pt x="24" y="179"/>
                    </a:lnTo>
                    <a:lnTo>
                      <a:pt x="19" y="170"/>
                    </a:lnTo>
                    <a:lnTo>
                      <a:pt x="13" y="161"/>
                    </a:lnTo>
                    <a:lnTo>
                      <a:pt x="9" y="152"/>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3"/>
                    </a:lnTo>
                    <a:lnTo>
                      <a:pt x="40" y="26"/>
                    </a:lnTo>
                    <a:lnTo>
                      <a:pt x="47" y="19"/>
                    </a:lnTo>
                    <a:lnTo>
                      <a:pt x="56" y="14"/>
                    </a:lnTo>
                    <a:lnTo>
                      <a:pt x="66" y="9"/>
                    </a:lnTo>
                    <a:lnTo>
                      <a:pt x="76" y="6"/>
                    </a:lnTo>
                    <a:lnTo>
                      <a:pt x="86" y="3"/>
                    </a:lnTo>
                    <a:lnTo>
                      <a:pt x="97" y="2"/>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9" name="Freeform 89"/>
              <p:cNvSpPr>
                <a:spLocks/>
              </p:cNvSpPr>
              <p:nvPr/>
            </p:nvSpPr>
            <p:spPr bwMode="auto">
              <a:xfrm>
                <a:off x="11619315" y="2213924"/>
                <a:ext cx="28575" cy="28575"/>
              </a:xfrm>
              <a:custGeom>
                <a:avLst/>
                <a:gdLst/>
                <a:ahLst/>
                <a:cxnLst>
                  <a:cxn ang="0">
                    <a:pos x="101" y="182"/>
                  </a:cxn>
                  <a:cxn ang="0">
                    <a:pos x="119" y="179"/>
                  </a:cxn>
                  <a:cxn ang="0">
                    <a:pos x="136" y="171"/>
                  </a:cxn>
                  <a:cxn ang="0">
                    <a:pos x="150" y="161"/>
                  </a:cxn>
                  <a:cxn ang="0">
                    <a:pos x="162" y="149"/>
                  </a:cxn>
                  <a:cxn ang="0">
                    <a:pos x="172" y="134"/>
                  </a:cxn>
                  <a:cxn ang="0">
                    <a:pos x="179" y="118"/>
                  </a:cxn>
                  <a:cxn ang="0">
                    <a:pos x="183" y="100"/>
                  </a:cxn>
                  <a:cxn ang="0">
                    <a:pos x="183" y="82"/>
                  </a:cxn>
                  <a:cxn ang="0">
                    <a:pos x="179" y="63"/>
                  </a:cxn>
                  <a:cxn ang="0">
                    <a:pos x="172" y="48"/>
                  </a:cxn>
                  <a:cxn ang="0">
                    <a:pos x="162" y="33"/>
                  </a:cxn>
                  <a:cxn ang="0">
                    <a:pos x="150" y="20"/>
                  </a:cxn>
                  <a:cxn ang="0">
                    <a:pos x="136" y="11"/>
                  </a:cxn>
                  <a:cxn ang="0">
                    <a:pos x="119" y="4"/>
                  </a:cxn>
                  <a:cxn ang="0">
                    <a:pos x="101" y="0"/>
                  </a:cxn>
                  <a:cxn ang="0">
                    <a:pos x="82" y="0"/>
                  </a:cxn>
                  <a:cxn ang="0">
                    <a:pos x="65" y="4"/>
                  </a:cxn>
                  <a:cxn ang="0">
                    <a:pos x="49" y="11"/>
                  </a:cxn>
                  <a:cxn ang="0">
                    <a:pos x="34" y="20"/>
                  </a:cxn>
                  <a:cxn ang="0">
                    <a:pos x="21" y="33"/>
                  </a:cxn>
                  <a:cxn ang="0">
                    <a:pos x="11" y="48"/>
                  </a:cxn>
                  <a:cxn ang="0">
                    <a:pos x="5" y="63"/>
                  </a:cxn>
                  <a:cxn ang="0">
                    <a:pos x="1" y="82"/>
                  </a:cxn>
                  <a:cxn ang="0">
                    <a:pos x="1" y="100"/>
                  </a:cxn>
                  <a:cxn ang="0">
                    <a:pos x="5" y="118"/>
                  </a:cxn>
                  <a:cxn ang="0">
                    <a:pos x="11" y="134"/>
                  </a:cxn>
                  <a:cxn ang="0">
                    <a:pos x="21" y="149"/>
                  </a:cxn>
                  <a:cxn ang="0">
                    <a:pos x="34" y="161"/>
                  </a:cxn>
                  <a:cxn ang="0">
                    <a:pos x="49" y="171"/>
                  </a:cxn>
                  <a:cxn ang="0">
                    <a:pos x="65" y="179"/>
                  </a:cxn>
                  <a:cxn ang="0">
                    <a:pos x="82" y="182"/>
                  </a:cxn>
                </a:cxnLst>
                <a:rect l="0" t="0" r="r" b="b"/>
                <a:pathLst>
                  <a:path w="183" h="182">
                    <a:moveTo>
                      <a:pt x="92" y="182"/>
                    </a:moveTo>
                    <a:lnTo>
                      <a:pt x="101" y="182"/>
                    </a:lnTo>
                    <a:lnTo>
                      <a:pt x="110" y="181"/>
                    </a:lnTo>
                    <a:lnTo>
                      <a:pt x="119" y="179"/>
                    </a:lnTo>
                    <a:lnTo>
                      <a:pt x="128" y="175"/>
                    </a:lnTo>
                    <a:lnTo>
                      <a:pt x="136" y="171"/>
                    </a:lnTo>
                    <a:lnTo>
                      <a:pt x="143" y="167"/>
                    </a:lnTo>
                    <a:lnTo>
                      <a:pt x="150" y="161"/>
                    </a:lnTo>
                    <a:lnTo>
                      <a:pt x="157" y="156"/>
                    </a:lnTo>
                    <a:lnTo>
                      <a:pt x="162" y="149"/>
                    </a:lnTo>
                    <a:lnTo>
                      <a:pt x="168" y="142"/>
                    </a:lnTo>
                    <a:lnTo>
                      <a:pt x="172" y="134"/>
                    </a:lnTo>
                    <a:lnTo>
                      <a:pt x="177" y="127"/>
                    </a:lnTo>
                    <a:lnTo>
                      <a:pt x="179" y="118"/>
                    </a:lnTo>
                    <a:lnTo>
                      <a:pt x="181" y="109"/>
                    </a:lnTo>
                    <a:lnTo>
                      <a:pt x="183" y="100"/>
                    </a:lnTo>
                    <a:lnTo>
                      <a:pt x="183" y="91"/>
                    </a:lnTo>
                    <a:lnTo>
                      <a:pt x="183" y="82"/>
                    </a:lnTo>
                    <a:lnTo>
                      <a:pt x="181" y="72"/>
                    </a:lnTo>
                    <a:lnTo>
                      <a:pt x="179" y="63"/>
                    </a:lnTo>
                    <a:lnTo>
                      <a:pt x="177" y="56"/>
                    </a:lnTo>
                    <a:lnTo>
                      <a:pt x="172" y="48"/>
                    </a:lnTo>
                    <a:lnTo>
                      <a:pt x="168" y="40"/>
                    </a:lnTo>
                    <a:lnTo>
                      <a:pt x="162" y="33"/>
                    </a:lnTo>
                    <a:lnTo>
                      <a:pt x="157" y="27"/>
                    </a:lnTo>
                    <a:lnTo>
                      <a:pt x="150" y="20"/>
                    </a:lnTo>
                    <a:lnTo>
                      <a:pt x="143" y="16"/>
                    </a:lnTo>
                    <a:lnTo>
                      <a:pt x="136" y="11"/>
                    </a:lnTo>
                    <a:lnTo>
                      <a:pt x="128" y="7"/>
                    </a:lnTo>
                    <a:lnTo>
                      <a:pt x="119" y="4"/>
                    </a:lnTo>
                    <a:lnTo>
                      <a:pt x="110" y="1"/>
                    </a:lnTo>
                    <a:lnTo>
                      <a:pt x="101" y="0"/>
                    </a:lnTo>
                    <a:lnTo>
                      <a:pt x="92" y="0"/>
                    </a:lnTo>
                    <a:lnTo>
                      <a:pt x="82" y="0"/>
                    </a:lnTo>
                    <a:lnTo>
                      <a:pt x="73" y="1"/>
                    </a:lnTo>
                    <a:lnTo>
                      <a:pt x="65" y="4"/>
                    </a:lnTo>
                    <a:lnTo>
                      <a:pt x="57" y="7"/>
                    </a:lnTo>
                    <a:lnTo>
                      <a:pt x="49" y="11"/>
                    </a:lnTo>
                    <a:lnTo>
                      <a:pt x="41" y="16"/>
                    </a:lnTo>
                    <a:lnTo>
                      <a:pt x="34" y="20"/>
                    </a:lnTo>
                    <a:lnTo>
                      <a:pt x="28" y="27"/>
                    </a:lnTo>
                    <a:lnTo>
                      <a:pt x="21" y="33"/>
                    </a:lnTo>
                    <a:lnTo>
                      <a:pt x="16" y="40"/>
                    </a:lnTo>
                    <a:lnTo>
                      <a:pt x="11" y="48"/>
                    </a:lnTo>
                    <a:lnTo>
                      <a:pt x="8" y="56"/>
                    </a:lnTo>
                    <a:lnTo>
                      <a:pt x="5" y="63"/>
                    </a:lnTo>
                    <a:lnTo>
                      <a:pt x="2" y="72"/>
                    </a:lnTo>
                    <a:lnTo>
                      <a:pt x="1" y="82"/>
                    </a:lnTo>
                    <a:lnTo>
                      <a:pt x="0" y="91"/>
                    </a:lnTo>
                    <a:lnTo>
                      <a:pt x="1" y="100"/>
                    </a:lnTo>
                    <a:lnTo>
                      <a:pt x="2" y="109"/>
                    </a:lnTo>
                    <a:lnTo>
                      <a:pt x="5" y="118"/>
                    </a:lnTo>
                    <a:lnTo>
                      <a:pt x="8" y="127"/>
                    </a:lnTo>
                    <a:lnTo>
                      <a:pt x="11" y="134"/>
                    </a:lnTo>
                    <a:lnTo>
                      <a:pt x="16" y="142"/>
                    </a:lnTo>
                    <a:lnTo>
                      <a:pt x="21" y="149"/>
                    </a:lnTo>
                    <a:lnTo>
                      <a:pt x="28" y="156"/>
                    </a:lnTo>
                    <a:lnTo>
                      <a:pt x="34" y="161"/>
                    </a:lnTo>
                    <a:lnTo>
                      <a:pt x="41" y="167"/>
                    </a:lnTo>
                    <a:lnTo>
                      <a:pt x="49" y="171"/>
                    </a:lnTo>
                    <a:lnTo>
                      <a:pt x="57" y="175"/>
                    </a:lnTo>
                    <a:lnTo>
                      <a:pt x="65" y="179"/>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Freeform 90"/>
              <p:cNvSpPr>
                <a:spLocks/>
              </p:cNvSpPr>
              <p:nvPr/>
            </p:nvSpPr>
            <p:spPr bwMode="auto">
              <a:xfrm>
                <a:off x="11659003" y="2213924"/>
                <a:ext cx="28575" cy="28575"/>
              </a:xfrm>
              <a:custGeom>
                <a:avLst/>
                <a:gdLst/>
                <a:ahLst/>
                <a:cxnLst>
                  <a:cxn ang="0">
                    <a:pos x="100" y="182"/>
                  </a:cxn>
                  <a:cxn ang="0">
                    <a:pos x="118" y="179"/>
                  </a:cxn>
                  <a:cxn ang="0">
                    <a:pos x="134" y="171"/>
                  </a:cxn>
                  <a:cxn ang="0">
                    <a:pos x="149" y="161"/>
                  </a:cxn>
                  <a:cxn ang="0">
                    <a:pos x="161" y="149"/>
                  </a:cxn>
                  <a:cxn ang="0">
                    <a:pos x="171" y="134"/>
                  </a:cxn>
                  <a:cxn ang="0">
                    <a:pos x="179" y="118"/>
                  </a:cxn>
                  <a:cxn ang="0">
                    <a:pos x="182" y="100"/>
                  </a:cxn>
                  <a:cxn ang="0">
                    <a:pos x="182" y="82"/>
                  </a:cxn>
                  <a:cxn ang="0">
                    <a:pos x="179" y="63"/>
                  </a:cxn>
                  <a:cxn ang="0">
                    <a:pos x="171" y="48"/>
                  </a:cxn>
                  <a:cxn ang="0">
                    <a:pos x="161" y="33"/>
                  </a:cxn>
                  <a:cxn ang="0">
                    <a:pos x="149" y="20"/>
                  </a:cxn>
                  <a:cxn ang="0">
                    <a:pos x="134" y="11"/>
                  </a:cxn>
                  <a:cxn ang="0">
                    <a:pos x="118" y="4"/>
                  </a:cxn>
                  <a:cxn ang="0">
                    <a:pos x="100" y="0"/>
                  </a:cxn>
                  <a:cxn ang="0">
                    <a:pos x="81" y="0"/>
                  </a:cxn>
                  <a:cxn ang="0">
                    <a:pos x="63" y="4"/>
                  </a:cxn>
                  <a:cxn ang="0">
                    <a:pos x="48" y="11"/>
                  </a:cxn>
                  <a:cxn ang="0">
                    <a:pos x="32" y="20"/>
                  </a:cxn>
                  <a:cxn ang="0">
                    <a:pos x="20" y="33"/>
                  </a:cxn>
                  <a:cxn ang="0">
                    <a:pos x="10" y="48"/>
                  </a:cxn>
                  <a:cxn ang="0">
                    <a:pos x="4" y="63"/>
                  </a:cxn>
                  <a:cxn ang="0">
                    <a:pos x="0" y="82"/>
                  </a:cxn>
                  <a:cxn ang="0">
                    <a:pos x="0" y="100"/>
                  </a:cxn>
                  <a:cxn ang="0">
                    <a:pos x="4" y="118"/>
                  </a:cxn>
                  <a:cxn ang="0">
                    <a:pos x="10" y="134"/>
                  </a:cxn>
                  <a:cxn ang="0">
                    <a:pos x="20" y="149"/>
                  </a:cxn>
                  <a:cxn ang="0">
                    <a:pos x="32" y="161"/>
                  </a:cxn>
                  <a:cxn ang="0">
                    <a:pos x="48" y="171"/>
                  </a:cxn>
                  <a:cxn ang="0">
                    <a:pos x="63" y="179"/>
                  </a:cxn>
                  <a:cxn ang="0">
                    <a:pos x="81" y="182"/>
                  </a:cxn>
                </a:cxnLst>
                <a:rect l="0" t="0" r="r" b="b"/>
                <a:pathLst>
                  <a:path w="182" h="182">
                    <a:moveTo>
                      <a:pt x="91" y="182"/>
                    </a:moveTo>
                    <a:lnTo>
                      <a:pt x="100" y="182"/>
                    </a:lnTo>
                    <a:lnTo>
                      <a:pt x="109" y="181"/>
                    </a:lnTo>
                    <a:lnTo>
                      <a:pt x="118" y="179"/>
                    </a:lnTo>
                    <a:lnTo>
                      <a:pt x="127" y="175"/>
                    </a:lnTo>
                    <a:lnTo>
                      <a:pt x="134" y="171"/>
                    </a:lnTo>
                    <a:lnTo>
                      <a:pt x="142" y="167"/>
                    </a:lnTo>
                    <a:lnTo>
                      <a:pt x="149" y="161"/>
                    </a:lnTo>
                    <a:lnTo>
                      <a:pt x="155" y="156"/>
                    </a:lnTo>
                    <a:lnTo>
                      <a:pt x="161" y="149"/>
                    </a:lnTo>
                    <a:lnTo>
                      <a:pt x="167"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7" y="40"/>
                    </a:lnTo>
                    <a:lnTo>
                      <a:pt x="161" y="33"/>
                    </a:lnTo>
                    <a:lnTo>
                      <a:pt x="155" y="27"/>
                    </a:lnTo>
                    <a:lnTo>
                      <a:pt x="149" y="20"/>
                    </a:lnTo>
                    <a:lnTo>
                      <a:pt x="142" y="16"/>
                    </a:lnTo>
                    <a:lnTo>
                      <a:pt x="134" y="11"/>
                    </a:lnTo>
                    <a:lnTo>
                      <a:pt x="127" y="7"/>
                    </a:lnTo>
                    <a:lnTo>
                      <a:pt x="118" y="4"/>
                    </a:lnTo>
                    <a:lnTo>
                      <a:pt x="109" y="1"/>
                    </a:lnTo>
                    <a:lnTo>
                      <a:pt x="100" y="0"/>
                    </a:lnTo>
                    <a:lnTo>
                      <a:pt x="91" y="0"/>
                    </a:lnTo>
                    <a:lnTo>
                      <a:pt x="81" y="0"/>
                    </a:lnTo>
                    <a:lnTo>
                      <a:pt x="72" y="1"/>
                    </a:lnTo>
                    <a:lnTo>
                      <a:pt x="63" y="4"/>
                    </a:lnTo>
                    <a:lnTo>
                      <a:pt x="56" y="7"/>
                    </a:lnTo>
                    <a:lnTo>
                      <a:pt x="48" y="11"/>
                    </a:lnTo>
                    <a:lnTo>
                      <a:pt x="40" y="16"/>
                    </a:lnTo>
                    <a:lnTo>
                      <a:pt x="32" y="20"/>
                    </a:lnTo>
                    <a:lnTo>
                      <a:pt x="27" y="27"/>
                    </a:lnTo>
                    <a:lnTo>
                      <a:pt x="20" y="33"/>
                    </a:lnTo>
                    <a:lnTo>
                      <a:pt x="16" y="40"/>
                    </a:lnTo>
                    <a:lnTo>
                      <a:pt x="10" y="48"/>
                    </a:lnTo>
                    <a:lnTo>
                      <a:pt x="7" y="56"/>
                    </a:lnTo>
                    <a:lnTo>
                      <a:pt x="4" y="63"/>
                    </a:lnTo>
                    <a:lnTo>
                      <a:pt x="1" y="72"/>
                    </a:lnTo>
                    <a:lnTo>
                      <a:pt x="0" y="82"/>
                    </a:lnTo>
                    <a:lnTo>
                      <a:pt x="0" y="91"/>
                    </a:lnTo>
                    <a:lnTo>
                      <a:pt x="0" y="100"/>
                    </a:lnTo>
                    <a:lnTo>
                      <a:pt x="1" y="109"/>
                    </a:lnTo>
                    <a:lnTo>
                      <a:pt x="4" y="118"/>
                    </a:lnTo>
                    <a:lnTo>
                      <a:pt x="7" y="127"/>
                    </a:lnTo>
                    <a:lnTo>
                      <a:pt x="10" y="134"/>
                    </a:lnTo>
                    <a:lnTo>
                      <a:pt x="16" y="142"/>
                    </a:lnTo>
                    <a:lnTo>
                      <a:pt x="20" y="149"/>
                    </a:lnTo>
                    <a:lnTo>
                      <a:pt x="27" y="156"/>
                    </a:lnTo>
                    <a:lnTo>
                      <a:pt x="32" y="161"/>
                    </a:lnTo>
                    <a:lnTo>
                      <a:pt x="40" y="167"/>
                    </a:lnTo>
                    <a:lnTo>
                      <a:pt x="48" y="171"/>
                    </a:lnTo>
                    <a:lnTo>
                      <a:pt x="56" y="175"/>
                    </a:lnTo>
                    <a:lnTo>
                      <a:pt x="63" y="179"/>
                    </a:lnTo>
                    <a:lnTo>
                      <a:pt x="72" y="181"/>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1" name="Freeform 91"/>
              <p:cNvSpPr>
                <a:spLocks/>
              </p:cNvSpPr>
              <p:nvPr/>
            </p:nvSpPr>
            <p:spPr bwMode="auto">
              <a:xfrm>
                <a:off x="11698690" y="2213924"/>
                <a:ext cx="30163" cy="28575"/>
              </a:xfrm>
              <a:custGeom>
                <a:avLst/>
                <a:gdLst/>
                <a:ahLst/>
                <a:cxnLst>
                  <a:cxn ang="0">
                    <a:pos x="100" y="182"/>
                  </a:cxn>
                  <a:cxn ang="0">
                    <a:pos x="118" y="179"/>
                  </a:cxn>
                  <a:cxn ang="0">
                    <a:pos x="134" y="171"/>
                  </a:cxn>
                  <a:cxn ang="0">
                    <a:pos x="149" y="161"/>
                  </a:cxn>
                  <a:cxn ang="0">
                    <a:pos x="162" y="149"/>
                  </a:cxn>
                  <a:cxn ang="0">
                    <a:pos x="171" y="134"/>
                  </a:cxn>
                  <a:cxn ang="0">
                    <a:pos x="179" y="118"/>
                  </a:cxn>
                  <a:cxn ang="0">
                    <a:pos x="182" y="100"/>
                  </a:cxn>
                  <a:cxn ang="0">
                    <a:pos x="182" y="82"/>
                  </a:cxn>
                  <a:cxn ang="0">
                    <a:pos x="179" y="63"/>
                  </a:cxn>
                  <a:cxn ang="0">
                    <a:pos x="171" y="48"/>
                  </a:cxn>
                  <a:cxn ang="0">
                    <a:pos x="162" y="33"/>
                  </a:cxn>
                  <a:cxn ang="0">
                    <a:pos x="149" y="20"/>
                  </a:cxn>
                  <a:cxn ang="0">
                    <a:pos x="134" y="11"/>
                  </a:cxn>
                  <a:cxn ang="0">
                    <a:pos x="118" y="4"/>
                  </a:cxn>
                  <a:cxn ang="0">
                    <a:pos x="100" y="0"/>
                  </a:cxn>
                  <a:cxn ang="0">
                    <a:pos x="82" y="0"/>
                  </a:cxn>
                  <a:cxn ang="0">
                    <a:pos x="64" y="4"/>
                  </a:cxn>
                  <a:cxn ang="0">
                    <a:pos x="48" y="11"/>
                  </a:cxn>
                  <a:cxn ang="0">
                    <a:pos x="33" y="20"/>
                  </a:cxn>
                  <a:cxn ang="0">
                    <a:pos x="20" y="33"/>
                  </a:cxn>
                  <a:cxn ang="0">
                    <a:pos x="11" y="48"/>
                  </a:cxn>
                  <a:cxn ang="0">
                    <a:pos x="3" y="63"/>
                  </a:cxn>
                  <a:cxn ang="0">
                    <a:pos x="0" y="82"/>
                  </a:cxn>
                  <a:cxn ang="0">
                    <a:pos x="0" y="100"/>
                  </a:cxn>
                  <a:cxn ang="0">
                    <a:pos x="3" y="118"/>
                  </a:cxn>
                  <a:cxn ang="0">
                    <a:pos x="11" y="134"/>
                  </a:cxn>
                  <a:cxn ang="0">
                    <a:pos x="20" y="149"/>
                  </a:cxn>
                  <a:cxn ang="0">
                    <a:pos x="33" y="161"/>
                  </a:cxn>
                  <a:cxn ang="0">
                    <a:pos x="48" y="171"/>
                  </a:cxn>
                  <a:cxn ang="0">
                    <a:pos x="64" y="179"/>
                  </a:cxn>
                  <a:cxn ang="0">
                    <a:pos x="82" y="182"/>
                  </a:cxn>
                </a:cxnLst>
                <a:rect l="0" t="0" r="r" b="b"/>
                <a:pathLst>
                  <a:path w="182" h="182">
                    <a:moveTo>
                      <a:pt x="91" y="182"/>
                    </a:moveTo>
                    <a:lnTo>
                      <a:pt x="100" y="182"/>
                    </a:lnTo>
                    <a:lnTo>
                      <a:pt x="110" y="181"/>
                    </a:lnTo>
                    <a:lnTo>
                      <a:pt x="118" y="179"/>
                    </a:lnTo>
                    <a:lnTo>
                      <a:pt x="126" y="175"/>
                    </a:lnTo>
                    <a:lnTo>
                      <a:pt x="134" y="171"/>
                    </a:lnTo>
                    <a:lnTo>
                      <a:pt x="142" y="167"/>
                    </a:lnTo>
                    <a:lnTo>
                      <a:pt x="149" y="161"/>
                    </a:lnTo>
                    <a:lnTo>
                      <a:pt x="155" y="156"/>
                    </a:lnTo>
                    <a:lnTo>
                      <a:pt x="162" y="149"/>
                    </a:lnTo>
                    <a:lnTo>
                      <a:pt x="166" y="142"/>
                    </a:lnTo>
                    <a:lnTo>
                      <a:pt x="171" y="134"/>
                    </a:lnTo>
                    <a:lnTo>
                      <a:pt x="175" y="127"/>
                    </a:lnTo>
                    <a:lnTo>
                      <a:pt x="179" y="118"/>
                    </a:lnTo>
                    <a:lnTo>
                      <a:pt x="181" y="109"/>
                    </a:lnTo>
                    <a:lnTo>
                      <a:pt x="182" y="100"/>
                    </a:lnTo>
                    <a:lnTo>
                      <a:pt x="182" y="91"/>
                    </a:lnTo>
                    <a:lnTo>
                      <a:pt x="182" y="82"/>
                    </a:lnTo>
                    <a:lnTo>
                      <a:pt x="181" y="72"/>
                    </a:lnTo>
                    <a:lnTo>
                      <a:pt x="179" y="63"/>
                    </a:lnTo>
                    <a:lnTo>
                      <a:pt x="175" y="56"/>
                    </a:lnTo>
                    <a:lnTo>
                      <a:pt x="171" y="48"/>
                    </a:lnTo>
                    <a:lnTo>
                      <a:pt x="166" y="40"/>
                    </a:lnTo>
                    <a:lnTo>
                      <a:pt x="162" y="33"/>
                    </a:lnTo>
                    <a:lnTo>
                      <a:pt x="155" y="27"/>
                    </a:lnTo>
                    <a:lnTo>
                      <a:pt x="149" y="20"/>
                    </a:lnTo>
                    <a:lnTo>
                      <a:pt x="142" y="16"/>
                    </a:lnTo>
                    <a:lnTo>
                      <a:pt x="134" y="11"/>
                    </a:lnTo>
                    <a:lnTo>
                      <a:pt x="126" y="7"/>
                    </a:lnTo>
                    <a:lnTo>
                      <a:pt x="118" y="4"/>
                    </a:lnTo>
                    <a:lnTo>
                      <a:pt x="110" y="1"/>
                    </a:lnTo>
                    <a:lnTo>
                      <a:pt x="100" y="0"/>
                    </a:lnTo>
                    <a:lnTo>
                      <a:pt x="91" y="0"/>
                    </a:lnTo>
                    <a:lnTo>
                      <a:pt x="82" y="0"/>
                    </a:lnTo>
                    <a:lnTo>
                      <a:pt x="72" y="1"/>
                    </a:lnTo>
                    <a:lnTo>
                      <a:pt x="64" y="4"/>
                    </a:lnTo>
                    <a:lnTo>
                      <a:pt x="55" y="7"/>
                    </a:lnTo>
                    <a:lnTo>
                      <a:pt x="48" y="11"/>
                    </a:lnTo>
                    <a:lnTo>
                      <a:pt x="40" y="16"/>
                    </a:lnTo>
                    <a:lnTo>
                      <a:pt x="33" y="20"/>
                    </a:lnTo>
                    <a:lnTo>
                      <a:pt x="27" y="27"/>
                    </a:lnTo>
                    <a:lnTo>
                      <a:pt x="20" y="33"/>
                    </a:lnTo>
                    <a:lnTo>
                      <a:pt x="16" y="40"/>
                    </a:lnTo>
                    <a:lnTo>
                      <a:pt x="11" y="48"/>
                    </a:lnTo>
                    <a:lnTo>
                      <a:pt x="7" y="56"/>
                    </a:lnTo>
                    <a:lnTo>
                      <a:pt x="3" y="63"/>
                    </a:lnTo>
                    <a:lnTo>
                      <a:pt x="1" y="72"/>
                    </a:lnTo>
                    <a:lnTo>
                      <a:pt x="0" y="82"/>
                    </a:lnTo>
                    <a:lnTo>
                      <a:pt x="0" y="91"/>
                    </a:lnTo>
                    <a:lnTo>
                      <a:pt x="0" y="100"/>
                    </a:lnTo>
                    <a:lnTo>
                      <a:pt x="1" y="109"/>
                    </a:lnTo>
                    <a:lnTo>
                      <a:pt x="3" y="118"/>
                    </a:lnTo>
                    <a:lnTo>
                      <a:pt x="7" y="127"/>
                    </a:lnTo>
                    <a:lnTo>
                      <a:pt x="11" y="134"/>
                    </a:lnTo>
                    <a:lnTo>
                      <a:pt x="16" y="142"/>
                    </a:lnTo>
                    <a:lnTo>
                      <a:pt x="20" y="149"/>
                    </a:lnTo>
                    <a:lnTo>
                      <a:pt x="27" y="156"/>
                    </a:lnTo>
                    <a:lnTo>
                      <a:pt x="33" y="161"/>
                    </a:lnTo>
                    <a:lnTo>
                      <a:pt x="40" y="167"/>
                    </a:lnTo>
                    <a:lnTo>
                      <a:pt x="48" y="171"/>
                    </a:lnTo>
                    <a:lnTo>
                      <a:pt x="55" y="175"/>
                    </a:lnTo>
                    <a:lnTo>
                      <a:pt x="64" y="179"/>
                    </a:lnTo>
                    <a:lnTo>
                      <a:pt x="72"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2" name="Freeform 92"/>
              <p:cNvSpPr>
                <a:spLocks/>
              </p:cNvSpPr>
              <p:nvPr/>
            </p:nvSpPr>
            <p:spPr bwMode="auto">
              <a:xfrm>
                <a:off x="11739965" y="2213924"/>
                <a:ext cx="28575" cy="28575"/>
              </a:xfrm>
              <a:custGeom>
                <a:avLst/>
                <a:gdLst/>
                <a:ahLst/>
                <a:cxnLst>
                  <a:cxn ang="0">
                    <a:pos x="101" y="182"/>
                  </a:cxn>
                  <a:cxn ang="0">
                    <a:pos x="118" y="179"/>
                  </a:cxn>
                  <a:cxn ang="0">
                    <a:pos x="134" y="171"/>
                  </a:cxn>
                  <a:cxn ang="0">
                    <a:pos x="148" y="161"/>
                  </a:cxn>
                  <a:cxn ang="0">
                    <a:pos x="162" y="149"/>
                  </a:cxn>
                  <a:cxn ang="0">
                    <a:pos x="172" y="134"/>
                  </a:cxn>
                  <a:cxn ang="0">
                    <a:pos x="178" y="118"/>
                  </a:cxn>
                  <a:cxn ang="0">
                    <a:pos x="182" y="100"/>
                  </a:cxn>
                  <a:cxn ang="0">
                    <a:pos x="182" y="82"/>
                  </a:cxn>
                  <a:cxn ang="0">
                    <a:pos x="178" y="63"/>
                  </a:cxn>
                  <a:cxn ang="0">
                    <a:pos x="172" y="48"/>
                  </a:cxn>
                  <a:cxn ang="0">
                    <a:pos x="162" y="33"/>
                  </a:cxn>
                  <a:cxn ang="0">
                    <a:pos x="148" y="20"/>
                  </a:cxn>
                  <a:cxn ang="0">
                    <a:pos x="134" y="11"/>
                  </a:cxn>
                  <a:cxn ang="0">
                    <a:pos x="118" y="4"/>
                  </a:cxn>
                  <a:cxn ang="0">
                    <a:pos x="101" y="0"/>
                  </a:cxn>
                  <a:cxn ang="0">
                    <a:pos x="82" y="0"/>
                  </a:cxn>
                  <a:cxn ang="0">
                    <a:pos x="64" y="4"/>
                  </a:cxn>
                  <a:cxn ang="0">
                    <a:pos x="48" y="11"/>
                  </a:cxn>
                  <a:cxn ang="0">
                    <a:pos x="33" y="20"/>
                  </a:cxn>
                  <a:cxn ang="0">
                    <a:pos x="21" y="33"/>
                  </a:cxn>
                  <a:cxn ang="0">
                    <a:pos x="11" y="48"/>
                  </a:cxn>
                  <a:cxn ang="0">
                    <a:pos x="3" y="63"/>
                  </a:cxn>
                  <a:cxn ang="0">
                    <a:pos x="0" y="82"/>
                  </a:cxn>
                  <a:cxn ang="0">
                    <a:pos x="0" y="100"/>
                  </a:cxn>
                  <a:cxn ang="0">
                    <a:pos x="3" y="118"/>
                  </a:cxn>
                  <a:cxn ang="0">
                    <a:pos x="11" y="134"/>
                  </a:cxn>
                  <a:cxn ang="0">
                    <a:pos x="21" y="149"/>
                  </a:cxn>
                  <a:cxn ang="0">
                    <a:pos x="33" y="161"/>
                  </a:cxn>
                  <a:cxn ang="0">
                    <a:pos x="48" y="171"/>
                  </a:cxn>
                  <a:cxn ang="0">
                    <a:pos x="64" y="179"/>
                  </a:cxn>
                  <a:cxn ang="0">
                    <a:pos x="82" y="182"/>
                  </a:cxn>
                </a:cxnLst>
                <a:rect l="0" t="0" r="r" b="b"/>
                <a:pathLst>
                  <a:path w="183" h="182">
                    <a:moveTo>
                      <a:pt x="91" y="182"/>
                    </a:moveTo>
                    <a:lnTo>
                      <a:pt x="101" y="182"/>
                    </a:lnTo>
                    <a:lnTo>
                      <a:pt x="110" y="181"/>
                    </a:lnTo>
                    <a:lnTo>
                      <a:pt x="118" y="179"/>
                    </a:lnTo>
                    <a:lnTo>
                      <a:pt x="126" y="175"/>
                    </a:lnTo>
                    <a:lnTo>
                      <a:pt x="134" y="171"/>
                    </a:lnTo>
                    <a:lnTo>
                      <a:pt x="142" y="167"/>
                    </a:lnTo>
                    <a:lnTo>
                      <a:pt x="148" y="161"/>
                    </a:lnTo>
                    <a:lnTo>
                      <a:pt x="155" y="156"/>
                    </a:lnTo>
                    <a:lnTo>
                      <a:pt x="162" y="149"/>
                    </a:lnTo>
                    <a:lnTo>
                      <a:pt x="166" y="142"/>
                    </a:lnTo>
                    <a:lnTo>
                      <a:pt x="172" y="134"/>
                    </a:lnTo>
                    <a:lnTo>
                      <a:pt x="175" y="127"/>
                    </a:lnTo>
                    <a:lnTo>
                      <a:pt x="178" y="118"/>
                    </a:lnTo>
                    <a:lnTo>
                      <a:pt x="181" y="109"/>
                    </a:lnTo>
                    <a:lnTo>
                      <a:pt x="182" y="100"/>
                    </a:lnTo>
                    <a:lnTo>
                      <a:pt x="183" y="91"/>
                    </a:lnTo>
                    <a:lnTo>
                      <a:pt x="182" y="82"/>
                    </a:lnTo>
                    <a:lnTo>
                      <a:pt x="181" y="72"/>
                    </a:lnTo>
                    <a:lnTo>
                      <a:pt x="178" y="63"/>
                    </a:lnTo>
                    <a:lnTo>
                      <a:pt x="175" y="56"/>
                    </a:lnTo>
                    <a:lnTo>
                      <a:pt x="172" y="48"/>
                    </a:lnTo>
                    <a:lnTo>
                      <a:pt x="166" y="40"/>
                    </a:lnTo>
                    <a:lnTo>
                      <a:pt x="162" y="33"/>
                    </a:lnTo>
                    <a:lnTo>
                      <a:pt x="155" y="27"/>
                    </a:lnTo>
                    <a:lnTo>
                      <a:pt x="148" y="20"/>
                    </a:lnTo>
                    <a:lnTo>
                      <a:pt x="142" y="16"/>
                    </a:lnTo>
                    <a:lnTo>
                      <a:pt x="134" y="11"/>
                    </a:lnTo>
                    <a:lnTo>
                      <a:pt x="126" y="7"/>
                    </a:lnTo>
                    <a:lnTo>
                      <a:pt x="118" y="4"/>
                    </a:lnTo>
                    <a:lnTo>
                      <a:pt x="110" y="1"/>
                    </a:lnTo>
                    <a:lnTo>
                      <a:pt x="101" y="0"/>
                    </a:lnTo>
                    <a:lnTo>
                      <a:pt x="91" y="0"/>
                    </a:lnTo>
                    <a:lnTo>
                      <a:pt x="82" y="0"/>
                    </a:lnTo>
                    <a:lnTo>
                      <a:pt x="73" y="1"/>
                    </a:lnTo>
                    <a:lnTo>
                      <a:pt x="64" y="4"/>
                    </a:lnTo>
                    <a:lnTo>
                      <a:pt x="55" y="7"/>
                    </a:lnTo>
                    <a:lnTo>
                      <a:pt x="48" y="11"/>
                    </a:lnTo>
                    <a:lnTo>
                      <a:pt x="40" y="16"/>
                    </a:lnTo>
                    <a:lnTo>
                      <a:pt x="33" y="20"/>
                    </a:lnTo>
                    <a:lnTo>
                      <a:pt x="26" y="27"/>
                    </a:lnTo>
                    <a:lnTo>
                      <a:pt x="21" y="33"/>
                    </a:lnTo>
                    <a:lnTo>
                      <a:pt x="15" y="40"/>
                    </a:lnTo>
                    <a:lnTo>
                      <a:pt x="11" y="48"/>
                    </a:lnTo>
                    <a:lnTo>
                      <a:pt x="6" y="56"/>
                    </a:lnTo>
                    <a:lnTo>
                      <a:pt x="3" y="63"/>
                    </a:lnTo>
                    <a:lnTo>
                      <a:pt x="1" y="72"/>
                    </a:lnTo>
                    <a:lnTo>
                      <a:pt x="0" y="82"/>
                    </a:lnTo>
                    <a:lnTo>
                      <a:pt x="0" y="91"/>
                    </a:lnTo>
                    <a:lnTo>
                      <a:pt x="0" y="100"/>
                    </a:lnTo>
                    <a:lnTo>
                      <a:pt x="1" y="109"/>
                    </a:lnTo>
                    <a:lnTo>
                      <a:pt x="3" y="118"/>
                    </a:lnTo>
                    <a:lnTo>
                      <a:pt x="6" y="127"/>
                    </a:lnTo>
                    <a:lnTo>
                      <a:pt x="11" y="134"/>
                    </a:lnTo>
                    <a:lnTo>
                      <a:pt x="15" y="142"/>
                    </a:lnTo>
                    <a:lnTo>
                      <a:pt x="21" y="149"/>
                    </a:lnTo>
                    <a:lnTo>
                      <a:pt x="26" y="156"/>
                    </a:lnTo>
                    <a:lnTo>
                      <a:pt x="33" y="161"/>
                    </a:lnTo>
                    <a:lnTo>
                      <a:pt x="40" y="167"/>
                    </a:lnTo>
                    <a:lnTo>
                      <a:pt x="48"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3" name="Freeform 93"/>
              <p:cNvSpPr>
                <a:spLocks/>
              </p:cNvSpPr>
              <p:nvPr/>
            </p:nvSpPr>
            <p:spPr bwMode="auto">
              <a:xfrm>
                <a:off x="11779653" y="2213924"/>
                <a:ext cx="28575" cy="28575"/>
              </a:xfrm>
              <a:custGeom>
                <a:avLst/>
                <a:gdLst/>
                <a:ahLst/>
                <a:cxnLst>
                  <a:cxn ang="0">
                    <a:pos x="101" y="182"/>
                  </a:cxn>
                  <a:cxn ang="0">
                    <a:pos x="118" y="179"/>
                  </a:cxn>
                  <a:cxn ang="0">
                    <a:pos x="134" y="171"/>
                  </a:cxn>
                  <a:cxn ang="0">
                    <a:pos x="149" y="161"/>
                  </a:cxn>
                  <a:cxn ang="0">
                    <a:pos x="162" y="149"/>
                  </a:cxn>
                  <a:cxn ang="0">
                    <a:pos x="172" y="134"/>
                  </a:cxn>
                  <a:cxn ang="0">
                    <a:pos x="178" y="118"/>
                  </a:cxn>
                  <a:cxn ang="0">
                    <a:pos x="182" y="100"/>
                  </a:cxn>
                  <a:cxn ang="0">
                    <a:pos x="182" y="82"/>
                  </a:cxn>
                  <a:cxn ang="0">
                    <a:pos x="178" y="63"/>
                  </a:cxn>
                  <a:cxn ang="0">
                    <a:pos x="172" y="48"/>
                  </a:cxn>
                  <a:cxn ang="0">
                    <a:pos x="162" y="33"/>
                  </a:cxn>
                  <a:cxn ang="0">
                    <a:pos x="149" y="20"/>
                  </a:cxn>
                  <a:cxn ang="0">
                    <a:pos x="134" y="11"/>
                  </a:cxn>
                  <a:cxn ang="0">
                    <a:pos x="118" y="4"/>
                  </a:cxn>
                  <a:cxn ang="0">
                    <a:pos x="101" y="0"/>
                  </a:cxn>
                  <a:cxn ang="0">
                    <a:pos x="82" y="0"/>
                  </a:cxn>
                  <a:cxn ang="0">
                    <a:pos x="64" y="4"/>
                  </a:cxn>
                  <a:cxn ang="0">
                    <a:pos x="47" y="11"/>
                  </a:cxn>
                  <a:cxn ang="0">
                    <a:pos x="33" y="20"/>
                  </a:cxn>
                  <a:cxn ang="0">
                    <a:pos x="21" y="33"/>
                  </a:cxn>
                  <a:cxn ang="0">
                    <a:pos x="11" y="48"/>
                  </a:cxn>
                  <a:cxn ang="0">
                    <a:pos x="4" y="63"/>
                  </a:cxn>
                  <a:cxn ang="0">
                    <a:pos x="0" y="82"/>
                  </a:cxn>
                  <a:cxn ang="0">
                    <a:pos x="0" y="100"/>
                  </a:cxn>
                  <a:cxn ang="0">
                    <a:pos x="4" y="118"/>
                  </a:cxn>
                  <a:cxn ang="0">
                    <a:pos x="11" y="134"/>
                  </a:cxn>
                  <a:cxn ang="0">
                    <a:pos x="21" y="149"/>
                  </a:cxn>
                  <a:cxn ang="0">
                    <a:pos x="33" y="161"/>
                  </a:cxn>
                  <a:cxn ang="0">
                    <a:pos x="47" y="171"/>
                  </a:cxn>
                  <a:cxn ang="0">
                    <a:pos x="64" y="179"/>
                  </a:cxn>
                  <a:cxn ang="0">
                    <a:pos x="82" y="182"/>
                  </a:cxn>
                </a:cxnLst>
                <a:rect l="0" t="0" r="r" b="b"/>
                <a:pathLst>
                  <a:path w="183" h="182">
                    <a:moveTo>
                      <a:pt x="91" y="182"/>
                    </a:moveTo>
                    <a:lnTo>
                      <a:pt x="101" y="182"/>
                    </a:lnTo>
                    <a:lnTo>
                      <a:pt x="109" y="181"/>
                    </a:lnTo>
                    <a:lnTo>
                      <a:pt x="118" y="179"/>
                    </a:lnTo>
                    <a:lnTo>
                      <a:pt x="126" y="175"/>
                    </a:lnTo>
                    <a:lnTo>
                      <a:pt x="134" y="171"/>
                    </a:lnTo>
                    <a:lnTo>
                      <a:pt x="142" y="167"/>
                    </a:lnTo>
                    <a:lnTo>
                      <a:pt x="149" y="161"/>
                    </a:lnTo>
                    <a:lnTo>
                      <a:pt x="156" y="156"/>
                    </a:lnTo>
                    <a:lnTo>
                      <a:pt x="162" y="149"/>
                    </a:lnTo>
                    <a:lnTo>
                      <a:pt x="167" y="142"/>
                    </a:lnTo>
                    <a:lnTo>
                      <a:pt x="172" y="134"/>
                    </a:lnTo>
                    <a:lnTo>
                      <a:pt x="175" y="127"/>
                    </a:lnTo>
                    <a:lnTo>
                      <a:pt x="178" y="118"/>
                    </a:lnTo>
                    <a:lnTo>
                      <a:pt x="180" y="109"/>
                    </a:lnTo>
                    <a:lnTo>
                      <a:pt x="182" y="100"/>
                    </a:lnTo>
                    <a:lnTo>
                      <a:pt x="183" y="91"/>
                    </a:lnTo>
                    <a:lnTo>
                      <a:pt x="182" y="82"/>
                    </a:lnTo>
                    <a:lnTo>
                      <a:pt x="180" y="72"/>
                    </a:lnTo>
                    <a:lnTo>
                      <a:pt x="178" y="63"/>
                    </a:lnTo>
                    <a:lnTo>
                      <a:pt x="175" y="56"/>
                    </a:lnTo>
                    <a:lnTo>
                      <a:pt x="172" y="48"/>
                    </a:lnTo>
                    <a:lnTo>
                      <a:pt x="167" y="40"/>
                    </a:lnTo>
                    <a:lnTo>
                      <a:pt x="162" y="33"/>
                    </a:lnTo>
                    <a:lnTo>
                      <a:pt x="156" y="27"/>
                    </a:lnTo>
                    <a:lnTo>
                      <a:pt x="149" y="20"/>
                    </a:lnTo>
                    <a:lnTo>
                      <a:pt x="142" y="16"/>
                    </a:lnTo>
                    <a:lnTo>
                      <a:pt x="134" y="11"/>
                    </a:lnTo>
                    <a:lnTo>
                      <a:pt x="126" y="7"/>
                    </a:lnTo>
                    <a:lnTo>
                      <a:pt x="118" y="4"/>
                    </a:lnTo>
                    <a:lnTo>
                      <a:pt x="109" y="1"/>
                    </a:lnTo>
                    <a:lnTo>
                      <a:pt x="101" y="0"/>
                    </a:lnTo>
                    <a:lnTo>
                      <a:pt x="91" y="0"/>
                    </a:lnTo>
                    <a:lnTo>
                      <a:pt x="82" y="0"/>
                    </a:lnTo>
                    <a:lnTo>
                      <a:pt x="73" y="1"/>
                    </a:lnTo>
                    <a:lnTo>
                      <a:pt x="64" y="4"/>
                    </a:lnTo>
                    <a:lnTo>
                      <a:pt x="55" y="7"/>
                    </a:lnTo>
                    <a:lnTo>
                      <a:pt x="47" y="11"/>
                    </a:lnTo>
                    <a:lnTo>
                      <a:pt x="40" y="16"/>
                    </a:lnTo>
                    <a:lnTo>
                      <a:pt x="33" y="20"/>
                    </a:lnTo>
                    <a:lnTo>
                      <a:pt x="26" y="27"/>
                    </a:lnTo>
                    <a:lnTo>
                      <a:pt x="21" y="33"/>
                    </a:lnTo>
                    <a:lnTo>
                      <a:pt x="15" y="40"/>
                    </a:lnTo>
                    <a:lnTo>
                      <a:pt x="11" y="48"/>
                    </a:lnTo>
                    <a:lnTo>
                      <a:pt x="6" y="56"/>
                    </a:lnTo>
                    <a:lnTo>
                      <a:pt x="4" y="63"/>
                    </a:lnTo>
                    <a:lnTo>
                      <a:pt x="2" y="72"/>
                    </a:lnTo>
                    <a:lnTo>
                      <a:pt x="0" y="82"/>
                    </a:lnTo>
                    <a:lnTo>
                      <a:pt x="0" y="91"/>
                    </a:lnTo>
                    <a:lnTo>
                      <a:pt x="0" y="100"/>
                    </a:lnTo>
                    <a:lnTo>
                      <a:pt x="2" y="109"/>
                    </a:lnTo>
                    <a:lnTo>
                      <a:pt x="4" y="118"/>
                    </a:lnTo>
                    <a:lnTo>
                      <a:pt x="6" y="127"/>
                    </a:lnTo>
                    <a:lnTo>
                      <a:pt x="11" y="134"/>
                    </a:lnTo>
                    <a:lnTo>
                      <a:pt x="15" y="142"/>
                    </a:lnTo>
                    <a:lnTo>
                      <a:pt x="21" y="149"/>
                    </a:lnTo>
                    <a:lnTo>
                      <a:pt x="26" y="156"/>
                    </a:lnTo>
                    <a:lnTo>
                      <a:pt x="33" y="161"/>
                    </a:lnTo>
                    <a:lnTo>
                      <a:pt x="40" y="167"/>
                    </a:lnTo>
                    <a:lnTo>
                      <a:pt x="47" y="171"/>
                    </a:lnTo>
                    <a:lnTo>
                      <a:pt x="55" y="175"/>
                    </a:lnTo>
                    <a:lnTo>
                      <a:pt x="64" y="179"/>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Freeform 94"/>
              <p:cNvSpPr>
                <a:spLocks/>
              </p:cNvSpPr>
              <p:nvPr/>
            </p:nvSpPr>
            <p:spPr bwMode="auto">
              <a:xfrm>
                <a:off x="12235265" y="2399662"/>
                <a:ext cx="203200" cy="34925"/>
              </a:xfrm>
              <a:custGeom>
                <a:avLst/>
                <a:gdLst/>
                <a:ahLst/>
                <a:cxnLst>
                  <a:cxn ang="0">
                    <a:pos x="1170" y="0"/>
                  </a:cxn>
                  <a:cxn ang="0">
                    <a:pos x="1192" y="2"/>
                  </a:cxn>
                  <a:cxn ang="0">
                    <a:pos x="1212" y="9"/>
                  </a:cxn>
                  <a:cxn ang="0">
                    <a:pos x="1231" y="19"/>
                  </a:cxn>
                  <a:cxn ang="0">
                    <a:pos x="1246" y="32"/>
                  </a:cxn>
                  <a:cxn ang="0">
                    <a:pos x="1259" y="49"/>
                  </a:cxn>
                  <a:cxn ang="0">
                    <a:pos x="1271" y="67"/>
                  </a:cxn>
                  <a:cxn ang="0">
                    <a:pos x="1276" y="88"/>
                  </a:cxn>
                  <a:cxn ang="0">
                    <a:pos x="1278" y="109"/>
                  </a:cxn>
                  <a:cxn ang="0">
                    <a:pos x="1276" y="131"/>
                  </a:cxn>
                  <a:cxn ang="0">
                    <a:pos x="1271" y="151"/>
                  </a:cxn>
                  <a:cxn ang="0">
                    <a:pos x="1259" y="170"/>
                  </a:cxn>
                  <a:cxn ang="0">
                    <a:pos x="1246" y="186"/>
                  </a:cxn>
                  <a:cxn ang="0">
                    <a:pos x="1231" y="200"/>
                  </a:cxn>
                  <a:cxn ang="0">
                    <a:pos x="1212" y="210"/>
                  </a:cxn>
                  <a:cxn ang="0">
                    <a:pos x="1192" y="216"/>
                  </a:cxn>
                  <a:cxn ang="0">
                    <a:pos x="1170" y="219"/>
                  </a:cxn>
                  <a:cxn ang="0">
                    <a:pos x="97" y="217"/>
                  </a:cxn>
                  <a:cxn ang="0">
                    <a:pos x="76" y="213"/>
                  </a:cxn>
                  <a:cxn ang="0">
                    <a:pos x="56" y="205"/>
                  </a:cxn>
                  <a:cxn ang="0">
                    <a:pos x="40" y="193"/>
                  </a:cxn>
                  <a:cxn ang="0">
                    <a:pos x="24" y="179"/>
                  </a:cxn>
                  <a:cxn ang="0">
                    <a:pos x="13" y="161"/>
                  </a:cxn>
                  <a:cxn ang="0">
                    <a:pos x="4" y="142"/>
                  </a:cxn>
                  <a:cxn ang="0">
                    <a:pos x="0" y="120"/>
                  </a:cxn>
                  <a:cxn ang="0">
                    <a:pos x="0" y="98"/>
                  </a:cxn>
                  <a:cxn ang="0">
                    <a:pos x="4" y="77"/>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7"/>
                    </a:lnTo>
                    <a:lnTo>
                      <a:pt x="1274" y="77"/>
                    </a:lnTo>
                    <a:lnTo>
                      <a:pt x="1276" y="88"/>
                    </a:lnTo>
                    <a:lnTo>
                      <a:pt x="1278" y="98"/>
                    </a:lnTo>
                    <a:lnTo>
                      <a:pt x="1278" y="109"/>
                    </a:lnTo>
                    <a:lnTo>
                      <a:pt x="1278" y="120"/>
                    </a:lnTo>
                    <a:lnTo>
                      <a:pt x="1276" y="131"/>
                    </a:lnTo>
                    <a:lnTo>
                      <a:pt x="1274" y="142"/>
                    </a:lnTo>
                    <a:lnTo>
                      <a:pt x="1271" y="151"/>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7"/>
                    </a:lnTo>
                    <a:lnTo>
                      <a:pt x="1170" y="219"/>
                    </a:lnTo>
                    <a:lnTo>
                      <a:pt x="108" y="219"/>
                    </a:lnTo>
                    <a:lnTo>
                      <a:pt x="97" y="217"/>
                    </a:lnTo>
                    <a:lnTo>
                      <a:pt x="86" y="216"/>
                    </a:lnTo>
                    <a:lnTo>
                      <a:pt x="76" y="213"/>
                    </a:lnTo>
                    <a:lnTo>
                      <a:pt x="66" y="210"/>
                    </a:lnTo>
                    <a:lnTo>
                      <a:pt x="56" y="205"/>
                    </a:lnTo>
                    <a:lnTo>
                      <a:pt x="47" y="200"/>
                    </a:lnTo>
                    <a:lnTo>
                      <a:pt x="40" y="193"/>
                    </a:lnTo>
                    <a:lnTo>
                      <a:pt x="32" y="186"/>
                    </a:lnTo>
                    <a:lnTo>
                      <a:pt x="24" y="179"/>
                    </a:lnTo>
                    <a:lnTo>
                      <a:pt x="19" y="170"/>
                    </a:lnTo>
                    <a:lnTo>
                      <a:pt x="13" y="161"/>
                    </a:lnTo>
                    <a:lnTo>
                      <a:pt x="9" y="151"/>
                    </a:lnTo>
                    <a:lnTo>
                      <a:pt x="4" y="142"/>
                    </a:lnTo>
                    <a:lnTo>
                      <a:pt x="2" y="131"/>
                    </a:lnTo>
                    <a:lnTo>
                      <a:pt x="0" y="120"/>
                    </a:lnTo>
                    <a:lnTo>
                      <a:pt x="0" y="109"/>
                    </a:lnTo>
                    <a:lnTo>
                      <a:pt x="0" y="98"/>
                    </a:lnTo>
                    <a:lnTo>
                      <a:pt x="2" y="88"/>
                    </a:lnTo>
                    <a:lnTo>
                      <a:pt x="4" y="77"/>
                    </a:lnTo>
                    <a:lnTo>
                      <a:pt x="9" y="67"/>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Freeform 95"/>
              <p:cNvSpPr>
                <a:spLocks/>
              </p:cNvSpPr>
              <p:nvPr/>
            </p:nvSpPr>
            <p:spPr bwMode="auto">
              <a:xfrm>
                <a:off x="11619315" y="2401249"/>
                <a:ext cx="28575" cy="28575"/>
              </a:xfrm>
              <a:custGeom>
                <a:avLst/>
                <a:gdLst/>
                <a:ahLst/>
                <a:cxnLst>
                  <a:cxn ang="0">
                    <a:pos x="101" y="183"/>
                  </a:cxn>
                  <a:cxn ang="0">
                    <a:pos x="119" y="179"/>
                  </a:cxn>
                  <a:cxn ang="0">
                    <a:pos x="136" y="172"/>
                  </a:cxn>
                  <a:cxn ang="0">
                    <a:pos x="150" y="162"/>
                  </a:cxn>
                  <a:cxn ang="0">
                    <a:pos x="162" y="149"/>
                  </a:cxn>
                  <a:cxn ang="0">
                    <a:pos x="172" y="135"/>
                  </a:cxn>
                  <a:cxn ang="0">
                    <a:pos x="179" y="118"/>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8"/>
                  </a:cxn>
                  <a:cxn ang="0">
                    <a:pos x="11" y="135"/>
                  </a:cxn>
                  <a:cxn ang="0">
                    <a:pos x="21" y="149"/>
                  </a:cxn>
                  <a:cxn ang="0">
                    <a:pos x="34" y="162"/>
                  </a:cxn>
                  <a:cxn ang="0">
                    <a:pos x="49" y="172"/>
                  </a:cxn>
                  <a:cxn ang="0">
                    <a:pos x="65" y="179"/>
                  </a:cxn>
                  <a:cxn ang="0">
                    <a:pos x="82" y="183"/>
                  </a:cxn>
                </a:cxnLst>
                <a:rect l="0" t="0" r="r" b="b"/>
                <a:pathLst>
                  <a:path w="183" h="183">
                    <a:moveTo>
                      <a:pt x="92" y="183"/>
                    </a:moveTo>
                    <a:lnTo>
                      <a:pt x="101" y="183"/>
                    </a:lnTo>
                    <a:lnTo>
                      <a:pt x="110" y="182"/>
                    </a:lnTo>
                    <a:lnTo>
                      <a:pt x="119" y="179"/>
                    </a:lnTo>
                    <a:lnTo>
                      <a:pt x="128" y="176"/>
                    </a:lnTo>
                    <a:lnTo>
                      <a:pt x="136" y="172"/>
                    </a:lnTo>
                    <a:lnTo>
                      <a:pt x="143" y="167"/>
                    </a:lnTo>
                    <a:lnTo>
                      <a:pt x="150" y="162"/>
                    </a:lnTo>
                    <a:lnTo>
                      <a:pt x="157" y="156"/>
                    </a:lnTo>
                    <a:lnTo>
                      <a:pt x="162" y="149"/>
                    </a:lnTo>
                    <a:lnTo>
                      <a:pt x="168" y="143"/>
                    </a:lnTo>
                    <a:lnTo>
                      <a:pt x="172" y="135"/>
                    </a:lnTo>
                    <a:lnTo>
                      <a:pt x="177" y="127"/>
                    </a:lnTo>
                    <a:lnTo>
                      <a:pt x="179" y="118"/>
                    </a:lnTo>
                    <a:lnTo>
                      <a:pt x="181" y="110"/>
                    </a:lnTo>
                    <a:lnTo>
                      <a:pt x="183" y="101"/>
                    </a:lnTo>
                    <a:lnTo>
                      <a:pt x="183" y="92"/>
                    </a:lnTo>
                    <a:lnTo>
                      <a:pt x="183" y="82"/>
                    </a:lnTo>
                    <a:lnTo>
                      <a:pt x="181" y="73"/>
                    </a:lnTo>
                    <a:lnTo>
                      <a:pt x="179" y="64"/>
                    </a:lnTo>
                    <a:lnTo>
                      <a:pt x="177" y="56"/>
                    </a:lnTo>
                    <a:lnTo>
                      <a:pt x="172" y="48"/>
                    </a:lnTo>
                    <a:lnTo>
                      <a:pt x="168" y="41"/>
                    </a:lnTo>
                    <a:lnTo>
                      <a:pt x="162" y="33"/>
                    </a:lnTo>
                    <a:lnTo>
                      <a:pt x="157" y="27"/>
                    </a:lnTo>
                    <a:lnTo>
                      <a:pt x="150" y="21"/>
                    </a:lnTo>
                    <a:lnTo>
                      <a:pt x="143" y="16"/>
                    </a:lnTo>
                    <a:lnTo>
                      <a:pt x="136" y="11"/>
                    </a:lnTo>
                    <a:lnTo>
                      <a:pt x="128" y="7"/>
                    </a:lnTo>
                    <a:lnTo>
                      <a:pt x="119" y="4"/>
                    </a:lnTo>
                    <a:lnTo>
                      <a:pt x="110" y="2"/>
                    </a:lnTo>
                    <a:lnTo>
                      <a:pt x="101" y="1"/>
                    </a:lnTo>
                    <a:lnTo>
                      <a:pt x="92" y="0"/>
                    </a:lnTo>
                    <a:lnTo>
                      <a:pt x="82" y="1"/>
                    </a:lnTo>
                    <a:lnTo>
                      <a:pt x="73" y="2"/>
                    </a:lnTo>
                    <a:lnTo>
                      <a:pt x="65" y="4"/>
                    </a:lnTo>
                    <a:lnTo>
                      <a:pt x="57" y="7"/>
                    </a:lnTo>
                    <a:lnTo>
                      <a:pt x="49" y="11"/>
                    </a:lnTo>
                    <a:lnTo>
                      <a:pt x="41" y="16"/>
                    </a:lnTo>
                    <a:lnTo>
                      <a:pt x="34" y="21"/>
                    </a:lnTo>
                    <a:lnTo>
                      <a:pt x="28" y="27"/>
                    </a:lnTo>
                    <a:lnTo>
                      <a:pt x="21" y="33"/>
                    </a:lnTo>
                    <a:lnTo>
                      <a:pt x="16" y="41"/>
                    </a:lnTo>
                    <a:lnTo>
                      <a:pt x="11" y="48"/>
                    </a:lnTo>
                    <a:lnTo>
                      <a:pt x="8" y="56"/>
                    </a:lnTo>
                    <a:lnTo>
                      <a:pt x="5" y="64"/>
                    </a:lnTo>
                    <a:lnTo>
                      <a:pt x="2" y="73"/>
                    </a:lnTo>
                    <a:lnTo>
                      <a:pt x="1" y="82"/>
                    </a:lnTo>
                    <a:lnTo>
                      <a:pt x="0" y="92"/>
                    </a:lnTo>
                    <a:lnTo>
                      <a:pt x="1" y="101"/>
                    </a:lnTo>
                    <a:lnTo>
                      <a:pt x="2" y="110"/>
                    </a:lnTo>
                    <a:lnTo>
                      <a:pt x="5" y="118"/>
                    </a:lnTo>
                    <a:lnTo>
                      <a:pt x="8" y="127"/>
                    </a:lnTo>
                    <a:lnTo>
                      <a:pt x="11" y="135"/>
                    </a:lnTo>
                    <a:lnTo>
                      <a:pt x="16" y="143"/>
                    </a:lnTo>
                    <a:lnTo>
                      <a:pt x="21" y="149"/>
                    </a:lnTo>
                    <a:lnTo>
                      <a:pt x="28" y="156"/>
                    </a:lnTo>
                    <a:lnTo>
                      <a:pt x="34" y="162"/>
                    </a:lnTo>
                    <a:lnTo>
                      <a:pt x="41" y="167"/>
                    </a:lnTo>
                    <a:lnTo>
                      <a:pt x="49" y="172"/>
                    </a:lnTo>
                    <a:lnTo>
                      <a:pt x="57" y="176"/>
                    </a:lnTo>
                    <a:lnTo>
                      <a:pt x="65" y="179"/>
                    </a:lnTo>
                    <a:lnTo>
                      <a:pt x="73" y="182"/>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6" name="Freeform 96"/>
              <p:cNvSpPr>
                <a:spLocks/>
              </p:cNvSpPr>
              <p:nvPr/>
            </p:nvSpPr>
            <p:spPr bwMode="auto">
              <a:xfrm>
                <a:off x="11659003" y="2401249"/>
                <a:ext cx="28575" cy="28575"/>
              </a:xfrm>
              <a:custGeom>
                <a:avLst/>
                <a:gdLst/>
                <a:ahLst/>
                <a:cxnLst>
                  <a:cxn ang="0">
                    <a:pos x="100" y="183"/>
                  </a:cxn>
                  <a:cxn ang="0">
                    <a:pos x="118" y="179"/>
                  </a:cxn>
                  <a:cxn ang="0">
                    <a:pos x="134" y="172"/>
                  </a:cxn>
                  <a:cxn ang="0">
                    <a:pos x="149" y="162"/>
                  </a:cxn>
                  <a:cxn ang="0">
                    <a:pos x="161" y="149"/>
                  </a:cxn>
                  <a:cxn ang="0">
                    <a:pos x="171" y="135"/>
                  </a:cxn>
                  <a:cxn ang="0">
                    <a:pos x="179" y="118"/>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8"/>
                  </a:cxn>
                  <a:cxn ang="0">
                    <a:pos x="10" y="135"/>
                  </a:cxn>
                  <a:cxn ang="0">
                    <a:pos x="20" y="149"/>
                  </a:cxn>
                  <a:cxn ang="0">
                    <a:pos x="32" y="162"/>
                  </a:cxn>
                  <a:cxn ang="0">
                    <a:pos x="48" y="172"/>
                  </a:cxn>
                  <a:cxn ang="0">
                    <a:pos x="63" y="179"/>
                  </a:cxn>
                  <a:cxn ang="0">
                    <a:pos x="81" y="183"/>
                  </a:cxn>
                </a:cxnLst>
                <a:rect l="0" t="0" r="r" b="b"/>
                <a:pathLst>
                  <a:path w="182" h="183">
                    <a:moveTo>
                      <a:pt x="91" y="183"/>
                    </a:moveTo>
                    <a:lnTo>
                      <a:pt x="100" y="183"/>
                    </a:lnTo>
                    <a:lnTo>
                      <a:pt x="109" y="182"/>
                    </a:lnTo>
                    <a:lnTo>
                      <a:pt x="118" y="179"/>
                    </a:lnTo>
                    <a:lnTo>
                      <a:pt x="127" y="176"/>
                    </a:lnTo>
                    <a:lnTo>
                      <a:pt x="134" y="172"/>
                    </a:lnTo>
                    <a:lnTo>
                      <a:pt x="142" y="167"/>
                    </a:lnTo>
                    <a:lnTo>
                      <a:pt x="149" y="162"/>
                    </a:lnTo>
                    <a:lnTo>
                      <a:pt x="155" y="156"/>
                    </a:lnTo>
                    <a:lnTo>
                      <a:pt x="161" y="149"/>
                    </a:lnTo>
                    <a:lnTo>
                      <a:pt x="167"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7" y="41"/>
                    </a:lnTo>
                    <a:lnTo>
                      <a:pt x="161" y="33"/>
                    </a:lnTo>
                    <a:lnTo>
                      <a:pt x="155" y="27"/>
                    </a:lnTo>
                    <a:lnTo>
                      <a:pt x="149" y="21"/>
                    </a:lnTo>
                    <a:lnTo>
                      <a:pt x="142" y="16"/>
                    </a:lnTo>
                    <a:lnTo>
                      <a:pt x="134" y="11"/>
                    </a:lnTo>
                    <a:lnTo>
                      <a:pt x="127" y="7"/>
                    </a:lnTo>
                    <a:lnTo>
                      <a:pt x="118" y="4"/>
                    </a:lnTo>
                    <a:lnTo>
                      <a:pt x="109" y="2"/>
                    </a:lnTo>
                    <a:lnTo>
                      <a:pt x="100" y="1"/>
                    </a:lnTo>
                    <a:lnTo>
                      <a:pt x="91" y="0"/>
                    </a:lnTo>
                    <a:lnTo>
                      <a:pt x="81" y="1"/>
                    </a:lnTo>
                    <a:lnTo>
                      <a:pt x="72" y="2"/>
                    </a:lnTo>
                    <a:lnTo>
                      <a:pt x="63" y="4"/>
                    </a:lnTo>
                    <a:lnTo>
                      <a:pt x="56" y="7"/>
                    </a:lnTo>
                    <a:lnTo>
                      <a:pt x="48" y="11"/>
                    </a:lnTo>
                    <a:lnTo>
                      <a:pt x="40" y="16"/>
                    </a:lnTo>
                    <a:lnTo>
                      <a:pt x="32" y="21"/>
                    </a:lnTo>
                    <a:lnTo>
                      <a:pt x="27" y="27"/>
                    </a:lnTo>
                    <a:lnTo>
                      <a:pt x="20" y="33"/>
                    </a:lnTo>
                    <a:lnTo>
                      <a:pt x="16" y="41"/>
                    </a:lnTo>
                    <a:lnTo>
                      <a:pt x="10" y="48"/>
                    </a:lnTo>
                    <a:lnTo>
                      <a:pt x="7" y="56"/>
                    </a:lnTo>
                    <a:lnTo>
                      <a:pt x="4" y="64"/>
                    </a:lnTo>
                    <a:lnTo>
                      <a:pt x="1" y="73"/>
                    </a:lnTo>
                    <a:lnTo>
                      <a:pt x="0" y="82"/>
                    </a:lnTo>
                    <a:lnTo>
                      <a:pt x="0" y="92"/>
                    </a:lnTo>
                    <a:lnTo>
                      <a:pt x="0" y="101"/>
                    </a:lnTo>
                    <a:lnTo>
                      <a:pt x="1" y="110"/>
                    </a:lnTo>
                    <a:lnTo>
                      <a:pt x="4" y="118"/>
                    </a:lnTo>
                    <a:lnTo>
                      <a:pt x="7" y="127"/>
                    </a:lnTo>
                    <a:lnTo>
                      <a:pt x="10" y="135"/>
                    </a:lnTo>
                    <a:lnTo>
                      <a:pt x="16" y="143"/>
                    </a:lnTo>
                    <a:lnTo>
                      <a:pt x="20" y="149"/>
                    </a:lnTo>
                    <a:lnTo>
                      <a:pt x="27" y="156"/>
                    </a:lnTo>
                    <a:lnTo>
                      <a:pt x="32" y="162"/>
                    </a:lnTo>
                    <a:lnTo>
                      <a:pt x="40" y="167"/>
                    </a:lnTo>
                    <a:lnTo>
                      <a:pt x="48" y="172"/>
                    </a:lnTo>
                    <a:lnTo>
                      <a:pt x="56" y="176"/>
                    </a:lnTo>
                    <a:lnTo>
                      <a:pt x="63" y="179"/>
                    </a:lnTo>
                    <a:lnTo>
                      <a:pt x="72" y="182"/>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7" name="Freeform 97"/>
              <p:cNvSpPr>
                <a:spLocks/>
              </p:cNvSpPr>
              <p:nvPr/>
            </p:nvSpPr>
            <p:spPr bwMode="auto">
              <a:xfrm>
                <a:off x="11698690" y="2401249"/>
                <a:ext cx="30163" cy="28575"/>
              </a:xfrm>
              <a:custGeom>
                <a:avLst/>
                <a:gdLst/>
                <a:ahLst/>
                <a:cxnLst>
                  <a:cxn ang="0">
                    <a:pos x="100" y="183"/>
                  </a:cxn>
                  <a:cxn ang="0">
                    <a:pos x="118" y="179"/>
                  </a:cxn>
                  <a:cxn ang="0">
                    <a:pos x="134" y="172"/>
                  </a:cxn>
                  <a:cxn ang="0">
                    <a:pos x="149" y="162"/>
                  </a:cxn>
                  <a:cxn ang="0">
                    <a:pos x="162" y="149"/>
                  </a:cxn>
                  <a:cxn ang="0">
                    <a:pos x="171" y="135"/>
                  </a:cxn>
                  <a:cxn ang="0">
                    <a:pos x="179" y="118"/>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8"/>
                  </a:cxn>
                  <a:cxn ang="0">
                    <a:pos x="11" y="135"/>
                  </a:cxn>
                  <a:cxn ang="0">
                    <a:pos x="20" y="149"/>
                  </a:cxn>
                  <a:cxn ang="0">
                    <a:pos x="33" y="162"/>
                  </a:cxn>
                  <a:cxn ang="0">
                    <a:pos x="48" y="172"/>
                  </a:cxn>
                  <a:cxn ang="0">
                    <a:pos x="64" y="179"/>
                  </a:cxn>
                  <a:cxn ang="0">
                    <a:pos x="82" y="183"/>
                  </a:cxn>
                </a:cxnLst>
                <a:rect l="0" t="0" r="r" b="b"/>
                <a:pathLst>
                  <a:path w="182" h="183">
                    <a:moveTo>
                      <a:pt x="91" y="183"/>
                    </a:moveTo>
                    <a:lnTo>
                      <a:pt x="100" y="183"/>
                    </a:lnTo>
                    <a:lnTo>
                      <a:pt x="110" y="182"/>
                    </a:lnTo>
                    <a:lnTo>
                      <a:pt x="118" y="179"/>
                    </a:lnTo>
                    <a:lnTo>
                      <a:pt x="126" y="176"/>
                    </a:lnTo>
                    <a:lnTo>
                      <a:pt x="134" y="172"/>
                    </a:lnTo>
                    <a:lnTo>
                      <a:pt x="142" y="167"/>
                    </a:lnTo>
                    <a:lnTo>
                      <a:pt x="149" y="162"/>
                    </a:lnTo>
                    <a:lnTo>
                      <a:pt x="155" y="156"/>
                    </a:lnTo>
                    <a:lnTo>
                      <a:pt x="162" y="149"/>
                    </a:lnTo>
                    <a:lnTo>
                      <a:pt x="166" y="143"/>
                    </a:lnTo>
                    <a:lnTo>
                      <a:pt x="171" y="135"/>
                    </a:lnTo>
                    <a:lnTo>
                      <a:pt x="175" y="127"/>
                    </a:lnTo>
                    <a:lnTo>
                      <a:pt x="179" y="118"/>
                    </a:lnTo>
                    <a:lnTo>
                      <a:pt x="181" y="110"/>
                    </a:lnTo>
                    <a:lnTo>
                      <a:pt x="182" y="101"/>
                    </a:lnTo>
                    <a:lnTo>
                      <a:pt x="182" y="92"/>
                    </a:lnTo>
                    <a:lnTo>
                      <a:pt x="182" y="82"/>
                    </a:lnTo>
                    <a:lnTo>
                      <a:pt x="181" y="73"/>
                    </a:lnTo>
                    <a:lnTo>
                      <a:pt x="179" y="64"/>
                    </a:lnTo>
                    <a:lnTo>
                      <a:pt x="175" y="56"/>
                    </a:lnTo>
                    <a:lnTo>
                      <a:pt x="171" y="48"/>
                    </a:lnTo>
                    <a:lnTo>
                      <a:pt x="166" y="41"/>
                    </a:lnTo>
                    <a:lnTo>
                      <a:pt x="162" y="33"/>
                    </a:lnTo>
                    <a:lnTo>
                      <a:pt x="155" y="27"/>
                    </a:lnTo>
                    <a:lnTo>
                      <a:pt x="149" y="21"/>
                    </a:lnTo>
                    <a:lnTo>
                      <a:pt x="142" y="16"/>
                    </a:lnTo>
                    <a:lnTo>
                      <a:pt x="134" y="11"/>
                    </a:lnTo>
                    <a:lnTo>
                      <a:pt x="126" y="7"/>
                    </a:lnTo>
                    <a:lnTo>
                      <a:pt x="118" y="4"/>
                    </a:lnTo>
                    <a:lnTo>
                      <a:pt x="110" y="2"/>
                    </a:lnTo>
                    <a:lnTo>
                      <a:pt x="100" y="1"/>
                    </a:lnTo>
                    <a:lnTo>
                      <a:pt x="91" y="0"/>
                    </a:lnTo>
                    <a:lnTo>
                      <a:pt x="82" y="1"/>
                    </a:lnTo>
                    <a:lnTo>
                      <a:pt x="72" y="2"/>
                    </a:lnTo>
                    <a:lnTo>
                      <a:pt x="64" y="4"/>
                    </a:lnTo>
                    <a:lnTo>
                      <a:pt x="55" y="7"/>
                    </a:lnTo>
                    <a:lnTo>
                      <a:pt x="48" y="11"/>
                    </a:lnTo>
                    <a:lnTo>
                      <a:pt x="40" y="16"/>
                    </a:lnTo>
                    <a:lnTo>
                      <a:pt x="33" y="21"/>
                    </a:lnTo>
                    <a:lnTo>
                      <a:pt x="27" y="27"/>
                    </a:lnTo>
                    <a:lnTo>
                      <a:pt x="20" y="33"/>
                    </a:lnTo>
                    <a:lnTo>
                      <a:pt x="16" y="41"/>
                    </a:lnTo>
                    <a:lnTo>
                      <a:pt x="11" y="48"/>
                    </a:lnTo>
                    <a:lnTo>
                      <a:pt x="7" y="56"/>
                    </a:lnTo>
                    <a:lnTo>
                      <a:pt x="3" y="64"/>
                    </a:lnTo>
                    <a:lnTo>
                      <a:pt x="1" y="73"/>
                    </a:lnTo>
                    <a:lnTo>
                      <a:pt x="0" y="82"/>
                    </a:lnTo>
                    <a:lnTo>
                      <a:pt x="0" y="92"/>
                    </a:lnTo>
                    <a:lnTo>
                      <a:pt x="0" y="101"/>
                    </a:lnTo>
                    <a:lnTo>
                      <a:pt x="1" y="110"/>
                    </a:lnTo>
                    <a:lnTo>
                      <a:pt x="3" y="118"/>
                    </a:lnTo>
                    <a:lnTo>
                      <a:pt x="7" y="127"/>
                    </a:lnTo>
                    <a:lnTo>
                      <a:pt x="11" y="135"/>
                    </a:lnTo>
                    <a:lnTo>
                      <a:pt x="16" y="143"/>
                    </a:lnTo>
                    <a:lnTo>
                      <a:pt x="20" y="149"/>
                    </a:lnTo>
                    <a:lnTo>
                      <a:pt x="27" y="156"/>
                    </a:lnTo>
                    <a:lnTo>
                      <a:pt x="33" y="162"/>
                    </a:lnTo>
                    <a:lnTo>
                      <a:pt x="40" y="167"/>
                    </a:lnTo>
                    <a:lnTo>
                      <a:pt x="48" y="172"/>
                    </a:lnTo>
                    <a:lnTo>
                      <a:pt x="55" y="176"/>
                    </a:lnTo>
                    <a:lnTo>
                      <a:pt x="64" y="179"/>
                    </a:lnTo>
                    <a:lnTo>
                      <a:pt x="72"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8" name="Freeform 98"/>
              <p:cNvSpPr>
                <a:spLocks/>
              </p:cNvSpPr>
              <p:nvPr/>
            </p:nvSpPr>
            <p:spPr bwMode="auto">
              <a:xfrm>
                <a:off x="11739965" y="2401249"/>
                <a:ext cx="28575" cy="28575"/>
              </a:xfrm>
              <a:custGeom>
                <a:avLst/>
                <a:gdLst/>
                <a:ahLst/>
                <a:cxnLst>
                  <a:cxn ang="0">
                    <a:pos x="101" y="183"/>
                  </a:cxn>
                  <a:cxn ang="0">
                    <a:pos x="118" y="179"/>
                  </a:cxn>
                  <a:cxn ang="0">
                    <a:pos x="134" y="172"/>
                  </a:cxn>
                  <a:cxn ang="0">
                    <a:pos x="148" y="162"/>
                  </a:cxn>
                  <a:cxn ang="0">
                    <a:pos x="162" y="149"/>
                  </a:cxn>
                  <a:cxn ang="0">
                    <a:pos x="172" y="135"/>
                  </a:cxn>
                  <a:cxn ang="0">
                    <a:pos x="178" y="118"/>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8"/>
                  </a:cxn>
                  <a:cxn ang="0">
                    <a:pos x="11" y="135"/>
                  </a:cxn>
                  <a:cxn ang="0">
                    <a:pos x="21" y="149"/>
                  </a:cxn>
                  <a:cxn ang="0">
                    <a:pos x="33" y="162"/>
                  </a:cxn>
                  <a:cxn ang="0">
                    <a:pos x="48" y="172"/>
                  </a:cxn>
                  <a:cxn ang="0">
                    <a:pos x="64" y="179"/>
                  </a:cxn>
                  <a:cxn ang="0">
                    <a:pos x="82" y="183"/>
                  </a:cxn>
                </a:cxnLst>
                <a:rect l="0" t="0" r="r" b="b"/>
                <a:pathLst>
                  <a:path w="183" h="183">
                    <a:moveTo>
                      <a:pt x="91" y="183"/>
                    </a:moveTo>
                    <a:lnTo>
                      <a:pt x="101" y="183"/>
                    </a:lnTo>
                    <a:lnTo>
                      <a:pt x="110" y="182"/>
                    </a:lnTo>
                    <a:lnTo>
                      <a:pt x="118" y="179"/>
                    </a:lnTo>
                    <a:lnTo>
                      <a:pt x="126" y="176"/>
                    </a:lnTo>
                    <a:lnTo>
                      <a:pt x="134" y="172"/>
                    </a:lnTo>
                    <a:lnTo>
                      <a:pt x="142" y="167"/>
                    </a:lnTo>
                    <a:lnTo>
                      <a:pt x="148" y="162"/>
                    </a:lnTo>
                    <a:lnTo>
                      <a:pt x="155" y="156"/>
                    </a:lnTo>
                    <a:lnTo>
                      <a:pt x="162" y="149"/>
                    </a:lnTo>
                    <a:lnTo>
                      <a:pt x="166" y="143"/>
                    </a:lnTo>
                    <a:lnTo>
                      <a:pt x="172" y="135"/>
                    </a:lnTo>
                    <a:lnTo>
                      <a:pt x="175" y="127"/>
                    </a:lnTo>
                    <a:lnTo>
                      <a:pt x="178" y="118"/>
                    </a:lnTo>
                    <a:lnTo>
                      <a:pt x="181" y="110"/>
                    </a:lnTo>
                    <a:lnTo>
                      <a:pt x="182" y="101"/>
                    </a:lnTo>
                    <a:lnTo>
                      <a:pt x="183" y="92"/>
                    </a:lnTo>
                    <a:lnTo>
                      <a:pt x="182" y="82"/>
                    </a:lnTo>
                    <a:lnTo>
                      <a:pt x="181" y="73"/>
                    </a:lnTo>
                    <a:lnTo>
                      <a:pt x="178" y="64"/>
                    </a:lnTo>
                    <a:lnTo>
                      <a:pt x="175" y="56"/>
                    </a:lnTo>
                    <a:lnTo>
                      <a:pt x="172" y="48"/>
                    </a:lnTo>
                    <a:lnTo>
                      <a:pt x="166" y="41"/>
                    </a:lnTo>
                    <a:lnTo>
                      <a:pt x="162" y="33"/>
                    </a:lnTo>
                    <a:lnTo>
                      <a:pt x="155" y="27"/>
                    </a:lnTo>
                    <a:lnTo>
                      <a:pt x="148" y="21"/>
                    </a:lnTo>
                    <a:lnTo>
                      <a:pt x="142" y="16"/>
                    </a:lnTo>
                    <a:lnTo>
                      <a:pt x="134" y="11"/>
                    </a:lnTo>
                    <a:lnTo>
                      <a:pt x="126" y="7"/>
                    </a:lnTo>
                    <a:lnTo>
                      <a:pt x="118" y="4"/>
                    </a:lnTo>
                    <a:lnTo>
                      <a:pt x="110" y="2"/>
                    </a:lnTo>
                    <a:lnTo>
                      <a:pt x="101" y="1"/>
                    </a:lnTo>
                    <a:lnTo>
                      <a:pt x="91" y="0"/>
                    </a:lnTo>
                    <a:lnTo>
                      <a:pt x="82" y="1"/>
                    </a:lnTo>
                    <a:lnTo>
                      <a:pt x="73" y="2"/>
                    </a:lnTo>
                    <a:lnTo>
                      <a:pt x="64" y="4"/>
                    </a:lnTo>
                    <a:lnTo>
                      <a:pt x="55" y="7"/>
                    </a:lnTo>
                    <a:lnTo>
                      <a:pt x="48" y="11"/>
                    </a:lnTo>
                    <a:lnTo>
                      <a:pt x="40" y="16"/>
                    </a:lnTo>
                    <a:lnTo>
                      <a:pt x="33" y="21"/>
                    </a:lnTo>
                    <a:lnTo>
                      <a:pt x="26" y="27"/>
                    </a:lnTo>
                    <a:lnTo>
                      <a:pt x="21" y="33"/>
                    </a:lnTo>
                    <a:lnTo>
                      <a:pt x="15" y="41"/>
                    </a:lnTo>
                    <a:lnTo>
                      <a:pt x="11" y="48"/>
                    </a:lnTo>
                    <a:lnTo>
                      <a:pt x="6" y="56"/>
                    </a:lnTo>
                    <a:lnTo>
                      <a:pt x="3" y="64"/>
                    </a:lnTo>
                    <a:lnTo>
                      <a:pt x="1" y="73"/>
                    </a:lnTo>
                    <a:lnTo>
                      <a:pt x="0" y="82"/>
                    </a:lnTo>
                    <a:lnTo>
                      <a:pt x="0" y="92"/>
                    </a:lnTo>
                    <a:lnTo>
                      <a:pt x="0" y="101"/>
                    </a:lnTo>
                    <a:lnTo>
                      <a:pt x="1" y="110"/>
                    </a:lnTo>
                    <a:lnTo>
                      <a:pt x="3" y="118"/>
                    </a:lnTo>
                    <a:lnTo>
                      <a:pt x="6" y="127"/>
                    </a:lnTo>
                    <a:lnTo>
                      <a:pt x="11" y="135"/>
                    </a:lnTo>
                    <a:lnTo>
                      <a:pt x="15" y="143"/>
                    </a:lnTo>
                    <a:lnTo>
                      <a:pt x="21" y="149"/>
                    </a:lnTo>
                    <a:lnTo>
                      <a:pt x="26" y="156"/>
                    </a:lnTo>
                    <a:lnTo>
                      <a:pt x="33" y="162"/>
                    </a:lnTo>
                    <a:lnTo>
                      <a:pt x="40" y="167"/>
                    </a:lnTo>
                    <a:lnTo>
                      <a:pt x="48"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9" name="Freeform 99"/>
              <p:cNvSpPr>
                <a:spLocks/>
              </p:cNvSpPr>
              <p:nvPr/>
            </p:nvSpPr>
            <p:spPr bwMode="auto">
              <a:xfrm>
                <a:off x="11779653" y="2401249"/>
                <a:ext cx="28575" cy="28575"/>
              </a:xfrm>
              <a:custGeom>
                <a:avLst/>
                <a:gdLst/>
                <a:ahLst/>
                <a:cxnLst>
                  <a:cxn ang="0">
                    <a:pos x="101" y="183"/>
                  </a:cxn>
                  <a:cxn ang="0">
                    <a:pos x="118" y="179"/>
                  </a:cxn>
                  <a:cxn ang="0">
                    <a:pos x="134" y="172"/>
                  </a:cxn>
                  <a:cxn ang="0">
                    <a:pos x="149" y="162"/>
                  </a:cxn>
                  <a:cxn ang="0">
                    <a:pos x="162" y="149"/>
                  </a:cxn>
                  <a:cxn ang="0">
                    <a:pos x="172" y="135"/>
                  </a:cxn>
                  <a:cxn ang="0">
                    <a:pos x="178" y="118"/>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8"/>
                  </a:cxn>
                  <a:cxn ang="0">
                    <a:pos x="11" y="135"/>
                  </a:cxn>
                  <a:cxn ang="0">
                    <a:pos x="21" y="149"/>
                  </a:cxn>
                  <a:cxn ang="0">
                    <a:pos x="33" y="162"/>
                  </a:cxn>
                  <a:cxn ang="0">
                    <a:pos x="47" y="172"/>
                  </a:cxn>
                  <a:cxn ang="0">
                    <a:pos x="64" y="179"/>
                  </a:cxn>
                  <a:cxn ang="0">
                    <a:pos x="82" y="183"/>
                  </a:cxn>
                </a:cxnLst>
                <a:rect l="0" t="0" r="r" b="b"/>
                <a:pathLst>
                  <a:path w="183" h="183">
                    <a:moveTo>
                      <a:pt x="91" y="183"/>
                    </a:moveTo>
                    <a:lnTo>
                      <a:pt x="101" y="183"/>
                    </a:lnTo>
                    <a:lnTo>
                      <a:pt x="109" y="182"/>
                    </a:lnTo>
                    <a:lnTo>
                      <a:pt x="118" y="179"/>
                    </a:lnTo>
                    <a:lnTo>
                      <a:pt x="126" y="176"/>
                    </a:lnTo>
                    <a:lnTo>
                      <a:pt x="134" y="172"/>
                    </a:lnTo>
                    <a:lnTo>
                      <a:pt x="142" y="167"/>
                    </a:lnTo>
                    <a:lnTo>
                      <a:pt x="149" y="162"/>
                    </a:lnTo>
                    <a:lnTo>
                      <a:pt x="156" y="156"/>
                    </a:lnTo>
                    <a:lnTo>
                      <a:pt x="162" y="149"/>
                    </a:lnTo>
                    <a:lnTo>
                      <a:pt x="167" y="143"/>
                    </a:lnTo>
                    <a:lnTo>
                      <a:pt x="172" y="135"/>
                    </a:lnTo>
                    <a:lnTo>
                      <a:pt x="175" y="127"/>
                    </a:lnTo>
                    <a:lnTo>
                      <a:pt x="178" y="118"/>
                    </a:lnTo>
                    <a:lnTo>
                      <a:pt x="180" y="110"/>
                    </a:lnTo>
                    <a:lnTo>
                      <a:pt x="182" y="101"/>
                    </a:lnTo>
                    <a:lnTo>
                      <a:pt x="183" y="92"/>
                    </a:lnTo>
                    <a:lnTo>
                      <a:pt x="182" y="82"/>
                    </a:lnTo>
                    <a:lnTo>
                      <a:pt x="180" y="73"/>
                    </a:lnTo>
                    <a:lnTo>
                      <a:pt x="178" y="64"/>
                    </a:lnTo>
                    <a:lnTo>
                      <a:pt x="175" y="56"/>
                    </a:lnTo>
                    <a:lnTo>
                      <a:pt x="172" y="48"/>
                    </a:lnTo>
                    <a:lnTo>
                      <a:pt x="167" y="41"/>
                    </a:lnTo>
                    <a:lnTo>
                      <a:pt x="162" y="33"/>
                    </a:lnTo>
                    <a:lnTo>
                      <a:pt x="156" y="27"/>
                    </a:lnTo>
                    <a:lnTo>
                      <a:pt x="149" y="21"/>
                    </a:lnTo>
                    <a:lnTo>
                      <a:pt x="142" y="16"/>
                    </a:lnTo>
                    <a:lnTo>
                      <a:pt x="134" y="11"/>
                    </a:lnTo>
                    <a:lnTo>
                      <a:pt x="126" y="7"/>
                    </a:lnTo>
                    <a:lnTo>
                      <a:pt x="118" y="4"/>
                    </a:lnTo>
                    <a:lnTo>
                      <a:pt x="109" y="2"/>
                    </a:lnTo>
                    <a:lnTo>
                      <a:pt x="101" y="1"/>
                    </a:lnTo>
                    <a:lnTo>
                      <a:pt x="91" y="0"/>
                    </a:lnTo>
                    <a:lnTo>
                      <a:pt x="82" y="1"/>
                    </a:lnTo>
                    <a:lnTo>
                      <a:pt x="73" y="2"/>
                    </a:lnTo>
                    <a:lnTo>
                      <a:pt x="64" y="4"/>
                    </a:lnTo>
                    <a:lnTo>
                      <a:pt x="55" y="7"/>
                    </a:lnTo>
                    <a:lnTo>
                      <a:pt x="47" y="11"/>
                    </a:lnTo>
                    <a:lnTo>
                      <a:pt x="40" y="16"/>
                    </a:lnTo>
                    <a:lnTo>
                      <a:pt x="33" y="21"/>
                    </a:lnTo>
                    <a:lnTo>
                      <a:pt x="26" y="27"/>
                    </a:lnTo>
                    <a:lnTo>
                      <a:pt x="21" y="33"/>
                    </a:lnTo>
                    <a:lnTo>
                      <a:pt x="15" y="41"/>
                    </a:lnTo>
                    <a:lnTo>
                      <a:pt x="11" y="48"/>
                    </a:lnTo>
                    <a:lnTo>
                      <a:pt x="6" y="56"/>
                    </a:lnTo>
                    <a:lnTo>
                      <a:pt x="4" y="64"/>
                    </a:lnTo>
                    <a:lnTo>
                      <a:pt x="2" y="73"/>
                    </a:lnTo>
                    <a:lnTo>
                      <a:pt x="0" y="82"/>
                    </a:lnTo>
                    <a:lnTo>
                      <a:pt x="0" y="92"/>
                    </a:lnTo>
                    <a:lnTo>
                      <a:pt x="0" y="101"/>
                    </a:lnTo>
                    <a:lnTo>
                      <a:pt x="2" y="110"/>
                    </a:lnTo>
                    <a:lnTo>
                      <a:pt x="4" y="118"/>
                    </a:lnTo>
                    <a:lnTo>
                      <a:pt x="6" y="127"/>
                    </a:lnTo>
                    <a:lnTo>
                      <a:pt x="11" y="135"/>
                    </a:lnTo>
                    <a:lnTo>
                      <a:pt x="15" y="143"/>
                    </a:lnTo>
                    <a:lnTo>
                      <a:pt x="21" y="149"/>
                    </a:lnTo>
                    <a:lnTo>
                      <a:pt x="26" y="156"/>
                    </a:lnTo>
                    <a:lnTo>
                      <a:pt x="33" y="162"/>
                    </a:lnTo>
                    <a:lnTo>
                      <a:pt x="40" y="167"/>
                    </a:lnTo>
                    <a:lnTo>
                      <a:pt x="47" y="172"/>
                    </a:lnTo>
                    <a:lnTo>
                      <a:pt x="55" y="176"/>
                    </a:lnTo>
                    <a:lnTo>
                      <a:pt x="64" y="179"/>
                    </a:lnTo>
                    <a:lnTo>
                      <a:pt x="73" y="182"/>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0" name="Freeform 100"/>
              <p:cNvSpPr>
                <a:spLocks/>
              </p:cNvSpPr>
              <p:nvPr/>
            </p:nvSpPr>
            <p:spPr bwMode="auto">
              <a:xfrm>
                <a:off x="12235265" y="3714112"/>
                <a:ext cx="203200" cy="34925"/>
              </a:xfrm>
              <a:custGeom>
                <a:avLst/>
                <a:gdLst/>
                <a:ahLst/>
                <a:cxnLst>
                  <a:cxn ang="0">
                    <a:pos x="1170" y="0"/>
                  </a:cxn>
                  <a:cxn ang="0">
                    <a:pos x="1192" y="2"/>
                  </a:cxn>
                  <a:cxn ang="0">
                    <a:pos x="1212" y="9"/>
                  </a:cxn>
                  <a:cxn ang="0">
                    <a:pos x="1231" y="19"/>
                  </a:cxn>
                  <a:cxn ang="0">
                    <a:pos x="1246" y="32"/>
                  </a:cxn>
                  <a:cxn ang="0">
                    <a:pos x="1259" y="49"/>
                  </a:cxn>
                  <a:cxn ang="0">
                    <a:pos x="1271" y="68"/>
                  </a:cxn>
                  <a:cxn ang="0">
                    <a:pos x="1276" y="88"/>
                  </a:cxn>
                  <a:cxn ang="0">
                    <a:pos x="1278" y="110"/>
                  </a:cxn>
                  <a:cxn ang="0">
                    <a:pos x="1276" y="131"/>
                  </a:cxn>
                  <a:cxn ang="0">
                    <a:pos x="1271" y="152"/>
                  </a:cxn>
                  <a:cxn ang="0">
                    <a:pos x="1259" y="170"/>
                  </a:cxn>
                  <a:cxn ang="0">
                    <a:pos x="1246" y="186"/>
                  </a:cxn>
                  <a:cxn ang="0">
                    <a:pos x="1231" y="200"/>
                  </a:cxn>
                  <a:cxn ang="0">
                    <a:pos x="1212" y="210"/>
                  </a:cxn>
                  <a:cxn ang="0">
                    <a:pos x="1192" y="216"/>
                  </a:cxn>
                  <a:cxn ang="0">
                    <a:pos x="1170" y="219"/>
                  </a:cxn>
                  <a:cxn ang="0">
                    <a:pos x="97" y="218"/>
                  </a:cxn>
                  <a:cxn ang="0">
                    <a:pos x="76" y="213"/>
                  </a:cxn>
                  <a:cxn ang="0">
                    <a:pos x="56" y="205"/>
                  </a:cxn>
                  <a:cxn ang="0">
                    <a:pos x="40" y="193"/>
                  </a:cxn>
                  <a:cxn ang="0">
                    <a:pos x="24" y="179"/>
                  </a:cxn>
                  <a:cxn ang="0">
                    <a:pos x="13" y="161"/>
                  </a:cxn>
                  <a:cxn ang="0">
                    <a:pos x="4" y="142"/>
                  </a:cxn>
                  <a:cxn ang="0">
                    <a:pos x="0" y="121"/>
                  </a:cxn>
                  <a:cxn ang="0">
                    <a:pos x="0" y="99"/>
                  </a:cxn>
                  <a:cxn ang="0">
                    <a:pos x="4" y="78"/>
                  </a:cxn>
                  <a:cxn ang="0">
                    <a:pos x="13" y="58"/>
                  </a:cxn>
                  <a:cxn ang="0">
                    <a:pos x="24" y="40"/>
                  </a:cxn>
                  <a:cxn ang="0">
                    <a:pos x="40" y="26"/>
                  </a:cxn>
                  <a:cxn ang="0">
                    <a:pos x="56" y="13"/>
                  </a:cxn>
                  <a:cxn ang="0">
                    <a:pos x="76" y="6"/>
                  </a:cxn>
                  <a:cxn ang="0">
                    <a:pos x="97" y="1"/>
                  </a:cxn>
                </a:cxnLst>
                <a:rect l="0" t="0" r="r" b="b"/>
                <a:pathLst>
                  <a:path w="1278" h="219">
                    <a:moveTo>
                      <a:pt x="108" y="0"/>
                    </a:moveTo>
                    <a:lnTo>
                      <a:pt x="1170" y="0"/>
                    </a:lnTo>
                    <a:lnTo>
                      <a:pt x="1181" y="1"/>
                    </a:lnTo>
                    <a:lnTo>
                      <a:pt x="1192" y="2"/>
                    </a:lnTo>
                    <a:lnTo>
                      <a:pt x="1202" y="6"/>
                    </a:lnTo>
                    <a:lnTo>
                      <a:pt x="1212" y="9"/>
                    </a:lnTo>
                    <a:lnTo>
                      <a:pt x="1222" y="13"/>
                    </a:lnTo>
                    <a:lnTo>
                      <a:pt x="1231" y="19"/>
                    </a:lnTo>
                    <a:lnTo>
                      <a:pt x="1238" y="26"/>
                    </a:lnTo>
                    <a:lnTo>
                      <a:pt x="1246" y="32"/>
                    </a:lnTo>
                    <a:lnTo>
                      <a:pt x="1254" y="40"/>
                    </a:lnTo>
                    <a:lnTo>
                      <a:pt x="1259" y="49"/>
                    </a:lnTo>
                    <a:lnTo>
                      <a:pt x="1265" y="58"/>
                    </a:lnTo>
                    <a:lnTo>
                      <a:pt x="1271" y="68"/>
                    </a:lnTo>
                    <a:lnTo>
                      <a:pt x="1274" y="78"/>
                    </a:lnTo>
                    <a:lnTo>
                      <a:pt x="1276" y="88"/>
                    </a:lnTo>
                    <a:lnTo>
                      <a:pt x="1278" y="99"/>
                    </a:lnTo>
                    <a:lnTo>
                      <a:pt x="1278" y="110"/>
                    </a:lnTo>
                    <a:lnTo>
                      <a:pt x="1278" y="121"/>
                    </a:lnTo>
                    <a:lnTo>
                      <a:pt x="1276" y="131"/>
                    </a:lnTo>
                    <a:lnTo>
                      <a:pt x="1274" y="142"/>
                    </a:lnTo>
                    <a:lnTo>
                      <a:pt x="1271" y="152"/>
                    </a:lnTo>
                    <a:lnTo>
                      <a:pt x="1265" y="161"/>
                    </a:lnTo>
                    <a:lnTo>
                      <a:pt x="1259" y="170"/>
                    </a:lnTo>
                    <a:lnTo>
                      <a:pt x="1254" y="179"/>
                    </a:lnTo>
                    <a:lnTo>
                      <a:pt x="1246" y="186"/>
                    </a:lnTo>
                    <a:lnTo>
                      <a:pt x="1238" y="193"/>
                    </a:lnTo>
                    <a:lnTo>
                      <a:pt x="1231" y="200"/>
                    </a:lnTo>
                    <a:lnTo>
                      <a:pt x="1222" y="205"/>
                    </a:lnTo>
                    <a:lnTo>
                      <a:pt x="1212" y="210"/>
                    </a:lnTo>
                    <a:lnTo>
                      <a:pt x="1202" y="213"/>
                    </a:lnTo>
                    <a:lnTo>
                      <a:pt x="1192" y="216"/>
                    </a:lnTo>
                    <a:lnTo>
                      <a:pt x="1181" y="218"/>
                    </a:lnTo>
                    <a:lnTo>
                      <a:pt x="1170" y="219"/>
                    </a:lnTo>
                    <a:lnTo>
                      <a:pt x="108" y="219"/>
                    </a:lnTo>
                    <a:lnTo>
                      <a:pt x="97" y="218"/>
                    </a:lnTo>
                    <a:lnTo>
                      <a:pt x="86" y="216"/>
                    </a:lnTo>
                    <a:lnTo>
                      <a:pt x="76" y="213"/>
                    </a:lnTo>
                    <a:lnTo>
                      <a:pt x="66" y="210"/>
                    </a:lnTo>
                    <a:lnTo>
                      <a:pt x="56" y="205"/>
                    </a:lnTo>
                    <a:lnTo>
                      <a:pt x="47" y="200"/>
                    </a:lnTo>
                    <a:lnTo>
                      <a:pt x="40" y="193"/>
                    </a:lnTo>
                    <a:lnTo>
                      <a:pt x="32" y="186"/>
                    </a:lnTo>
                    <a:lnTo>
                      <a:pt x="24" y="179"/>
                    </a:lnTo>
                    <a:lnTo>
                      <a:pt x="19" y="170"/>
                    </a:lnTo>
                    <a:lnTo>
                      <a:pt x="13" y="161"/>
                    </a:lnTo>
                    <a:lnTo>
                      <a:pt x="9" y="152"/>
                    </a:lnTo>
                    <a:lnTo>
                      <a:pt x="4" y="142"/>
                    </a:lnTo>
                    <a:lnTo>
                      <a:pt x="2" y="131"/>
                    </a:lnTo>
                    <a:lnTo>
                      <a:pt x="0" y="121"/>
                    </a:lnTo>
                    <a:lnTo>
                      <a:pt x="0" y="110"/>
                    </a:lnTo>
                    <a:lnTo>
                      <a:pt x="0" y="99"/>
                    </a:lnTo>
                    <a:lnTo>
                      <a:pt x="2" y="88"/>
                    </a:lnTo>
                    <a:lnTo>
                      <a:pt x="4" y="78"/>
                    </a:lnTo>
                    <a:lnTo>
                      <a:pt x="9" y="68"/>
                    </a:lnTo>
                    <a:lnTo>
                      <a:pt x="13" y="58"/>
                    </a:lnTo>
                    <a:lnTo>
                      <a:pt x="19" y="49"/>
                    </a:lnTo>
                    <a:lnTo>
                      <a:pt x="24" y="40"/>
                    </a:lnTo>
                    <a:lnTo>
                      <a:pt x="32" y="32"/>
                    </a:lnTo>
                    <a:lnTo>
                      <a:pt x="40" y="26"/>
                    </a:lnTo>
                    <a:lnTo>
                      <a:pt x="47" y="19"/>
                    </a:lnTo>
                    <a:lnTo>
                      <a:pt x="56" y="13"/>
                    </a:lnTo>
                    <a:lnTo>
                      <a:pt x="66" y="9"/>
                    </a:lnTo>
                    <a:lnTo>
                      <a:pt x="76" y="6"/>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1" name="Freeform 101"/>
              <p:cNvSpPr>
                <a:spLocks/>
              </p:cNvSpPr>
              <p:nvPr/>
            </p:nvSpPr>
            <p:spPr bwMode="auto">
              <a:xfrm>
                <a:off x="11619315" y="3715699"/>
                <a:ext cx="28575" cy="28575"/>
              </a:xfrm>
              <a:custGeom>
                <a:avLst/>
                <a:gdLst/>
                <a:ahLst/>
                <a:cxnLst>
                  <a:cxn ang="0">
                    <a:pos x="101" y="182"/>
                  </a:cxn>
                  <a:cxn ang="0">
                    <a:pos x="119" y="178"/>
                  </a:cxn>
                  <a:cxn ang="0">
                    <a:pos x="136" y="172"/>
                  </a:cxn>
                  <a:cxn ang="0">
                    <a:pos x="150" y="162"/>
                  </a:cxn>
                  <a:cxn ang="0">
                    <a:pos x="162" y="150"/>
                  </a:cxn>
                  <a:cxn ang="0">
                    <a:pos x="172" y="134"/>
                  </a:cxn>
                  <a:cxn ang="0">
                    <a:pos x="179" y="119"/>
                  </a:cxn>
                  <a:cxn ang="0">
                    <a:pos x="183" y="101"/>
                  </a:cxn>
                  <a:cxn ang="0">
                    <a:pos x="183" y="82"/>
                  </a:cxn>
                  <a:cxn ang="0">
                    <a:pos x="179" y="64"/>
                  </a:cxn>
                  <a:cxn ang="0">
                    <a:pos x="172" y="48"/>
                  </a:cxn>
                  <a:cxn ang="0">
                    <a:pos x="162" y="33"/>
                  </a:cxn>
                  <a:cxn ang="0">
                    <a:pos x="150" y="21"/>
                  </a:cxn>
                  <a:cxn ang="0">
                    <a:pos x="136" y="11"/>
                  </a:cxn>
                  <a:cxn ang="0">
                    <a:pos x="119" y="3"/>
                  </a:cxn>
                  <a:cxn ang="0">
                    <a:pos x="101" y="0"/>
                  </a:cxn>
                  <a:cxn ang="0">
                    <a:pos x="82" y="0"/>
                  </a:cxn>
                  <a:cxn ang="0">
                    <a:pos x="65" y="3"/>
                  </a:cxn>
                  <a:cxn ang="0">
                    <a:pos x="49" y="11"/>
                  </a:cxn>
                  <a:cxn ang="0">
                    <a:pos x="34" y="21"/>
                  </a:cxn>
                  <a:cxn ang="0">
                    <a:pos x="21" y="33"/>
                  </a:cxn>
                  <a:cxn ang="0">
                    <a:pos x="11" y="48"/>
                  </a:cxn>
                  <a:cxn ang="0">
                    <a:pos x="5" y="64"/>
                  </a:cxn>
                  <a:cxn ang="0">
                    <a:pos x="1" y="82"/>
                  </a:cxn>
                  <a:cxn ang="0">
                    <a:pos x="1" y="101"/>
                  </a:cxn>
                  <a:cxn ang="0">
                    <a:pos x="5" y="119"/>
                  </a:cxn>
                  <a:cxn ang="0">
                    <a:pos x="11" y="134"/>
                  </a:cxn>
                  <a:cxn ang="0">
                    <a:pos x="21" y="150"/>
                  </a:cxn>
                  <a:cxn ang="0">
                    <a:pos x="34" y="162"/>
                  </a:cxn>
                  <a:cxn ang="0">
                    <a:pos x="49" y="172"/>
                  </a:cxn>
                  <a:cxn ang="0">
                    <a:pos x="65" y="178"/>
                  </a:cxn>
                  <a:cxn ang="0">
                    <a:pos x="82" y="182"/>
                  </a:cxn>
                </a:cxnLst>
                <a:rect l="0" t="0" r="r" b="b"/>
                <a:pathLst>
                  <a:path w="183" h="182">
                    <a:moveTo>
                      <a:pt x="92" y="182"/>
                    </a:moveTo>
                    <a:lnTo>
                      <a:pt x="101" y="182"/>
                    </a:lnTo>
                    <a:lnTo>
                      <a:pt x="110" y="181"/>
                    </a:lnTo>
                    <a:lnTo>
                      <a:pt x="119" y="178"/>
                    </a:lnTo>
                    <a:lnTo>
                      <a:pt x="128" y="175"/>
                    </a:lnTo>
                    <a:lnTo>
                      <a:pt x="136" y="172"/>
                    </a:lnTo>
                    <a:lnTo>
                      <a:pt x="143" y="166"/>
                    </a:lnTo>
                    <a:lnTo>
                      <a:pt x="150" y="162"/>
                    </a:lnTo>
                    <a:lnTo>
                      <a:pt x="157" y="155"/>
                    </a:lnTo>
                    <a:lnTo>
                      <a:pt x="162" y="150"/>
                    </a:lnTo>
                    <a:lnTo>
                      <a:pt x="168" y="142"/>
                    </a:lnTo>
                    <a:lnTo>
                      <a:pt x="172" y="134"/>
                    </a:lnTo>
                    <a:lnTo>
                      <a:pt x="177" y="126"/>
                    </a:lnTo>
                    <a:lnTo>
                      <a:pt x="179" y="119"/>
                    </a:lnTo>
                    <a:lnTo>
                      <a:pt x="181" y="110"/>
                    </a:lnTo>
                    <a:lnTo>
                      <a:pt x="183" y="101"/>
                    </a:lnTo>
                    <a:lnTo>
                      <a:pt x="183" y="91"/>
                    </a:lnTo>
                    <a:lnTo>
                      <a:pt x="183" y="82"/>
                    </a:lnTo>
                    <a:lnTo>
                      <a:pt x="181" y="73"/>
                    </a:lnTo>
                    <a:lnTo>
                      <a:pt x="179" y="64"/>
                    </a:lnTo>
                    <a:lnTo>
                      <a:pt x="177" y="55"/>
                    </a:lnTo>
                    <a:lnTo>
                      <a:pt x="172" y="48"/>
                    </a:lnTo>
                    <a:lnTo>
                      <a:pt x="168" y="40"/>
                    </a:lnTo>
                    <a:lnTo>
                      <a:pt x="162" y="33"/>
                    </a:lnTo>
                    <a:lnTo>
                      <a:pt x="157" y="26"/>
                    </a:lnTo>
                    <a:lnTo>
                      <a:pt x="150" y="21"/>
                    </a:lnTo>
                    <a:lnTo>
                      <a:pt x="143" y="15"/>
                    </a:lnTo>
                    <a:lnTo>
                      <a:pt x="136" y="11"/>
                    </a:lnTo>
                    <a:lnTo>
                      <a:pt x="128" y="6"/>
                    </a:lnTo>
                    <a:lnTo>
                      <a:pt x="119" y="3"/>
                    </a:lnTo>
                    <a:lnTo>
                      <a:pt x="110" y="1"/>
                    </a:lnTo>
                    <a:lnTo>
                      <a:pt x="101" y="0"/>
                    </a:lnTo>
                    <a:lnTo>
                      <a:pt x="92" y="0"/>
                    </a:lnTo>
                    <a:lnTo>
                      <a:pt x="82" y="0"/>
                    </a:lnTo>
                    <a:lnTo>
                      <a:pt x="73" y="1"/>
                    </a:lnTo>
                    <a:lnTo>
                      <a:pt x="65" y="3"/>
                    </a:lnTo>
                    <a:lnTo>
                      <a:pt x="57" y="6"/>
                    </a:lnTo>
                    <a:lnTo>
                      <a:pt x="49" y="11"/>
                    </a:lnTo>
                    <a:lnTo>
                      <a:pt x="41" y="15"/>
                    </a:lnTo>
                    <a:lnTo>
                      <a:pt x="34" y="21"/>
                    </a:lnTo>
                    <a:lnTo>
                      <a:pt x="28" y="26"/>
                    </a:lnTo>
                    <a:lnTo>
                      <a:pt x="21" y="33"/>
                    </a:lnTo>
                    <a:lnTo>
                      <a:pt x="16" y="40"/>
                    </a:lnTo>
                    <a:lnTo>
                      <a:pt x="11" y="48"/>
                    </a:lnTo>
                    <a:lnTo>
                      <a:pt x="8" y="55"/>
                    </a:lnTo>
                    <a:lnTo>
                      <a:pt x="5" y="64"/>
                    </a:lnTo>
                    <a:lnTo>
                      <a:pt x="2" y="73"/>
                    </a:lnTo>
                    <a:lnTo>
                      <a:pt x="1" y="82"/>
                    </a:lnTo>
                    <a:lnTo>
                      <a:pt x="0" y="91"/>
                    </a:lnTo>
                    <a:lnTo>
                      <a:pt x="1" y="101"/>
                    </a:lnTo>
                    <a:lnTo>
                      <a:pt x="2" y="110"/>
                    </a:lnTo>
                    <a:lnTo>
                      <a:pt x="5" y="119"/>
                    </a:lnTo>
                    <a:lnTo>
                      <a:pt x="8" y="126"/>
                    </a:lnTo>
                    <a:lnTo>
                      <a:pt x="11" y="134"/>
                    </a:lnTo>
                    <a:lnTo>
                      <a:pt x="16" y="142"/>
                    </a:lnTo>
                    <a:lnTo>
                      <a:pt x="21" y="150"/>
                    </a:lnTo>
                    <a:lnTo>
                      <a:pt x="28" y="155"/>
                    </a:lnTo>
                    <a:lnTo>
                      <a:pt x="34" y="162"/>
                    </a:lnTo>
                    <a:lnTo>
                      <a:pt x="41" y="166"/>
                    </a:lnTo>
                    <a:lnTo>
                      <a:pt x="49" y="172"/>
                    </a:lnTo>
                    <a:lnTo>
                      <a:pt x="57" y="175"/>
                    </a:lnTo>
                    <a:lnTo>
                      <a:pt x="65" y="178"/>
                    </a:lnTo>
                    <a:lnTo>
                      <a:pt x="73" y="181"/>
                    </a:lnTo>
                    <a:lnTo>
                      <a:pt x="82" y="182"/>
                    </a:lnTo>
                    <a:lnTo>
                      <a:pt x="92"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2" name="Freeform 102"/>
              <p:cNvSpPr>
                <a:spLocks/>
              </p:cNvSpPr>
              <p:nvPr/>
            </p:nvSpPr>
            <p:spPr bwMode="auto">
              <a:xfrm>
                <a:off x="11659003" y="3715699"/>
                <a:ext cx="28575" cy="28575"/>
              </a:xfrm>
              <a:custGeom>
                <a:avLst/>
                <a:gdLst/>
                <a:ahLst/>
                <a:cxnLst>
                  <a:cxn ang="0">
                    <a:pos x="100" y="182"/>
                  </a:cxn>
                  <a:cxn ang="0">
                    <a:pos x="118" y="178"/>
                  </a:cxn>
                  <a:cxn ang="0">
                    <a:pos x="134" y="172"/>
                  </a:cxn>
                  <a:cxn ang="0">
                    <a:pos x="149" y="162"/>
                  </a:cxn>
                  <a:cxn ang="0">
                    <a:pos x="161" y="150"/>
                  </a:cxn>
                  <a:cxn ang="0">
                    <a:pos x="171" y="134"/>
                  </a:cxn>
                  <a:cxn ang="0">
                    <a:pos x="179" y="119"/>
                  </a:cxn>
                  <a:cxn ang="0">
                    <a:pos x="182" y="101"/>
                  </a:cxn>
                  <a:cxn ang="0">
                    <a:pos x="182" y="82"/>
                  </a:cxn>
                  <a:cxn ang="0">
                    <a:pos x="179" y="64"/>
                  </a:cxn>
                  <a:cxn ang="0">
                    <a:pos x="171" y="48"/>
                  </a:cxn>
                  <a:cxn ang="0">
                    <a:pos x="161" y="33"/>
                  </a:cxn>
                  <a:cxn ang="0">
                    <a:pos x="149" y="21"/>
                  </a:cxn>
                  <a:cxn ang="0">
                    <a:pos x="134" y="11"/>
                  </a:cxn>
                  <a:cxn ang="0">
                    <a:pos x="118" y="3"/>
                  </a:cxn>
                  <a:cxn ang="0">
                    <a:pos x="100" y="0"/>
                  </a:cxn>
                  <a:cxn ang="0">
                    <a:pos x="81" y="0"/>
                  </a:cxn>
                  <a:cxn ang="0">
                    <a:pos x="63" y="3"/>
                  </a:cxn>
                  <a:cxn ang="0">
                    <a:pos x="48" y="11"/>
                  </a:cxn>
                  <a:cxn ang="0">
                    <a:pos x="32" y="21"/>
                  </a:cxn>
                  <a:cxn ang="0">
                    <a:pos x="20" y="33"/>
                  </a:cxn>
                  <a:cxn ang="0">
                    <a:pos x="10" y="48"/>
                  </a:cxn>
                  <a:cxn ang="0">
                    <a:pos x="4" y="64"/>
                  </a:cxn>
                  <a:cxn ang="0">
                    <a:pos x="0" y="82"/>
                  </a:cxn>
                  <a:cxn ang="0">
                    <a:pos x="0" y="101"/>
                  </a:cxn>
                  <a:cxn ang="0">
                    <a:pos x="4" y="119"/>
                  </a:cxn>
                  <a:cxn ang="0">
                    <a:pos x="10" y="134"/>
                  </a:cxn>
                  <a:cxn ang="0">
                    <a:pos x="20" y="150"/>
                  </a:cxn>
                  <a:cxn ang="0">
                    <a:pos x="32" y="162"/>
                  </a:cxn>
                  <a:cxn ang="0">
                    <a:pos x="48" y="172"/>
                  </a:cxn>
                  <a:cxn ang="0">
                    <a:pos x="63" y="178"/>
                  </a:cxn>
                  <a:cxn ang="0">
                    <a:pos x="81" y="182"/>
                  </a:cxn>
                </a:cxnLst>
                <a:rect l="0" t="0" r="r" b="b"/>
                <a:pathLst>
                  <a:path w="182" h="182">
                    <a:moveTo>
                      <a:pt x="91" y="182"/>
                    </a:moveTo>
                    <a:lnTo>
                      <a:pt x="100" y="182"/>
                    </a:lnTo>
                    <a:lnTo>
                      <a:pt x="109" y="181"/>
                    </a:lnTo>
                    <a:lnTo>
                      <a:pt x="118" y="178"/>
                    </a:lnTo>
                    <a:lnTo>
                      <a:pt x="127" y="175"/>
                    </a:lnTo>
                    <a:lnTo>
                      <a:pt x="134" y="172"/>
                    </a:lnTo>
                    <a:lnTo>
                      <a:pt x="142" y="166"/>
                    </a:lnTo>
                    <a:lnTo>
                      <a:pt x="149" y="162"/>
                    </a:lnTo>
                    <a:lnTo>
                      <a:pt x="155" y="155"/>
                    </a:lnTo>
                    <a:lnTo>
                      <a:pt x="161" y="150"/>
                    </a:lnTo>
                    <a:lnTo>
                      <a:pt x="167"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7" y="40"/>
                    </a:lnTo>
                    <a:lnTo>
                      <a:pt x="161" y="33"/>
                    </a:lnTo>
                    <a:lnTo>
                      <a:pt x="155" y="26"/>
                    </a:lnTo>
                    <a:lnTo>
                      <a:pt x="149" y="21"/>
                    </a:lnTo>
                    <a:lnTo>
                      <a:pt x="142" y="15"/>
                    </a:lnTo>
                    <a:lnTo>
                      <a:pt x="134" y="11"/>
                    </a:lnTo>
                    <a:lnTo>
                      <a:pt x="127" y="6"/>
                    </a:lnTo>
                    <a:lnTo>
                      <a:pt x="118" y="3"/>
                    </a:lnTo>
                    <a:lnTo>
                      <a:pt x="109" y="1"/>
                    </a:lnTo>
                    <a:lnTo>
                      <a:pt x="100" y="0"/>
                    </a:lnTo>
                    <a:lnTo>
                      <a:pt x="91" y="0"/>
                    </a:lnTo>
                    <a:lnTo>
                      <a:pt x="81" y="0"/>
                    </a:lnTo>
                    <a:lnTo>
                      <a:pt x="72" y="1"/>
                    </a:lnTo>
                    <a:lnTo>
                      <a:pt x="63" y="3"/>
                    </a:lnTo>
                    <a:lnTo>
                      <a:pt x="56" y="6"/>
                    </a:lnTo>
                    <a:lnTo>
                      <a:pt x="48" y="11"/>
                    </a:lnTo>
                    <a:lnTo>
                      <a:pt x="40" y="15"/>
                    </a:lnTo>
                    <a:lnTo>
                      <a:pt x="32" y="21"/>
                    </a:lnTo>
                    <a:lnTo>
                      <a:pt x="27" y="26"/>
                    </a:lnTo>
                    <a:lnTo>
                      <a:pt x="20" y="33"/>
                    </a:lnTo>
                    <a:lnTo>
                      <a:pt x="16" y="40"/>
                    </a:lnTo>
                    <a:lnTo>
                      <a:pt x="10" y="48"/>
                    </a:lnTo>
                    <a:lnTo>
                      <a:pt x="7" y="55"/>
                    </a:lnTo>
                    <a:lnTo>
                      <a:pt x="4" y="64"/>
                    </a:lnTo>
                    <a:lnTo>
                      <a:pt x="1" y="73"/>
                    </a:lnTo>
                    <a:lnTo>
                      <a:pt x="0" y="82"/>
                    </a:lnTo>
                    <a:lnTo>
                      <a:pt x="0" y="91"/>
                    </a:lnTo>
                    <a:lnTo>
                      <a:pt x="0" y="101"/>
                    </a:lnTo>
                    <a:lnTo>
                      <a:pt x="1" y="110"/>
                    </a:lnTo>
                    <a:lnTo>
                      <a:pt x="4" y="119"/>
                    </a:lnTo>
                    <a:lnTo>
                      <a:pt x="7" y="126"/>
                    </a:lnTo>
                    <a:lnTo>
                      <a:pt x="10" y="134"/>
                    </a:lnTo>
                    <a:lnTo>
                      <a:pt x="16" y="142"/>
                    </a:lnTo>
                    <a:lnTo>
                      <a:pt x="20" y="150"/>
                    </a:lnTo>
                    <a:lnTo>
                      <a:pt x="27" y="155"/>
                    </a:lnTo>
                    <a:lnTo>
                      <a:pt x="32" y="162"/>
                    </a:lnTo>
                    <a:lnTo>
                      <a:pt x="40" y="166"/>
                    </a:lnTo>
                    <a:lnTo>
                      <a:pt x="48" y="172"/>
                    </a:lnTo>
                    <a:lnTo>
                      <a:pt x="56" y="175"/>
                    </a:lnTo>
                    <a:lnTo>
                      <a:pt x="63" y="178"/>
                    </a:lnTo>
                    <a:lnTo>
                      <a:pt x="72" y="181"/>
                    </a:lnTo>
                    <a:lnTo>
                      <a:pt x="81"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3" name="Freeform 103"/>
              <p:cNvSpPr>
                <a:spLocks/>
              </p:cNvSpPr>
              <p:nvPr/>
            </p:nvSpPr>
            <p:spPr bwMode="auto">
              <a:xfrm>
                <a:off x="11698690" y="3715699"/>
                <a:ext cx="30163" cy="28575"/>
              </a:xfrm>
              <a:custGeom>
                <a:avLst/>
                <a:gdLst/>
                <a:ahLst/>
                <a:cxnLst>
                  <a:cxn ang="0">
                    <a:pos x="100" y="182"/>
                  </a:cxn>
                  <a:cxn ang="0">
                    <a:pos x="118" y="178"/>
                  </a:cxn>
                  <a:cxn ang="0">
                    <a:pos x="134" y="172"/>
                  </a:cxn>
                  <a:cxn ang="0">
                    <a:pos x="149" y="162"/>
                  </a:cxn>
                  <a:cxn ang="0">
                    <a:pos x="162" y="150"/>
                  </a:cxn>
                  <a:cxn ang="0">
                    <a:pos x="171" y="134"/>
                  </a:cxn>
                  <a:cxn ang="0">
                    <a:pos x="179" y="119"/>
                  </a:cxn>
                  <a:cxn ang="0">
                    <a:pos x="182" y="101"/>
                  </a:cxn>
                  <a:cxn ang="0">
                    <a:pos x="182" y="82"/>
                  </a:cxn>
                  <a:cxn ang="0">
                    <a:pos x="179" y="64"/>
                  </a:cxn>
                  <a:cxn ang="0">
                    <a:pos x="171" y="48"/>
                  </a:cxn>
                  <a:cxn ang="0">
                    <a:pos x="162" y="33"/>
                  </a:cxn>
                  <a:cxn ang="0">
                    <a:pos x="149" y="21"/>
                  </a:cxn>
                  <a:cxn ang="0">
                    <a:pos x="134" y="11"/>
                  </a:cxn>
                  <a:cxn ang="0">
                    <a:pos x="118" y="3"/>
                  </a:cxn>
                  <a:cxn ang="0">
                    <a:pos x="100" y="0"/>
                  </a:cxn>
                  <a:cxn ang="0">
                    <a:pos x="82" y="0"/>
                  </a:cxn>
                  <a:cxn ang="0">
                    <a:pos x="64" y="3"/>
                  </a:cxn>
                  <a:cxn ang="0">
                    <a:pos x="48" y="11"/>
                  </a:cxn>
                  <a:cxn ang="0">
                    <a:pos x="33" y="21"/>
                  </a:cxn>
                  <a:cxn ang="0">
                    <a:pos x="20" y="33"/>
                  </a:cxn>
                  <a:cxn ang="0">
                    <a:pos x="11" y="48"/>
                  </a:cxn>
                  <a:cxn ang="0">
                    <a:pos x="3" y="64"/>
                  </a:cxn>
                  <a:cxn ang="0">
                    <a:pos x="0" y="82"/>
                  </a:cxn>
                  <a:cxn ang="0">
                    <a:pos x="0" y="101"/>
                  </a:cxn>
                  <a:cxn ang="0">
                    <a:pos x="3" y="119"/>
                  </a:cxn>
                  <a:cxn ang="0">
                    <a:pos x="11" y="134"/>
                  </a:cxn>
                  <a:cxn ang="0">
                    <a:pos x="20" y="150"/>
                  </a:cxn>
                  <a:cxn ang="0">
                    <a:pos x="33" y="162"/>
                  </a:cxn>
                  <a:cxn ang="0">
                    <a:pos x="48" y="172"/>
                  </a:cxn>
                  <a:cxn ang="0">
                    <a:pos x="64" y="178"/>
                  </a:cxn>
                  <a:cxn ang="0">
                    <a:pos x="82" y="182"/>
                  </a:cxn>
                </a:cxnLst>
                <a:rect l="0" t="0" r="r" b="b"/>
                <a:pathLst>
                  <a:path w="182" h="182">
                    <a:moveTo>
                      <a:pt x="91" y="182"/>
                    </a:moveTo>
                    <a:lnTo>
                      <a:pt x="100" y="182"/>
                    </a:lnTo>
                    <a:lnTo>
                      <a:pt x="110" y="181"/>
                    </a:lnTo>
                    <a:lnTo>
                      <a:pt x="118" y="178"/>
                    </a:lnTo>
                    <a:lnTo>
                      <a:pt x="126" y="175"/>
                    </a:lnTo>
                    <a:lnTo>
                      <a:pt x="134" y="172"/>
                    </a:lnTo>
                    <a:lnTo>
                      <a:pt x="142" y="166"/>
                    </a:lnTo>
                    <a:lnTo>
                      <a:pt x="149" y="162"/>
                    </a:lnTo>
                    <a:lnTo>
                      <a:pt x="155" y="155"/>
                    </a:lnTo>
                    <a:lnTo>
                      <a:pt x="162" y="150"/>
                    </a:lnTo>
                    <a:lnTo>
                      <a:pt x="166" y="142"/>
                    </a:lnTo>
                    <a:lnTo>
                      <a:pt x="171" y="134"/>
                    </a:lnTo>
                    <a:lnTo>
                      <a:pt x="175" y="126"/>
                    </a:lnTo>
                    <a:lnTo>
                      <a:pt x="179" y="119"/>
                    </a:lnTo>
                    <a:lnTo>
                      <a:pt x="181" y="110"/>
                    </a:lnTo>
                    <a:lnTo>
                      <a:pt x="182" y="101"/>
                    </a:lnTo>
                    <a:lnTo>
                      <a:pt x="182" y="91"/>
                    </a:lnTo>
                    <a:lnTo>
                      <a:pt x="182" y="82"/>
                    </a:lnTo>
                    <a:lnTo>
                      <a:pt x="181" y="73"/>
                    </a:lnTo>
                    <a:lnTo>
                      <a:pt x="179" y="64"/>
                    </a:lnTo>
                    <a:lnTo>
                      <a:pt x="175" y="55"/>
                    </a:lnTo>
                    <a:lnTo>
                      <a:pt x="171" y="48"/>
                    </a:lnTo>
                    <a:lnTo>
                      <a:pt x="166" y="40"/>
                    </a:lnTo>
                    <a:lnTo>
                      <a:pt x="162" y="33"/>
                    </a:lnTo>
                    <a:lnTo>
                      <a:pt x="155" y="26"/>
                    </a:lnTo>
                    <a:lnTo>
                      <a:pt x="149" y="21"/>
                    </a:lnTo>
                    <a:lnTo>
                      <a:pt x="142" y="15"/>
                    </a:lnTo>
                    <a:lnTo>
                      <a:pt x="134" y="11"/>
                    </a:lnTo>
                    <a:lnTo>
                      <a:pt x="126" y="6"/>
                    </a:lnTo>
                    <a:lnTo>
                      <a:pt x="118" y="3"/>
                    </a:lnTo>
                    <a:lnTo>
                      <a:pt x="110" y="1"/>
                    </a:lnTo>
                    <a:lnTo>
                      <a:pt x="100" y="0"/>
                    </a:lnTo>
                    <a:lnTo>
                      <a:pt x="91" y="0"/>
                    </a:lnTo>
                    <a:lnTo>
                      <a:pt x="82" y="0"/>
                    </a:lnTo>
                    <a:lnTo>
                      <a:pt x="72" y="1"/>
                    </a:lnTo>
                    <a:lnTo>
                      <a:pt x="64" y="3"/>
                    </a:lnTo>
                    <a:lnTo>
                      <a:pt x="55" y="6"/>
                    </a:lnTo>
                    <a:lnTo>
                      <a:pt x="48" y="11"/>
                    </a:lnTo>
                    <a:lnTo>
                      <a:pt x="40" y="15"/>
                    </a:lnTo>
                    <a:lnTo>
                      <a:pt x="33" y="21"/>
                    </a:lnTo>
                    <a:lnTo>
                      <a:pt x="27" y="26"/>
                    </a:lnTo>
                    <a:lnTo>
                      <a:pt x="20" y="33"/>
                    </a:lnTo>
                    <a:lnTo>
                      <a:pt x="16" y="40"/>
                    </a:lnTo>
                    <a:lnTo>
                      <a:pt x="11" y="48"/>
                    </a:lnTo>
                    <a:lnTo>
                      <a:pt x="7" y="55"/>
                    </a:lnTo>
                    <a:lnTo>
                      <a:pt x="3" y="64"/>
                    </a:lnTo>
                    <a:lnTo>
                      <a:pt x="1" y="73"/>
                    </a:lnTo>
                    <a:lnTo>
                      <a:pt x="0" y="82"/>
                    </a:lnTo>
                    <a:lnTo>
                      <a:pt x="0" y="91"/>
                    </a:lnTo>
                    <a:lnTo>
                      <a:pt x="0" y="101"/>
                    </a:lnTo>
                    <a:lnTo>
                      <a:pt x="1" y="110"/>
                    </a:lnTo>
                    <a:lnTo>
                      <a:pt x="3" y="119"/>
                    </a:lnTo>
                    <a:lnTo>
                      <a:pt x="7" y="126"/>
                    </a:lnTo>
                    <a:lnTo>
                      <a:pt x="11" y="134"/>
                    </a:lnTo>
                    <a:lnTo>
                      <a:pt x="16" y="142"/>
                    </a:lnTo>
                    <a:lnTo>
                      <a:pt x="20" y="150"/>
                    </a:lnTo>
                    <a:lnTo>
                      <a:pt x="27" y="155"/>
                    </a:lnTo>
                    <a:lnTo>
                      <a:pt x="33" y="162"/>
                    </a:lnTo>
                    <a:lnTo>
                      <a:pt x="40" y="166"/>
                    </a:lnTo>
                    <a:lnTo>
                      <a:pt x="48" y="172"/>
                    </a:lnTo>
                    <a:lnTo>
                      <a:pt x="55" y="175"/>
                    </a:lnTo>
                    <a:lnTo>
                      <a:pt x="64" y="178"/>
                    </a:lnTo>
                    <a:lnTo>
                      <a:pt x="72"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4" name="Freeform 104"/>
              <p:cNvSpPr>
                <a:spLocks/>
              </p:cNvSpPr>
              <p:nvPr/>
            </p:nvSpPr>
            <p:spPr bwMode="auto">
              <a:xfrm>
                <a:off x="11739965" y="3715699"/>
                <a:ext cx="28575" cy="28575"/>
              </a:xfrm>
              <a:custGeom>
                <a:avLst/>
                <a:gdLst/>
                <a:ahLst/>
                <a:cxnLst>
                  <a:cxn ang="0">
                    <a:pos x="101" y="182"/>
                  </a:cxn>
                  <a:cxn ang="0">
                    <a:pos x="118" y="178"/>
                  </a:cxn>
                  <a:cxn ang="0">
                    <a:pos x="134" y="172"/>
                  </a:cxn>
                  <a:cxn ang="0">
                    <a:pos x="148" y="162"/>
                  </a:cxn>
                  <a:cxn ang="0">
                    <a:pos x="162" y="150"/>
                  </a:cxn>
                  <a:cxn ang="0">
                    <a:pos x="172" y="134"/>
                  </a:cxn>
                  <a:cxn ang="0">
                    <a:pos x="178" y="119"/>
                  </a:cxn>
                  <a:cxn ang="0">
                    <a:pos x="182" y="101"/>
                  </a:cxn>
                  <a:cxn ang="0">
                    <a:pos x="182" y="82"/>
                  </a:cxn>
                  <a:cxn ang="0">
                    <a:pos x="178" y="64"/>
                  </a:cxn>
                  <a:cxn ang="0">
                    <a:pos x="172" y="48"/>
                  </a:cxn>
                  <a:cxn ang="0">
                    <a:pos x="162" y="33"/>
                  </a:cxn>
                  <a:cxn ang="0">
                    <a:pos x="148" y="21"/>
                  </a:cxn>
                  <a:cxn ang="0">
                    <a:pos x="134" y="11"/>
                  </a:cxn>
                  <a:cxn ang="0">
                    <a:pos x="118" y="3"/>
                  </a:cxn>
                  <a:cxn ang="0">
                    <a:pos x="101" y="0"/>
                  </a:cxn>
                  <a:cxn ang="0">
                    <a:pos x="82" y="0"/>
                  </a:cxn>
                  <a:cxn ang="0">
                    <a:pos x="64" y="3"/>
                  </a:cxn>
                  <a:cxn ang="0">
                    <a:pos x="48" y="11"/>
                  </a:cxn>
                  <a:cxn ang="0">
                    <a:pos x="33" y="21"/>
                  </a:cxn>
                  <a:cxn ang="0">
                    <a:pos x="21" y="33"/>
                  </a:cxn>
                  <a:cxn ang="0">
                    <a:pos x="11" y="48"/>
                  </a:cxn>
                  <a:cxn ang="0">
                    <a:pos x="3" y="64"/>
                  </a:cxn>
                  <a:cxn ang="0">
                    <a:pos x="0" y="82"/>
                  </a:cxn>
                  <a:cxn ang="0">
                    <a:pos x="0" y="101"/>
                  </a:cxn>
                  <a:cxn ang="0">
                    <a:pos x="3" y="119"/>
                  </a:cxn>
                  <a:cxn ang="0">
                    <a:pos x="11" y="134"/>
                  </a:cxn>
                  <a:cxn ang="0">
                    <a:pos x="21" y="150"/>
                  </a:cxn>
                  <a:cxn ang="0">
                    <a:pos x="33" y="162"/>
                  </a:cxn>
                  <a:cxn ang="0">
                    <a:pos x="48" y="172"/>
                  </a:cxn>
                  <a:cxn ang="0">
                    <a:pos x="64" y="178"/>
                  </a:cxn>
                  <a:cxn ang="0">
                    <a:pos x="82" y="182"/>
                  </a:cxn>
                </a:cxnLst>
                <a:rect l="0" t="0" r="r" b="b"/>
                <a:pathLst>
                  <a:path w="183" h="182">
                    <a:moveTo>
                      <a:pt x="91" y="182"/>
                    </a:moveTo>
                    <a:lnTo>
                      <a:pt x="101" y="182"/>
                    </a:lnTo>
                    <a:lnTo>
                      <a:pt x="110" y="181"/>
                    </a:lnTo>
                    <a:lnTo>
                      <a:pt x="118" y="178"/>
                    </a:lnTo>
                    <a:lnTo>
                      <a:pt x="126" y="175"/>
                    </a:lnTo>
                    <a:lnTo>
                      <a:pt x="134" y="172"/>
                    </a:lnTo>
                    <a:lnTo>
                      <a:pt x="142" y="166"/>
                    </a:lnTo>
                    <a:lnTo>
                      <a:pt x="148" y="162"/>
                    </a:lnTo>
                    <a:lnTo>
                      <a:pt x="155" y="155"/>
                    </a:lnTo>
                    <a:lnTo>
                      <a:pt x="162" y="150"/>
                    </a:lnTo>
                    <a:lnTo>
                      <a:pt x="166" y="142"/>
                    </a:lnTo>
                    <a:lnTo>
                      <a:pt x="172" y="134"/>
                    </a:lnTo>
                    <a:lnTo>
                      <a:pt x="175" y="126"/>
                    </a:lnTo>
                    <a:lnTo>
                      <a:pt x="178" y="119"/>
                    </a:lnTo>
                    <a:lnTo>
                      <a:pt x="181" y="110"/>
                    </a:lnTo>
                    <a:lnTo>
                      <a:pt x="182" y="101"/>
                    </a:lnTo>
                    <a:lnTo>
                      <a:pt x="183" y="91"/>
                    </a:lnTo>
                    <a:lnTo>
                      <a:pt x="182" y="82"/>
                    </a:lnTo>
                    <a:lnTo>
                      <a:pt x="181" y="73"/>
                    </a:lnTo>
                    <a:lnTo>
                      <a:pt x="178" y="64"/>
                    </a:lnTo>
                    <a:lnTo>
                      <a:pt x="175" y="55"/>
                    </a:lnTo>
                    <a:lnTo>
                      <a:pt x="172" y="48"/>
                    </a:lnTo>
                    <a:lnTo>
                      <a:pt x="166" y="40"/>
                    </a:lnTo>
                    <a:lnTo>
                      <a:pt x="162" y="33"/>
                    </a:lnTo>
                    <a:lnTo>
                      <a:pt x="155" y="26"/>
                    </a:lnTo>
                    <a:lnTo>
                      <a:pt x="148" y="21"/>
                    </a:lnTo>
                    <a:lnTo>
                      <a:pt x="142" y="15"/>
                    </a:lnTo>
                    <a:lnTo>
                      <a:pt x="134" y="11"/>
                    </a:lnTo>
                    <a:lnTo>
                      <a:pt x="126" y="6"/>
                    </a:lnTo>
                    <a:lnTo>
                      <a:pt x="118" y="3"/>
                    </a:lnTo>
                    <a:lnTo>
                      <a:pt x="110" y="1"/>
                    </a:lnTo>
                    <a:lnTo>
                      <a:pt x="101" y="0"/>
                    </a:lnTo>
                    <a:lnTo>
                      <a:pt x="91" y="0"/>
                    </a:lnTo>
                    <a:lnTo>
                      <a:pt x="82" y="0"/>
                    </a:lnTo>
                    <a:lnTo>
                      <a:pt x="73" y="1"/>
                    </a:lnTo>
                    <a:lnTo>
                      <a:pt x="64" y="3"/>
                    </a:lnTo>
                    <a:lnTo>
                      <a:pt x="55" y="6"/>
                    </a:lnTo>
                    <a:lnTo>
                      <a:pt x="48" y="11"/>
                    </a:lnTo>
                    <a:lnTo>
                      <a:pt x="40" y="15"/>
                    </a:lnTo>
                    <a:lnTo>
                      <a:pt x="33" y="21"/>
                    </a:lnTo>
                    <a:lnTo>
                      <a:pt x="26" y="26"/>
                    </a:lnTo>
                    <a:lnTo>
                      <a:pt x="21" y="33"/>
                    </a:lnTo>
                    <a:lnTo>
                      <a:pt x="15" y="40"/>
                    </a:lnTo>
                    <a:lnTo>
                      <a:pt x="11" y="48"/>
                    </a:lnTo>
                    <a:lnTo>
                      <a:pt x="6" y="55"/>
                    </a:lnTo>
                    <a:lnTo>
                      <a:pt x="3" y="64"/>
                    </a:lnTo>
                    <a:lnTo>
                      <a:pt x="1" y="73"/>
                    </a:lnTo>
                    <a:lnTo>
                      <a:pt x="0" y="82"/>
                    </a:lnTo>
                    <a:lnTo>
                      <a:pt x="0" y="91"/>
                    </a:lnTo>
                    <a:lnTo>
                      <a:pt x="0" y="101"/>
                    </a:lnTo>
                    <a:lnTo>
                      <a:pt x="1" y="110"/>
                    </a:lnTo>
                    <a:lnTo>
                      <a:pt x="3" y="119"/>
                    </a:lnTo>
                    <a:lnTo>
                      <a:pt x="6" y="126"/>
                    </a:lnTo>
                    <a:lnTo>
                      <a:pt x="11" y="134"/>
                    </a:lnTo>
                    <a:lnTo>
                      <a:pt x="15" y="142"/>
                    </a:lnTo>
                    <a:lnTo>
                      <a:pt x="21" y="150"/>
                    </a:lnTo>
                    <a:lnTo>
                      <a:pt x="26" y="155"/>
                    </a:lnTo>
                    <a:lnTo>
                      <a:pt x="33" y="162"/>
                    </a:lnTo>
                    <a:lnTo>
                      <a:pt x="40" y="166"/>
                    </a:lnTo>
                    <a:lnTo>
                      <a:pt x="48"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5" name="Freeform 105"/>
              <p:cNvSpPr>
                <a:spLocks/>
              </p:cNvSpPr>
              <p:nvPr/>
            </p:nvSpPr>
            <p:spPr bwMode="auto">
              <a:xfrm>
                <a:off x="11779653" y="3715699"/>
                <a:ext cx="28575" cy="28575"/>
              </a:xfrm>
              <a:custGeom>
                <a:avLst/>
                <a:gdLst/>
                <a:ahLst/>
                <a:cxnLst>
                  <a:cxn ang="0">
                    <a:pos x="101" y="182"/>
                  </a:cxn>
                  <a:cxn ang="0">
                    <a:pos x="118" y="178"/>
                  </a:cxn>
                  <a:cxn ang="0">
                    <a:pos x="134" y="172"/>
                  </a:cxn>
                  <a:cxn ang="0">
                    <a:pos x="149" y="162"/>
                  </a:cxn>
                  <a:cxn ang="0">
                    <a:pos x="162" y="150"/>
                  </a:cxn>
                  <a:cxn ang="0">
                    <a:pos x="172" y="134"/>
                  </a:cxn>
                  <a:cxn ang="0">
                    <a:pos x="178" y="119"/>
                  </a:cxn>
                  <a:cxn ang="0">
                    <a:pos x="182" y="101"/>
                  </a:cxn>
                  <a:cxn ang="0">
                    <a:pos x="182" y="82"/>
                  </a:cxn>
                  <a:cxn ang="0">
                    <a:pos x="178" y="64"/>
                  </a:cxn>
                  <a:cxn ang="0">
                    <a:pos x="172" y="48"/>
                  </a:cxn>
                  <a:cxn ang="0">
                    <a:pos x="162" y="33"/>
                  </a:cxn>
                  <a:cxn ang="0">
                    <a:pos x="149" y="21"/>
                  </a:cxn>
                  <a:cxn ang="0">
                    <a:pos x="134" y="11"/>
                  </a:cxn>
                  <a:cxn ang="0">
                    <a:pos x="118" y="3"/>
                  </a:cxn>
                  <a:cxn ang="0">
                    <a:pos x="101" y="0"/>
                  </a:cxn>
                  <a:cxn ang="0">
                    <a:pos x="82" y="0"/>
                  </a:cxn>
                  <a:cxn ang="0">
                    <a:pos x="64" y="3"/>
                  </a:cxn>
                  <a:cxn ang="0">
                    <a:pos x="47" y="11"/>
                  </a:cxn>
                  <a:cxn ang="0">
                    <a:pos x="33" y="21"/>
                  </a:cxn>
                  <a:cxn ang="0">
                    <a:pos x="21" y="33"/>
                  </a:cxn>
                  <a:cxn ang="0">
                    <a:pos x="11" y="48"/>
                  </a:cxn>
                  <a:cxn ang="0">
                    <a:pos x="4" y="64"/>
                  </a:cxn>
                  <a:cxn ang="0">
                    <a:pos x="0" y="82"/>
                  </a:cxn>
                  <a:cxn ang="0">
                    <a:pos x="0" y="101"/>
                  </a:cxn>
                  <a:cxn ang="0">
                    <a:pos x="4" y="119"/>
                  </a:cxn>
                  <a:cxn ang="0">
                    <a:pos x="11" y="134"/>
                  </a:cxn>
                  <a:cxn ang="0">
                    <a:pos x="21" y="150"/>
                  </a:cxn>
                  <a:cxn ang="0">
                    <a:pos x="33" y="162"/>
                  </a:cxn>
                  <a:cxn ang="0">
                    <a:pos x="47" y="172"/>
                  </a:cxn>
                  <a:cxn ang="0">
                    <a:pos x="64" y="178"/>
                  </a:cxn>
                  <a:cxn ang="0">
                    <a:pos x="82" y="182"/>
                  </a:cxn>
                </a:cxnLst>
                <a:rect l="0" t="0" r="r" b="b"/>
                <a:pathLst>
                  <a:path w="183" h="182">
                    <a:moveTo>
                      <a:pt x="91" y="182"/>
                    </a:moveTo>
                    <a:lnTo>
                      <a:pt x="101" y="182"/>
                    </a:lnTo>
                    <a:lnTo>
                      <a:pt x="109" y="181"/>
                    </a:lnTo>
                    <a:lnTo>
                      <a:pt x="118" y="178"/>
                    </a:lnTo>
                    <a:lnTo>
                      <a:pt x="126" y="175"/>
                    </a:lnTo>
                    <a:lnTo>
                      <a:pt x="134" y="172"/>
                    </a:lnTo>
                    <a:lnTo>
                      <a:pt x="142" y="166"/>
                    </a:lnTo>
                    <a:lnTo>
                      <a:pt x="149" y="162"/>
                    </a:lnTo>
                    <a:lnTo>
                      <a:pt x="156" y="155"/>
                    </a:lnTo>
                    <a:lnTo>
                      <a:pt x="162" y="150"/>
                    </a:lnTo>
                    <a:lnTo>
                      <a:pt x="167" y="142"/>
                    </a:lnTo>
                    <a:lnTo>
                      <a:pt x="172" y="134"/>
                    </a:lnTo>
                    <a:lnTo>
                      <a:pt x="175" y="126"/>
                    </a:lnTo>
                    <a:lnTo>
                      <a:pt x="178" y="119"/>
                    </a:lnTo>
                    <a:lnTo>
                      <a:pt x="180" y="110"/>
                    </a:lnTo>
                    <a:lnTo>
                      <a:pt x="182" y="101"/>
                    </a:lnTo>
                    <a:lnTo>
                      <a:pt x="183" y="91"/>
                    </a:lnTo>
                    <a:lnTo>
                      <a:pt x="182" y="82"/>
                    </a:lnTo>
                    <a:lnTo>
                      <a:pt x="180" y="73"/>
                    </a:lnTo>
                    <a:lnTo>
                      <a:pt x="178" y="64"/>
                    </a:lnTo>
                    <a:lnTo>
                      <a:pt x="175" y="55"/>
                    </a:lnTo>
                    <a:lnTo>
                      <a:pt x="172" y="48"/>
                    </a:lnTo>
                    <a:lnTo>
                      <a:pt x="167" y="40"/>
                    </a:lnTo>
                    <a:lnTo>
                      <a:pt x="162" y="33"/>
                    </a:lnTo>
                    <a:lnTo>
                      <a:pt x="156" y="26"/>
                    </a:lnTo>
                    <a:lnTo>
                      <a:pt x="149" y="21"/>
                    </a:lnTo>
                    <a:lnTo>
                      <a:pt x="142" y="15"/>
                    </a:lnTo>
                    <a:lnTo>
                      <a:pt x="134" y="11"/>
                    </a:lnTo>
                    <a:lnTo>
                      <a:pt x="126" y="6"/>
                    </a:lnTo>
                    <a:lnTo>
                      <a:pt x="118" y="3"/>
                    </a:lnTo>
                    <a:lnTo>
                      <a:pt x="109" y="1"/>
                    </a:lnTo>
                    <a:lnTo>
                      <a:pt x="101" y="0"/>
                    </a:lnTo>
                    <a:lnTo>
                      <a:pt x="91" y="0"/>
                    </a:lnTo>
                    <a:lnTo>
                      <a:pt x="82" y="0"/>
                    </a:lnTo>
                    <a:lnTo>
                      <a:pt x="73" y="1"/>
                    </a:lnTo>
                    <a:lnTo>
                      <a:pt x="64" y="3"/>
                    </a:lnTo>
                    <a:lnTo>
                      <a:pt x="55" y="6"/>
                    </a:lnTo>
                    <a:lnTo>
                      <a:pt x="47" y="11"/>
                    </a:lnTo>
                    <a:lnTo>
                      <a:pt x="40" y="15"/>
                    </a:lnTo>
                    <a:lnTo>
                      <a:pt x="33" y="21"/>
                    </a:lnTo>
                    <a:lnTo>
                      <a:pt x="26" y="26"/>
                    </a:lnTo>
                    <a:lnTo>
                      <a:pt x="21" y="33"/>
                    </a:lnTo>
                    <a:lnTo>
                      <a:pt x="15" y="40"/>
                    </a:lnTo>
                    <a:lnTo>
                      <a:pt x="11" y="48"/>
                    </a:lnTo>
                    <a:lnTo>
                      <a:pt x="6" y="55"/>
                    </a:lnTo>
                    <a:lnTo>
                      <a:pt x="4" y="64"/>
                    </a:lnTo>
                    <a:lnTo>
                      <a:pt x="2" y="73"/>
                    </a:lnTo>
                    <a:lnTo>
                      <a:pt x="0" y="82"/>
                    </a:lnTo>
                    <a:lnTo>
                      <a:pt x="0" y="91"/>
                    </a:lnTo>
                    <a:lnTo>
                      <a:pt x="0" y="101"/>
                    </a:lnTo>
                    <a:lnTo>
                      <a:pt x="2" y="110"/>
                    </a:lnTo>
                    <a:lnTo>
                      <a:pt x="4" y="119"/>
                    </a:lnTo>
                    <a:lnTo>
                      <a:pt x="6" y="126"/>
                    </a:lnTo>
                    <a:lnTo>
                      <a:pt x="11" y="134"/>
                    </a:lnTo>
                    <a:lnTo>
                      <a:pt x="15" y="142"/>
                    </a:lnTo>
                    <a:lnTo>
                      <a:pt x="21" y="150"/>
                    </a:lnTo>
                    <a:lnTo>
                      <a:pt x="26" y="155"/>
                    </a:lnTo>
                    <a:lnTo>
                      <a:pt x="33" y="162"/>
                    </a:lnTo>
                    <a:lnTo>
                      <a:pt x="40" y="166"/>
                    </a:lnTo>
                    <a:lnTo>
                      <a:pt x="47" y="172"/>
                    </a:lnTo>
                    <a:lnTo>
                      <a:pt x="55" y="175"/>
                    </a:lnTo>
                    <a:lnTo>
                      <a:pt x="64" y="178"/>
                    </a:lnTo>
                    <a:lnTo>
                      <a:pt x="73" y="181"/>
                    </a:lnTo>
                    <a:lnTo>
                      <a:pt x="82" y="182"/>
                    </a:lnTo>
                    <a:lnTo>
                      <a:pt x="91" y="18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6" name="Freeform 106"/>
              <p:cNvSpPr>
                <a:spLocks/>
              </p:cNvSpPr>
              <p:nvPr/>
            </p:nvSpPr>
            <p:spPr bwMode="auto">
              <a:xfrm>
                <a:off x="12235265" y="2775899"/>
                <a:ext cx="203200" cy="33338"/>
              </a:xfrm>
              <a:custGeom>
                <a:avLst/>
                <a:gdLst/>
                <a:ahLst/>
                <a:cxnLst>
                  <a:cxn ang="0">
                    <a:pos x="1170" y="0"/>
                  </a:cxn>
                  <a:cxn ang="0">
                    <a:pos x="1192" y="2"/>
                  </a:cxn>
                  <a:cxn ang="0">
                    <a:pos x="1212" y="9"/>
                  </a:cxn>
                  <a:cxn ang="0">
                    <a:pos x="1231" y="19"/>
                  </a:cxn>
                  <a:cxn ang="0">
                    <a:pos x="1246" y="32"/>
                  </a:cxn>
                  <a:cxn ang="0">
                    <a:pos x="1259" y="48"/>
                  </a:cxn>
                  <a:cxn ang="0">
                    <a:pos x="1271" y="67"/>
                  </a:cxn>
                  <a:cxn ang="0">
                    <a:pos x="1276" y="87"/>
                  </a:cxn>
                  <a:cxn ang="0">
                    <a:pos x="1278" y="109"/>
                  </a:cxn>
                  <a:cxn ang="0">
                    <a:pos x="1276" y="131"/>
                  </a:cxn>
                  <a:cxn ang="0">
                    <a:pos x="1271" y="151"/>
                  </a:cxn>
                  <a:cxn ang="0">
                    <a:pos x="1259" y="170"/>
                  </a:cxn>
                  <a:cxn ang="0">
                    <a:pos x="1246" y="187"/>
                  </a:cxn>
                  <a:cxn ang="0">
                    <a:pos x="1231" y="200"/>
                  </a:cxn>
                  <a:cxn ang="0">
                    <a:pos x="1212" y="210"/>
                  </a:cxn>
                  <a:cxn ang="0">
                    <a:pos x="1192" y="215"/>
                  </a:cxn>
                  <a:cxn ang="0">
                    <a:pos x="1170" y="218"/>
                  </a:cxn>
                  <a:cxn ang="0">
                    <a:pos x="97" y="218"/>
                  </a:cxn>
                  <a:cxn ang="0">
                    <a:pos x="76" y="213"/>
                  </a:cxn>
                  <a:cxn ang="0">
                    <a:pos x="56" y="204"/>
                  </a:cxn>
                  <a:cxn ang="0">
                    <a:pos x="40" y="193"/>
                  </a:cxn>
                  <a:cxn ang="0">
                    <a:pos x="24" y="179"/>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2"/>
                    </a:lnTo>
                    <a:lnTo>
                      <a:pt x="1202" y="5"/>
                    </a:lnTo>
                    <a:lnTo>
                      <a:pt x="1212" y="9"/>
                    </a:lnTo>
                    <a:lnTo>
                      <a:pt x="1222" y="14"/>
                    </a:lnTo>
                    <a:lnTo>
                      <a:pt x="1231" y="19"/>
                    </a:lnTo>
                    <a:lnTo>
                      <a:pt x="1238" y="25"/>
                    </a:lnTo>
                    <a:lnTo>
                      <a:pt x="1246" y="32"/>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9"/>
                    </a:lnTo>
                    <a:lnTo>
                      <a:pt x="1246" y="187"/>
                    </a:lnTo>
                    <a:lnTo>
                      <a:pt x="1238" y="193"/>
                    </a:lnTo>
                    <a:lnTo>
                      <a:pt x="1231" y="200"/>
                    </a:lnTo>
                    <a:lnTo>
                      <a:pt x="1222" y="204"/>
                    </a:lnTo>
                    <a:lnTo>
                      <a:pt x="1212" y="210"/>
                    </a:lnTo>
                    <a:lnTo>
                      <a:pt x="1202" y="213"/>
                    </a:lnTo>
                    <a:lnTo>
                      <a:pt x="1192" y="215"/>
                    </a:lnTo>
                    <a:lnTo>
                      <a:pt x="1181" y="218"/>
                    </a:lnTo>
                    <a:lnTo>
                      <a:pt x="1170" y="218"/>
                    </a:lnTo>
                    <a:lnTo>
                      <a:pt x="108" y="218"/>
                    </a:lnTo>
                    <a:lnTo>
                      <a:pt x="97" y="218"/>
                    </a:lnTo>
                    <a:lnTo>
                      <a:pt x="86" y="215"/>
                    </a:lnTo>
                    <a:lnTo>
                      <a:pt x="76" y="213"/>
                    </a:lnTo>
                    <a:lnTo>
                      <a:pt x="66" y="210"/>
                    </a:lnTo>
                    <a:lnTo>
                      <a:pt x="56" y="204"/>
                    </a:lnTo>
                    <a:lnTo>
                      <a:pt x="47" y="200"/>
                    </a:lnTo>
                    <a:lnTo>
                      <a:pt x="40" y="193"/>
                    </a:lnTo>
                    <a:lnTo>
                      <a:pt x="32" y="187"/>
                    </a:lnTo>
                    <a:lnTo>
                      <a:pt x="24" y="179"/>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2"/>
                    </a:lnTo>
                    <a:lnTo>
                      <a:pt x="40" y="25"/>
                    </a:lnTo>
                    <a:lnTo>
                      <a:pt x="47" y="19"/>
                    </a:lnTo>
                    <a:lnTo>
                      <a:pt x="56" y="14"/>
                    </a:lnTo>
                    <a:lnTo>
                      <a:pt x="66" y="9"/>
                    </a:lnTo>
                    <a:lnTo>
                      <a:pt x="76" y="5"/>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7" name="Freeform 107"/>
              <p:cNvSpPr>
                <a:spLocks/>
              </p:cNvSpPr>
              <p:nvPr/>
            </p:nvSpPr>
            <p:spPr bwMode="auto">
              <a:xfrm>
                <a:off x="11619315" y="2775899"/>
                <a:ext cx="28575" cy="30163"/>
              </a:xfrm>
              <a:custGeom>
                <a:avLst/>
                <a:gdLst/>
                <a:ahLst/>
                <a:cxnLst>
                  <a:cxn ang="0">
                    <a:pos x="101" y="183"/>
                  </a:cxn>
                  <a:cxn ang="0">
                    <a:pos x="119" y="178"/>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1"/>
                  </a:cxn>
                  <a:cxn ang="0">
                    <a:pos x="82" y="1"/>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8"/>
                  </a:cxn>
                  <a:cxn ang="0">
                    <a:pos x="82" y="183"/>
                  </a:cxn>
                </a:cxnLst>
                <a:rect l="0" t="0" r="r" b="b"/>
                <a:pathLst>
                  <a:path w="183" h="183">
                    <a:moveTo>
                      <a:pt x="92" y="183"/>
                    </a:moveTo>
                    <a:lnTo>
                      <a:pt x="101" y="183"/>
                    </a:lnTo>
                    <a:lnTo>
                      <a:pt x="110" y="181"/>
                    </a:lnTo>
                    <a:lnTo>
                      <a:pt x="119" y="178"/>
                    </a:lnTo>
                    <a:lnTo>
                      <a:pt x="128" y="176"/>
                    </a:lnTo>
                    <a:lnTo>
                      <a:pt x="136" y="172"/>
                    </a:lnTo>
                    <a:lnTo>
                      <a:pt x="143" y="167"/>
                    </a:lnTo>
                    <a:lnTo>
                      <a:pt x="150" y="162"/>
                    </a:lnTo>
                    <a:lnTo>
                      <a:pt x="157" y="156"/>
                    </a:lnTo>
                    <a:lnTo>
                      <a:pt x="162" y="150"/>
                    </a:lnTo>
                    <a:lnTo>
                      <a:pt x="168" y="143"/>
                    </a:lnTo>
                    <a:lnTo>
                      <a:pt x="172" y="135"/>
                    </a:lnTo>
                    <a:lnTo>
                      <a:pt x="177" y="127"/>
                    </a:lnTo>
                    <a:lnTo>
                      <a:pt x="179" y="119"/>
                    </a:lnTo>
                    <a:lnTo>
                      <a:pt x="181" y="110"/>
                    </a:lnTo>
                    <a:lnTo>
                      <a:pt x="183" y="101"/>
                    </a:lnTo>
                    <a:lnTo>
                      <a:pt x="183" y="92"/>
                    </a:lnTo>
                    <a:lnTo>
                      <a:pt x="183" y="82"/>
                    </a:lnTo>
                    <a:lnTo>
                      <a:pt x="181" y="73"/>
                    </a:lnTo>
                    <a:lnTo>
                      <a:pt x="179" y="64"/>
                    </a:lnTo>
                    <a:lnTo>
                      <a:pt x="177" y="56"/>
                    </a:lnTo>
                    <a:lnTo>
                      <a:pt x="172" y="48"/>
                    </a:lnTo>
                    <a:lnTo>
                      <a:pt x="168" y="41"/>
                    </a:lnTo>
                    <a:lnTo>
                      <a:pt x="162" y="33"/>
                    </a:lnTo>
                    <a:lnTo>
                      <a:pt x="157" y="26"/>
                    </a:lnTo>
                    <a:lnTo>
                      <a:pt x="150" y="21"/>
                    </a:lnTo>
                    <a:lnTo>
                      <a:pt x="143" y="15"/>
                    </a:lnTo>
                    <a:lnTo>
                      <a:pt x="136" y="11"/>
                    </a:lnTo>
                    <a:lnTo>
                      <a:pt x="128" y="8"/>
                    </a:lnTo>
                    <a:lnTo>
                      <a:pt x="119" y="4"/>
                    </a:lnTo>
                    <a:lnTo>
                      <a:pt x="110" y="2"/>
                    </a:lnTo>
                    <a:lnTo>
                      <a:pt x="101" y="1"/>
                    </a:lnTo>
                    <a:lnTo>
                      <a:pt x="92" y="0"/>
                    </a:lnTo>
                    <a:lnTo>
                      <a:pt x="82" y="1"/>
                    </a:lnTo>
                    <a:lnTo>
                      <a:pt x="73" y="2"/>
                    </a:lnTo>
                    <a:lnTo>
                      <a:pt x="65" y="4"/>
                    </a:lnTo>
                    <a:lnTo>
                      <a:pt x="57" y="8"/>
                    </a:lnTo>
                    <a:lnTo>
                      <a:pt x="49" y="11"/>
                    </a:lnTo>
                    <a:lnTo>
                      <a:pt x="41" y="15"/>
                    </a:lnTo>
                    <a:lnTo>
                      <a:pt x="34" y="21"/>
                    </a:lnTo>
                    <a:lnTo>
                      <a:pt x="28" y="26"/>
                    </a:lnTo>
                    <a:lnTo>
                      <a:pt x="21" y="33"/>
                    </a:lnTo>
                    <a:lnTo>
                      <a:pt x="16" y="41"/>
                    </a:lnTo>
                    <a:lnTo>
                      <a:pt x="11" y="48"/>
                    </a:lnTo>
                    <a:lnTo>
                      <a:pt x="8" y="56"/>
                    </a:lnTo>
                    <a:lnTo>
                      <a:pt x="5" y="64"/>
                    </a:lnTo>
                    <a:lnTo>
                      <a:pt x="2" y="73"/>
                    </a:lnTo>
                    <a:lnTo>
                      <a:pt x="1" y="82"/>
                    </a:lnTo>
                    <a:lnTo>
                      <a:pt x="0" y="92"/>
                    </a:lnTo>
                    <a:lnTo>
                      <a:pt x="1" y="101"/>
                    </a:lnTo>
                    <a:lnTo>
                      <a:pt x="2" y="110"/>
                    </a:lnTo>
                    <a:lnTo>
                      <a:pt x="5" y="119"/>
                    </a:lnTo>
                    <a:lnTo>
                      <a:pt x="8" y="127"/>
                    </a:lnTo>
                    <a:lnTo>
                      <a:pt x="11" y="135"/>
                    </a:lnTo>
                    <a:lnTo>
                      <a:pt x="16" y="143"/>
                    </a:lnTo>
                    <a:lnTo>
                      <a:pt x="21" y="150"/>
                    </a:lnTo>
                    <a:lnTo>
                      <a:pt x="28" y="156"/>
                    </a:lnTo>
                    <a:lnTo>
                      <a:pt x="34" y="162"/>
                    </a:lnTo>
                    <a:lnTo>
                      <a:pt x="41" y="167"/>
                    </a:lnTo>
                    <a:lnTo>
                      <a:pt x="49" y="172"/>
                    </a:lnTo>
                    <a:lnTo>
                      <a:pt x="57" y="176"/>
                    </a:lnTo>
                    <a:lnTo>
                      <a:pt x="65" y="178"/>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8" name="Freeform 108"/>
              <p:cNvSpPr>
                <a:spLocks/>
              </p:cNvSpPr>
              <p:nvPr/>
            </p:nvSpPr>
            <p:spPr bwMode="auto">
              <a:xfrm>
                <a:off x="11659003" y="2775899"/>
                <a:ext cx="28575" cy="30163"/>
              </a:xfrm>
              <a:custGeom>
                <a:avLst/>
                <a:gdLst/>
                <a:ahLst/>
                <a:cxnLst>
                  <a:cxn ang="0">
                    <a:pos x="100" y="183"/>
                  </a:cxn>
                  <a:cxn ang="0">
                    <a:pos x="118" y="178"/>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1"/>
                  </a:cxn>
                  <a:cxn ang="0">
                    <a:pos x="81" y="1"/>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8"/>
                  </a:cxn>
                  <a:cxn ang="0">
                    <a:pos x="81" y="183"/>
                  </a:cxn>
                </a:cxnLst>
                <a:rect l="0" t="0" r="r" b="b"/>
                <a:pathLst>
                  <a:path w="182" h="183">
                    <a:moveTo>
                      <a:pt x="91" y="183"/>
                    </a:moveTo>
                    <a:lnTo>
                      <a:pt x="100" y="183"/>
                    </a:lnTo>
                    <a:lnTo>
                      <a:pt x="109" y="181"/>
                    </a:lnTo>
                    <a:lnTo>
                      <a:pt x="118" y="178"/>
                    </a:lnTo>
                    <a:lnTo>
                      <a:pt x="127" y="176"/>
                    </a:lnTo>
                    <a:lnTo>
                      <a:pt x="134" y="172"/>
                    </a:lnTo>
                    <a:lnTo>
                      <a:pt x="142" y="167"/>
                    </a:lnTo>
                    <a:lnTo>
                      <a:pt x="149" y="162"/>
                    </a:lnTo>
                    <a:lnTo>
                      <a:pt x="155" y="156"/>
                    </a:lnTo>
                    <a:lnTo>
                      <a:pt x="161" y="150"/>
                    </a:lnTo>
                    <a:lnTo>
                      <a:pt x="167"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7" y="41"/>
                    </a:lnTo>
                    <a:lnTo>
                      <a:pt x="161" y="33"/>
                    </a:lnTo>
                    <a:lnTo>
                      <a:pt x="155" y="26"/>
                    </a:lnTo>
                    <a:lnTo>
                      <a:pt x="149" y="21"/>
                    </a:lnTo>
                    <a:lnTo>
                      <a:pt x="142" y="15"/>
                    </a:lnTo>
                    <a:lnTo>
                      <a:pt x="134" y="11"/>
                    </a:lnTo>
                    <a:lnTo>
                      <a:pt x="127" y="8"/>
                    </a:lnTo>
                    <a:lnTo>
                      <a:pt x="118" y="4"/>
                    </a:lnTo>
                    <a:lnTo>
                      <a:pt x="109" y="2"/>
                    </a:lnTo>
                    <a:lnTo>
                      <a:pt x="100" y="1"/>
                    </a:lnTo>
                    <a:lnTo>
                      <a:pt x="91" y="0"/>
                    </a:lnTo>
                    <a:lnTo>
                      <a:pt x="81" y="1"/>
                    </a:lnTo>
                    <a:lnTo>
                      <a:pt x="72" y="2"/>
                    </a:lnTo>
                    <a:lnTo>
                      <a:pt x="63" y="4"/>
                    </a:lnTo>
                    <a:lnTo>
                      <a:pt x="56" y="8"/>
                    </a:lnTo>
                    <a:lnTo>
                      <a:pt x="48" y="11"/>
                    </a:lnTo>
                    <a:lnTo>
                      <a:pt x="40" y="15"/>
                    </a:lnTo>
                    <a:lnTo>
                      <a:pt x="32" y="21"/>
                    </a:lnTo>
                    <a:lnTo>
                      <a:pt x="27" y="26"/>
                    </a:lnTo>
                    <a:lnTo>
                      <a:pt x="20" y="33"/>
                    </a:lnTo>
                    <a:lnTo>
                      <a:pt x="16" y="41"/>
                    </a:lnTo>
                    <a:lnTo>
                      <a:pt x="10" y="48"/>
                    </a:lnTo>
                    <a:lnTo>
                      <a:pt x="7" y="56"/>
                    </a:lnTo>
                    <a:lnTo>
                      <a:pt x="4" y="64"/>
                    </a:lnTo>
                    <a:lnTo>
                      <a:pt x="1" y="73"/>
                    </a:lnTo>
                    <a:lnTo>
                      <a:pt x="0" y="82"/>
                    </a:lnTo>
                    <a:lnTo>
                      <a:pt x="0" y="92"/>
                    </a:lnTo>
                    <a:lnTo>
                      <a:pt x="0" y="101"/>
                    </a:lnTo>
                    <a:lnTo>
                      <a:pt x="1" y="110"/>
                    </a:lnTo>
                    <a:lnTo>
                      <a:pt x="4" y="119"/>
                    </a:lnTo>
                    <a:lnTo>
                      <a:pt x="7" y="127"/>
                    </a:lnTo>
                    <a:lnTo>
                      <a:pt x="10" y="135"/>
                    </a:lnTo>
                    <a:lnTo>
                      <a:pt x="16" y="143"/>
                    </a:lnTo>
                    <a:lnTo>
                      <a:pt x="20" y="150"/>
                    </a:lnTo>
                    <a:lnTo>
                      <a:pt x="27" y="156"/>
                    </a:lnTo>
                    <a:lnTo>
                      <a:pt x="32" y="162"/>
                    </a:lnTo>
                    <a:lnTo>
                      <a:pt x="40" y="167"/>
                    </a:lnTo>
                    <a:lnTo>
                      <a:pt x="48" y="172"/>
                    </a:lnTo>
                    <a:lnTo>
                      <a:pt x="56" y="176"/>
                    </a:lnTo>
                    <a:lnTo>
                      <a:pt x="63" y="178"/>
                    </a:lnTo>
                    <a:lnTo>
                      <a:pt x="72" y="181"/>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9" name="Freeform 109"/>
              <p:cNvSpPr>
                <a:spLocks/>
              </p:cNvSpPr>
              <p:nvPr/>
            </p:nvSpPr>
            <p:spPr bwMode="auto">
              <a:xfrm>
                <a:off x="11698690" y="2775899"/>
                <a:ext cx="30163" cy="30163"/>
              </a:xfrm>
              <a:custGeom>
                <a:avLst/>
                <a:gdLst/>
                <a:ahLst/>
                <a:cxnLst>
                  <a:cxn ang="0">
                    <a:pos x="100" y="183"/>
                  </a:cxn>
                  <a:cxn ang="0">
                    <a:pos x="118" y="178"/>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1"/>
                  </a:cxn>
                  <a:cxn ang="0">
                    <a:pos x="82" y="1"/>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8"/>
                  </a:cxn>
                  <a:cxn ang="0">
                    <a:pos x="82" y="183"/>
                  </a:cxn>
                </a:cxnLst>
                <a:rect l="0" t="0" r="r" b="b"/>
                <a:pathLst>
                  <a:path w="182" h="183">
                    <a:moveTo>
                      <a:pt x="91" y="183"/>
                    </a:moveTo>
                    <a:lnTo>
                      <a:pt x="100" y="183"/>
                    </a:lnTo>
                    <a:lnTo>
                      <a:pt x="110" y="181"/>
                    </a:lnTo>
                    <a:lnTo>
                      <a:pt x="118" y="178"/>
                    </a:lnTo>
                    <a:lnTo>
                      <a:pt x="126" y="176"/>
                    </a:lnTo>
                    <a:lnTo>
                      <a:pt x="134" y="172"/>
                    </a:lnTo>
                    <a:lnTo>
                      <a:pt x="142" y="167"/>
                    </a:lnTo>
                    <a:lnTo>
                      <a:pt x="149" y="162"/>
                    </a:lnTo>
                    <a:lnTo>
                      <a:pt x="155" y="156"/>
                    </a:lnTo>
                    <a:lnTo>
                      <a:pt x="162" y="150"/>
                    </a:lnTo>
                    <a:lnTo>
                      <a:pt x="166" y="143"/>
                    </a:lnTo>
                    <a:lnTo>
                      <a:pt x="171" y="135"/>
                    </a:lnTo>
                    <a:lnTo>
                      <a:pt x="175" y="127"/>
                    </a:lnTo>
                    <a:lnTo>
                      <a:pt x="179" y="119"/>
                    </a:lnTo>
                    <a:lnTo>
                      <a:pt x="181" y="110"/>
                    </a:lnTo>
                    <a:lnTo>
                      <a:pt x="182" y="101"/>
                    </a:lnTo>
                    <a:lnTo>
                      <a:pt x="182" y="92"/>
                    </a:lnTo>
                    <a:lnTo>
                      <a:pt x="182" y="82"/>
                    </a:lnTo>
                    <a:lnTo>
                      <a:pt x="181" y="73"/>
                    </a:lnTo>
                    <a:lnTo>
                      <a:pt x="179" y="64"/>
                    </a:lnTo>
                    <a:lnTo>
                      <a:pt x="175" y="56"/>
                    </a:lnTo>
                    <a:lnTo>
                      <a:pt x="171" y="48"/>
                    </a:lnTo>
                    <a:lnTo>
                      <a:pt x="166" y="41"/>
                    </a:lnTo>
                    <a:lnTo>
                      <a:pt x="162" y="33"/>
                    </a:lnTo>
                    <a:lnTo>
                      <a:pt x="155" y="26"/>
                    </a:lnTo>
                    <a:lnTo>
                      <a:pt x="149" y="21"/>
                    </a:lnTo>
                    <a:lnTo>
                      <a:pt x="142" y="15"/>
                    </a:lnTo>
                    <a:lnTo>
                      <a:pt x="134" y="11"/>
                    </a:lnTo>
                    <a:lnTo>
                      <a:pt x="126" y="8"/>
                    </a:lnTo>
                    <a:lnTo>
                      <a:pt x="118" y="4"/>
                    </a:lnTo>
                    <a:lnTo>
                      <a:pt x="110" y="2"/>
                    </a:lnTo>
                    <a:lnTo>
                      <a:pt x="100" y="1"/>
                    </a:lnTo>
                    <a:lnTo>
                      <a:pt x="91" y="0"/>
                    </a:lnTo>
                    <a:lnTo>
                      <a:pt x="82" y="1"/>
                    </a:lnTo>
                    <a:lnTo>
                      <a:pt x="72" y="2"/>
                    </a:lnTo>
                    <a:lnTo>
                      <a:pt x="64" y="4"/>
                    </a:lnTo>
                    <a:lnTo>
                      <a:pt x="55" y="8"/>
                    </a:lnTo>
                    <a:lnTo>
                      <a:pt x="48" y="11"/>
                    </a:lnTo>
                    <a:lnTo>
                      <a:pt x="40" y="15"/>
                    </a:lnTo>
                    <a:lnTo>
                      <a:pt x="33" y="21"/>
                    </a:lnTo>
                    <a:lnTo>
                      <a:pt x="27" y="26"/>
                    </a:lnTo>
                    <a:lnTo>
                      <a:pt x="20" y="33"/>
                    </a:lnTo>
                    <a:lnTo>
                      <a:pt x="16" y="41"/>
                    </a:lnTo>
                    <a:lnTo>
                      <a:pt x="11" y="48"/>
                    </a:lnTo>
                    <a:lnTo>
                      <a:pt x="7" y="56"/>
                    </a:lnTo>
                    <a:lnTo>
                      <a:pt x="3" y="64"/>
                    </a:lnTo>
                    <a:lnTo>
                      <a:pt x="1" y="73"/>
                    </a:lnTo>
                    <a:lnTo>
                      <a:pt x="0" y="82"/>
                    </a:lnTo>
                    <a:lnTo>
                      <a:pt x="0" y="92"/>
                    </a:lnTo>
                    <a:lnTo>
                      <a:pt x="0" y="101"/>
                    </a:lnTo>
                    <a:lnTo>
                      <a:pt x="1" y="110"/>
                    </a:lnTo>
                    <a:lnTo>
                      <a:pt x="3" y="119"/>
                    </a:lnTo>
                    <a:lnTo>
                      <a:pt x="7" y="127"/>
                    </a:lnTo>
                    <a:lnTo>
                      <a:pt x="11" y="135"/>
                    </a:lnTo>
                    <a:lnTo>
                      <a:pt x="16" y="143"/>
                    </a:lnTo>
                    <a:lnTo>
                      <a:pt x="20" y="150"/>
                    </a:lnTo>
                    <a:lnTo>
                      <a:pt x="27" y="156"/>
                    </a:lnTo>
                    <a:lnTo>
                      <a:pt x="33" y="162"/>
                    </a:lnTo>
                    <a:lnTo>
                      <a:pt x="40" y="167"/>
                    </a:lnTo>
                    <a:lnTo>
                      <a:pt x="48" y="172"/>
                    </a:lnTo>
                    <a:lnTo>
                      <a:pt x="55" y="176"/>
                    </a:lnTo>
                    <a:lnTo>
                      <a:pt x="64" y="178"/>
                    </a:lnTo>
                    <a:lnTo>
                      <a:pt x="72"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0" name="Freeform 110"/>
              <p:cNvSpPr>
                <a:spLocks/>
              </p:cNvSpPr>
              <p:nvPr/>
            </p:nvSpPr>
            <p:spPr bwMode="auto">
              <a:xfrm>
                <a:off x="11739965" y="2775899"/>
                <a:ext cx="28575" cy="30163"/>
              </a:xfrm>
              <a:custGeom>
                <a:avLst/>
                <a:gdLst/>
                <a:ahLst/>
                <a:cxnLst>
                  <a:cxn ang="0">
                    <a:pos x="101" y="183"/>
                  </a:cxn>
                  <a:cxn ang="0">
                    <a:pos x="118" y="178"/>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1"/>
                  </a:cxn>
                  <a:cxn ang="0">
                    <a:pos x="82" y="1"/>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8"/>
                  </a:cxn>
                  <a:cxn ang="0">
                    <a:pos x="82" y="183"/>
                  </a:cxn>
                </a:cxnLst>
                <a:rect l="0" t="0" r="r" b="b"/>
                <a:pathLst>
                  <a:path w="183" h="183">
                    <a:moveTo>
                      <a:pt x="91" y="183"/>
                    </a:moveTo>
                    <a:lnTo>
                      <a:pt x="101" y="183"/>
                    </a:lnTo>
                    <a:lnTo>
                      <a:pt x="110" y="181"/>
                    </a:lnTo>
                    <a:lnTo>
                      <a:pt x="118" y="178"/>
                    </a:lnTo>
                    <a:lnTo>
                      <a:pt x="126" y="176"/>
                    </a:lnTo>
                    <a:lnTo>
                      <a:pt x="134" y="172"/>
                    </a:lnTo>
                    <a:lnTo>
                      <a:pt x="142" y="167"/>
                    </a:lnTo>
                    <a:lnTo>
                      <a:pt x="148" y="162"/>
                    </a:lnTo>
                    <a:lnTo>
                      <a:pt x="155" y="156"/>
                    </a:lnTo>
                    <a:lnTo>
                      <a:pt x="162" y="150"/>
                    </a:lnTo>
                    <a:lnTo>
                      <a:pt x="166" y="143"/>
                    </a:lnTo>
                    <a:lnTo>
                      <a:pt x="172" y="135"/>
                    </a:lnTo>
                    <a:lnTo>
                      <a:pt x="175" y="127"/>
                    </a:lnTo>
                    <a:lnTo>
                      <a:pt x="178" y="119"/>
                    </a:lnTo>
                    <a:lnTo>
                      <a:pt x="181" y="110"/>
                    </a:lnTo>
                    <a:lnTo>
                      <a:pt x="182" y="101"/>
                    </a:lnTo>
                    <a:lnTo>
                      <a:pt x="183" y="92"/>
                    </a:lnTo>
                    <a:lnTo>
                      <a:pt x="182" y="82"/>
                    </a:lnTo>
                    <a:lnTo>
                      <a:pt x="181" y="73"/>
                    </a:lnTo>
                    <a:lnTo>
                      <a:pt x="178" y="64"/>
                    </a:lnTo>
                    <a:lnTo>
                      <a:pt x="175" y="56"/>
                    </a:lnTo>
                    <a:lnTo>
                      <a:pt x="172" y="48"/>
                    </a:lnTo>
                    <a:lnTo>
                      <a:pt x="166" y="41"/>
                    </a:lnTo>
                    <a:lnTo>
                      <a:pt x="162" y="33"/>
                    </a:lnTo>
                    <a:lnTo>
                      <a:pt x="155" y="26"/>
                    </a:lnTo>
                    <a:lnTo>
                      <a:pt x="148" y="21"/>
                    </a:lnTo>
                    <a:lnTo>
                      <a:pt x="142" y="15"/>
                    </a:lnTo>
                    <a:lnTo>
                      <a:pt x="134" y="11"/>
                    </a:lnTo>
                    <a:lnTo>
                      <a:pt x="126" y="8"/>
                    </a:lnTo>
                    <a:lnTo>
                      <a:pt x="118" y="4"/>
                    </a:lnTo>
                    <a:lnTo>
                      <a:pt x="110" y="2"/>
                    </a:lnTo>
                    <a:lnTo>
                      <a:pt x="101" y="1"/>
                    </a:lnTo>
                    <a:lnTo>
                      <a:pt x="91" y="0"/>
                    </a:lnTo>
                    <a:lnTo>
                      <a:pt x="82" y="1"/>
                    </a:lnTo>
                    <a:lnTo>
                      <a:pt x="73" y="2"/>
                    </a:lnTo>
                    <a:lnTo>
                      <a:pt x="64" y="4"/>
                    </a:lnTo>
                    <a:lnTo>
                      <a:pt x="55" y="8"/>
                    </a:lnTo>
                    <a:lnTo>
                      <a:pt x="48" y="11"/>
                    </a:lnTo>
                    <a:lnTo>
                      <a:pt x="40" y="15"/>
                    </a:lnTo>
                    <a:lnTo>
                      <a:pt x="33" y="21"/>
                    </a:lnTo>
                    <a:lnTo>
                      <a:pt x="26" y="26"/>
                    </a:lnTo>
                    <a:lnTo>
                      <a:pt x="21" y="33"/>
                    </a:lnTo>
                    <a:lnTo>
                      <a:pt x="15" y="41"/>
                    </a:lnTo>
                    <a:lnTo>
                      <a:pt x="11" y="48"/>
                    </a:lnTo>
                    <a:lnTo>
                      <a:pt x="6" y="56"/>
                    </a:lnTo>
                    <a:lnTo>
                      <a:pt x="3" y="64"/>
                    </a:lnTo>
                    <a:lnTo>
                      <a:pt x="1" y="73"/>
                    </a:lnTo>
                    <a:lnTo>
                      <a:pt x="0" y="82"/>
                    </a:lnTo>
                    <a:lnTo>
                      <a:pt x="0" y="92"/>
                    </a:lnTo>
                    <a:lnTo>
                      <a:pt x="0" y="101"/>
                    </a:lnTo>
                    <a:lnTo>
                      <a:pt x="1" y="110"/>
                    </a:lnTo>
                    <a:lnTo>
                      <a:pt x="3" y="119"/>
                    </a:lnTo>
                    <a:lnTo>
                      <a:pt x="6" y="127"/>
                    </a:lnTo>
                    <a:lnTo>
                      <a:pt x="11" y="135"/>
                    </a:lnTo>
                    <a:lnTo>
                      <a:pt x="15" y="143"/>
                    </a:lnTo>
                    <a:lnTo>
                      <a:pt x="21" y="150"/>
                    </a:lnTo>
                    <a:lnTo>
                      <a:pt x="26" y="156"/>
                    </a:lnTo>
                    <a:lnTo>
                      <a:pt x="33" y="162"/>
                    </a:lnTo>
                    <a:lnTo>
                      <a:pt x="40" y="167"/>
                    </a:lnTo>
                    <a:lnTo>
                      <a:pt x="48"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1" name="Freeform 111"/>
              <p:cNvSpPr>
                <a:spLocks/>
              </p:cNvSpPr>
              <p:nvPr/>
            </p:nvSpPr>
            <p:spPr bwMode="auto">
              <a:xfrm>
                <a:off x="11779653" y="2775899"/>
                <a:ext cx="28575" cy="30163"/>
              </a:xfrm>
              <a:custGeom>
                <a:avLst/>
                <a:gdLst/>
                <a:ahLst/>
                <a:cxnLst>
                  <a:cxn ang="0">
                    <a:pos x="101" y="183"/>
                  </a:cxn>
                  <a:cxn ang="0">
                    <a:pos x="118" y="178"/>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1"/>
                  </a:cxn>
                  <a:cxn ang="0">
                    <a:pos x="82" y="1"/>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8"/>
                  </a:cxn>
                  <a:cxn ang="0">
                    <a:pos x="82" y="183"/>
                  </a:cxn>
                </a:cxnLst>
                <a:rect l="0" t="0" r="r" b="b"/>
                <a:pathLst>
                  <a:path w="183" h="183">
                    <a:moveTo>
                      <a:pt x="91" y="183"/>
                    </a:moveTo>
                    <a:lnTo>
                      <a:pt x="101" y="183"/>
                    </a:lnTo>
                    <a:lnTo>
                      <a:pt x="109" y="181"/>
                    </a:lnTo>
                    <a:lnTo>
                      <a:pt x="118" y="178"/>
                    </a:lnTo>
                    <a:lnTo>
                      <a:pt x="126" y="176"/>
                    </a:lnTo>
                    <a:lnTo>
                      <a:pt x="134" y="172"/>
                    </a:lnTo>
                    <a:lnTo>
                      <a:pt x="142" y="167"/>
                    </a:lnTo>
                    <a:lnTo>
                      <a:pt x="149" y="162"/>
                    </a:lnTo>
                    <a:lnTo>
                      <a:pt x="156" y="156"/>
                    </a:lnTo>
                    <a:lnTo>
                      <a:pt x="162" y="150"/>
                    </a:lnTo>
                    <a:lnTo>
                      <a:pt x="167" y="143"/>
                    </a:lnTo>
                    <a:lnTo>
                      <a:pt x="172" y="135"/>
                    </a:lnTo>
                    <a:lnTo>
                      <a:pt x="175" y="127"/>
                    </a:lnTo>
                    <a:lnTo>
                      <a:pt x="178" y="119"/>
                    </a:lnTo>
                    <a:lnTo>
                      <a:pt x="180" y="110"/>
                    </a:lnTo>
                    <a:lnTo>
                      <a:pt x="182" y="101"/>
                    </a:lnTo>
                    <a:lnTo>
                      <a:pt x="183" y="92"/>
                    </a:lnTo>
                    <a:lnTo>
                      <a:pt x="182" y="82"/>
                    </a:lnTo>
                    <a:lnTo>
                      <a:pt x="180" y="73"/>
                    </a:lnTo>
                    <a:lnTo>
                      <a:pt x="178" y="64"/>
                    </a:lnTo>
                    <a:lnTo>
                      <a:pt x="175" y="56"/>
                    </a:lnTo>
                    <a:lnTo>
                      <a:pt x="172" y="48"/>
                    </a:lnTo>
                    <a:lnTo>
                      <a:pt x="167" y="41"/>
                    </a:lnTo>
                    <a:lnTo>
                      <a:pt x="162" y="33"/>
                    </a:lnTo>
                    <a:lnTo>
                      <a:pt x="156" y="26"/>
                    </a:lnTo>
                    <a:lnTo>
                      <a:pt x="149" y="21"/>
                    </a:lnTo>
                    <a:lnTo>
                      <a:pt x="142" y="15"/>
                    </a:lnTo>
                    <a:lnTo>
                      <a:pt x="134" y="11"/>
                    </a:lnTo>
                    <a:lnTo>
                      <a:pt x="126" y="8"/>
                    </a:lnTo>
                    <a:lnTo>
                      <a:pt x="118" y="4"/>
                    </a:lnTo>
                    <a:lnTo>
                      <a:pt x="109" y="2"/>
                    </a:lnTo>
                    <a:lnTo>
                      <a:pt x="101" y="1"/>
                    </a:lnTo>
                    <a:lnTo>
                      <a:pt x="91" y="0"/>
                    </a:lnTo>
                    <a:lnTo>
                      <a:pt x="82" y="1"/>
                    </a:lnTo>
                    <a:lnTo>
                      <a:pt x="73" y="2"/>
                    </a:lnTo>
                    <a:lnTo>
                      <a:pt x="64" y="4"/>
                    </a:lnTo>
                    <a:lnTo>
                      <a:pt x="55" y="8"/>
                    </a:lnTo>
                    <a:lnTo>
                      <a:pt x="47" y="11"/>
                    </a:lnTo>
                    <a:lnTo>
                      <a:pt x="40" y="15"/>
                    </a:lnTo>
                    <a:lnTo>
                      <a:pt x="33" y="21"/>
                    </a:lnTo>
                    <a:lnTo>
                      <a:pt x="26" y="26"/>
                    </a:lnTo>
                    <a:lnTo>
                      <a:pt x="21" y="33"/>
                    </a:lnTo>
                    <a:lnTo>
                      <a:pt x="15" y="41"/>
                    </a:lnTo>
                    <a:lnTo>
                      <a:pt x="11" y="48"/>
                    </a:lnTo>
                    <a:lnTo>
                      <a:pt x="6" y="56"/>
                    </a:lnTo>
                    <a:lnTo>
                      <a:pt x="4" y="64"/>
                    </a:lnTo>
                    <a:lnTo>
                      <a:pt x="2" y="73"/>
                    </a:lnTo>
                    <a:lnTo>
                      <a:pt x="0" y="82"/>
                    </a:lnTo>
                    <a:lnTo>
                      <a:pt x="0" y="92"/>
                    </a:lnTo>
                    <a:lnTo>
                      <a:pt x="0" y="101"/>
                    </a:lnTo>
                    <a:lnTo>
                      <a:pt x="2" y="110"/>
                    </a:lnTo>
                    <a:lnTo>
                      <a:pt x="4" y="119"/>
                    </a:lnTo>
                    <a:lnTo>
                      <a:pt x="6" y="127"/>
                    </a:lnTo>
                    <a:lnTo>
                      <a:pt x="11" y="135"/>
                    </a:lnTo>
                    <a:lnTo>
                      <a:pt x="15" y="143"/>
                    </a:lnTo>
                    <a:lnTo>
                      <a:pt x="21" y="150"/>
                    </a:lnTo>
                    <a:lnTo>
                      <a:pt x="26" y="156"/>
                    </a:lnTo>
                    <a:lnTo>
                      <a:pt x="33" y="162"/>
                    </a:lnTo>
                    <a:lnTo>
                      <a:pt x="40" y="167"/>
                    </a:lnTo>
                    <a:lnTo>
                      <a:pt x="47" y="172"/>
                    </a:lnTo>
                    <a:lnTo>
                      <a:pt x="55" y="176"/>
                    </a:lnTo>
                    <a:lnTo>
                      <a:pt x="64" y="178"/>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2" name="Freeform 112"/>
              <p:cNvSpPr>
                <a:spLocks/>
              </p:cNvSpPr>
              <p:nvPr/>
            </p:nvSpPr>
            <p:spPr bwMode="auto">
              <a:xfrm>
                <a:off x="12235265" y="2963224"/>
                <a:ext cx="203200" cy="34925"/>
              </a:xfrm>
              <a:custGeom>
                <a:avLst/>
                <a:gdLst/>
                <a:ahLst/>
                <a:cxnLst>
                  <a:cxn ang="0">
                    <a:pos x="1170" y="0"/>
                  </a:cxn>
                  <a:cxn ang="0">
                    <a:pos x="1192" y="2"/>
                  </a:cxn>
                  <a:cxn ang="0">
                    <a:pos x="1212" y="9"/>
                  </a:cxn>
                  <a:cxn ang="0">
                    <a:pos x="1231" y="19"/>
                  </a:cxn>
                  <a:cxn ang="0">
                    <a:pos x="1246" y="32"/>
                  </a:cxn>
                  <a:cxn ang="0">
                    <a:pos x="1259" y="48"/>
                  </a:cxn>
                  <a:cxn ang="0">
                    <a:pos x="1271" y="66"/>
                  </a:cxn>
                  <a:cxn ang="0">
                    <a:pos x="1276" y="86"/>
                  </a:cxn>
                  <a:cxn ang="0">
                    <a:pos x="1278" y="109"/>
                  </a:cxn>
                  <a:cxn ang="0">
                    <a:pos x="1276" y="131"/>
                  </a:cxn>
                  <a:cxn ang="0">
                    <a:pos x="1271" y="151"/>
                  </a:cxn>
                  <a:cxn ang="0">
                    <a:pos x="1259" y="170"/>
                  </a:cxn>
                  <a:cxn ang="0">
                    <a:pos x="1246" y="185"/>
                  </a:cxn>
                  <a:cxn ang="0">
                    <a:pos x="1231" y="198"/>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7"/>
                  </a:cxn>
                  <a:cxn ang="0">
                    <a:pos x="4" y="76"/>
                  </a:cxn>
                  <a:cxn ang="0">
                    <a:pos x="13" y="56"/>
                  </a:cxn>
                  <a:cxn ang="0">
                    <a:pos x="24" y="40"/>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9"/>
                    </a:lnTo>
                    <a:lnTo>
                      <a:pt x="1222" y="13"/>
                    </a:lnTo>
                    <a:lnTo>
                      <a:pt x="1231" y="19"/>
                    </a:lnTo>
                    <a:lnTo>
                      <a:pt x="1238" y="24"/>
                    </a:lnTo>
                    <a:lnTo>
                      <a:pt x="1246" y="32"/>
                    </a:lnTo>
                    <a:lnTo>
                      <a:pt x="1254" y="40"/>
                    </a:lnTo>
                    <a:lnTo>
                      <a:pt x="1259" y="48"/>
                    </a:lnTo>
                    <a:lnTo>
                      <a:pt x="1265" y="56"/>
                    </a:lnTo>
                    <a:lnTo>
                      <a:pt x="1271" y="66"/>
                    </a:lnTo>
                    <a:lnTo>
                      <a:pt x="1274" y="76"/>
                    </a:lnTo>
                    <a:lnTo>
                      <a:pt x="1276" y="86"/>
                    </a:lnTo>
                    <a:lnTo>
                      <a:pt x="1278" y="97"/>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8"/>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8"/>
                    </a:lnTo>
                    <a:lnTo>
                      <a:pt x="40" y="193"/>
                    </a:lnTo>
                    <a:lnTo>
                      <a:pt x="32" y="185"/>
                    </a:lnTo>
                    <a:lnTo>
                      <a:pt x="24" y="177"/>
                    </a:lnTo>
                    <a:lnTo>
                      <a:pt x="19" y="170"/>
                    </a:lnTo>
                    <a:lnTo>
                      <a:pt x="13" y="161"/>
                    </a:lnTo>
                    <a:lnTo>
                      <a:pt x="9" y="151"/>
                    </a:lnTo>
                    <a:lnTo>
                      <a:pt x="4" y="141"/>
                    </a:lnTo>
                    <a:lnTo>
                      <a:pt x="2" y="131"/>
                    </a:lnTo>
                    <a:lnTo>
                      <a:pt x="0" y="120"/>
                    </a:lnTo>
                    <a:lnTo>
                      <a:pt x="0" y="109"/>
                    </a:lnTo>
                    <a:lnTo>
                      <a:pt x="0" y="97"/>
                    </a:lnTo>
                    <a:lnTo>
                      <a:pt x="2" y="86"/>
                    </a:lnTo>
                    <a:lnTo>
                      <a:pt x="4" y="76"/>
                    </a:lnTo>
                    <a:lnTo>
                      <a:pt x="9" y="66"/>
                    </a:lnTo>
                    <a:lnTo>
                      <a:pt x="13" y="56"/>
                    </a:lnTo>
                    <a:lnTo>
                      <a:pt x="19" y="48"/>
                    </a:lnTo>
                    <a:lnTo>
                      <a:pt x="24" y="40"/>
                    </a:lnTo>
                    <a:lnTo>
                      <a:pt x="32" y="32"/>
                    </a:lnTo>
                    <a:lnTo>
                      <a:pt x="40" y="24"/>
                    </a:lnTo>
                    <a:lnTo>
                      <a:pt x="47" y="19"/>
                    </a:lnTo>
                    <a:lnTo>
                      <a:pt x="56" y="13"/>
                    </a:lnTo>
                    <a:lnTo>
                      <a:pt x="66" y="9"/>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3" name="Freeform 113"/>
              <p:cNvSpPr>
                <a:spLocks/>
              </p:cNvSpPr>
              <p:nvPr/>
            </p:nvSpPr>
            <p:spPr bwMode="auto">
              <a:xfrm>
                <a:off x="11619315" y="2964812"/>
                <a:ext cx="28575" cy="28575"/>
              </a:xfrm>
              <a:custGeom>
                <a:avLst/>
                <a:gdLst/>
                <a:ahLst/>
                <a:cxnLst>
                  <a:cxn ang="0">
                    <a:pos x="101" y="182"/>
                  </a:cxn>
                  <a:cxn ang="0">
                    <a:pos x="119" y="179"/>
                  </a:cxn>
                  <a:cxn ang="0">
                    <a:pos x="136" y="172"/>
                  </a:cxn>
                  <a:cxn ang="0">
                    <a:pos x="150" y="162"/>
                  </a:cxn>
                  <a:cxn ang="0">
                    <a:pos x="162" y="150"/>
                  </a:cxn>
                  <a:cxn ang="0">
                    <a:pos x="172" y="136"/>
                  </a:cxn>
                  <a:cxn ang="0">
                    <a:pos x="179" y="119"/>
                  </a:cxn>
                  <a:cxn ang="0">
                    <a:pos x="183" y="101"/>
                  </a:cxn>
                  <a:cxn ang="0">
                    <a:pos x="183" y="83"/>
                  </a:cxn>
                  <a:cxn ang="0">
                    <a:pos x="179" y="65"/>
                  </a:cxn>
                  <a:cxn ang="0">
                    <a:pos x="172" y="48"/>
                  </a:cxn>
                  <a:cxn ang="0">
                    <a:pos x="162" y="34"/>
                  </a:cxn>
                  <a:cxn ang="0">
                    <a:pos x="150" y="22"/>
                  </a:cxn>
                  <a:cxn ang="0">
                    <a:pos x="136" y="12"/>
                  </a:cxn>
                  <a:cxn ang="0">
                    <a:pos x="119" y="5"/>
                  </a:cxn>
                  <a:cxn ang="0">
                    <a:pos x="101" y="2"/>
                  </a:cxn>
                  <a:cxn ang="0">
                    <a:pos x="82" y="2"/>
                  </a:cxn>
                  <a:cxn ang="0">
                    <a:pos x="65" y="5"/>
                  </a:cxn>
                  <a:cxn ang="0">
                    <a:pos x="49" y="12"/>
                  </a:cxn>
                  <a:cxn ang="0">
                    <a:pos x="34" y="22"/>
                  </a:cxn>
                  <a:cxn ang="0">
                    <a:pos x="21" y="34"/>
                  </a:cxn>
                  <a:cxn ang="0">
                    <a:pos x="11" y="48"/>
                  </a:cxn>
                  <a:cxn ang="0">
                    <a:pos x="5" y="65"/>
                  </a:cxn>
                  <a:cxn ang="0">
                    <a:pos x="1" y="83"/>
                  </a:cxn>
                  <a:cxn ang="0">
                    <a:pos x="1" y="101"/>
                  </a:cxn>
                  <a:cxn ang="0">
                    <a:pos x="5" y="119"/>
                  </a:cxn>
                  <a:cxn ang="0">
                    <a:pos x="11" y="136"/>
                  </a:cxn>
                  <a:cxn ang="0">
                    <a:pos x="21" y="150"/>
                  </a:cxn>
                  <a:cxn ang="0">
                    <a:pos x="34" y="162"/>
                  </a:cxn>
                  <a:cxn ang="0">
                    <a:pos x="49" y="172"/>
                  </a:cxn>
                  <a:cxn ang="0">
                    <a:pos x="65" y="179"/>
                  </a:cxn>
                  <a:cxn ang="0">
                    <a:pos x="82" y="182"/>
                  </a:cxn>
                </a:cxnLst>
                <a:rect l="0" t="0" r="r" b="b"/>
                <a:pathLst>
                  <a:path w="183" h="184">
                    <a:moveTo>
                      <a:pt x="92" y="184"/>
                    </a:moveTo>
                    <a:lnTo>
                      <a:pt x="101" y="182"/>
                    </a:lnTo>
                    <a:lnTo>
                      <a:pt x="110" y="181"/>
                    </a:lnTo>
                    <a:lnTo>
                      <a:pt x="119" y="179"/>
                    </a:lnTo>
                    <a:lnTo>
                      <a:pt x="128" y="176"/>
                    </a:lnTo>
                    <a:lnTo>
                      <a:pt x="136" y="172"/>
                    </a:lnTo>
                    <a:lnTo>
                      <a:pt x="143" y="168"/>
                    </a:lnTo>
                    <a:lnTo>
                      <a:pt x="150" y="162"/>
                    </a:lnTo>
                    <a:lnTo>
                      <a:pt x="157" y="157"/>
                    </a:lnTo>
                    <a:lnTo>
                      <a:pt x="162" y="150"/>
                    </a:lnTo>
                    <a:lnTo>
                      <a:pt x="168" y="144"/>
                    </a:lnTo>
                    <a:lnTo>
                      <a:pt x="172" y="136"/>
                    </a:lnTo>
                    <a:lnTo>
                      <a:pt x="177" y="128"/>
                    </a:lnTo>
                    <a:lnTo>
                      <a:pt x="179" y="119"/>
                    </a:lnTo>
                    <a:lnTo>
                      <a:pt x="181" y="110"/>
                    </a:lnTo>
                    <a:lnTo>
                      <a:pt x="183" y="101"/>
                    </a:lnTo>
                    <a:lnTo>
                      <a:pt x="183" y="93"/>
                    </a:lnTo>
                    <a:lnTo>
                      <a:pt x="183" y="83"/>
                    </a:lnTo>
                    <a:lnTo>
                      <a:pt x="181" y="74"/>
                    </a:lnTo>
                    <a:lnTo>
                      <a:pt x="179" y="65"/>
                    </a:lnTo>
                    <a:lnTo>
                      <a:pt x="177" y="57"/>
                    </a:lnTo>
                    <a:lnTo>
                      <a:pt x="172" y="48"/>
                    </a:lnTo>
                    <a:lnTo>
                      <a:pt x="168" y="42"/>
                    </a:lnTo>
                    <a:lnTo>
                      <a:pt x="162" y="34"/>
                    </a:lnTo>
                    <a:lnTo>
                      <a:pt x="157" y="27"/>
                    </a:lnTo>
                    <a:lnTo>
                      <a:pt x="150" y="22"/>
                    </a:lnTo>
                    <a:lnTo>
                      <a:pt x="143" y="16"/>
                    </a:lnTo>
                    <a:lnTo>
                      <a:pt x="136" y="12"/>
                    </a:lnTo>
                    <a:lnTo>
                      <a:pt x="128" y="8"/>
                    </a:lnTo>
                    <a:lnTo>
                      <a:pt x="119" y="5"/>
                    </a:lnTo>
                    <a:lnTo>
                      <a:pt x="110" y="3"/>
                    </a:lnTo>
                    <a:lnTo>
                      <a:pt x="101" y="2"/>
                    </a:lnTo>
                    <a:lnTo>
                      <a:pt x="92" y="0"/>
                    </a:lnTo>
                    <a:lnTo>
                      <a:pt x="82" y="2"/>
                    </a:lnTo>
                    <a:lnTo>
                      <a:pt x="73" y="3"/>
                    </a:lnTo>
                    <a:lnTo>
                      <a:pt x="65" y="5"/>
                    </a:lnTo>
                    <a:lnTo>
                      <a:pt x="57" y="8"/>
                    </a:lnTo>
                    <a:lnTo>
                      <a:pt x="49" y="12"/>
                    </a:lnTo>
                    <a:lnTo>
                      <a:pt x="41" y="16"/>
                    </a:lnTo>
                    <a:lnTo>
                      <a:pt x="34" y="22"/>
                    </a:lnTo>
                    <a:lnTo>
                      <a:pt x="28" y="27"/>
                    </a:lnTo>
                    <a:lnTo>
                      <a:pt x="21" y="34"/>
                    </a:lnTo>
                    <a:lnTo>
                      <a:pt x="16" y="42"/>
                    </a:lnTo>
                    <a:lnTo>
                      <a:pt x="11" y="48"/>
                    </a:lnTo>
                    <a:lnTo>
                      <a:pt x="8" y="57"/>
                    </a:lnTo>
                    <a:lnTo>
                      <a:pt x="5" y="65"/>
                    </a:lnTo>
                    <a:lnTo>
                      <a:pt x="2" y="74"/>
                    </a:lnTo>
                    <a:lnTo>
                      <a:pt x="1" y="83"/>
                    </a:lnTo>
                    <a:lnTo>
                      <a:pt x="0" y="93"/>
                    </a:lnTo>
                    <a:lnTo>
                      <a:pt x="1" y="101"/>
                    </a:lnTo>
                    <a:lnTo>
                      <a:pt x="2" y="110"/>
                    </a:lnTo>
                    <a:lnTo>
                      <a:pt x="5" y="119"/>
                    </a:lnTo>
                    <a:lnTo>
                      <a:pt x="8" y="128"/>
                    </a:lnTo>
                    <a:lnTo>
                      <a:pt x="11" y="136"/>
                    </a:lnTo>
                    <a:lnTo>
                      <a:pt x="16" y="144"/>
                    </a:lnTo>
                    <a:lnTo>
                      <a:pt x="21" y="150"/>
                    </a:lnTo>
                    <a:lnTo>
                      <a:pt x="28" y="157"/>
                    </a:lnTo>
                    <a:lnTo>
                      <a:pt x="34" y="162"/>
                    </a:lnTo>
                    <a:lnTo>
                      <a:pt x="41" y="168"/>
                    </a:lnTo>
                    <a:lnTo>
                      <a:pt x="49" y="172"/>
                    </a:lnTo>
                    <a:lnTo>
                      <a:pt x="57" y="176"/>
                    </a:lnTo>
                    <a:lnTo>
                      <a:pt x="65" y="179"/>
                    </a:lnTo>
                    <a:lnTo>
                      <a:pt x="73" y="181"/>
                    </a:lnTo>
                    <a:lnTo>
                      <a:pt x="82" y="182"/>
                    </a:lnTo>
                    <a:lnTo>
                      <a:pt x="92"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 name="Freeform 114"/>
              <p:cNvSpPr>
                <a:spLocks/>
              </p:cNvSpPr>
              <p:nvPr/>
            </p:nvSpPr>
            <p:spPr bwMode="auto">
              <a:xfrm>
                <a:off x="11659003" y="2964812"/>
                <a:ext cx="28575" cy="28575"/>
              </a:xfrm>
              <a:custGeom>
                <a:avLst/>
                <a:gdLst/>
                <a:ahLst/>
                <a:cxnLst>
                  <a:cxn ang="0">
                    <a:pos x="100" y="182"/>
                  </a:cxn>
                  <a:cxn ang="0">
                    <a:pos x="118" y="179"/>
                  </a:cxn>
                  <a:cxn ang="0">
                    <a:pos x="134" y="172"/>
                  </a:cxn>
                  <a:cxn ang="0">
                    <a:pos x="149" y="162"/>
                  </a:cxn>
                  <a:cxn ang="0">
                    <a:pos x="161" y="150"/>
                  </a:cxn>
                  <a:cxn ang="0">
                    <a:pos x="171" y="136"/>
                  </a:cxn>
                  <a:cxn ang="0">
                    <a:pos x="179" y="119"/>
                  </a:cxn>
                  <a:cxn ang="0">
                    <a:pos x="182" y="101"/>
                  </a:cxn>
                  <a:cxn ang="0">
                    <a:pos x="182" y="83"/>
                  </a:cxn>
                  <a:cxn ang="0">
                    <a:pos x="179" y="65"/>
                  </a:cxn>
                  <a:cxn ang="0">
                    <a:pos x="171" y="48"/>
                  </a:cxn>
                  <a:cxn ang="0">
                    <a:pos x="161" y="34"/>
                  </a:cxn>
                  <a:cxn ang="0">
                    <a:pos x="149" y="22"/>
                  </a:cxn>
                  <a:cxn ang="0">
                    <a:pos x="134" y="12"/>
                  </a:cxn>
                  <a:cxn ang="0">
                    <a:pos x="118" y="5"/>
                  </a:cxn>
                  <a:cxn ang="0">
                    <a:pos x="100" y="2"/>
                  </a:cxn>
                  <a:cxn ang="0">
                    <a:pos x="81" y="2"/>
                  </a:cxn>
                  <a:cxn ang="0">
                    <a:pos x="63" y="5"/>
                  </a:cxn>
                  <a:cxn ang="0">
                    <a:pos x="48" y="12"/>
                  </a:cxn>
                  <a:cxn ang="0">
                    <a:pos x="32" y="22"/>
                  </a:cxn>
                  <a:cxn ang="0">
                    <a:pos x="20" y="34"/>
                  </a:cxn>
                  <a:cxn ang="0">
                    <a:pos x="10" y="48"/>
                  </a:cxn>
                  <a:cxn ang="0">
                    <a:pos x="4" y="65"/>
                  </a:cxn>
                  <a:cxn ang="0">
                    <a:pos x="0" y="83"/>
                  </a:cxn>
                  <a:cxn ang="0">
                    <a:pos x="0" y="101"/>
                  </a:cxn>
                  <a:cxn ang="0">
                    <a:pos x="4" y="119"/>
                  </a:cxn>
                  <a:cxn ang="0">
                    <a:pos x="10" y="136"/>
                  </a:cxn>
                  <a:cxn ang="0">
                    <a:pos x="20" y="150"/>
                  </a:cxn>
                  <a:cxn ang="0">
                    <a:pos x="32" y="162"/>
                  </a:cxn>
                  <a:cxn ang="0">
                    <a:pos x="48" y="172"/>
                  </a:cxn>
                  <a:cxn ang="0">
                    <a:pos x="63" y="179"/>
                  </a:cxn>
                  <a:cxn ang="0">
                    <a:pos x="81" y="182"/>
                  </a:cxn>
                </a:cxnLst>
                <a:rect l="0" t="0" r="r" b="b"/>
                <a:pathLst>
                  <a:path w="182" h="184">
                    <a:moveTo>
                      <a:pt x="91" y="184"/>
                    </a:moveTo>
                    <a:lnTo>
                      <a:pt x="100" y="182"/>
                    </a:lnTo>
                    <a:lnTo>
                      <a:pt x="109" y="181"/>
                    </a:lnTo>
                    <a:lnTo>
                      <a:pt x="118" y="179"/>
                    </a:lnTo>
                    <a:lnTo>
                      <a:pt x="127" y="176"/>
                    </a:lnTo>
                    <a:lnTo>
                      <a:pt x="134" y="172"/>
                    </a:lnTo>
                    <a:lnTo>
                      <a:pt x="142" y="168"/>
                    </a:lnTo>
                    <a:lnTo>
                      <a:pt x="149" y="162"/>
                    </a:lnTo>
                    <a:lnTo>
                      <a:pt x="155" y="157"/>
                    </a:lnTo>
                    <a:lnTo>
                      <a:pt x="161" y="150"/>
                    </a:lnTo>
                    <a:lnTo>
                      <a:pt x="167"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7" y="42"/>
                    </a:lnTo>
                    <a:lnTo>
                      <a:pt x="161" y="34"/>
                    </a:lnTo>
                    <a:lnTo>
                      <a:pt x="155" y="27"/>
                    </a:lnTo>
                    <a:lnTo>
                      <a:pt x="149" y="22"/>
                    </a:lnTo>
                    <a:lnTo>
                      <a:pt x="142" y="16"/>
                    </a:lnTo>
                    <a:lnTo>
                      <a:pt x="134" y="12"/>
                    </a:lnTo>
                    <a:lnTo>
                      <a:pt x="127" y="8"/>
                    </a:lnTo>
                    <a:lnTo>
                      <a:pt x="118" y="5"/>
                    </a:lnTo>
                    <a:lnTo>
                      <a:pt x="109" y="3"/>
                    </a:lnTo>
                    <a:lnTo>
                      <a:pt x="100" y="2"/>
                    </a:lnTo>
                    <a:lnTo>
                      <a:pt x="91" y="0"/>
                    </a:lnTo>
                    <a:lnTo>
                      <a:pt x="81" y="2"/>
                    </a:lnTo>
                    <a:lnTo>
                      <a:pt x="72" y="3"/>
                    </a:lnTo>
                    <a:lnTo>
                      <a:pt x="63" y="5"/>
                    </a:lnTo>
                    <a:lnTo>
                      <a:pt x="56" y="8"/>
                    </a:lnTo>
                    <a:lnTo>
                      <a:pt x="48" y="12"/>
                    </a:lnTo>
                    <a:lnTo>
                      <a:pt x="40" y="16"/>
                    </a:lnTo>
                    <a:lnTo>
                      <a:pt x="32" y="22"/>
                    </a:lnTo>
                    <a:lnTo>
                      <a:pt x="27" y="27"/>
                    </a:lnTo>
                    <a:lnTo>
                      <a:pt x="20" y="34"/>
                    </a:lnTo>
                    <a:lnTo>
                      <a:pt x="16" y="42"/>
                    </a:lnTo>
                    <a:lnTo>
                      <a:pt x="10" y="48"/>
                    </a:lnTo>
                    <a:lnTo>
                      <a:pt x="7" y="57"/>
                    </a:lnTo>
                    <a:lnTo>
                      <a:pt x="4" y="65"/>
                    </a:lnTo>
                    <a:lnTo>
                      <a:pt x="1" y="74"/>
                    </a:lnTo>
                    <a:lnTo>
                      <a:pt x="0" y="83"/>
                    </a:lnTo>
                    <a:lnTo>
                      <a:pt x="0" y="93"/>
                    </a:lnTo>
                    <a:lnTo>
                      <a:pt x="0" y="101"/>
                    </a:lnTo>
                    <a:lnTo>
                      <a:pt x="1" y="110"/>
                    </a:lnTo>
                    <a:lnTo>
                      <a:pt x="4" y="119"/>
                    </a:lnTo>
                    <a:lnTo>
                      <a:pt x="7" y="128"/>
                    </a:lnTo>
                    <a:lnTo>
                      <a:pt x="10" y="136"/>
                    </a:lnTo>
                    <a:lnTo>
                      <a:pt x="16" y="144"/>
                    </a:lnTo>
                    <a:lnTo>
                      <a:pt x="20" y="150"/>
                    </a:lnTo>
                    <a:lnTo>
                      <a:pt x="27" y="157"/>
                    </a:lnTo>
                    <a:lnTo>
                      <a:pt x="32" y="162"/>
                    </a:lnTo>
                    <a:lnTo>
                      <a:pt x="40" y="168"/>
                    </a:lnTo>
                    <a:lnTo>
                      <a:pt x="48" y="172"/>
                    </a:lnTo>
                    <a:lnTo>
                      <a:pt x="56" y="176"/>
                    </a:lnTo>
                    <a:lnTo>
                      <a:pt x="63" y="179"/>
                    </a:lnTo>
                    <a:lnTo>
                      <a:pt x="72" y="181"/>
                    </a:lnTo>
                    <a:lnTo>
                      <a:pt x="81"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5" name="Freeform 115"/>
              <p:cNvSpPr>
                <a:spLocks/>
              </p:cNvSpPr>
              <p:nvPr/>
            </p:nvSpPr>
            <p:spPr bwMode="auto">
              <a:xfrm>
                <a:off x="11698690" y="2964812"/>
                <a:ext cx="30163" cy="28575"/>
              </a:xfrm>
              <a:custGeom>
                <a:avLst/>
                <a:gdLst/>
                <a:ahLst/>
                <a:cxnLst>
                  <a:cxn ang="0">
                    <a:pos x="100" y="182"/>
                  </a:cxn>
                  <a:cxn ang="0">
                    <a:pos x="118" y="179"/>
                  </a:cxn>
                  <a:cxn ang="0">
                    <a:pos x="134" y="172"/>
                  </a:cxn>
                  <a:cxn ang="0">
                    <a:pos x="149" y="162"/>
                  </a:cxn>
                  <a:cxn ang="0">
                    <a:pos x="162" y="150"/>
                  </a:cxn>
                  <a:cxn ang="0">
                    <a:pos x="171" y="136"/>
                  </a:cxn>
                  <a:cxn ang="0">
                    <a:pos x="179" y="119"/>
                  </a:cxn>
                  <a:cxn ang="0">
                    <a:pos x="182" y="101"/>
                  </a:cxn>
                  <a:cxn ang="0">
                    <a:pos x="182" y="83"/>
                  </a:cxn>
                  <a:cxn ang="0">
                    <a:pos x="179" y="65"/>
                  </a:cxn>
                  <a:cxn ang="0">
                    <a:pos x="171" y="48"/>
                  </a:cxn>
                  <a:cxn ang="0">
                    <a:pos x="162" y="34"/>
                  </a:cxn>
                  <a:cxn ang="0">
                    <a:pos x="149" y="22"/>
                  </a:cxn>
                  <a:cxn ang="0">
                    <a:pos x="134" y="12"/>
                  </a:cxn>
                  <a:cxn ang="0">
                    <a:pos x="118" y="5"/>
                  </a:cxn>
                  <a:cxn ang="0">
                    <a:pos x="100" y="2"/>
                  </a:cxn>
                  <a:cxn ang="0">
                    <a:pos x="82" y="2"/>
                  </a:cxn>
                  <a:cxn ang="0">
                    <a:pos x="64" y="5"/>
                  </a:cxn>
                  <a:cxn ang="0">
                    <a:pos x="48" y="12"/>
                  </a:cxn>
                  <a:cxn ang="0">
                    <a:pos x="33" y="22"/>
                  </a:cxn>
                  <a:cxn ang="0">
                    <a:pos x="20" y="34"/>
                  </a:cxn>
                  <a:cxn ang="0">
                    <a:pos x="11" y="48"/>
                  </a:cxn>
                  <a:cxn ang="0">
                    <a:pos x="3" y="65"/>
                  </a:cxn>
                  <a:cxn ang="0">
                    <a:pos x="0" y="83"/>
                  </a:cxn>
                  <a:cxn ang="0">
                    <a:pos x="0" y="101"/>
                  </a:cxn>
                  <a:cxn ang="0">
                    <a:pos x="3" y="119"/>
                  </a:cxn>
                  <a:cxn ang="0">
                    <a:pos x="11" y="136"/>
                  </a:cxn>
                  <a:cxn ang="0">
                    <a:pos x="20" y="150"/>
                  </a:cxn>
                  <a:cxn ang="0">
                    <a:pos x="33" y="162"/>
                  </a:cxn>
                  <a:cxn ang="0">
                    <a:pos x="48" y="172"/>
                  </a:cxn>
                  <a:cxn ang="0">
                    <a:pos x="64" y="179"/>
                  </a:cxn>
                  <a:cxn ang="0">
                    <a:pos x="82" y="182"/>
                  </a:cxn>
                </a:cxnLst>
                <a:rect l="0" t="0" r="r" b="b"/>
                <a:pathLst>
                  <a:path w="182" h="184">
                    <a:moveTo>
                      <a:pt x="91" y="184"/>
                    </a:moveTo>
                    <a:lnTo>
                      <a:pt x="100" y="182"/>
                    </a:lnTo>
                    <a:lnTo>
                      <a:pt x="110" y="181"/>
                    </a:lnTo>
                    <a:lnTo>
                      <a:pt x="118" y="179"/>
                    </a:lnTo>
                    <a:lnTo>
                      <a:pt x="126" y="176"/>
                    </a:lnTo>
                    <a:lnTo>
                      <a:pt x="134" y="172"/>
                    </a:lnTo>
                    <a:lnTo>
                      <a:pt x="142" y="168"/>
                    </a:lnTo>
                    <a:lnTo>
                      <a:pt x="149" y="162"/>
                    </a:lnTo>
                    <a:lnTo>
                      <a:pt x="155" y="157"/>
                    </a:lnTo>
                    <a:lnTo>
                      <a:pt x="162" y="150"/>
                    </a:lnTo>
                    <a:lnTo>
                      <a:pt x="166" y="144"/>
                    </a:lnTo>
                    <a:lnTo>
                      <a:pt x="171" y="136"/>
                    </a:lnTo>
                    <a:lnTo>
                      <a:pt x="175" y="128"/>
                    </a:lnTo>
                    <a:lnTo>
                      <a:pt x="179" y="119"/>
                    </a:lnTo>
                    <a:lnTo>
                      <a:pt x="181" y="110"/>
                    </a:lnTo>
                    <a:lnTo>
                      <a:pt x="182" y="101"/>
                    </a:lnTo>
                    <a:lnTo>
                      <a:pt x="182" y="93"/>
                    </a:lnTo>
                    <a:lnTo>
                      <a:pt x="182" y="83"/>
                    </a:lnTo>
                    <a:lnTo>
                      <a:pt x="181" y="74"/>
                    </a:lnTo>
                    <a:lnTo>
                      <a:pt x="179" y="65"/>
                    </a:lnTo>
                    <a:lnTo>
                      <a:pt x="175" y="57"/>
                    </a:lnTo>
                    <a:lnTo>
                      <a:pt x="171" y="48"/>
                    </a:lnTo>
                    <a:lnTo>
                      <a:pt x="166" y="42"/>
                    </a:lnTo>
                    <a:lnTo>
                      <a:pt x="162" y="34"/>
                    </a:lnTo>
                    <a:lnTo>
                      <a:pt x="155" y="27"/>
                    </a:lnTo>
                    <a:lnTo>
                      <a:pt x="149" y="22"/>
                    </a:lnTo>
                    <a:lnTo>
                      <a:pt x="142" y="16"/>
                    </a:lnTo>
                    <a:lnTo>
                      <a:pt x="134" y="12"/>
                    </a:lnTo>
                    <a:lnTo>
                      <a:pt x="126" y="8"/>
                    </a:lnTo>
                    <a:lnTo>
                      <a:pt x="118" y="5"/>
                    </a:lnTo>
                    <a:lnTo>
                      <a:pt x="110" y="3"/>
                    </a:lnTo>
                    <a:lnTo>
                      <a:pt x="100" y="2"/>
                    </a:lnTo>
                    <a:lnTo>
                      <a:pt x="91" y="0"/>
                    </a:lnTo>
                    <a:lnTo>
                      <a:pt x="82" y="2"/>
                    </a:lnTo>
                    <a:lnTo>
                      <a:pt x="72" y="3"/>
                    </a:lnTo>
                    <a:lnTo>
                      <a:pt x="64" y="5"/>
                    </a:lnTo>
                    <a:lnTo>
                      <a:pt x="55" y="8"/>
                    </a:lnTo>
                    <a:lnTo>
                      <a:pt x="48" y="12"/>
                    </a:lnTo>
                    <a:lnTo>
                      <a:pt x="40" y="16"/>
                    </a:lnTo>
                    <a:lnTo>
                      <a:pt x="33" y="22"/>
                    </a:lnTo>
                    <a:lnTo>
                      <a:pt x="27" y="27"/>
                    </a:lnTo>
                    <a:lnTo>
                      <a:pt x="20" y="34"/>
                    </a:lnTo>
                    <a:lnTo>
                      <a:pt x="16" y="42"/>
                    </a:lnTo>
                    <a:lnTo>
                      <a:pt x="11" y="48"/>
                    </a:lnTo>
                    <a:lnTo>
                      <a:pt x="7" y="57"/>
                    </a:lnTo>
                    <a:lnTo>
                      <a:pt x="3" y="65"/>
                    </a:lnTo>
                    <a:lnTo>
                      <a:pt x="1" y="74"/>
                    </a:lnTo>
                    <a:lnTo>
                      <a:pt x="0" y="83"/>
                    </a:lnTo>
                    <a:lnTo>
                      <a:pt x="0" y="93"/>
                    </a:lnTo>
                    <a:lnTo>
                      <a:pt x="0" y="101"/>
                    </a:lnTo>
                    <a:lnTo>
                      <a:pt x="1" y="110"/>
                    </a:lnTo>
                    <a:lnTo>
                      <a:pt x="3" y="119"/>
                    </a:lnTo>
                    <a:lnTo>
                      <a:pt x="7" y="128"/>
                    </a:lnTo>
                    <a:lnTo>
                      <a:pt x="11" y="136"/>
                    </a:lnTo>
                    <a:lnTo>
                      <a:pt x="16" y="144"/>
                    </a:lnTo>
                    <a:lnTo>
                      <a:pt x="20" y="150"/>
                    </a:lnTo>
                    <a:lnTo>
                      <a:pt x="27" y="157"/>
                    </a:lnTo>
                    <a:lnTo>
                      <a:pt x="33" y="162"/>
                    </a:lnTo>
                    <a:lnTo>
                      <a:pt x="40" y="168"/>
                    </a:lnTo>
                    <a:lnTo>
                      <a:pt x="48" y="172"/>
                    </a:lnTo>
                    <a:lnTo>
                      <a:pt x="55" y="176"/>
                    </a:lnTo>
                    <a:lnTo>
                      <a:pt x="64" y="179"/>
                    </a:lnTo>
                    <a:lnTo>
                      <a:pt x="72"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 name="Freeform 116"/>
              <p:cNvSpPr>
                <a:spLocks/>
              </p:cNvSpPr>
              <p:nvPr/>
            </p:nvSpPr>
            <p:spPr bwMode="auto">
              <a:xfrm>
                <a:off x="11739965" y="2964812"/>
                <a:ext cx="28575" cy="28575"/>
              </a:xfrm>
              <a:custGeom>
                <a:avLst/>
                <a:gdLst/>
                <a:ahLst/>
                <a:cxnLst>
                  <a:cxn ang="0">
                    <a:pos x="101" y="182"/>
                  </a:cxn>
                  <a:cxn ang="0">
                    <a:pos x="118" y="179"/>
                  </a:cxn>
                  <a:cxn ang="0">
                    <a:pos x="134" y="172"/>
                  </a:cxn>
                  <a:cxn ang="0">
                    <a:pos x="148" y="162"/>
                  </a:cxn>
                  <a:cxn ang="0">
                    <a:pos x="162" y="150"/>
                  </a:cxn>
                  <a:cxn ang="0">
                    <a:pos x="172" y="136"/>
                  </a:cxn>
                  <a:cxn ang="0">
                    <a:pos x="178" y="119"/>
                  </a:cxn>
                  <a:cxn ang="0">
                    <a:pos x="182" y="101"/>
                  </a:cxn>
                  <a:cxn ang="0">
                    <a:pos x="182" y="83"/>
                  </a:cxn>
                  <a:cxn ang="0">
                    <a:pos x="178" y="65"/>
                  </a:cxn>
                  <a:cxn ang="0">
                    <a:pos x="172" y="48"/>
                  </a:cxn>
                  <a:cxn ang="0">
                    <a:pos x="162" y="34"/>
                  </a:cxn>
                  <a:cxn ang="0">
                    <a:pos x="148" y="22"/>
                  </a:cxn>
                  <a:cxn ang="0">
                    <a:pos x="134" y="12"/>
                  </a:cxn>
                  <a:cxn ang="0">
                    <a:pos x="118" y="5"/>
                  </a:cxn>
                  <a:cxn ang="0">
                    <a:pos x="101" y="2"/>
                  </a:cxn>
                  <a:cxn ang="0">
                    <a:pos x="82" y="2"/>
                  </a:cxn>
                  <a:cxn ang="0">
                    <a:pos x="64" y="5"/>
                  </a:cxn>
                  <a:cxn ang="0">
                    <a:pos x="48" y="12"/>
                  </a:cxn>
                  <a:cxn ang="0">
                    <a:pos x="33" y="22"/>
                  </a:cxn>
                  <a:cxn ang="0">
                    <a:pos x="21" y="34"/>
                  </a:cxn>
                  <a:cxn ang="0">
                    <a:pos x="11" y="48"/>
                  </a:cxn>
                  <a:cxn ang="0">
                    <a:pos x="3" y="65"/>
                  </a:cxn>
                  <a:cxn ang="0">
                    <a:pos x="0" y="83"/>
                  </a:cxn>
                  <a:cxn ang="0">
                    <a:pos x="0" y="101"/>
                  </a:cxn>
                  <a:cxn ang="0">
                    <a:pos x="3" y="119"/>
                  </a:cxn>
                  <a:cxn ang="0">
                    <a:pos x="11" y="136"/>
                  </a:cxn>
                  <a:cxn ang="0">
                    <a:pos x="21" y="150"/>
                  </a:cxn>
                  <a:cxn ang="0">
                    <a:pos x="33" y="162"/>
                  </a:cxn>
                  <a:cxn ang="0">
                    <a:pos x="48" y="172"/>
                  </a:cxn>
                  <a:cxn ang="0">
                    <a:pos x="64" y="179"/>
                  </a:cxn>
                  <a:cxn ang="0">
                    <a:pos x="82" y="182"/>
                  </a:cxn>
                </a:cxnLst>
                <a:rect l="0" t="0" r="r" b="b"/>
                <a:pathLst>
                  <a:path w="183" h="184">
                    <a:moveTo>
                      <a:pt x="91" y="184"/>
                    </a:moveTo>
                    <a:lnTo>
                      <a:pt x="101" y="182"/>
                    </a:lnTo>
                    <a:lnTo>
                      <a:pt x="110" y="181"/>
                    </a:lnTo>
                    <a:lnTo>
                      <a:pt x="118" y="179"/>
                    </a:lnTo>
                    <a:lnTo>
                      <a:pt x="126" y="176"/>
                    </a:lnTo>
                    <a:lnTo>
                      <a:pt x="134" y="172"/>
                    </a:lnTo>
                    <a:lnTo>
                      <a:pt x="142" y="168"/>
                    </a:lnTo>
                    <a:lnTo>
                      <a:pt x="148" y="162"/>
                    </a:lnTo>
                    <a:lnTo>
                      <a:pt x="155" y="157"/>
                    </a:lnTo>
                    <a:lnTo>
                      <a:pt x="162" y="150"/>
                    </a:lnTo>
                    <a:lnTo>
                      <a:pt x="166" y="144"/>
                    </a:lnTo>
                    <a:lnTo>
                      <a:pt x="172" y="136"/>
                    </a:lnTo>
                    <a:lnTo>
                      <a:pt x="175" y="128"/>
                    </a:lnTo>
                    <a:lnTo>
                      <a:pt x="178" y="119"/>
                    </a:lnTo>
                    <a:lnTo>
                      <a:pt x="181" y="110"/>
                    </a:lnTo>
                    <a:lnTo>
                      <a:pt x="182" y="101"/>
                    </a:lnTo>
                    <a:lnTo>
                      <a:pt x="183" y="93"/>
                    </a:lnTo>
                    <a:lnTo>
                      <a:pt x="182" y="83"/>
                    </a:lnTo>
                    <a:lnTo>
                      <a:pt x="181" y="74"/>
                    </a:lnTo>
                    <a:lnTo>
                      <a:pt x="178" y="65"/>
                    </a:lnTo>
                    <a:lnTo>
                      <a:pt x="175" y="57"/>
                    </a:lnTo>
                    <a:lnTo>
                      <a:pt x="172" y="48"/>
                    </a:lnTo>
                    <a:lnTo>
                      <a:pt x="166" y="42"/>
                    </a:lnTo>
                    <a:lnTo>
                      <a:pt x="162" y="34"/>
                    </a:lnTo>
                    <a:lnTo>
                      <a:pt x="155" y="27"/>
                    </a:lnTo>
                    <a:lnTo>
                      <a:pt x="148" y="22"/>
                    </a:lnTo>
                    <a:lnTo>
                      <a:pt x="142" y="16"/>
                    </a:lnTo>
                    <a:lnTo>
                      <a:pt x="134" y="12"/>
                    </a:lnTo>
                    <a:lnTo>
                      <a:pt x="126" y="8"/>
                    </a:lnTo>
                    <a:lnTo>
                      <a:pt x="118" y="5"/>
                    </a:lnTo>
                    <a:lnTo>
                      <a:pt x="110" y="3"/>
                    </a:lnTo>
                    <a:lnTo>
                      <a:pt x="101" y="2"/>
                    </a:lnTo>
                    <a:lnTo>
                      <a:pt x="91" y="0"/>
                    </a:lnTo>
                    <a:lnTo>
                      <a:pt x="82" y="2"/>
                    </a:lnTo>
                    <a:lnTo>
                      <a:pt x="73" y="3"/>
                    </a:lnTo>
                    <a:lnTo>
                      <a:pt x="64" y="5"/>
                    </a:lnTo>
                    <a:lnTo>
                      <a:pt x="55" y="8"/>
                    </a:lnTo>
                    <a:lnTo>
                      <a:pt x="48" y="12"/>
                    </a:lnTo>
                    <a:lnTo>
                      <a:pt x="40" y="16"/>
                    </a:lnTo>
                    <a:lnTo>
                      <a:pt x="33" y="22"/>
                    </a:lnTo>
                    <a:lnTo>
                      <a:pt x="26" y="27"/>
                    </a:lnTo>
                    <a:lnTo>
                      <a:pt x="21" y="34"/>
                    </a:lnTo>
                    <a:lnTo>
                      <a:pt x="15" y="42"/>
                    </a:lnTo>
                    <a:lnTo>
                      <a:pt x="11" y="48"/>
                    </a:lnTo>
                    <a:lnTo>
                      <a:pt x="6" y="57"/>
                    </a:lnTo>
                    <a:lnTo>
                      <a:pt x="3" y="65"/>
                    </a:lnTo>
                    <a:lnTo>
                      <a:pt x="1" y="74"/>
                    </a:lnTo>
                    <a:lnTo>
                      <a:pt x="0" y="83"/>
                    </a:lnTo>
                    <a:lnTo>
                      <a:pt x="0" y="93"/>
                    </a:lnTo>
                    <a:lnTo>
                      <a:pt x="0" y="101"/>
                    </a:lnTo>
                    <a:lnTo>
                      <a:pt x="1" y="110"/>
                    </a:lnTo>
                    <a:lnTo>
                      <a:pt x="3" y="119"/>
                    </a:lnTo>
                    <a:lnTo>
                      <a:pt x="6" y="128"/>
                    </a:lnTo>
                    <a:lnTo>
                      <a:pt x="11" y="136"/>
                    </a:lnTo>
                    <a:lnTo>
                      <a:pt x="15" y="144"/>
                    </a:lnTo>
                    <a:lnTo>
                      <a:pt x="21" y="150"/>
                    </a:lnTo>
                    <a:lnTo>
                      <a:pt x="26" y="157"/>
                    </a:lnTo>
                    <a:lnTo>
                      <a:pt x="33" y="162"/>
                    </a:lnTo>
                    <a:lnTo>
                      <a:pt x="40" y="168"/>
                    </a:lnTo>
                    <a:lnTo>
                      <a:pt x="48"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 name="Freeform 117"/>
              <p:cNvSpPr>
                <a:spLocks/>
              </p:cNvSpPr>
              <p:nvPr/>
            </p:nvSpPr>
            <p:spPr bwMode="auto">
              <a:xfrm>
                <a:off x="11779653" y="2964812"/>
                <a:ext cx="28575" cy="28575"/>
              </a:xfrm>
              <a:custGeom>
                <a:avLst/>
                <a:gdLst/>
                <a:ahLst/>
                <a:cxnLst>
                  <a:cxn ang="0">
                    <a:pos x="101" y="182"/>
                  </a:cxn>
                  <a:cxn ang="0">
                    <a:pos x="118" y="179"/>
                  </a:cxn>
                  <a:cxn ang="0">
                    <a:pos x="134" y="172"/>
                  </a:cxn>
                  <a:cxn ang="0">
                    <a:pos x="149" y="162"/>
                  </a:cxn>
                  <a:cxn ang="0">
                    <a:pos x="162" y="150"/>
                  </a:cxn>
                  <a:cxn ang="0">
                    <a:pos x="172" y="136"/>
                  </a:cxn>
                  <a:cxn ang="0">
                    <a:pos x="178" y="119"/>
                  </a:cxn>
                  <a:cxn ang="0">
                    <a:pos x="182" y="101"/>
                  </a:cxn>
                  <a:cxn ang="0">
                    <a:pos x="182" y="83"/>
                  </a:cxn>
                  <a:cxn ang="0">
                    <a:pos x="178" y="65"/>
                  </a:cxn>
                  <a:cxn ang="0">
                    <a:pos x="172" y="48"/>
                  </a:cxn>
                  <a:cxn ang="0">
                    <a:pos x="162" y="34"/>
                  </a:cxn>
                  <a:cxn ang="0">
                    <a:pos x="149" y="22"/>
                  </a:cxn>
                  <a:cxn ang="0">
                    <a:pos x="134" y="12"/>
                  </a:cxn>
                  <a:cxn ang="0">
                    <a:pos x="118" y="5"/>
                  </a:cxn>
                  <a:cxn ang="0">
                    <a:pos x="101" y="2"/>
                  </a:cxn>
                  <a:cxn ang="0">
                    <a:pos x="82" y="2"/>
                  </a:cxn>
                  <a:cxn ang="0">
                    <a:pos x="64" y="5"/>
                  </a:cxn>
                  <a:cxn ang="0">
                    <a:pos x="47" y="12"/>
                  </a:cxn>
                  <a:cxn ang="0">
                    <a:pos x="33" y="22"/>
                  </a:cxn>
                  <a:cxn ang="0">
                    <a:pos x="21" y="34"/>
                  </a:cxn>
                  <a:cxn ang="0">
                    <a:pos x="11" y="48"/>
                  </a:cxn>
                  <a:cxn ang="0">
                    <a:pos x="4" y="65"/>
                  </a:cxn>
                  <a:cxn ang="0">
                    <a:pos x="0" y="83"/>
                  </a:cxn>
                  <a:cxn ang="0">
                    <a:pos x="0" y="101"/>
                  </a:cxn>
                  <a:cxn ang="0">
                    <a:pos x="4" y="119"/>
                  </a:cxn>
                  <a:cxn ang="0">
                    <a:pos x="11" y="136"/>
                  </a:cxn>
                  <a:cxn ang="0">
                    <a:pos x="21" y="150"/>
                  </a:cxn>
                  <a:cxn ang="0">
                    <a:pos x="33" y="162"/>
                  </a:cxn>
                  <a:cxn ang="0">
                    <a:pos x="47" y="172"/>
                  </a:cxn>
                  <a:cxn ang="0">
                    <a:pos x="64" y="179"/>
                  </a:cxn>
                  <a:cxn ang="0">
                    <a:pos x="82" y="182"/>
                  </a:cxn>
                </a:cxnLst>
                <a:rect l="0" t="0" r="r" b="b"/>
                <a:pathLst>
                  <a:path w="183" h="184">
                    <a:moveTo>
                      <a:pt x="91" y="184"/>
                    </a:moveTo>
                    <a:lnTo>
                      <a:pt x="101" y="182"/>
                    </a:lnTo>
                    <a:lnTo>
                      <a:pt x="109" y="181"/>
                    </a:lnTo>
                    <a:lnTo>
                      <a:pt x="118" y="179"/>
                    </a:lnTo>
                    <a:lnTo>
                      <a:pt x="126" y="176"/>
                    </a:lnTo>
                    <a:lnTo>
                      <a:pt x="134" y="172"/>
                    </a:lnTo>
                    <a:lnTo>
                      <a:pt x="142" y="168"/>
                    </a:lnTo>
                    <a:lnTo>
                      <a:pt x="149" y="162"/>
                    </a:lnTo>
                    <a:lnTo>
                      <a:pt x="156" y="157"/>
                    </a:lnTo>
                    <a:lnTo>
                      <a:pt x="162" y="150"/>
                    </a:lnTo>
                    <a:lnTo>
                      <a:pt x="167" y="144"/>
                    </a:lnTo>
                    <a:lnTo>
                      <a:pt x="172" y="136"/>
                    </a:lnTo>
                    <a:lnTo>
                      <a:pt x="175" y="128"/>
                    </a:lnTo>
                    <a:lnTo>
                      <a:pt x="178" y="119"/>
                    </a:lnTo>
                    <a:lnTo>
                      <a:pt x="180" y="110"/>
                    </a:lnTo>
                    <a:lnTo>
                      <a:pt x="182" y="101"/>
                    </a:lnTo>
                    <a:lnTo>
                      <a:pt x="183" y="93"/>
                    </a:lnTo>
                    <a:lnTo>
                      <a:pt x="182" y="83"/>
                    </a:lnTo>
                    <a:lnTo>
                      <a:pt x="180" y="74"/>
                    </a:lnTo>
                    <a:lnTo>
                      <a:pt x="178" y="65"/>
                    </a:lnTo>
                    <a:lnTo>
                      <a:pt x="175" y="57"/>
                    </a:lnTo>
                    <a:lnTo>
                      <a:pt x="172" y="48"/>
                    </a:lnTo>
                    <a:lnTo>
                      <a:pt x="167" y="42"/>
                    </a:lnTo>
                    <a:lnTo>
                      <a:pt x="162" y="34"/>
                    </a:lnTo>
                    <a:lnTo>
                      <a:pt x="156" y="27"/>
                    </a:lnTo>
                    <a:lnTo>
                      <a:pt x="149" y="22"/>
                    </a:lnTo>
                    <a:lnTo>
                      <a:pt x="142" y="16"/>
                    </a:lnTo>
                    <a:lnTo>
                      <a:pt x="134" y="12"/>
                    </a:lnTo>
                    <a:lnTo>
                      <a:pt x="126" y="8"/>
                    </a:lnTo>
                    <a:lnTo>
                      <a:pt x="118" y="5"/>
                    </a:lnTo>
                    <a:lnTo>
                      <a:pt x="109" y="3"/>
                    </a:lnTo>
                    <a:lnTo>
                      <a:pt x="101" y="2"/>
                    </a:lnTo>
                    <a:lnTo>
                      <a:pt x="91" y="0"/>
                    </a:lnTo>
                    <a:lnTo>
                      <a:pt x="82" y="2"/>
                    </a:lnTo>
                    <a:lnTo>
                      <a:pt x="73" y="3"/>
                    </a:lnTo>
                    <a:lnTo>
                      <a:pt x="64" y="5"/>
                    </a:lnTo>
                    <a:lnTo>
                      <a:pt x="55" y="8"/>
                    </a:lnTo>
                    <a:lnTo>
                      <a:pt x="47" y="12"/>
                    </a:lnTo>
                    <a:lnTo>
                      <a:pt x="40" y="16"/>
                    </a:lnTo>
                    <a:lnTo>
                      <a:pt x="33" y="22"/>
                    </a:lnTo>
                    <a:lnTo>
                      <a:pt x="26" y="27"/>
                    </a:lnTo>
                    <a:lnTo>
                      <a:pt x="21" y="34"/>
                    </a:lnTo>
                    <a:lnTo>
                      <a:pt x="15" y="42"/>
                    </a:lnTo>
                    <a:lnTo>
                      <a:pt x="11" y="48"/>
                    </a:lnTo>
                    <a:lnTo>
                      <a:pt x="6" y="57"/>
                    </a:lnTo>
                    <a:lnTo>
                      <a:pt x="4" y="65"/>
                    </a:lnTo>
                    <a:lnTo>
                      <a:pt x="2" y="74"/>
                    </a:lnTo>
                    <a:lnTo>
                      <a:pt x="0" y="83"/>
                    </a:lnTo>
                    <a:lnTo>
                      <a:pt x="0" y="93"/>
                    </a:lnTo>
                    <a:lnTo>
                      <a:pt x="0" y="101"/>
                    </a:lnTo>
                    <a:lnTo>
                      <a:pt x="2" y="110"/>
                    </a:lnTo>
                    <a:lnTo>
                      <a:pt x="4" y="119"/>
                    </a:lnTo>
                    <a:lnTo>
                      <a:pt x="6" y="128"/>
                    </a:lnTo>
                    <a:lnTo>
                      <a:pt x="11" y="136"/>
                    </a:lnTo>
                    <a:lnTo>
                      <a:pt x="15" y="144"/>
                    </a:lnTo>
                    <a:lnTo>
                      <a:pt x="21" y="150"/>
                    </a:lnTo>
                    <a:lnTo>
                      <a:pt x="26" y="157"/>
                    </a:lnTo>
                    <a:lnTo>
                      <a:pt x="33" y="162"/>
                    </a:lnTo>
                    <a:lnTo>
                      <a:pt x="40" y="168"/>
                    </a:lnTo>
                    <a:lnTo>
                      <a:pt x="47" y="172"/>
                    </a:lnTo>
                    <a:lnTo>
                      <a:pt x="55" y="176"/>
                    </a:lnTo>
                    <a:lnTo>
                      <a:pt x="64" y="179"/>
                    </a:lnTo>
                    <a:lnTo>
                      <a:pt x="73" y="181"/>
                    </a:lnTo>
                    <a:lnTo>
                      <a:pt x="82" y="182"/>
                    </a:lnTo>
                    <a:lnTo>
                      <a:pt x="91" y="18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 name="Freeform 118"/>
              <p:cNvSpPr>
                <a:spLocks/>
              </p:cNvSpPr>
              <p:nvPr/>
            </p:nvSpPr>
            <p:spPr bwMode="auto">
              <a:xfrm>
                <a:off x="12235265" y="3150549"/>
                <a:ext cx="203200" cy="34925"/>
              </a:xfrm>
              <a:custGeom>
                <a:avLst/>
                <a:gdLst/>
                <a:ahLst/>
                <a:cxnLst>
                  <a:cxn ang="0">
                    <a:pos x="1170" y="0"/>
                  </a:cxn>
                  <a:cxn ang="0">
                    <a:pos x="1192" y="3"/>
                  </a:cxn>
                  <a:cxn ang="0">
                    <a:pos x="1212" y="8"/>
                  </a:cxn>
                  <a:cxn ang="0">
                    <a:pos x="1231" y="19"/>
                  </a:cxn>
                  <a:cxn ang="0">
                    <a:pos x="1246" y="33"/>
                  </a:cxn>
                  <a:cxn ang="0">
                    <a:pos x="1259" y="48"/>
                  </a:cxn>
                  <a:cxn ang="0">
                    <a:pos x="1271" y="67"/>
                  </a:cxn>
                  <a:cxn ang="0">
                    <a:pos x="1276" y="87"/>
                  </a:cxn>
                  <a:cxn ang="0">
                    <a:pos x="1278" y="109"/>
                  </a:cxn>
                  <a:cxn ang="0">
                    <a:pos x="1276" y="131"/>
                  </a:cxn>
                  <a:cxn ang="0">
                    <a:pos x="1271" y="151"/>
                  </a:cxn>
                  <a:cxn ang="0">
                    <a:pos x="1259" y="170"/>
                  </a:cxn>
                  <a:cxn ang="0">
                    <a:pos x="1246" y="186"/>
                  </a:cxn>
                  <a:cxn ang="0">
                    <a:pos x="1231" y="199"/>
                  </a:cxn>
                  <a:cxn ang="0">
                    <a:pos x="1212" y="209"/>
                  </a:cxn>
                  <a:cxn ang="0">
                    <a:pos x="1192" y="216"/>
                  </a:cxn>
                  <a:cxn ang="0">
                    <a:pos x="1170" y="218"/>
                  </a:cxn>
                  <a:cxn ang="0">
                    <a:pos x="97" y="218"/>
                  </a:cxn>
                  <a:cxn ang="0">
                    <a:pos x="76" y="213"/>
                  </a:cxn>
                  <a:cxn ang="0">
                    <a:pos x="56" y="205"/>
                  </a:cxn>
                  <a:cxn ang="0">
                    <a:pos x="40" y="193"/>
                  </a:cxn>
                  <a:cxn ang="0">
                    <a:pos x="24" y="178"/>
                  </a:cxn>
                  <a:cxn ang="0">
                    <a:pos x="13" y="161"/>
                  </a:cxn>
                  <a:cxn ang="0">
                    <a:pos x="4" y="141"/>
                  </a:cxn>
                  <a:cxn ang="0">
                    <a:pos x="0" y="120"/>
                  </a:cxn>
                  <a:cxn ang="0">
                    <a:pos x="0" y="98"/>
                  </a:cxn>
                  <a:cxn ang="0">
                    <a:pos x="4" y="77"/>
                  </a:cxn>
                  <a:cxn ang="0">
                    <a:pos x="13" y="57"/>
                  </a:cxn>
                  <a:cxn ang="0">
                    <a:pos x="24" y="40"/>
                  </a:cxn>
                  <a:cxn ang="0">
                    <a:pos x="40" y="25"/>
                  </a:cxn>
                  <a:cxn ang="0">
                    <a:pos x="56" y="14"/>
                  </a:cxn>
                  <a:cxn ang="0">
                    <a:pos x="76" y="5"/>
                  </a:cxn>
                  <a:cxn ang="0">
                    <a:pos x="97" y="0"/>
                  </a:cxn>
                </a:cxnLst>
                <a:rect l="0" t="0" r="r" b="b"/>
                <a:pathLst>
                  <a:path w="1278" h="218">
                    <a:moveTo>
                      <a:pt x="108" y="0"/>
                    </a:moveTo>
                    <a:lnTo>
                      <a:pt x="1170" y="0"/>
                    </a:lnTo>
                    <a:lnTo>
                      <a:pt x="1181" y="0"/>
                    </a:lnTo>
                    <a:lnTo>
                      <a:pt x="1192" y="3"/>
                    </a:lnTo>
                    <a:lnTo>
                      <a:pt x="1202" y="5"/>
                    </a:lnTo>
                    <a:lnTo>
                      <a:pt x="1212" y="8"/>
                    </a:lnTo>
                    <a:lnTo>
                      <a:pt x="1222" y="14"/>
                    </a:lnTo>
                    <a:lnTo>
                      <a:pt x="1231" y="19"/>
                    </a:lnTo>
                    <a:lnTo>
                      <a:pt x="1238" y="25"/>
                    </a:lnTo>
                    <a:lnTo>
                      <a:pt x="1246" y="33"/>
                    </a:lnTo>
                    <a:lnTo>
                      <a:pt x="1254" y="40"/>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8"/>
                    </a:lnTo>
                    <a:lnTo>
                      <a:pt x="1246" y="186"/>
                    </a:lnTo>
                    <a:lnTo>
                      <a:pt x="1238" y="193"/>
                    </a:lnTo>
                    <a:lnTo>
                      <a:pt x="1231" y="199"/>
                    </a:lnTo>
                    <a:lnTo>
                      <a:pt x="1222" y="205"/>
                    </a:lnTo>
                    <a:lnTo>
                      <a:pt x="1212" y="209"/>
                    </a:lnTo>
                    <a:lnTo>
                      <a:pt x="1202" y="213"/>
                    </a:lnTo>
                    <a:lnTo>
                      <a:pt x="1192" y="216"/>
                    </a:lnTo>
                    <a:lnTo>
                      <a:pt x="1181" y="218"/>
                    </a:lnTo>
                    <a:lnTo>
                      <a:pt x="1170" y="218"/>
                    </a:lnTo>
                    <a:lnTo>
                      <a:pt x="108" y="218"/>
                    </a:lnTo>
                    <a:lnTo>
                      <a:pt x="97" y="218"/>
                    </a:lnTo>
                    <a:lnTo>
                      <a:pt x="86" y="216"/>
                    </a:lnTo>
                    <a:lnTo>
                      <a:pt x="76" y="213"/>
                    </a:lnTo>
                    <a:lnTo>
                      <a:pt x="66" y="209"/>
                    </a:lnTo>
                    <a:lnTo>
                      <a:pt x="56" y="205"/>
                    </a:lnTo>
                    <a:lnTo>
                      <a:pt x="47" y="199"/>
                    </a:lnTo>
                    <a:lnTo>
                      <a:pt x="40" y="193"/>
                    </a:lnTo>
                    <a:lnTo>
                      <a:pt x="32" y="186"/>
                    </a:lnTo>
                    <a:lnTo>
                      <a:pt x="24" y="178"/>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40"/>
                    </a:lnTo>
                    <a:lnTo>
                      <a:pt x="32" y="33"/>
                    </a:lnTo>
                    <a:lnTo>
                      <a:pt x="40" y="25"/>
                    </a:lnTo>
                    <a:lnTo>
                      <a:pt x="47" y="19"/>
                    </a:lnTo>
                    <a:lnTo>
                      <a:pt x="56" y="14"/>
                    </a:lnTo>
                    <a:lnTo>
                      <a:pt x="66" y="8"/>
                    </a:lnTo>
                    <a:lnTo>
                      <a:pt x="76" y="5"/>
                    </a:lnTo>
                    <a:lnTo>
                      <a:pt x="86" y="3"/>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 name="Freeform 119"/>
              <p:cNvSpPr>
                <a:spLocks/>
              </p:cNvSpPr>
              <p:nvPr/>
            </p:nvSpPr>
            <p:spPr bwMode="auto">
              <a:xfrm>
                <a:off x="11619315" y="3152137"/>
                <a:ext cx="28575" cy="28575"/>
              </a:xfrm>
              <a:custGeom>
                <a:avLst/>
                <a:gdLst/>
                <a:ahLst/>
                <a:cxnLst>
                  <a:cxn ang="0">
                    <a:pos x="101" y="182"/>
                  </a:cxn>
                  <a:cxn ang="0">
                    <a:pos x="119" y="179"/>
                  </a:cxn>
                  <a:cxn ang="0">
                    <a:pos x="136" y="172"/>
                  </a:cxn>
                  <a:cxn ang="0">
                    <a:pos x="150" y="162"/>
                  </a:cxn>
                  <a:cxn ang="0">
                    <a:pos x="162" y="150"/>
                  </a:cxn>
                  <a:cxn ang="0">
                    <a:pos x="172" y="135"/>
                  </a:cxn>
                  <a:cxn ang="0">
                    <a:pos x="179" y="119"/>
                  </a:cxn>
                  <a:cxn ang="0">
                    <a:pos x="183" y="101"/>
                  </a:cxn>
                  <a:cxn ang="0">
                    <a:pos x="183" y="82"/>
                  </a:cxn>
                  <a:cxn ang="0">
                    <a:pos x="179" y="64"/>
                  </a:cxn>
                  <a:cxn ang="0">
                    <a:pos x="172" y="48"/>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8"/>
                  </a:cxn>
                  <a:cxn ang="0">
                    <a:pos x="5" y="64"/>
                  </a:cxn>
                  <a:cxn ang="0">
                    <a:pos x="1" y="82"/>
                  </a:cxn>
                  <a:cxn ang="0">
                    <a:pos x="1" y="101"/>
                  </a:cxn>
                  <a:cxn ang="0">
                    <a:pos x="5" y="119"/>
                  </a:cxn>
                  <a:cxn ang="0">
                    <a:pos x="11" y="135"/>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5"/>
                    </a:lnTo>
                    <a:lnTo>
                      <a:pt x="136" y="172"/>
                    </a:lnTo>
                    <a:lnTo>
                      <a:pt x="143" y="168"/>
                    </a:lnTo>
                    <a:lnTo>
                      <a:pt x="150" y="162"/>
                    </a:lnTo>
                    <a:lnTo>
                      <a:pt x="157" y="156"/>
                    </a:lnTo>
                    <a:lnTo>
                      <a:pt x="162" y="150"/>
                    </a:lnTo>
                    <a:lnTo>
                      <a:pt x="168" y="142"/>
                    </a:lnTo>
                    <a:lnTo>
                      <a:pt x="172" y="135"/>
                    </a:lnTo>
                    <a:lnTo>
                      <a:pt x="177" y="127"/>
                    </a:lnTo>
                    <a:lnTo>
                      <a:pt x="179" y="119"/>
                    </a:lnTo>
                    <a:lnTo>
                      <a:pt x="181" y="110"/>
                    </a:lnTo>
                    <a:lnTo>
                      <a:pt x="183" y="101"/>
                    </a:lnTo>
                    <a:lnTo>
                      <a:pt x="183" y="91"/>
                    </a:lnTo>
                    <a:lnTo>
                      <a:pt x="183" y="82"/>
                    </a:lnTo>
                    <a:lnTo>
                      <a:pt x="181" y="73"/>
                    </a:lnTo>
                    <a:lnTo>
                      <a:pt x="179" y="64"/>
                    </a:lnTo>
                    <a:lnTo>
                      <a:pt x="177" y="56"/>
                    </a:lnTo>
                    <a:lnTo>
                      <a:pt x="172" y="48"/>
                    </a:lnTo>
                    <a:lnTo>
                      <a:pt x="168" y="40"/>
                    </a:lnTo>
                    <a:lnTo>
                      <a:pt x="162" y="33"/>
                    </a:lnTo>
                    <a:lnTo>
                      <a:pt x="157" y="27"/>
                    </a:lnTo>
                    <a:lnTo>
                      <a:pt x="150" y="21"/>
                    </a:lnTo>
                    <a:lnTo>
                      <a:pt x="143" y="16"/>
                    </a:lnTo>
                    <a:lnTo>
                      <a:pt x="136" y="11"/>
                    </a:lnTo>
                    <a:lnTo>
                      <a:pt x="128" y="8"/>
                    </a:lnTo>
                    <a:lnTo>
                      <a:pt x="119" y="4"/>
                    </a:lnTo>
                    <a:lnTo>
                      <a:pt x="110" y="2"/>
                    </a:lnTo>
                    <a:lnTo>
                      <a:pt x="101" y="0"/>
                    </a:lnTo>
                    <a:lnTo>
                      <a:pt x="92" y="0"/>
                    </a:lnTo>
                    <a:lnTo>
                      <a:pt x="82" y="0"/>
                    </a:lnTo>
                    <a:lnTo>
                      <a:pt x="73" y="2"/>
                    </a:lnTo>
                    <a:lnTo>
                      <a:pt x="65" y="4"/>
                    </a:lnTo>
                    <a:lnTo>
                      <a:pt x="57" y="8"/>
                    </a:lnTo>
                    <a:lnTo>
                      <a:pt x="49" y="11"/>
                    </a:lnTo>
                    <a:lnTo>
                      <a:pt x="41" y="16"/>
                    </a:lnTo>
                    <a:lnTo>
                      <a:pt x="34" y="21"/>
                    </a:lnTo>
                    <a:lnTo>
                      <a:pt x="28" y="27"/>
                    </a:lnTo>
                    <a:lnTo>
                      <a:pt x="21" y="33"/>
                    </a:lnTo>
                    <a:lnTo>
                      <a:pt x="16" y="40"/>
                    </a:lnTo>
                    <a:lnTo>
                      <a:pt x="11" y="48"/>
                    </a:lnTo>
                    <a:lnTo>
                      <a:pt x="8" y="56"/>
                    </a:lnTo>
                    <a:lnTo>
                      <a:pt x="5" y="64"/>
                    </a:lnTo>
                    <a:lnTo>
                      <a:pt x="2" y="73"/>
                    </a:lnTo>
                    <a:lnTo>
                      <a:pt x="1" y="82"/>
                    </a:lnTo>
                    <a:lnTo>
                      <a:pt x="0" y="91"/>
                    </a:lnTo>
                    <a:lnTo>
                      <a:pt x="1" y="101"/>
                    </a:lnTo>
                    <a:lnTo>
                      <a:pt x="2" y="110"/>
                    </a:lnTo>
                    <a:lnTo>
                      <a:pt x="5" y="119"/>
                    </a:lnTo>
                    <a:lnTo>
                      <a:pt x="8" y="127"/>
                    </a:lnTo>
                    <a:lnTo>
                      <a:pt x="11" y="135"/>
                    </a:lnTo>
                    <a:lnTo>
                      <a:pt x="16" y="142"/>
                    </a:lnTo>
                    <a:lnTo>
                      <a:pt x="21" y="150"/>
                    </a:lnTo>
                    <a:lnTo>
                      <a:pt x="28" y="156"/>
                    </a:lnTo>
                    <a:lnTo>
                      <a:pt x="34" y="162"/>
                    </a:lnTo>
                    <a:lnTo>
                      <a:pt x="41" y="168"/>
                    </a:lnTo>
                    <a:lnTo>
                      <a:pt x="49" y="172"/>
                    </a:lnTo>
                    <a:lnTo>
                      <a:pt x="57" y="175"/>
                    </a:lnTo>
                    <a:lnTo>
                      <a:pt x="65"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 name="Freeform 120"/>
              <p:cNvSpPr>
                <a:spLocks/>
              </p:cNvSpPr>
              <p:nvPr/>
            </p:nvSpPr>
            <p:spPr bwMode="auto">
              <a:xfrm>
                <a:off x="11659003" y="3152137"/>
                <a:ext cx="28575" cy="28575"/>
              </a:xfrm>
              <a:custGeom>
                <a:avLst/>
                <a:gdLst/>
                <a:ahLst/>
                <a:cxnLst>
                  <a:cxn ang="0">
                    <a:pos x="100" y="182"/>
                  </a:cxn>
                  <a:cxn ang="0">
                    <a:pos x="118" y="179"/>
                  </a:cxn>
                  <a:cxn ang="0">
                    <a:pos x="134" y="172"/>
                  </a:cxn>
                  <a:cxn ang="0">
                    <a:pos x="149" y="162"/>
                  </a:cxn>
                  <a:cxn ang="0">
                    <a:pos x="161" y="150"/>
                  </a:cxn>
                  <a:cxn ang="0">
                    <a:pos x="171" y="135"/>
                  </a:cxn>
                  <a:cxn ang="0">
                    <a:pos x="179" y="119"/>
                  </a:cxn>
                  <a:cxn ang="0">
                    <a:pos x="182" y="101"/>
                  </a:cxn>
                  <a:cxn ang="0">
                    <a:pos x="182" y="82"/>
                  </a:cxn>
                  <a:cxn ang="0">
                    <a:pos x="179" y="64"/>
                  </a:cxn>
                  <a:cxn ang="0">
                    <a:pos x="171" y="48"/>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8"/>
                  </a:cxn>
                  <a:cxn ang="0">
                    <a:pos x="4" y="64"/>
                  </a:cxn>
                  <a:cxn ang="0">
                    <a:pos x="0" y="82"/>
                  </a:cxn>
                  <a:cxn ang="0">
                    <a:pos x="0" y="101"/>
                  </a:cxn>
                  <a:cxn ang="0">
                    <a:pos x="4" y="119"/>
                  </a:cxn>
                  <a:cxn ang="0">
                    <a:pos x="10" y="135"/>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5"/>
                    </a:lnTo>
                    <a:lnTo>
                      <a:pt x="134" y="172"/>
                    </a:lnTo>
                    <a:lnTo>
                      <a:pt x="142" y="168"/>
                    </a:lnTo>
                    <a:lnTo>
                      <a:pt x="149" y="162"/>
                    </a:lnTo>
                    <a:lnTo>
                      <a:pt x="155" y="156"/>
                    </a:lnTo>
                    <a:lnTo>
                      <a:pt x="161" y="150"/>
                    </a:lnTo>
                    <a:lnTo>
                      <a:pt x="167"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7" y="40"/>
                    </a:lnTo>
                    <a:lnTo>
                      <a:pt x="161" y="33"/>
                    </a:lnTo>
                    <a:lnTo>
                      <a:pt x="155" y="27"/>
                    </a:lnTo>
                    <a:lnTo>
                      <a:pt x="149" y="21"/>
                    </a:lnTo>
                    <a:lnTo>
                      <a:pt x="142" y="16"/>
                    </a:lnTo>
                    <a:lnTo>
                      <a:pt x="134" y="11"/>
                    </a:lnTo>
                    <a:lnTo>
                      <a:pt x="127" y="8"/>
                    </a:lnTo>
                    <a:lnTo>
                      <a:pt x="118" y="4"/>
                    </a:lnTo>
                    <a:lnTo>
                      <a:pt x="109" y="2"/>
                    </a:lnTo>
                    <a:lnTo>
                      <a:pt x="100" y="0"/>
                    </a:lnTo>
                    <a:lnTo>
                      <a:pt x="91" y="0"/>
                    </a:lnTo>
                    <a:lnTo>
                      <a:pt x="81" y="0"/>
                    </a:lnTo>
                    <a:lnTo>
                      <a:pt x="72" y="2"/>
                    </a:lnTo>
                    <a:lnTo>
                      <a:pt x="63" y="4"/>
                    </a:lnTo>
                    <a:lnTo>
                      <a:pt x="56" y="8"/>
                    </a:lnTo>
                    <a:lnTo>
                      <a:pt x="48" y="11"/>
                    </a:lnTo>
                    <a:lnTo>
                      <a:pt x="40" y="16"/>
                    </a:lnTo>
                    <a:lnTo>
                      <a:pt x="32" y="21"/>
                    </a:lnTo>
                    <a:lnTo>
                      <a:pt x="27" y="27"/>
                    </a:lnTo>
                    <a:lnTo>
                      <a:pt x="20" y="33"/>
                    </a:lnTo>
                    <a:lnTo>
                      <a:pt x="16" y="40"/>
                    </a:lnTo>
                    <a:lnTo>
                      <a:pt x="10" y="48"/>
                    </a:lnTo>
                    <a:lnTo>
                      <a:pt x="7" y="56"/>
                    </a:lnTo>
                    <a:lnTo>
                      <a:pt x="4" y="64"/>
                    </a:lnTo>
                    <a:lnTo>
                      <a:pt x="1" y="73"/>
                    </a:lnTo>
                    <a:lnTo>
                      <a:pt x="0" y="82"/>
                    </a:lnTo>
                    <a:lnTo>
                      <a:pt x="0" y="91"/>
                    </a:lnTo>
                    <a:lnTo>
                      <a:pt x="0" y="101"/>
                    </a:lnTo>
                    <a:lnTo>
                      <a:pt x="1" y="110"/>
                    </a:lnTo>
                    <a:lnTo>
                      <a:pt x="4" y="119"/>
                    </a:lnTo>
                    <a:lnTo>
                      <a:pt x="7" y="127"/>
                    </a:lnTo>
                    <a:lnTo>
                      <a:pt x="10" y="135"/>
                    </a:lnTo>
                    <a:lnTo>
                      <a:pt x="16" y="142"/>
                    </a:lnTo>
                    <a:lnTo>
                      <a:pt x="20" y="150"/>
                    </a:lnTo>
                    <a:lnTo>
                      <a:pt x="27" y="156"/>
                    </a:lnTo>
                    <a:lnTo>
                      <a:pt x="32" y="162"/>
                    </a:lnTo>
                    <a:lnTo>
                      <a:pt x="40" y="168"/>
                    </a:lnTo>
                    <a:lnTo>
                      <a:pt x="48" y="172"/>
                    </a:lnTo>
                    <a:lnTo>
                      <a:pt x="56" y="175"/>
                    </a:lnTo>
                    <a:lnTo>
                      <a:pt x="63" y="179"/>
                    </a:lnTo>
                    <a:lnTo>
                      <a:pt x="72" y="181"/>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 name="Freeform 121"/>
              <p:cNvSpPr>
                <a:spLocks/>
              </p:cNvSpPr>
              <p:nvPr/>
            </p:nvSpPr>
            <p:spPr bwMode="auto">
              <a:xfrm>
                <a:off x="11698690" y="3152137"/>
                <a:ext cx="30163" cy="28575"/>
              </a:xfrm>
              <a:custGeom>
                <a:avLst/>
                <a:gdLst/>
                <a:ahLst/>
                <a:cxnLst>
                  <a:cxn ang="0">
                    <a:pos x="100" y="182"/>
                  </a:cxn>
                  <a:cxn ang="0">
                    <a:pos x="118" y="179"/>
                  </a:cxn>
                  <a:cxn ang="0">
                    <a:pos x="134" y="172"/>
                  </a:cxn>
                  <a:cxn ang="0">
                    <a:pos x="149" y="162"/>
                  </a:cxn>
                  <a:cxn ang="0">
                    <a:pos x="162" y="150"/>
                  </a:cxn>
                  <a:cxn ang="0">
                    <a:pos x="171" y="135"/>
                  </a:cxn>
                  <a:cxn ang="0">
                    <a:pos x="179" y="119"/>
                  </a:cxn>
                  <a:cxn ang="0">
                    <a:pos x="182" y="101"/>
                  </a:cxn>
                  <a:cxn ang="0">
                    <a:pos x="182" y="82"/>
                  </a:cxn>
                  <a:cxn ang="0">
                    <a:pos x="179" y="64"/>
                  </a:cxn>
                  <a:cxn ang="0">
                    <a:pos x="171" y="48"/>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8"/>
                  </a:cxn>
                  <a:cxn ang="0">
                    <a:pos x="3" y="64"/>
                  </a:cxn>
                  <a:cxn ang="0">
                    <a:pos x="0" y="82"/>
                  </a:cxn>
                  <a:cxn ang="0">
                    <a:pos x="0" y="101"/>
                  </a:cxn>
                  <a:cxn ang="0">
                    <a:pos x="3" y="119"/>
                  </a:cxn>
                  <a:cxn ang="0">
                    <a:pos x="11" y="135"/>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5"/>
                    </a:lnTo>
                    <a:lnTo>
                      <a:pt x="134" y="172"/>
                    </a:lnTo>
                    <a:lnTo>
                      <a:pt x="142" y="168"/>
                    </a:lnTo>
                    <a:lnTo>
                      <a:pt x="149" y="162"/>
                    </a:lnTo>
                    <a:lnTo>
                      <a:pt x="155" y="156"/>
                    </a:lnTo>
                    <a:lnTo>
                      <a:pt x="162" y="150"/>
                    </a:lnTo>
                    <a:lnTo>
                      <a:pt x="166" y="142"/>
                    </a:lnTo>
                    <a:lnTo>
                      <a:pt x="171" y="135"/>
                    </a:lnTo>
                    <a:lnTo>
                      <a:pt x="175" y="127"/>
                    </a:lnTo>
                    <a:lnTo>
                      <a:pt x="179" y="119"/>
                    </a:lnTo>
                    <a:lnTo>
                      <a:pt x="181" y="110"/>
                    </a:lnTo>
                    <a:lnTo>
                      <a:pt x="182" y="101"/>
                    </a:lnTo>
                    <a:lnTo>
                      <a:pt x="182" y="91"/>
                    </a:lnTo>
                    <a:lnTo>
                      <a:pt x="182" y="82"/>
                    </a:lnTo>
                    <a:lnTo>
                      <a:pt x="181" y="73"/>
                    </a:lnTo>
                    <a:lnTo>
                      <a:pt x="179" y="64"/>
                    </a:lnTo>
                    <a:lnTo>
                      <a:pt x="175" y="56"/>
                    </a:lnTo>
                    <a:lnTo>
                      <a:pt x="171" y="48"/>
                    </a:lnTo>
                    <a:lnTo>
                      <a:pt x="166" y="40"/>
                    </a:lnTo>
                    <a:lnTo>
                      <a:pt x="162" y="33"/>
                    </a:lnTo>
                    <a:lnTo>
                      <a:pt x="155" y="27"/>
                    </a:lnTo>
                    <a:lnTo>
                      <a:pt x="149" y="21"/>
                    </a:lnTo>
                    <a:lnTo>
                      <a:pt x="142" y="16"/>
                    </a:lnTo>
                    <a:lnTo>
                      <a:pt x="134" y="11"/>
                    </a:lnTo>
                    <a:lnTo>
                      <a:pt x="126" y="8"/>
                    </a:lnTo>
                    <a:lnTo>
                      <a:pt x="118" y="4"/>
                    </a:lnTo>
                    <a:lnTo>
                      <a:pt x="110" y="2"/>
                    </a:lnTo>
                    <a:lnTo>
                      <a:pt x="100" y="0"/>
                    </a:lnTo>
                    <a:lnTo>
                      <a:pt x="91" y="0"/>
                    </a:lnTo>
                    <a:lnTo>
                      <a:pt x="82" y="0"/>
                    </a:lnTo>
                    <a:lnTo>
                      <a:pt x="72" y="2"/>
                    </a:lnTo>
                    <a:lnTo>
                      <a:pt x="64" y="4"/>
                    </a:lnTo>
                    <a:lnTo>
                      <a:pt x="55" y="8"/>
                    </a:lnTo>
                    <a:lnTo>
                      <a:pt x="48" y="11"/>
                    </a:lnTo>
                    <a:lnTo>
                      <a:pt x="40" y="16"/>
                    </a:lnTo>
                    <a:lnTo>
                      <a:pt x="33" y="21"/>
                    </a:lnTo>
                    <a:lnTo>
                      <a:pt x="27" y="27"/>
                    </a:lnTo>
                    <a:lnTo>
                      <a:pt x="20" y="33"/>
                    </a:lnTo>
                    <a:lnTo>
                      <a:pt x="16" y="40"/>
                    </a:lnTo>
                    <a:lnTo>
                      <a:pt x="11" y="48"/>
                    </a:lnTo>
                    <a:lnTo>
                      <a:pt x="7" y="56"/>
                    </a:lnTo>
                    <a:lnTo>
                      <a:pt x="3" y="64"/>
                    </a:lnTo>
                    <a:lnTo>
                      <a:pt x="1" y="73"/>
                    </a:lnTo>
                    <a:lnTo>
                      <a:pt x="0" y="82"/>
                    </a:lnTo>
                    <a:lnTo>
                      <a:pt x="0" y="91"/>
                    </a:lnTo>
                    <a:lnTo>
                      <a:pt x="0" y="101"/>
                    </a:lnTo>
                    <a:lnTo>
                      <a:pt x="1" y="110"/>
                    </a:lnTo>
                    <a:lnTo>
                      <a:pt x="3" y="119"/>
                    </a:lnTo>
                    <a:lnTo>
                      <a:pt x="7" y="127"/>
                    </a:lnTo>
                    <a:lnTo>
                      <a:pt x="11" y="135"/>
                    </a:lnTo>
                    <a:lnTo>
                      <a:pt x="16" y="142"/>
                    </a:lnTo>
                    <a:lnTo>
                      <a:pt x="20" y="150"/>
                    </a:lnTo>
                    <a:lnTo>
                      <a:pt x="27" y="156"/>
                    </a:lnTo>
                    <a:lnTo>
                      <a:pt x="33" y="162"/>
                    </a:lnTo>
                    <a:lnTo>
                      <a:pt x="40" y="168"/>
                    </a:lnTo>
                    <a:lnTo>
                      <a:pt x="48" y="172"/>
                    </a:lnTo>
                    <a:lnTo>
                      <a:pt x="55" y="175"/>
                    </a:lnTo>
                    <a:lnTo>
                      <a:pt x="64" y="179"/>
                    </a:lnTo>
                    <a:lnTo>
                      <a:pt x="72"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2" name="Freeform 122"/>
              <p:cNvSpPr>
                <a:spLocks/>
              </p:cNvSpPr>
              <p:nvPr/>
            </p:nvSpPr>
            <p:spPr bwMode="auto">
              <a:xfrm>
                <a:off x="11739965" y="3152137"/>
                <a:ext cx="28575" cy="28575"/>
              </a:xfrm>
              <a:custGeom>
                <a:avLst/>
                <a:gdLst/>
                <a:ahLst/>
                <a:cxnLst>
                  <a:cxn ang="0">
                    <a:pos x="101" y="182"/>
                  </a:cxn>
                  <a:cxn ang="0">
                    <a:pos x="118" y="179"/>
                  </a:cxn>
                  <a:cxn ang="0">
                    <a:pos x="134" y="172"/>
                  </a:cxn>
                  <a:cxn ang="0">
                    <a:pos x="148" y="162"/>
                  </a:cxn>
                  <a:cxn ang="0">
                    <a:pos x="162" y="150"/>
                  </a:cxn>
                  <a:cxn ang="0">
                    <a:pos x="172" y="135"/>
                  </a:cxn>
                  <a:cxn ang="0">
                    <a:pos x="178" y="119"/>
                  </a:cxn>
                  <a:cxn ang="0">
                    <a:pos x="182" y="101"/>
                  </a:cxn>
                  <a:cxn ang="0">
                    <a:pos x="182" y="82"/>
                  </a:cxn>
                  <a:cxn ang="0">
                    <a:pos x="178" y="64"/>
                  </a:cxn>
                  <a:cxn ang="0">
                    <a:pos x="172" y="48"/>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8"/>
                  </a:cxn>
                  <a:cxn ang="0">
                    <a:pos x="3" y="64"/>
                  </a:cxn>
                  <a:cxn ang="0">
                    <a:pos x="0" y="82"/>
                  </a:cxn>
                  <a:cxn ang="0">
                    <a:pos x="0" y="101"/>
                  </a:cxn>
                  <a:cxn ang="0">
                    <a:pos x="3" y="119"/>
                  </a:cxn>
                  <a:cxn ang="0">
                    <a:pos x="11" y="135"/>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5"/>
                    </a:lnTo>
                    <a:lnTo>
                      <a:pt x="134" y="172"/>
                    </a:lnTo>
                    <a:lnTo>
                      <a:pt x="142" y="168"/>
                    </a:lnTo>
                    <a:lnTo>
                      <a:pt x="148" y="162"/>
                    </a:lnTo>
                    <a:lnTo>
                      <a:pt x="155" y="156"/>
                    </a:lnTo>
                    <a:lnTo>
                      <a:pt x="162" y="150"/>
                    </a:lnTo>
                    <a:lnTo>
                      <a:pt x="166" y="142"/>
                    </a:lnTo>
                    <a:lnTo>
                      <a:pt x="172" y="135"/>
                    </a:lnTo>
                    <a:lnTo>
                      <a:pt x="175" y="127"/>
                    </a:lnTo>
                    <a:lnTo>
                      <a:pt x="178" y="119"/>
                    </a:lnTo>
                    <a:lnTo>
                      <a:pt x="181" y="110"/>
                    </a:lnTo>
                    <a:lnTo>
                      <a:pt x="182" y="101"/>
                    </a:lnTo>
                    <a:lnTo>
                      <a:pt x="183" y="91"/>
                    </a:lnTo>
                    <a:lnTo>
                      <a:pt x="182" y="82"/>
                    </a:lnTo>
                    <a:lnTo>
                      <a:pt x="181" y="73"/>
                    </a:lnTo>
                    <a:lnTo>
                      <a:pt x="178" y="64"/>
                    </a:lnTo>
                    <a:lnTo>
                      <a:pt x="175" y="56"/>
                    </a:lnTo>
                    <a:lnTo>
                      <a:pt x="172" y="48"/>
                    </a:lnTo>
                    <a:lnTo>
                      <a:pt x="166" y="40"/>
                    </a:lnTo>
                    <a:lnTo>
                      <a:pt x="162" y="33"/>
                    </a:lnTo>
                    <a:lnTo>
                      <a:pt x="155" y="27"/>
                    </a:lnTo>
                    <a:lnTo>
                      <a:pt x="148" y="21"/>
                    </a:lnTo>
                    <a:lnTo>
                      <a:pt x="142" y="16"/>
                    </a:lnTo>
                    <a:lnTo>
                      <a:pt x="134" y="11"/>
                    </a:lnTo>
                    <a:lnTo>
                      <a:pt x="126" y="8"/>
                    </a:lnTo>
                    <a:lnTo>
                      <a:pt x="118" y="4"/>
                    </a:lnTo>
                    <a:lnTo>
                      <a:pt x="110" y="2"/>
                    </a:lnTo>
                    <a:lnTo>
                      <a:pt x="101" y="0"/>
                    </a:lnTo>
                    <a:lnTo>
                      <a:pt x="91" y="0"/>
                    </a:lnTo>
                    <a:lnTo>
                      <a:pt x="82" y="0"/>
                    </a:lnTo>
                    <a:lnTo>
                      <a:pt x="73" y="2"/>
                    </a:lnTo>
                    <a:lnTo>
                      <a:pt x="64" y="4"/>
                    </a:lnTo>
                    <a:lnTo>
                      <a:pt x="55" y="8"/>
                    </a:lnTo>
                    <a:lnTo>
                      <a:pt x="48" y="11"/>
                    </a:lnTo>
                    <a:lnTo>
                      <a:pt x="40" y="16"/>
                    </a:lnTo>
                    <a:lnTo>
                      <a:pt x="33" y="21"/>
                    </a:lnTo>
                    <a:lnTo>
                      <a:pt x="26" y="27"/>
                    </a:lnTo>
                    <a:lnTo>
                      <a:pt x="21" y="33"/>
                    </a:lnTo>
                    <a:lnTo>
                      <a:pt x="15" y="40"/>
                    </a:lnTo>
                    <a:lnTo>
                      <a:pt x="11" y="48"/>
                    </a:lnTo>
                    <a:lnTo>
                      <a:pt x="6" y="56"/>
                    </a:lnTo>
                    <a:lnTo>
                      <a:pt x="3" y="64"/>
                    </a:lnTo>
                    <a:lnTo>
                      <a:pt x="1" y="73"/>
                    </a:lnTo>
                    <a:lnTo>
                      <a:pt x="0" y="82"/>
                    </a:lnTo>
                    <a:lnTo>
                      <a:pt x="0" y="91"/>
                    </a:lnTo>
                    <a:lnTo>
                      <a:pt x="0" y="101"/>
                    </a:lnTo>
                    <a:lnTo>
                      <a:pt x="1" y="110"/>
                    </a:lnTo>
                    <a:lnTo>
                      <a:pt x="3" y="119"/>
                    </a:lnTo>
                    <a:lnTo>
                      <a:pt x="6" y="127"/>
                    </a:lnTo>
                    <a:lnTo>
                      <a:pt x="11" y="135"/>
                    </a:lnTo>
                    <a:lnTo>
                      <a:pt x="15" y="142"/>
                    </a:lnTo>
                    <a:lnTo>
                      <a:pt x="21" y="150"/>
                    </a:lnTo>
                    <a:lnTo>
                      <a:pt x="26" y="156"/>
                    </a:lnTo>
                    <a:lnTo>
                      <a:pt x="33" y="162"/>
                    </a:lnTo>
                    <a:lnTo>
                      <a:pt x="40" y="168"/>
                    </a:lnTo>
                    <a:lnTo>
                      <a:pt x="48"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3" name="Freeform 123"/>
              <p:cNvSpPr>
                <a:spLocks/>
              </p:cNvSpPr>
              <p:nvPr/>
            </p:nvSpPr>
            <p:spPr bwMode="auto">
              <a:xfrm>
                <a:off x="11779653" y="3152137"/>
                <a:ext cx="28575" cy="28575"/>
              </a:xfrm>
              <a:custGeom>
                <a:avLst/>
                <a:gdLst/>
                <a:ahLst/>
                <a:cxnLst>
                  <a:cxn ang="0">
                    <a:pos x="101" y="182"/>
                  </a:cxn>
                  <a:cxn ang="0">
                    <a:pos x="118" y="179"/>
                  </a:cxn>
                  <a:cxn ang="0">
                    <a:pos x="134" y="172"/>
                  </a:cxn>
                  <a:cxn ang="0">
                    <a:pos x="149" y="162"/>
                  </a:cxn>
                  <a:cxn ang="0">
                    <a:pos x="162" y="150"/>
                  </a:cxn>
                  <a:cxn ang="0">
                    <a:pos x="172" y="135"/>
                  </a:cxn>
                  <a:cxn ang="0">
                    <a:pos x="178" y="119"/>
                  </a:cxn>
                  <a:cxn ang="0">
                    <a:pos x="182" y="101"/>
                  </a:cxn>
                  <a:cxn ang="0">
                    <a:pos x="182" y="82"/>
                  </a:cxn>
                  <a:cxn ang="0">
                    <a:pos x="178" y="64"/>
                  </a:cxn>
                  <a:cxn ang="0">
                    <a:pos x="172" y="48"/>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8"/>
                  </a:cxn>
                  <a:cxn ang="0">
                    <a:pos x="4" y="64"/>
                  </a:cxn>
                  <a:cxn ang="0">
                    <a:pos x="0" y="82"/>
                  </a:cxn>
                  <a:cxn ang="0">
                    <a:pos x="0" y="101"/>
                  </a:cxn>
                  <a:cxn ang="0">
                    <a:pos x="4" y="119"/>
                  </a:cxn>
                  <a:cxn ang="0">
                    <a:pos x="11" y="135"/>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5"/>
                    </a:lnTo>
                    <a:lnTo>
                      <a:pt x="134" y="172"/>
                    </a:lnTo>
                    <a:lnTo>
                      <a:pt x="142" y="168"/>
                    </a:lnTo>
                    <a:lnTo>
                      <a:pt x="149" y="162"/>
                    </a:lnTo>
                    <a:lnTo>
                      <a:pt x="156" y="156"/>
                    </a:lnTo>
                    <a:lnTo>
                      <a:pt x="162" y="150"/>
                    </a:lnTo>
                    <a:lnTo>
                      <a:pt x="167" y="142"/>
                    </a:lnTo>
                    <a:lnTo>
                      <a:pt x="172" y="135"/>
                    </a:lnTo>
                    <a:lnTo>
                      <a:pt x="175" y="127"/>
                    </a:lnTo>
                    <a:lnTo>
                      <a:pt x="178" y="119"/>
                    </a:lnTo>
                    <a:lnTo>
                      <a:pt x="180" y="110"/>
                    </a:lnTo>
                    <a:lnTo>
                      <a:pt x="182" y="101"/>
                    </a:lnTo>
                    <a:lnTo>
                      <a:pt x="183" y="91"/>
                    </a:lnTo>
                    <a:lnTo>
                      <a:pt x="182" y="82"/>
                    </a:lnTo>
                    <a:lnTo>
                      <a:pt x="180" y="73"/>
                    </a:lnTo>
                    <a:lnTo>
                      <a:pt x="178" y="64"/>
                    </a:lnTo>
                    <a:lnTo>
                      <a:pt x="175" y="56"/>
                    </a:lnTo>
                    <a:lnTo>
                      <a:pt x="172" y="48"/>
                    </a:lnTo>
                    <a:lnTo>
                      <a:pt x="167" y="40"/>
                    </a:lnTo>
                    <a:lnTo>
                      <a:pt x="162" y="33"/>
                    </a:lnTo>
                    <a:lnTo>
                      <a:pt x="156" y="27"/>
                    </a:lnTo>
                    <a:lnTo>
                      <a:pt x="149" y="21"/>
                    </a:lnTo>
                    <a:lnTo>
                      <a:pt x="142" y="16"/>
                    </a:lnTo>
                    <a:lnTo>
                      <a:pt x="134" y="11"/>
                    </a:lnTo>
                    <a:lnTo>
                      <a:pt x="126" y="8"/>
                    </a:lnTo>
                    <a:lnTo>
                      <a:pt x="118" y="4"/>
                    </a:lnTo>
                    <a:lnTo>
                      <a:pt x="109" y="2"/>
                    </a:lnTo>
                    <a:lnTo>
                      <a:pt x="101" y="0"/>
                    </a:lnTo>
                    <a:lnTo>
                      <a:pt x="91" y="0"/>
                    </a:lnTo>
                    <a:lnTo>
                      <a:pt x="82" y="0"/>
                    </a:lnTo>
                    <a:lnTo>
                      <a:pt x="73" y="2"/>
                    </a:lnTo>
                    <a:lnTo>
                      <a:pt x="64" y="4"/>
                    </a:lnTo>
                    <a:lnTo>
                      <a:pt x="55" y="8"/>
                    </a:lnTo>
                    <a:lnTo>
                      <a:pt x="47" y="11"/>
                    </a:lnTo>
                    <a:lnTo>
                      <a:pt x="40" y="16"/>
                    </a:lnTo>
                    <a:lnTo>
                      <a:pt x="33" y="21"/>
                    </a:lnTo>
                    <a:lnTo>
                      <a:pt x="26" y="27"/>
                    </a:lnTo>
                    <a:lnTo>
                      <a:pt x="21" y="33"/>
                    </a:lnTo>
                    <a:lnTo>
                      <a:pt x="15" y="40"/>
                    </a:lnTo>
                    <a:lnTo>
                      <a:pt x="11" y="48"/>
                    </a:lnTo>
                    <a:lnTo>
                      <a:pt x="6" y="56"/>
                    </a:lnTo>
                    <a:lnTo>
                      <a:pt x="4" y="64"/>
                    </a:lnTo>
                    <a:lnTo>
                      <a:pt x="2" y="73"/>
                    </a:lnTo>
                    <a:lnTo>
                      <a:pt x="0" y="82"/>
                    </a:lnTo>
                    <a:lnTo>
                      <a:pt x="0" y="91"/>
                    </a:lnTo>
                    <a:lnTo>
                      <a:pt x="0" y="101"/>
                    </a:lnTo>
                    <a:lnTo>
                      <a:pt x="2" y="110"/>
                    </a:lnTo>
                    <a:lnTo>
                      <a:pt x="4" y="119"/>
                    </a:lnTo>
                    <a:lnTo>
                      <a:pt x="6" y="127"/>
                    </a:lnTo>
                    <a:lnTo>
                      <a:pt x="11" y="135"/>
                    </a:lnTo>
                    <a:lnTo>
                      <a:pt x="15" y="142"/>
                    </a:lnTo>
                    <a:lnTo>
                      <a:pt x="21" y="150"/>
                    </a:lnTo>
                    <a:lnTo>
                      <a:pt x="26" y="156"/>
                    </a:lnTo>
                    <a:lnTo>
                      <a:pt x="33" y="162"/>
                    </a:lnTo>
                    <a:lnTo>
                      <a:pt x="40" y="168"/>
                    </a:lnTo>
                    <a:lnTo>
                      <a:pt x="47" y="172"/>
                    </a:lnTo>
                    <a:lnTo>
                      <a:pt x="55" y="175"/>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4" name="Freeform 124"/>
              <p:cNvSpPr>
                <a:spLocks/>
              </p:cNvSpPr>
              <p:nvPr/>
            </p:nvSpPr>
            <p:spPr bwMode="auto">
              <a:xfrm>
                <a:off x="12235265" y="3337874"/>
                <a:ext cx="203200" cy="34925"/>
              </a:xfrm>
              <a:custGeom>
                <a:avLst/>
                <a:gdLst/>
                <a:ahLst/>
                <a:cxnLst>
                  <a:cxn ang="0">
                    <a:pos x="1170" y="0"/>
                  </a:cxn>
                  <a:cxn ang="0">
                    <a:pos x="1192" y="2"/>
                  </a:cxn>
                  <a:cxn ang="0">
                    <a:pos x="1212" y="8"/>
                  </a:cxn>
                  <a:cxn ang="0">
                    <a:pos x="1231" y="18"/>
                  </a:cxn>
                  <a:cxn ang="0">
                    <a:pos x="1246" y="31"/>
                  </a:cxn>
                  <a:cxn ang="0">
                    <a:pos x="1259" y="48"/>
                  </a:cxn>
                  <a:cxn ang="0">
                    <a:pos x="1271" y="67"/>
                  </a:cxn>
                  <a:cxn ang="0">
                    <a:pos x="1276" y="87"/>
                  </a:cxn>
                  <a:cxn ang="0">
                    <a:pos x="1278" y="109"/>
                  </a:cxn>
                  <a:cxn ang="0">
                    <a:pos x="1276" y="131"/>
                  </a:cxn>
                  <a:cxn ang="0">
                    <a:pos x="1271" y="151"/>
                  </a:cxn>
                  <a:cxn ang="0">
                    <a:pos x="1259" y="170"/>
                  </a:cxn>
                  <a:cxn ang="0">
                    <a:pos x="1246" y="185"/>
                  </a:cxn>
                  <a:cxn ang="0">
                    <a:pos x="1231" y="199"/>
                  </a:cxn>
                  <a:cxn ang="0">
                    <a:pos x="1212" y="209"/>
                  </a:cxn>
                  <a:cxn ang="0">
                    <a:pos x="1192" y="215"/>
                  </a:cxn>
                  <a:cxn ang="0">
                    <a:pos x="1170" y="217"/>
                  </a:cxn>
                  <a:cxn ang="0">
                    <a:pos x="97" y="217"/>
                  </a:cxn>
                  <a:cxn ang="0">
                    <a:pos x="76" y="213"/>
                  </a:cxn>
                  <a:cxn ang="0">
                    <a:pos x="56" y="204"/>
                  </a:cxn>
                  <a:cxn ang="0">
                    <a:pos x="40" y="193"/>
                  </a:cxn>
                  <a:cxn ang="0">
                    <a:pos x="24" y="177"/>
                  </a:cxn>
                  <a:cxn ang="0">
                    <a:pos x="13" y="161"/>
                  </a:cxn>
                  <a:cxn ang="0">
                    <a:pos x="4" y="141"/>
                  </a:cxn>
                  <a:cxn ang="0">
                    <a:pos x="0" y="120"/>
                  </a:cxn>
                  <a:cxn ang="0">
                    <a:pos x="0" y="98"/>
                  </a:cxn>
                  <a:cxn ang="0">
                    <a:pos x="4" y="77"/>
                  </a:cxn>
                  <a:cxn ang="0">
                    <a:pos x="13" y="57"/>
                  </a:cxn>
                  <a:cxn ang="0">
                    <a:pos x="24" y="39"/>
                  </a:cxn>
                  <a:cxn ang="0">
                    <a:pos x="40" y="24"/>
                  </a:cxn>
                  <a:cxn ang="0">
                    <a:pos x="56" y="13"/>
                  </a:cxn>
                  <a:cxn ang="0">
                    <a:pos x="76" y="4"/>
                  </a:cxn>
                  <a:cxn ang="0">
                    <a:pos x="97" y="0"/>
                  </a:cxn>
                </a:cxnLst>
                <a:rect l="0" t="0" r="r" b="b"/>
                <a:pathLst>
                  <a:path w="1278" h="217">
                    <a:moveTo>
                      <a:pt x="108" y="0"/>
                    </a:moveTo>
                    <a:lnTo>
                      <a:pt x="1170" y="0"/>
                    </a:lnTo>
                    <a:lnTo>
                      <a:pt x="1181" y="0"/>
                    </a:lnTo>
                    <a:lnTo>
                      <a:pt x="1192" y="2"/>
                    </a:lnTo>
                    <a:lnTo>
                      <a:pt x="1202" y="4"/>
                    </a:lnTo>
                    <a:lnTo>
                      <a:pt x="1212" y="8"/>
                    </a:lnTo>
                    <a:lnTo>
                      <a:pt x="1222" y="13"/>
                    </a:lnTo>
                    <a:lnTo>
                      <a:pt x="1231" y="18"/>
                    </a:lnTo>
                    <a:lnTo>
                      <a:pt x="1238" y="24"/>
                    </a:lnTo>
                    <a:lnTo>
                      <a:pt x="1246" y="31"/>
                    </a:lnTo>
                    <a:lnTo>
                      <a:pt x="1254" y="39"/>
                    </a:lnTo>
                    <a:lnTo>
                      <a:pt x="1259" y="48"/>
                    </a:lnTo>
                    <a:lnTo>
                      <a:pt x="1265" y="57"/>
                    </a:lnTo>
                    <a:lnTo>
                      <a:pt x="1271" y="67"/>
                    </a:lnTo>
                    <a:lnTo>
                      <a:pt x="1274" y="77"/>
                    </a:lnTo>
                    <a:lnTo>
                      <a:pt x="1276" y="87"/>
                    </a:lnTo>
                    <a:lnTo>
                      <a:pt x="1278" y="98"/>
                    </a:lnTo>
                    <a:lnTo>
                      <a:pt x="1278" y="109"/>
                    </a:lnTo>
                    <a:lnTo>
                      <a:pt x="1278" y="120"/>
                    </a:lnTo>
                    <a:lnTo>
                      <a:pt x="1276" y="131"/>
                    </a:lnTo>
                    <a:lnTo>
                      <a:pt x="1274" y="141"/>
                    </a:lnTo>
                    <a:lnTo>
                      <a:pt x="1271" y="151"/>
                    </a:lnTo>
                    <a:lnTo>
                      <a:pt x="1265" y="161"/>
                    </a:lnTo>
                    <a:lnTo>
                      <a:pt x="1259" y="170"/>
                    </a:lnTo>
                    <a:lnTo>
                      <a:pt x="1254" y="177"/>
                    </a:lnTo>
                    <a:lnTo>
                      <a:pt x="1246" y="185"/>
                    </a:lnTo>
                    <a:lnTo>
                      <a:pt x="1238" y="193"/>
                    </a:lnTo>
                    <a:lnTo>
                      <a:pt x="1231" y="199"/>
                    </a:lnTo>
                    <a:lnTo>
                      <a:pt x="1222" y="204"/>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4"/>
                    </a:lnTo>
                    <a:lnTo>
                      <a:pt x="47" y="199"/>
                    </a:lnTo>
                    <a:lnTo>
                      <a:pt x="40" y="193"/>
                    </a:lnTo>
                    <a:lnTo>
                      <a:pt x="32" y="185"/>
                    </a:lnTo>
                    <a:lnTo>
                      <a:pt x="24" y="177"/>
                    </a:lnTo>
                    <a:lnTo>
                      <a:pt x="19" y="170"/>
                    </a:lnTo>
                    <a:lnTo>
                      <a:pt x="13" y="161"/>
                    </a:lnTo>
                    <a:lnTo>
                      <a:pt x="9" y="151"/>
                    </a:lnTo>
                    <a:lnTo>
                      <a:pt x="4" y="141"/>
                    </a:lnTo>
                    <a:lnTo>
                      <a:pt x="2" y="131"/>
                    </a:lnTo>
                    <a:lnTo>
                      <a:pt x="0" y="120"/>
                    </a:lnTo>
                    <a:lnTo>
                      <a:pt x="0" y="109"/>
                    </a:lnTo>
                    <a:lnTo>
                      <a:pt x="0" y="98"/>
                    </a:lnTo>
                    <a:lnTo>
                      <a:pt x="2" y="87"/>
                    </a:lnTo>
                    <a:lnTo>
                      <a:pt x="4" y="77"/>
                    </a:lnTo>
                    <a:lnTo>
                      <a:pt x="9" y="67"/>
                    </a:lnTo>
                    <a:lnTo>
                      <a:pt x="13" y="57"/>
                    </a:lnTo>
                    <a:lnTo>
                      <a:pt x="19" y="48"/>
                    </a:lnTo>
                    <a:lnTo>
                      <a:pt x="24" y="39"/>
                    </a:lnTo>
                    <a:lnTo>
                      <a:pt x="32" y="31"/>
                    </a:lnTo>
                    <a:lnTo>
                      <a:pt x="40" y="24"/>
                    </a:lnTo>
                    <a:lnTo>
                      <a:pt x="47" y="18"/>
                    </a:lnTo>
                    <a:lnTo>
                      <a:pt x="56" y="13"/>
                    </a:lnTo>
                    <a:lnTo>
                      <a:pt x="66" y="8"/>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5" name="Freeform 125"/>
              <p:cNvSpPr>
                <a:spLocks/>
              </p:cNvSpPr>
              <p:nvPr/>
            </p:nvSpPr>
            <p:spPr bwMode="auto">
              <a:xfrm>
                <a:off x="11619315" y="3339462"/>
                <a:ext cx="28575" cy="28575"/>
              </a:xfrm>
              <a:custGeom>
                <a:avLst/>
                <a:gdLst/>
                <a:ahLst/>
                <a:cxnLst>
                  <a:cxn ang="0">
                    <a:pos x="101" y="182"/>
                  </a:cxn>
                  <a:cxn ang="0">
                    <a:pos x="119" y="178"/>
                  </a:cxn>
                  <a:cxn ang="0">
                    <a:pos x="136" y="172"/>
                  </a:cxn>
                  <a:cxn ang="0">
                    <a:pos x="150" y="162"/>
                  </a:cxn>
                  <a:cxn ang="0">
                    <a:pos x="162" y="149"/>
                  </a:cxn>
                  <a:cxn ang="0">
                    <a:pos x="172" y="135"/>
                  </a:cxn>
                  <a:cxn ang="0">
                    <a:pos x="179" y="118"/>
                  </a:cxn>
                  <a:cxn ang="0">
                    <a:pos x="183" y="101"/>
                  </a:cxn>
                  <a:cxn ang="0">
                    <a:pos x="183" y="82"/>
                  </a:cxn>
                  <a:cxn ang="0">
                    <a:pos x="179" y="64"/>
                  </a:cxn>
                  <a:cxn ang="0">
                    <a:pos x="172" y="47"/>
                  </a:cxn>
                  <a:cxn ang="0">
                    <a:pos x="162" y="33"/>
                  </a:cxn>
                  <a:cxn ang="0">
                    <a:pos x="150" y="21"/>
                  </a:cxn>
                  <a:cxn ang="0">
                    <a:pos x="136" y="11"/>
                  </a:cxn>
                  <a:cxn ang="0">
                    <a:pos x="119" y="4"/>
                  </a:cxn>
                  <a:cxn ang="0">
                    <a:pos x="101" y="0"/>
                  </a:cxn>
                  <a:cxn ang="0">
                    <a:pos x="82" y="0"/>
                  </a:cxn>
                  <a:cxn ang="0">
                    <a:pos x="65" y="4"/>
                  </a:cxn>
                  <a:cxn ang="0">
                    <a:pos x="49" y="11"/>
                  </a:cxn>
                  <a:cxn ang="0">
                    <a:pos x="34" y="21"/>
                  </a:cxn>
                  <a:cxn ang="0">
                    <a:pos x="21" y="33"/>
                  </a:cxn>
                  <a:cxn ang="0">
                    <a:pos x="11" y="47"/>
                  </a:cxn>
                  <a:cxn ang="0">
                    <a:pos x="5" y="64"/>
                  </a:cxn>
                  <a:cxn ang="0">
                    <a:pos x="1" y="82"/>
                  </a:cxn>
                  <a:cxn ang="0">
                    <a:pos x="1" y="101"/>
                  </a:cxn>
                  <a:cxn ang="0">
                    <a:pos x="5" y="118"/>
                  </a:cxn>
                  <a:cxn ang="0">
                    <a:pos x="11" y="135"/>
                  </a:cxn>
                  <a:cxn ang="0">
                    <a:pos x="21" y="149"/>
                  </a:cxn>
                  <a:cxn ang="0">
                    <a:pos x="34" y="162"/>
                  </a:cxn>
                  <a:cxn ang="0">
                    <a:pos x="49" y="172"/>
                  </a:cxn>
                  <a:cxn ang="0">
                    <a:pos x="65" y="178"/>
                  </a:cxn>
                  <a:cxn ang="0">
                    <a:pos x="82" y="182"/>
                  </a:cxn>
                </a:cxnLst>
                <a:rect l="0" t="0" r="r" b="b"/>
                <a:pathLst>
                  <a:path w="183" h="183">
                    <a:moveTo>
                      <a:pt x="92" y="183"/>
                    </a:moveTo>
                    <a:lnTo>
                      <a:pt x="101" y="182"/>
                    </a:lnTo>
                    <a:lnTo>
                      <a:pt x="110" y="180"/>
                    </a:lnTo>
                    <a:lnTo>
                      <a:pt x="119" y="178"/>
                    </a:lnTo>
                    <a:lnTo>
                      <a:pt x="128" y="175"/>
                    </a:lnTo>
                    <a:lnTo>
                      <a:pt x="136" y="172"/>
                    </a:lnTo>
                    <a:lnTo>
                      <a:pt x="143" y="167"/>
                    </a:lnTo>
                    <a:lnTo>
                      <a:pt x="150" y="162"/>
                    </a:lnTo>
                    <a:lnTo>
                      <a:pt x="157" y="156"/>
                    </a:lnTo>
                    <a:lnTo>
                      <a:pt x="162" y="149"/>
                    </a:lnTo>
                    <a:lnTo>
                      <a:pt x="168" y="142"/>
                    </a:lnTo>
                    <a:lnTo>
                      <a:pt x="172" y="135"/>
                    </a:lnTo>
                    <a:lnTo>
                      <a:pt x="177" y="126"/>
                    </a:lnTo>
                    <a:lnTo>
                      <a:pt x="179" y="118"/>
                    </a:lnTo>
                    <a:lnTo>
                      <a:pt x="181" y="109"/>
                    </a:lnTo>
                    <a:lnTo>
                      <a:pt x="183" y="101"/>
                    </a:lnTo>
                    <a:lnTo>
                      <a:pt x="183" y="91"/>
                    </a:lnTo>
                    <a:lnTo>
                      <a:pt x="183" y="82"/>
                    </a:lnTo>
                    <a:lnTo>
                      <a:pt x="181" y="73"/>
                    </a:lnTo>
                    <a:lnTo>
                      <a:pt x="179" y="64"/>
                    </a:lnTo>
                    <a:lnTo>
                      <a:pt x="177" y="55"/>
                    </a:lnTo>
                    <a:lnTo>
                      <a:pt x="172" y="47"/>
                    </a:lnTo>
                    <a:lnTo>
                      <a:pt x="168" y="40"/>
                    </a:lnTo>
                    <a:lnTo>
                      <a:pt x="162" y="33"/>
                    </a:lnTo>
                    <a:lnTo>
                      <a:pt x="157" y="26"/>
                    </a:lnTo>
                    <a:lnTo>
                      <a:pt x="150" y="21"/>
                    </a:lnTo>
                    <a:lnTo>
                      <a:pt x="143" y="15"/>
                    </a:lnTo>
                    <a:lnTo>
                      <a:pt x="136" y="11"/>
                    </a:lnTo>
                    <a:lnTo>
                      <a:pt x="128" y="6"/>
                    </a:lnTo>
                    <a:lnTo>
                      <a:pt x="119" y="4"/>
                    </a:lnTo>
                    <a:lnTo>
                      <a:pt x="110" y="2"/>
                    </a:lnTo>
                    <a:lnTo>
                      <a:pt x="101" y="0"/>
                    </a:lnTo>
                    <a:lnTo>
                      <a:pt x="92" y="0"/>
                    </a:lnTo>
                    <a:lnTo>
                      <a:pt x="82" y="0"/>
                    </a:lnTo>
                    <a:lnTo>
                      <a:pt x="73" y="2"/>
                    </a:lnTo>
                    <a:lnTo>
                      <a:pt x="65" y="4"/>
                    </a:lnTo>
                    <a:lnTo>
                      <a:pt x="57" y="6"/>
                    </a:lnTo>
                    <a:lnTo>
                      <a:pt x="49" y="11"/>
                    </a:lnTo>
                    <a:lnTo>
                      <a:pt x="41" y="15"/>
                    </a:lnTo>
                    <a:lnTo>
                      <a:pt x="34" y="21"/>
                    </a:lnTo>
                    <a:lnTo>
                      <a:pt x="28" y="26"/>
                    </a:lnTo>
                    <a:lnTo>
                      <a:pt x="21" y="33"/>
                    </a:lnTo>
                    <a:lnTo>
                      <a:pt x="16" y="40"/>
                    </a:lnTo>
                    <a:lnTo>
                      <a:pt x="11" y="47"/>
                    </a:lnTo>
                    <a:lnTo>
                      <a:pt x="8" y="55"/>
                    </a:lnTo>
                    <a:lnTo>
                      <a:pt x="5" y="64"/>
                    </a:lnTo>
                    <a:lnTo>
                      <a:pt x="2" y="73"/>
                    </a:lnTo>
                    <a:lnTo>
                      <a:pt x="1" y="82"/>
                    </a:lnTo>
                    <a:lnTo>
                      <a:pt x="0" y="91"/>
                    </a:lnTo>
                    <a:lnTo>
                      <a:pt x="1" y="101"/>
                    </a:lnTo>
                    <a:lnTo>
                      <a:pt x="2" y="109"/>
                    </a:lnTo>
                    <a:lnTo>
                      <a:pt x="5" y="118"/>
                    </a:lnTo>
                    <a:lnTo>
                      <a:pt x="8" y="126"/>
                    </a:lnTo>
                    <a:lnTo>
                      <a:pt x="11" y="135"/>
                    </a:lnTo>
                    <a:lnTo>
                      <a:pt x="16" y="142"/>
                    </a:lnTo>
                    <a:lnTo>
                      <a:pt x="21" y="149"/>
                    </a:lnTo>
                    <a:lnTo>
                      <a:pt x="28" y="156"/>
                    </a:lnTo>
                    <a:lnTo>
                      <a:pt x="34" y="162"/>
                    </a:lnTo>
                    <a:lnTo>
                      <a:pt x="41" y="167"/>
                    </a:lnTo>
                    <a:lnTo>
                      <a:pt x="49" y="172"/>
                    </a:lnTo>
                    <a:lnTo>
                      <a:pt x="57" y="175"/>
                    </a:lnTo>
                    <a:lnTo>
                      <a:pt x="65" y="178"/>
                    </a:lnTo>
                    <a:lnTo>
                      <a:pt x="73" y="180"/>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6" name="Freeform 126"/>
              <p:cNvSpPr>
                <a:spLocks/>
              </p:cNvSpPr>
              <p:nvPr/>
            </p:nvSpPr>
            <p:spPr bwMode="auto">
              <a:xfrm>
                <a:off x="11659003" y="3339462"/>
                <a:ext cx="28575" cy="28575"/>
              </a:xfrm>
              <a:custGeom>
                <a:avLst/>
                <a:gdLst/>
                <a:ahLst/>
                <a:cxnLst>
                  <a:cxn ang="0">
                    <a:pos x="100" y="182"/>
                  </a:cxn>
                  <a:cxn ang="0">
                    <a:pos x="118" y="178"/>
                  </a:cxn>
                  <a:cxn ang="0">
                    <a:pos x="134" y="172"/>
                  </a:cxn>
                  <a:cxn ang="0">
                    <a:pos x="149" y="162"/>
                  </a:cxn>
                  <a:cxn ang="0">
                    <a:pos x="161" y="149"/>
                  </a:cxn>
                  <a:cxn ang="0">
                    <a:pos x="171" y="135"/>
                  </a:cxn>
                  <a:cxn ang="0">
                    <a:pos x="179" y="118"/>
                  </a:cxn>
                  <a:cxn ang="0">
                    <a:pos x="182" y="101"/>
                  </a:cxn>
                  <a:cxn ang="0">
                    <a:pos x="182" y="82"/>
                  </a:cxn>
                  <a:cxn ang="0">
                    <a:pos x="179" y="64"/>
                  </a:cxn>
                  <a:cxn ang="0">
                    <a:pos x="171" y="47"/>
                  </a:cxn>
                  <a:cxn ang="0">
                    <a:pos x="161" y="33"/>
                  </a:cxn>
                  <a:cxn ang="0">
                    <a:pos x="149" y="21"/>
                  </a:cxn>
                  <a:cxn ang="0">
                    <a:pos x="134" y="11"/>
                  </a:cxn>
                  <a:cxn ang="0">
                    <a:pos x="118" y="4"/>
                  </a:cxn>
                  <a:cxn ang="0">
                    <a:pos x="100" y="0"/>
                  </a:cxn>
                  <a:cxn ang="0">
                    <a:pos x="81" y="0"/>
                  </a:cxn>
                  <a:cxn ang="0">
                    <a:pos x="63" y="4"/>
                  </a:cxn>
                  <a:cxn ang="0">
                    <a:pos x="48" y="11"/>
                  </a:cxn>
                  <a:cxn ang="0">
                    <a:pos x="32" y="21"/>
                  </a:cxn>
                  <a:cxn ang="0">
                    <a:pos x="20" y="33"/>
                  </a:cxn>
                  <a:cxn ang="0">
                    <a:pos x="10" y="47"/>
                  </a:cxn>
                  <a:cxn ang="0">
                    <a:pos x="4" y="64"/>
                  </a:cxn>
                  <a:cxn ang="0">
                    <a:pos x="0" y="82"/>
                  </a:cxn>
                  <a:cxn ang="0">
                    <a:pos x="0" y="101"/>
                  </a:cxn>
                  <a:cxn ang="0">
                    <a:pos x="4" y="118"/>
                  </a:cxn>
                  <a:cxn ang="0">
                    <a:pos x="10" y="135"/>
                  </a:cxn>
                  <a:cxn ang="0">
                    <a:pos x="20" y="149"/>
                  </a:cxn>
                  <a:cxn ang="0">
                    <a:pos x="32" y="162"/>
                  </a:cxn>
                  <a:cxn ang="0">
                    <a:pos x="48" y="172"/>
                  </a:cxn>
                  <a:cxn ang="0">
                    <a:pos x="63" y="178"/>
                  </a:cxn>
                  <a:cxn ang="0">
                    <a:pos x="81" y="182"/>
                  </a:cxn>
                </a:cxnLst>
                <a:rect l="0" t="0" r="r" b="b"/>
                <a:pathLst>
                  <a:path w="182" h="183">
                    <a:moveTo>
                      <a:pt x="91" y="183"/>
                    </a:moveTo>
                    <a:lnTo>
                      <a:pt x="100" y="182"/>
                    </a:lnTo>
                    <a:lnTo>
                      <a:pt x="109" y="180"/>
                    </a:lnTo>
                    <a:lnTo>
                      <a:pt x="118" y="178"/>
                    </a:lnTo>
                    <a:lnTo>
                      <a:pt x="127" y="175"/>
                    </a:lnTo>
                    <a:lnTo>
                      <a:pt x="134" y="172"/>
                    </a:lnTo>
                    <a:lnTo>
                      <a:pt x="142" y="167"/>
                    </a:lnTo>
                    <a:lnTo>
                      <a:pt x="149" y="162"/>
                    </a:lnTo>
                    <a:lnTo>
                      <a:pt x="155" y="156"/>
                    </a:lnTo>
                    <a:lnTo>
                      <a:pt x="161" y="149"/>
                    </a:lnTo>
                    <a:lnTo>
                      <a:pt x="167"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7" y="40"/>
                    </a:lnTo>
                    <a:lnTo>
                      <a:pt x="161" y="33"/>
                    </a:lnTo>
                    <a:lnTo>
                      <a:pt x="155" y="26"/>
                    </a:lnTo>
                    <a:lnTo>
                      <a:pt x="149" y="21"/>
                    </a:lnTo>
                    <a:lnTo>
                      <a:pt x="142" y="15"/>
                    </a:lnTo>
                    <a:lnTo>
                      <a:pt x="134" y="11"/>
                    </a:lnTo>
                    <a:lnTo>
                      <a:pt x="127" y="6"/>
                    </a:lnTo>
                    <a:lnTo>
                      <a:pt x="118" y="4"/>
                    </a:lnTo>
                    <a:lnTo>
                      <a:pt x="109" y="2"/>
                    </a:lnTo>
                    <a:lnTo>
                      <a:pt x="100" y="0"/>
                    </a:lnTo>
                    <a:lnTo>
                      <a:pt x="91" y="0"/>
                    </a:lnTo>
                    <a:lnTo>
                      <a:pt x="81" y="0"/>
                    </a:lnTo>
                    <a:lnTo>
                      <a:pt x="72" y="2"/>
                    </a:lnTo>
                    <a:lnTo>
                      <a:pt x="63" y="4"/>
                    </a:lnTo>
                    <a:lnTo>
                      <a:pt x="56" y="6"/>
                    </a:lnTo>
                    <a:lnTo>
                      <a:pt x="48" y="11"/>
                    </a:lnTo>
                    <a:lnTo>
                      <a:pt x="40" y="15"/>
                    </a:lnTo>
                    <a:lnTo>
                      <a:pt x="32" y="21"/>
                    </a:lnTo>
                    <a:lnTo>
                      <a:pt x="27" y="26"/>
                    </a:lnTo>
                    <a:lnTo>
                      <a:pt x="20" y="33"/>
                    </a:lnTo>
                    <a:lnTo>
                      <a:pt x="16" y="40"/>
                    </a:lnTo>
                    <a:lnTo>
                      <a:pt x="10" y="47"/>
                    </a:lnTo>
                    <a:lnTo>
                      <a:pt x="7" y="55"/>
                    </a:lnTo>
                    <a:lnTo>
                      <a:pt x="4" y="64"/>
                    </a:lnTo>
                    <a:lnTo>
                      <a:pt x="1" y="73"/>
                    </a:lnTo>
                    <a:lnTo>
                      <a:pt x="0" y="82"/>
                    </a:lnTo>
                    <a:lnTo>
                      <a:pt x="0" y="91"/>
                    </a:lnTo>
                    <a:lnTo>
                      <a:pt x="0" y="101"/>
                    </a:lnTo>
                    <a:lnTo>
                      <a:pt x="1" y="109"/>
                    </a:lnTo>
                    <a:lnTo>
                      <a:pt x="4" y="118"/>
                    </a:lnTo>
                    <a:lnTo>
                      <a:pt x="7" y="126"/>
                    </a:lnTo>
                    <a:lnTo>
                      <a:pt x="10" y="135"/>
                    </a:lnTo>
                    <a:lnTo>
                      <a:pt x="16" y="142"/>
                    </a:lnTo>
                    <a:lnTo>
                      <a:pt x="20" y="149"/>
                    </a:lnTo>
                    <a:lnTo>
                      <a:pt x="27" y="156"/>
                    </a:lnTo>
                    <a:lnTo>
                      <a:pt x="32" y="162"/>
                    </a:lnTo>
                    <a:lnTo>
                      <a:pt x="40" y="167"/>
                    </a:lnTo>
                    <a:lnTo>
                      <a:pt x="48" y="172"/>
                    </a:lnTo>
                    <a:lnTo>
                      <a:pt x="56" y="175"/>
                    </a:lnTo>
                    <a:lnTo>
                      <a:pt x="63" y="178"/>
                    </a:lnTo>
                    <a:lnTo>
                      <a:pt x="72" y="180"/>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7" name="Freeform 127"/>
              <p:cNvSpPr>
                <a:spLocks/>
              </p:cNvSpPr>
              <p:nvPr/>
            </p:nvSpPr>
            <p:spPr bwMode="auto">
              <a:xfrm>
                <a:off x="11698690" y="3339462"/>
                <a:ext cx="30163" cy="28575"/>
              </a:xfrm>
              <a:custGeom>
                <a:avLst/>
                <a:gdLst/>
                <a:ahLst/>
                <a:cxnLst>
                  <a:cxn ang="0">
                    <a:pos x="100" y="182"/>
                  </a:cxn>
                  <a:cxn ang="0">
                    <a:pos x="118" y="178"/>
                  </a:cxn>
                  <a:cxn ang="0">
                    <a:pos x="134" y="172"/>
                  </a:cxn>
                  <a:cxn ang="0">
                    <a:pos x="149" y="162"/>
                  </a:cxn>
                  <a:cxn ang="0">
                    <a:pos x="162" y="149"/>
                  </a:cxn>
                  <a:cxn ang="0">
                    <a:pos x="171" y="135"/>
                  </a:cxn>
                  <a:cxn ang="0">
                    <a:pos x="179" y="118"/>
                  </a:cxn>
                  <a:cxn ang="0">
                    <a:pos x="182" y="101"/>
                  </a:cxn>
                  <a:cxn ang="0">
                    <a:pos x="182" y="82"/>
                  </a:cxn>
                  <a:cxn ang="0">
                    <a:pos x="179" y="64"/>
                  </a:cxn>
                  <a:cxn ang="0">
                    <a:pos x="171" y="47"/>
                  </a:cxn>
                  <a:cxn ang="0">
                    <a:pos x="162" y="33"/>
                  </a:cxn>
                  <a:cxn ang="0">
                    <a:pos x="149" y="21"/>
                  </a:cxn>
                  <a:cxn ang="0">
                    <a:pos x="134" y="11"/>
                  </a:cxn>
                  <a:cxn ang="0">
                    <a:pos x="118" y="4"/>
                  </a:cxn>
                  <a:cxn ang="0">
                    <a:pos x="100" y="0"/>
                  </a:cxn>
                  <a:cxn ang="0">
                    <a:pos x="82" y="0"/>
                  </a:cxn>
                  <a:cxn ang="0">
                    <a:pos x="64" y="4"/>
                  </a:cxn>
                  <a:cxn ang="0">
                    <a:pos x="48" y="11"/>
                  </a:cxn>
                  <a:cxn ang="0">
                    <a:pos x="33" y="21"/>
                  </a:cxn>
                  <a:cxn ang="0">
                    <a:pos x="20" y="33"/>
                  </a:cxn>
                  <a:cxn ang="0">
                    <a:pos x="11" y="47"/>
                  </a:cxn>
                  <a:cxn ang="0">
                    <a:pos x="3" y="64"/>
                  </a:cxn>
                  <a:cxn ang="0">
                    <a:pos x="0" y="82"/>
                  </a:cxn>
                  <a:cxn ang="0">
                    <a:pos x="0" y="101"/>
                  </a:cxn>
                  <a:cxn ang="0">
                    <a:pos x="3" y="118"/>
                  </a:cxn>
                  <a:cxn ang="0">
                    <a:pos x="11" y="135"/>
                  </a:cxn>
                  <a:cxn ang="0">
                    <a:pos x="20" y="149"/>
                  </a:cxn>
                  <a:cxn ang="0">
                    <a:pos x="33" y="162"/>
                  </a:cxn>
                  <a:cxn ang="0">
                    <a:pos x="48" y="172"/>
                  </a:cxn>
                  <a:cxn ang="0">
                    <a:pos x="64" y="178"/>
                  </a:cxn>
                  <a:cxn ang="0">
                    <a:pos x="82" y="182"/>
                  </a:cxn>
                </a:cxnLst>
                <a:rect l="0" t="0" r="r" b="b"/>
                <a:pathLst>
                  <a:path w="182" h="183">
                    <a:moveTo>
                      <a:pt x="91" y="183"/>
                    </a:moveTo>
                    <a:lnTo>
                      <a:pt x="100" y="182"/>
                    </a:lnTo>
                    <a:lnTo>
                      <a:pt x="110" y="180"/>
                    </a:lnTo>
                    <a:lnTo>
                      <a:pt x="118" y="178"/>
                    </a:lnTo>
                    <a:lnTo>
                      <a:pt x="126" y="175"/>
                    </a:lnTo>
                    <a:lnTo>
                      <a:pt x="134" y="172"/>
                    </a:lnTo>
                    <a:lnTo>
                      <a:pt x="142" y="167"/>
                    </a:lnTo>
                    <a:lnTo>
                      <a:pt x="149" y="162"/>
                    </a:lnTo>
                    <a:lnTo>
                      <a:pt x="155" y="156"/>
                    </a:lnTo>
                    <a:lnTo>
                      <a:pt x="162" y="149"/>
                    </a:lnTo>
                    <a:lnTo>
                      <a:pt x="166" y="142"/>
                    </a:lnTo>
                    <a:lnTo>
                      <a:pt x="171" y="135"/>
                    </a:lnTo>
                    <a:lnTo>
                      <a:pt x="175" y="126"/>
                    </a:lnTo>
                    <a:lnTo>
                      <a:pt x="179" y="118"/>
                    </a:lnTo>
                    <a:lnTo>
                      <a:pt x="181" y="109"/>
                    </a:lnTo>
                    <a:lnTo>
                      <a:pt x="182" y="101"/>
                    </a:lnTo>
                    <a:lnTo>
                      <a:pt x="182" y="91"/>
                    </a:lnTo>
                    <a:lnTo>
                      <a:pt x="182" y="82"/>
                    </a:lnTo>
                    <a:lnTo>
                      <a:pt x="181" y="73"/>
                    </a:lnTo>
                    <a:lnTo>
                      <a:pt x="179" y="64"/>
                    </a:lnTo>
                    <a:lnTo>
                      <a:pt x="175" y="55"/>
                    </a:lnTo>
                    <a:lnTo>
                      <a:pt x="171" y="47"/>
                    </a:lnTo>
                    <a:lnTo>
                      <a:pt x="166" y="40"/>
                    </a:lnTo>
                    <a:lnTo>
                      <a:pt x="162" y="33"/>
                    </a:lnTo>
                    <a:lnTo>
                      <a:pt x="155" y="26"/>
                    </a:lnTo>
                    <a:lnTo>
                      <a:pt x="149" y="21"/>
                    </a:lnTo>
                    <a:lnTo>
                      <a:pt x="142" y="15"/>
                    </a:lnTo>
                    <a:lnTo>
                      <a:pt x="134" y="11"/>
                    </a:lnTo>
                    <a:lnTo>
                      <a:pt x="126" y="6"/>
                    </a:lnTo>
                    <a:lnTo>
                      <a:pt x="118" y="4"/>
                    </a:lnTo>
                    <a:lnTo>
                      <a:pt x="110" y="2"/>
                    </a:lnTo>
                    <a:lnTo>
                      <a:pt x="100" y="0"/>
                    </a:lnTo>
                    <a:lnTo>
                      <a:pt x="91" y="0"/>
                    </a:lnTo>
                    <a:lnTo>
                      <a:pt x="82" y="0"/>
                    </a:lnTo>
                    <a:lnTo>
                      <a:pt x="72" y="2"/>
                    </a:lnTo>
                    <a:lnTo>
                      <a:pt x="64" y="4"/>
                    </a:lnTo>
                    <a:lnTo>
                      <a:pt x="55" y="6"/>
                    </a:lnTo>
                    <a:lnTo>
                      <a:pt x="48" y="11"/>
                    </a:lnTo>
                    <a:lnTo>
                      <a:pt x="40" y="15"/>
                    </a:lnTo>
                    <a:lnTo>
                      <a:pt x="33" y="21"/>
                    </a:lnTo>
                    <a:lnTo>
                      <a:pt x="27" y="26"/>
                    </a:lnTo>
                    <a:lnTo>
                      <a:pt x="20" y="33"/>
                    </a:lnTo>
                    <a:lnTo>
                      <a:pt x="16" y="40"/>
                    </a:lnTo>
                    <a:lnTo>
                      <a:pt x="11" y="47"/>
                    </a:lnTo>
                    <a:lnTo>
                      <a:pt x="7" y="55"/>
                    </a:lnTo>
                    <a:lnTo>
                      <a:pt x="3" y="64"/>
                    </a:lnTo>
                    <a:lnTo>
                      <a:pt x="1" y="73"/>
                    </a:lnTo>
                    <a:lnTo>
                      <a:pt x="0" y="82"/>
                    </a:lnTo>
                    <a:lnTo>
                      <a:pt x="0" y="91"/>
                    </a:lnTo>
                    <a:lnTo>
                      <a:pt x="0" y="101"/>
                    </a:lnTo>
                    <a:lnTo>
                      <a:pt x="1" y="109"/>
                    </a:lnTo>
                    <a:lnTo>
                      <a:pt x="3" y="118"/>
                    </a:lnTo>
                    <a:lnTo>
                      <a:pt x="7" y="126"/>
                    </a:lnTo>
                    <a:lnTo>
                      <a:pt x="11" y="135"/>
                    </a:lnTo>
                    <a:lnTo>
                      <a:pt x="16" y="142"/>
                    </a:lnTo>
                    <a:lnTo>
                      <a:pt x="20" y="149"/>
                    </a:lnTo>
                    <a:lnTo>
                      <a:pt x="27" y="156"/>
                    </a:lnTo>
                    <a:lnTo>
                      <a:pt x="33" y="162"/>
                    </a:lnTo>
                    <a:lnTo>
                      <a:pt x="40" y="167"/>
                    </a:lnTo>
                    <a:lnTo>
                      <a:pt x="48" y="172"/>
                    </a:lnTo>
                    <a:lnTo>
                      <a:pt x="55" y="175"/>
                    </a:lnTo>
                    <a:lnTo>
                      <a:pt x="64" y="178"/>
                    </a:lnTo>
                    <a:lnTo>
                      <a:pt x="72"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8" name="Freeform 128"/>
              <p:cNvSpPr>
                <a:spLocks/>
              </p:cNvSpPr>
              <p:nvPr/>
            </p:nvSpPr>
            <p:spPr bwMode="auto">
              <a:xfrm>
                <a:off x="11739965" y="3339462"/>
                <a:ext cx="28575" cy="28575"/>
              </a:xfrm>
              <a:custGeom>
                <a:avLst/>
                <a:gdLst/>
                <a:ahLst/>
                <a:cxnLst>
                  <a:cxn ang="0">
                    <a:pos x="101" y="182"/>
                  </a:cxn>
                  <a:cxn ang="0">
                    <a:pos x="118" y="178"/>
                  </a:cxn>
                  <a:cxn ang="0">
                    <a:pos x="134" y="172"/>
                  </a:cxn>
                  <a:cxn ang="0">
                    <a:pos x="148" y="162"/>
                  </a:cxn>
                  <a:cxn ang="0">
                    <a:pos x="162" y="149"/>
                  </a:cxn>
                  <a:cxn ang="0">
                    <a:pos x="172" y="135"/>
                  </a:cxn>
                  <a:cxn ang="0">
                    <a:pos x="178" y="118"/>
                  </a:cxn>
                  <a:cxn ang="0">
                    <a:pos x="182" y="101"/>
                  </a:cxn>
                  <a:cxn ang="0">
                    <a:pos x="182" y="82"/>
                  </a:cxn>
                  <a:cxn ang="0">
                    <a:pos x="178" y="64"/>
                  </a:cxn>
                  <a:cxn ang="0">
                    <a:pos x="172" y="47"/>
                  </a:cxn>
                  <a:cxn ang="0">
                    <a:pos x="162" y="33"/>
                  </a:cxn>
                  <a:cxn ang="0">
                    <a:pos x="148" y="21"/>
                  </a:cxn>
                  <a:cxn ang="0">
                    <a:pos x="134" y="11"/>
                  </a:cxn>
                  <a:cxn ang="0">
                    <a:pos x="118" y="4"/>
                  </a:cxn>
                  <a:cxn ang="0">
                    <a:pos x="101" y="0"/>
                  </a:cxn>
                  <a:cxn ang="0">
                    <a:pos x="82" y="0"/>
                  </a:cxn>
                  <a:cxn ang="0">
                    <a:pos x="64" y="4"/>
                  </a:cxn>
                  <a:cxn ang="0">
                    <a:pos x="48" y="11"/>
                  </a:cxn>
                  <a:cxn ang="0">
                    <a:pos x="33" y="21"/>
                  </a:cxn>
                  <a:cxn ang="0">
                    <a:pos x="21" y="33"/>
                  </a:cxn>
                  <a:cxn ang="0">
                    <a:pos x="11" y="47"/>
                  </a:cxn>
                  <a:cxn ang="0">
                    <a:pos x="3" y="64"/>
                  </a:cxn>
                  <a:cxn ang="0">
                    <a:pos x="0" y="82"/>
                  </a:cxn>
                  <a:cxn ang="0">
                    <a:pos x="0" y="101"/>
                  </a:cxn>
                  <a:cxn ang="0">
                    <a:pos x="3" y="118"/>
                  </a:cxn>
                  <a:cxn ang="0">
                    <a:pos x="11" y="135"/>
                  </a:cxn>
                  <a:cxn ang="0">
                    <a:pos x="21" y="149"/>
                  </a:cxn>
                  <a:cxn ang="0">
                    <a:pos x="33" y="162"/>
                  </a:cxn>
                  <a:cxn ang="0">
                    <a:pos x="48" y="172"/>
                  </a:cxn>
                  <a:cxn ang="0">
                    <a:pos x="64" y="178"/>
                  </a:cxn>
                  <a:cxn ang="0">
                    <a:pos x="82" y="182"/>
                  </a:cxn>
                </a:cxnLst>
                <a:rect l="0" t="0" r="r" b="b"/>
                <a:pathLst>
                  <a:path w="183" h="183">
                    <a:moveTo>
                      <a:pt x="91" y="183"/>
                    </a:moveTo>
                    <a:lnTo>
                      <a:pt x="101" y="182"/>
                    </a:lnTo>
                    <a:lnTo>
                      <a:pt x="110" y="180"/>
                    </a:lnTo>
                    <a:lnTo>
                      <a:pt x="118" y="178"/>
                    </a:lnTo>
                    <a:lnTo>
                      <a:pt x="126" y="175"/>
                    </a:lnTo>
                    <a:lnTo>
                      <a:pt x="134" y="172"/>
                    </a:lnTo>
                    <a:lnTo>
                      <a:pt x="142" y="167"/>
                    </a:lnTo>
                    <a:lnTo>
                      <a:pt x="148" y="162"/>
                    </a:lnTo>
                    <a:lnTo>
                      <a:pt x="155" y="156"/>
                    </a:lnTo>
                    <a:lnTo>
                      <a:pt x="162" y="149"/>
                    </a:lnTo>
                    <a:lnTo>
                      <a:pt x="166" y="142"/>
                    </a:lnTo>
                    <a:lnTo>
                      <a:pt x="172" y="135"/>
                    </a:lnTo>
                    <a:lnTo>
                      <a:pt x="175" y="126"/>
                    </a:lnTo>
                    <a:lnTo>
                      <a:pt x="178" y="118"/>
                    </a:lnTo>
                    <a:lnTo>
                      <a:pt x="181" y="109"/>
                    </a:lnTo>
                    <a:lnTo>
                      <a:pt x="182" y="101"/>
                    </a:lnTo>
                    <a:lnTo>
                      <a:pt x="183" y="91"/>
                    </a:lnTo>
                    <a:lnTo>
                      <a:pt x="182" y="82"/>
                    </a:lnTo>
                    <a:lnTo>
                      <a:pt x="181" y="73"/>
                    </a:lnTo>
                    <a:lnTo>
                      <a:pt x="178" y="64"/>
                    </a:lnTo>
                    <a:lnTo>
                      <a:pt x="175" y="55"/>
                    </a:lnTo>
                    <a:lnTo>
                      <a:pt x="172" y="47"/>
                    </a:lnTo>
                    <a:lnTo>
                      <a:pt x="166" y="40"/>
                    </a:lnTo>
                    <a:lnTo>
                      <a:pt x="162" y="33"/>
                    </a:lnTo>
                    <a:lnTo>
                      <a:pt x="155" y="26"/>
                    </a:lnTo>
                    <a:lnTo>
                      <a:pt x="148" y="21"/>
                    </a:lnTo>
                    <a:lnTo>
                      <a:pt x="142" y="15"/>
                    </a:lnTo>
                    <a:lnTo>
                      <a:pt x="134" y="11"/>
                    </a:lnTo>
                    <a:lnTo>
                      <a:pt x="126" y="6"/>
                    </a:lnTo>
                    <a:lnTo>
                      <a:pt x="118" y="4"/>
                    </a:lnTo>
                    <a:lnTo>
                      <a:pt x="110" y="2"/>
                    </a:lnTo>
                    <a:lnTo>
                      <a:pt x="101" y="0"/>
                    </a:lnTo>
                    <a:lnTo>
                      <a:pt x="91" y="0"/>
                    </a:lnTo>
                    <a:lnTo>
                      <a:pt x="82" y="0"/>
                    </a:lnTo>
                    <a:lnTo>
                      <a:pt x="73" y="2"/>
                    </a:lnTo>
                    <a:lnTo>
                      <a:pt x="64" y="4"/>
                    </a:lnTo>
                    <a:lnTo>
                      <a:pt x="55" y="6"/>
                    </a:lnTo>
                    <a:lnTo>
                      <a:pt x="48" y="11"/>
                    </a:lnTo>
                    <a:lnTo>
                      <a:pt x="40" y="15"/>
                    </a:lnTo>
                    <a:lnTo>
                      <a:pt x="33" y="21"/>
                    </a:lnTo>
                    <a:lnTo>
                      <a:pt x="26" y="26"/>
                    </a:lnTo>
                    <a:lnTo>
                      <a:pt x="21" y="33"/>
                    </a:lnTo>
                    <a:lnTo>
                      <a:pt x="15" y="40"/>
                    </a:lnTo>
                    <a:lnTo>
                      <a:pt x="11" y="47"/>
                    </a:lnTo>
                    <a:lnTo>
                      <a:pt x="6" y="55"/>
                    </a:lnTo>
                    <a:lnTo>
                      <a:pt x="3" y="64"/>
                    </a:lnTo>
                    <a:lnTo>
                      <a:pt x="1" y="73"/>
                    </a:lnTo>
                    <a:lnTo>
                      <a:pt x="0" y="82"/>
                    </a:lnTo>
                    <a:lnTo>
                      <a:pt x="0" y="91"/>
                    </a:lnTo>
                    <a:lnTo>
                      <a:pt x="0" y="101"/>
                    </a:lnTo>
                    <a:lnTo>
                      <a:pt x="1" y="109"/>
                    </a:lnTo>
                    <a:lnTo>
                      <a:pt x="3" y="118"/>
                    </a:lnTo>
                    <a:lnTo>
                      <a:pt x="6" y="126"/>
                    </a:lnTo>
                    <a:lnTo>
                      <a:pt x="11" y="135"/>
                    </a:lnTo>
                    <a:lnTo>
                      <a:pt x="15" y="142"/>
                    </a:lnTo>
                    <a:lnTo>
                      <a:pt x="21" y="149"/>
                    </a:lnTo>
                    <a:lnTo>
                      <a:pt x="26" y="156"/>
                    </a:lnTo>
                    <a:lnTo>
                      <a:pt x="33" y="162"/>
                    </a:lnTo>
                    <a:lnTo>
                      <a:pt x="40" y="167"/>
                    </a:lnTo>
                    <a:lnTo>
                      <a:pt x="48"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9" name="Freeform 129"/>
              <p:cNvSpPr>
                <a:spLocks/>
              </p:cNvSpPr>
              <p:nvPr/>
            </p:nvSpPr>
            <p:spPr bwMode="auto">
              <a:xfrm>
                <a:off x="11779653" y="3339462"/>
                <a:ext cx="28575" cy="28575"/>
              </a:xfrm>
              <a:custGeom>
                <a:avLst/>
                <a:gdLst/>
                <a:ahLst/>
                <a:cxnLst>
                  <a:cxn ang="0">
                    <a:pos x="101" y="182"/>
                  </a:cxn>
                  <a:cxn ang="0">
                    <a:pos x="118" y="178"/>
                  </a:cxn>
                  <a:cxn ang="0">
                    <a:pos x="134" y="172"/>
                  </a:cxn>
                  <a:cxn ang="0">
                    <a:pos x="149" y="162"/>
                  </a:cxn>
                  <a:cxn ang="0">
                    <a:pos x="162" y="149"/>
                  </a:cxn>
                  <a:cxn ang="0">
                    <a:pos x="172" y="135"/>
                  </a:cxn>
                  <a:cxn ang="0">
                    <a:pos x="178" y="118"/>
                  </a:cxn>
                  <a:cxn ang="0">
                    <a:pos x="182" y="101"/>
                  </a:cxn>
                  <a:cxn ang="0">
                    <a:pos x="182" y="82"/>
                  </a:cxn>
                  <a:cxn ang="0">
                    <a:pos x="178" y="64"/>
                  </a:cxn>
                  <a:cxn ang="0">
                    <a:pos x="172" y="47"/>
                  </a:cxn>
                  <a:cxn ang="0">
                    <a:pos x="162" y="33"/>
                  </a:cxn>
                  <a:cxn ang="0">
                    <a:pos x="149" y="21"/>
                  </a:cxn>
                  <a:cxn ang="0">
                    <a:pos x="134" y="11"/>
                  </a:cxn>
                  <a:cxn ang="0">
                    <a:pos x="118" y="4"/>
                  </a:cxn>
                  <a:cxn ang="0">
                    <a:pos x="101" y="0"/>
                  </a:cxn>
                  <a:cxn ang="0">
                    <a:pos x="82" y="0"/>
                  </a:cxn>
                  <a:cxn ang="0">
                    <a:pos x="64" y="4"/>
                  </a:cxn>
                  <a:cxn ang="0">
                    <a:pos x="47" y="11"/>
                  </a:cxn>
                  <a:cxn ang="0">
                    <a:pos x="33" y="21"/>
                  </a:cxn>
                  <a:cxn ang="0">
                    <a:pos x="21" y="33"/>
                  </a:cxn>
                  <a:cxn ang="0">
                    <a:pos x="11" y="47"/>
                  </a:cxn>
                  <a:cxn ang="0">
                    <a:pos x="4" y="64"/>
                  </a:cxn>
                  <a:cxn ang="0">
                    <a:pos x="0" y="82"/>
                  </a:cxn>
                  <a:cxn ang="0">
                    <a:pos x="0" y="101"/>
                  </a:cxn>
                  <a:cxn ang="0">
                    <a:pos x="4" y="118"/>
                  </a:cxn>
                  <a:cxn ang="0">
                    <a:pos x="11" y="135"/>
                  </a:cxn>
                  <a:cxn ang="0">
                    <a:pos x="21" y="149"/>
                  </a:cxn>
                  <a:cxn ang="0">
                    <a:pos x="33" y="162"/>
                  </a:cxn>
                  <a:cxn ang="0">
                    <a:pos x="47" y="172"/>
                  </a:cxn>
                  <a:cxn ang="0">
                    <a:pos x="64" y="178"/>
                  </a:cxn>
                  <a:cxn ang="0">
                    <a:pos x="82" y="182"/>
                  </a:cxn>
                </a:cxnLst>
                <a:rect l="0" t="0" r="r" b="b"/>
                <a:pathLst>
                  <a:path w="183" h="183">
                    <a:moveTo>
                      <a:pt x="91" y="183"/>
                    </a:moveTo>
                    <a:lnTo>
                      <a:pt x="101" y="182"/>
                    </a:lnTo>
                    <a:lnTo>
                      <a:pt x="109" y="180"/>
                    </a:lnTo>
                    <a:lnTo>
                      <a:pt x="118" y="178"/>
                    </a:lnTo>
                    <a:lnTo>
                      <a:pt x="126" y="175"/>
                    </a:lnTo>
                    <a:lnTo>
                      <a:pt x="134" y="172"/>
                    </a:lnTo>
                    <a:lnTo>
                      <a:pt x="142" y="167"/>
                    </a:lnTo>
                    <a:lnTo>
                      <a:pt x="149" y="162"/>
                    </a:lnTo>
                    <a:lnTo>
                      <a:pt x="156" y="156"/>
                    </a:lnTo>
                    <a:lnTo>
                      <a:pt x="162" y="149"/>
                    </a:lnTo>
                    <a:lnTo>
                      <a:pt x="167" y="142"/>
                    </a:lnTo>
                    <a:lnTo>
                      <a:pt x="172" y="135"/>
                    </a:lnTo>
                    <a:lnTo>
                      <a:pt x="175" y="126"/>
                    </a:lnTo>
                    <a:lnTo>
                      <a:pt x="178" y="118"/>
                    </a:lnTo>
                    <a:lnTo>
                      <a:pt x="180" y="109"/>
                    </a:lnTo>
                    <a:lnTo>
                      <a:pt x="182" y="101"/>
                    </a:lnTo>
                    <a:lnTo>
                      <a:pt x="183" y="91"/>
                    </a:lnTo>
                    <a:lnTo>
                      <a:pt x="182" y="82"/>
                    </a:lnTo>
                    <a:lnTo>
                      <a:pt x="180" y="73"/>
                    </a:lnTo>
                    <a:lnTo>
                      <a:pt x="178" y="64"/>
                    </a:lnTo>
                    <a:lnTo>
                      <a:pt x="175" y="55"/>
                    </a:lnTo>
                    <a:lnTo>
                      <a:pt x="172" y="47"/>
                    </a:lnTo>
                    <a:lnTo>
                      <a:pt x="167" y="40"/>
                    </a:lnTo>
                    <a:lnTo>
                      <a:pt x="162" y="33"/>
                    </a:lnTo>
                    <a:lnTo>
                      <a:pt x="156" y="26"/>
                    </a:lnTo>
                    <a:lnTo>
                      <a:pt x="149" y="21"/>
                    </a:lnTo>
                    <a:lnTo>
                      <a:pt x="142" y="15"/>
                    </a:lnTo>
                    <a:lnTo>
                      <a:pt x="134" y="11"/>
                    </a:lnTo>
                    <a:lnTo>
                      <a:pt x="126" y="6"/>
                    </a:lnTo>
                    <a:lnTo>
                      <a:pt x="118" y="4"/>
                    </a:lnTo>
                    <a:lnTo>
                      <a:pt x="109" y="2"/>
                    </a:lnTo>
                    <a:lnTo>
                      <a:pt x="101" y="0"/>
                    </a:lnTo>
                    <a:lnTo>
                      <a:pt x="91" y="0"/>
                    </a:lnTo>
                    <a:lnTo>
                      <a:pt x="82" y="0"/>
                    </a:lnTo>
                    <a:lnTo>
                      <a:pt x="73" y="2"/>
                    </a:lnTo>
                    <a:lnTo>
                      <a:pt x="64" y="4"/>
                    </a:lnTo>
                    <a:lnTo>
                      <a:pt x="55" y="6"/>
                    </a:lnTo>
                    <a:lnTo>
                      <a:pt x="47" y="11"/>
                    </a:lnTo>
                    <a:lnTo>
                      <a:pt x="40" y="15"/>
                    </a:lnTo>
                    <a:lnTo>
                      <a:pt x="33" y="21"/>
                    </a:lnTo>
                    <a:lnTo>
                      <a:pt x="26" y="26"/>
                    </a:lnTo>
                    <a:lnTo>
                      <a:pt x="21" y="33"/>
                    </a:lnTo>
                    <a:lnTo>
                      <a:pt x="15" y="40"/>
                    </a:lnTo>
                    <a:lnTo>
                      <a:pt x="11" y="47"/>
                    </a:lnTo>
                    <a:lnTo>
                      <a:pt x="6" y="55"/>
                    </a:lnTo>
                    <a:lnTo>
                      <a:pt x="4" y="64"/>
                    </a:lnTo>
                    <a:lnTo>
                      <a:pt x="2" y="73"/>
                    </a:lnTo>
                    <a:lnTo>
                      <a:pt x="0" y="82"/>
                    </a:lnTo>
                    <a:lnTo>
                      <a:pt x="0" y="91"/>
                    </a:lnTo>
                    <a:lnTo>
                      <a:pt x="0" y="101"/>
                    </a:lnTo>
                    <a:lnTo>
                      <a:pt x="2" y="109"/>
                    </a:lnTo>
                    <a:lnTo>
                      <a:pt x="4" y="118"/>
                    </a:lnTo>
                    <a:lnTo>
                      <a:pt x="6" y="126"/>
                    </a:lnTo>
                    <a:lnTo>
                      <a:pt x="11" y="135"/>
                    </a:lnTo>
                    <a:lnTo>
                      <a:pt x="15" y="142"/>
                    </a:lnTo>
                    <a:lnTo>
                      <a:pt x="21" y="149"/>
                    </a:lnTo>
                    <a:lnTo>
                      <a:pt x="26" y="156"/>
                    </a:lnTo>
                    <a:lnTo>
                      <a:pt x="33" y="162"/>
                    </a:lnTo>
                    <a:lnTo>
                      <a:pt x="40" y="167"/>
                    </a:lnTo>
                    <a:lnTo>
                      <a:pt x="47" y="172"/>
                    </a:lnTo>
                    <a:lnTo>
                      <a:pt x="55" y="175"/>
                    </a:lnTo>
                    <a:lnTo>
                      <a:pt x="64" y="178"/>
                    </a:lnTo>
                    <a:lnTo>
                      <a:pt x="73" y="180"/>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0" name="Freeform 130"/>
              <p:cNvSpPr>
                <a:spLocks/>
              </p:cNvSpPr>
              <p:nvPr/>
            </p:nvSpPr>
            <p:spPr bwMode="auto">
              <a:xfrm>
                <a:off x="12235265" y="3526787"/>
                <a:ext cx="203200" cy="33338"/>
              </a:xfrm>
              <a:custGeom>
                <a:avLst/>
                <a:gdLst/>
                <a:ahLst/>
                <a:cxnLst>
                  <a:cxn ang="0">
                    <a:pos x="1170" y="0"/>
                  </a:cxn>
                  <a:cxn ang="0">
                    <a:pos x="1192" y="2"/>
                  </a:cxn>
                  <a:cxn ang="0">
                    <a:pos x="1212" y="7"/>
                  </a:cxn>
                  <a:cxn ang="0">
                    <a:pos x="1231" y="17"/>
                  </a:cxn>
                  <a:cxn ang="0">
                    <a:pos x="1246" y="31"/>
                  </a:cxn>
                  <a:cxn ang="0">
                    <a:pos x="1259" y="47"/>
                  </a:cxn>
                  <a:cxn ang="0">
                    <a:pos x="1271" y="66"/>
                  </a:cxn>
                  <a:cxn ang="0">
                    <a:pos x="1276" y="86"/>
                  </a:cxn>
                  <a:cxn ang="0">
                    <a:pos x="1278" y="108"/>
                  </a:cxn>
                  <a:cxn ang="0">
                    <a:pos x="1276" y="130"/>
                  </a:cxn>
                  <a:cxn ang="0">
                    <a:pos x="1271" y="150"/>
                  </a:cxn>
                  <a:cxn ang="0">
                    <a:pos x="1259" y="169"/>
                  </a:cxn>
                  <a:cxn ang="0">
                    <a:pos x="1246" y="185"/>
                  </a:cxn>
                  <a:cxn ang="0">
                    <a:pos x="1231" y="198"/>
                  </a:cxn>
                  <a:cxn ang="0">
                    <a:pos x="1212" y="208"/>
                  </a:cxn>
                  <a:cxn ang="0">
                    <a:pos x="1192" y="215"/>
                  </a:cxn>
                  <a:cxn ang="0">
                    <a:pos x="1170" y="217"/>
                  </a:cxn>
                  <a:cxn ang="0">
                    <a:pos x="97" y="216"/>
                  </a:cxn>
                  <a:cxn ang="0">
                    <a:pos x="76" y="213"/>
                  </a:cxn>
                  <a:cxn ang="0">
                    <a:pos x="56" y="204"/>
                  </a:cxn>
                  <a:cxn ang="0">
                    <a:pos x="40" y="192"/>
                  </a:cxn>
                  <a:cxn ang="0">
                    <a:pos x="24" y="177"/>
                  </a:cxn>
                  <a:cxn ang="0">
                    <a:pos x="13" y="159"/>
                  </a:cxn>
                  <a:cxn ang="0">
                    <a:pos x="4" y="140"/>
                  </a:cxn>
                  <a:cxn ang="0">
                    <a:pos x="0" y="119"/>
                  </a:cxn>
                  <a:cxn ang="0">
                    <a:pos x="0" y="97"/>
                  </a:cxn>
                  <a:cxn ang="0">
                    <a:pos x="4" y="76"/>
                  </a:cxn>
                  <a:cxn ang="0">
                    <a:pos x="13" y="56"/>
                  </a:cxn>
                  <a:cxn ang="0">
                    <a:pos x="24" y="38"/>
                  </a:cxn>
                  <a:cxn ang="0">
                    <a:pos x="40" y="24"/>
                  </a:cxn>
                  <a:cxn ang="0">
                    <a:pos x="56" y="12"/>
                  </a:cxn>
                  <a:cxn ang="0">
                    <a:pos x="76" y="4"/>
                  </a:cxn>
                  <a:cxn ang="0">
                    <a:pos x="97" y="0"/>
                  </a:cxn>
                </a:cxnLst>
                <a:rect l="0" t="0" r="r" b="b"/>
                <a:pathLst>
                  <a:path w="1278" h="217">
                    <a:moveTo>
                      <a:pt x="108" y="0"/>
                    </a:moveTo>
                    <a:lnTo>
                      <a:pt x="1170" y="0"/>
                    </a:lnTo>
                    <a:lnTo>
                      <a:pt x="1181" y="0"/>
                    </a:lnTo>
                    <a:lnTo>
                      <a:pt x="1192" y="2"/>
                    </a:lnTo>
                    <a:lnTo>
                      <a:pt x="1202" y="4"/>
                    </a:lnTo>
                    <a:lnTo>
                      <a:pt x="1212" y="7"/>
                    </a:lnTo>
                    <a:lnTo>
                      <a:pt x="1222" y="12"/>
                    </a:lnTo>
                    <a:lnTo>
                      <a:pt x="1231" y="17"/>
                    </a:lnTo>
                    <a:lnTo>
                      <a:pt x="1238" y="24"/>
                    </a:lnTo>
                    <a:lnTo>
                      <a:pt x="1246" y="31"/>
                    </a:lnTo>
                    <a:lnTo>
                      <a:pt x="1254" y="38"/>
                    </a:lnTo>
                    <a:lnTo>
                      <a:pt x="1259" y="47"/>
                    </a:lnTo>
                    <a:lnTo>
                      <a:pt x="1265" y="56"/>
                    </a:lnTo>
                    <a:lnTo>
                      <a:pt x="1271" y="66"/>
                    </a:lnTo>
                    <a:lnTo>
                      <a:pt x="1274" y="76"/>
                    </a:lnTo>
                    <a:lnTo>
                      <a:pt x="1276" y="86"/>
                    </a:lnTo>
                    <a:lnTo>
                      <a:pt x="1278" y="97"/>
                    </a:lnTo>
                    <a:lnTo>
                      <a:pt x="1278" y="108"/>
                    </a:lnTo>
                    <a:lnTo>
                      <a:pt x="1278" y="119"/>
                    </a:lnTo>
                    <a:lnTo>
                      <a:pt x="1276" y="130"/>
                    </a:lnTo>
                    <a:lnTo>
                      <a:pt x="1274" y="140"/>
                    </a:lnTo>
                    <a:lnTo>
                      <a:pt x="1271" y="150"/>
                    </a:lnTo>
                    <a:lnTo>
                      <a:pt x="1265" y="159"/>
                    </a:lnTo>
                    <a:lnTo>
                      <a:pt x="1259" y="169"/>
                    </a:lnTo>
                    <a:lnTo>
                      <a:pt x="1254" y="177"/>
                    </a:lnTo>
                    <a:lnTo>
                      <a:pt x="1246" y="185"/>
                    </a:lnTo>
                    <a:lnTo>
                      <a:pt x="1238" y="192"/>
                    </a:lnTo>
                    <a:lnTo>
                      <a:pt x="1231" y="198"/>
                    </a:lnTo>
                    <a:lnTo>
                      <a:pt x="1222" y="204"/>
                    </a:lnTo>
                    <a:lnTo>
                      <a:pt x="1212" y="208"/>
                    </a:lnTo>
                    <a:lnTo>
                      <a:pt x="1202" y="213"/>
                    </a:lnTo>
                    <a:lnTo>
                      <a:pt x="1192" y="215"/>
                    </a:lnTo>
                    <a:lnTo>
                      <a:pt x="1181" y="216"/>
                    </a:lnTo>
                    <a:lnTo>
                      <a:pt x="1170" y="217"/>
                    </a:lnTo>
                    <a:lnTo>
                      <a:pt x="108" y="217"/>
                    </a:lnTo>
                    <a:lnTo>
                      <a:pt x="97" y="216"/>
                    </a:lnTo>
                    <a:lnTo>
                      <a:pt x="86" y="215"/>
                    </a:lnTo>
                    <a:lnTo>
                      <a:pt x="76" y="213"/>
                    </a:lnTo>
                    <a:lnTo>
                      <a:pt x="66" y="208"/>
                    </a:lnTo>
                    <a:lnTo>
                      <a:pt x="56" y="204"/>
                    </a:lnTo>
                    <a:lnTo>
                      <a:pt x="47" y="198"/>
                    </a:lnTo>
                    <a:lnTo>
                      <a:pt x="40" y="192"/>
                    </a:lnTo>
                    <a:lnTo>
                      <a:pt x="32" y="185"/>
                    </a:lnTo>
                    <a:lnTo>
                      <a:pt x="24" y="177"/>
                    </a:lnTo>
                    <a:lnTo>
                      <a:pt x="19" y="169"/>
                    </a:lnTo>
                    <a:lnTo>
                      <a:pt x="13" y="159"/>
                    </a:lnTo>
                    <a:lnTo>
                      <a:pt x="9" y="150"/>
                    </a:lnTo>
                    <a:lnTo>
                      <a:pt x="4" y="140"/>
                    </a:lnTo>
                    <a:lnTo>
                      <a:pt x="2" y="130"/>
                    </a:lnTo>
                    <a:lnTo>
                      <a:pt x="0" y="119"/>
                    </a:lnTo>
                    <a:lnTo>
                      <a:pt x="0" y="108"/>
                    </a:lnTo>
                    <a:lnTo>
                      <a:pt x="0" y="97"/>
                    </a:lnTo>
                    <a:lnTo>
                      <a:pt x="2" y="86"/>
                    </a:lnTo>
                    <a:lnTo>
                      <a:pt x="4" y="76"/>
                    </a:lnTo>
                    <a:lnTo>
                      <a:pt x="9" y="66"/>
                    </a:lnTo>
                    <a:lnTo>
                      <a:pt x="13" y="56"/>
                    </a:lnTo>
                    <a:lnTo>
                      <a:pt x="19" y="47"/>
                    </a:lnTo>
                    <a:lnTo>
                      <a:pt x="24" y="38"/>
                    </a:lnTo>
                    <a:lnTo>
                      <a:pt x="32" y="31"/>
                    </a:lnTo>
                    <a:lnTo>
                      <a:pt x="40" y="24"/>
                    </a:lnTo>
                    <a:lnTo>
                      <a:pt x="47" y="17"/>
                    </a:lnTo>
                    <a:lnTo>
                      <a:pt x="56" y="12"/>
                    </a:lnTo>
                    <a:lnTo>
                      <a:pt x="66" y="7"/>
                    </a:lnTo>
                    <a:lnTo>
                      <a:pt x="76" y="4"/>
                    </a:lnTo>
                    <a:lnTo>
                      <a:pt x="86" y="2"/>
                    </a:lnTo>
                    <a:lnTo>
                      <a:pt x="97" y="0"/>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1" name="Freeform 131"/>
              <p:cNvSpPr>
                <a:spLocks/>
              </p:cNvSpPr>
              <p:nvPr/>
            </p:nvSpPr>
            <p:spPr bwMode="auto">
              <a:xfrm>
                <a:off x="11619315" y="3526787"/>
                <a:ext cx="28575" cy="30163"/>
              </a:xfrm>
              <a:custGeom>
                <a:avLst/>
                <a:gdLst/>
                <a:ahLst/>
                <a:cxnLst>
                  <a:cxn ang="0">
                    <a:pos x="101" y="182"/>
                  </a:cxn>
                  <a:cxn ang="0">
                    <a:pos x="119" y="179"/>
                  </a:cxn>
                  <a:cxn ang="0">
                    <a:pos x="136" y="172"/>
                  </a:cxn>
                  <a:cxn ang="0">
                    <a:pos x="150" y="162"/>
                  </a:cxn>
                  <a:cxn ang="0">
                    <a:pos x="162" y="150"/>
                  </a:cxn>
                  <a:cxn ang="0">
                    <a:pos x="172" y="134"/>
                  </a:cxn>
                  <a:cxn ang="0">
                    <a:pos x="179" y="119"/>
                  </a:cxn>
                  <a:cxn ang="0">
                    <a:pos x="183" y="101"/>
                  </a:cxn>
                  <a:cxn ang="0">
                    <a:pos x="183" y="82"/>
                  </a:cxn>
                  <a:cxn ang="0">
                    <a:pos x="179" y="65"/>
                  </a:cxn>
                  <a:cxn ang="0">
                    <a:pos x="172" y="48"/>
                  </a:cxn>
                  <a:cxn ang="0">
                    <a:pos x="162" y="34"/>
                  </a:cxn>
                  <a:cxn ang="0">
                    <a:pos x="150" y="21"/>
                  </a:cxn>
                  <a:cxn ang="0">
                    <a:pos x="136" y="11"/>
                  </a:cxn>
                  <a:cxn ang="0">
                    <a:pos x="119" y="5"/>
                  </a:cxn>
                  <a:cxn ang="0">
                    <a:pos x="101" y="0"/>
                  </a:cxn>
                  <a:cxn ang="0">
                    <a:pos x="82" y="0"/>
                  </a:cxn>
                  <a:cxn ang="0">
                    <a:pos x="65" y="5"/>
                  </a:cxn>
                  <a:cxn ang="0">
                    <a:pos x="49" y="11"/>
                  </a:cxn>
                  <a:cxn ang="0">
                    <a:pos x="34" y="21"/>
                  </a:cxn>
                  <a:cxn ang="0">
                    <a:pos x="21" y="34"/>
                  </a:cxn>
                  <a:cxn ang="0">
                    <a:pos x="11" y="48"/>
                  </a:cxn>
                  <a:cxn ang="0">
                    <a:pos x="5" y="65"/>
                  </a:cxn>
                  <a:cxn ang="0">
                    <a:pos x="1" y="82"/>
                  </a:cxn>
                  <a:cxn ang="0">
                    <a:pos x="1" y="101"/>
                  </a:cxn>
                  <a:cxn ang="0">
                    <a:pos x="5" y="119"/>
                  </a:cxn>
                  <a:cxn ang="0">
                    <a:pos x="11" y="134"/>
                  </a:cxn>
                  <a:cxn ang="0">
                    <a:pos x="21" y="150"/>
                  </a:cxn>
                  <a:cxn ang="0">
                    <a:pos x="34" y="162"/>
                  </a:cxn>
                  <a:cxn ang="0">
                    <a:pos x="49" y="172"/>
                  </a:cxn>
                  <a:cxn ang="0">
                    <a:pos x="65" y="179"/>
                  </a:cxn>
                  <a:cxn ang="0">
                    <a:pos x="82" y="182"/>
                  </a:cxn>
                </a:cxnLst>
                <a:rect l="0" t="0" r="r" b="b"/>
                <a:pathLst>
                  <a:path w="183" h="183">
                    <a:moveTo>
                      <a:pt x="92" y="183"/>
                    </a:moveTo>
                    <a:lnTo>
                      <a:pt x="101" y="182"/>
                    </a:lnTo>
                    <a:lnTo>
                      <a:pt x="110" y="181"/>
                    </a:lnTo>
                    <a:lnTo>
                      <a:pt x="119" y="179"/>
                    </a:lnTo>
                    <a:lnTo>
                      <a:pt x="128" y="176"/>
                    </a:lnTo>
                    <a:lnTo>
                      <a:pt x="136" y="172"/>
                    </a:lnTo>
                    <a:lnTo>
                      <a:pt x="143" y="168"/>
                    </a:lnTo>
                    <a:lnTo>
                      <a:pt x="150" y="162"/>
                    </a:lnTo>
                    <a:lnTo>
                      <a:pt x="157" y="156"/>
                    </a:lnTo>
                    <a:lnTo>
                      <a:pt x="162" y="150"/>
                    </a:lnTo>
                    <a:lnTo>
                      <a:pt x="168" y="142"/>
                    </a:lnTo>
                    <a:lnTo>
                      <a:pt x="172" y="134"/>
                    </a:lnTo>
                    <a:lnTo>
                      <a:pt x="177" y="127"/>
                    </a:lnTo>
                    <a:lnTo>
                      <a:pt x="179" y="119"/>
                    </a:lnTo>
                    <a:lnTo>
                      <a:pt x="181" y="110"/>
                    </a:lnTo>
                    <a:lnTo>
                      <a:pt x="183" y="101"/>
                    </a:lnTo>
                    <a:lnTo>
                      <a:pt x="183" y="91"/>
                    </a:lnTo>
                    <a:lnTo>
                      <a:pt x="183" y="82"/>
                    </a:lnTo>
                    <a:lnTo>
                      <a:pt x="181" y="73"/>
                    </a:lnTo>
                    <a:lnTo>
                      <a:pt x="179" y="65"/>
                    </a:lnTo>
                    <a:lnTo>
                      <a:pt x="177" y="56"/>
                    </a:lnTo>
                    <a:lnTo>
                      <a:pt x="172" y="48"/>
                    </a:lnTo>
                    <a:lnTo>
                      <a:pt x="168" y="40"/>
                    </a:lnTo>
                    <a:lnTo>
                      <a:pt x="162" y="34"/>
                    </a:lnTo>
                    <a:lnTo>
                      <a:pt x="157" y="27"/>
                    </a:lnTo>
                    <a:lnTo>
                      <a:pt x="150" y="21"/>
                    </a:lnTo>
                    <a:lnTo>
                      <a:pt x="143" y="16"/>
                    </a:lnTo>
                    <a:lnTo>
                      <a:pt x="136" y="11"/>
                    </a:lnTo>
                    <a:lnTo>
                      <a:pt x="128" y="7"/>
                    </a:lnTo>
                    <a:lnTo>
                      <a:pt x="119" y="5"/>
                    </a:lnTo>
                    <a:lnTo>
                      <a:pt x="110" y="2"/>
                    </a:lnTo>
                    <a:lnTo>
                      <a:pt x="101" y="0"/>
                    </a:lnTo>
                    <a:lnTo>
                      <a:pt x="92" y="0"/>
                    </a:lnTo>
                    <a:lnTo>
                      <a:pt x="82" y="0"/>
                    </a:lnTo>
                    <a:lnTo>
                      <a:pt x="73" y="2"/>
                    </a:lnTo>
                    <a:lnTo>
                      <a:pt x="65" y="5"/>
                    </a:lnTo>
                    <a:lnTo>
                      <a:pt x="57" y="7"/>
                    </a:lnTo>
                    <a:lnTo>
                      <a:pt x="49" y="11"/>
                    </a:lnTo>
                    <a:lnTo>
                      <a:pt x="41" y="16"/>
                    </a:lnTo>
                    <a:lnTo>
                      <a:pt x="34" y="21"/>
                    </a:lnTo>
                    <a:lnTo>
                      <a:pt x="28" y="27"/>
                    </a:lnTo>
                    <a:lnTo>
                      <a:pt x="21" y="34"/>
                    </a:lnTo>
                    <a:lnTo>
                      <a:pt x="16" y="40"/>
                    </a:lnTo>
                    <a:lnTo>
                      <a:pt x="11" y="48"/>
                    </a:lnTo>
                    <a:lnTo>
                      <a:pt x="8" y="56"/>
                    </a:lnTo>
                    <a:lnTo>
                      <a:pt x="5" y="65"/>
                    </a:lnTo>
                    <a:lnTo>
                      <a:pt x="2" y="73"/>
                    </a:lnTo>
                    <a:lnTo>
                      <a:pt x="1" y="82"/>
                    </a:lnTo>
                    <a:lnTo>
                      <a:pt x="0" y="91"/>
                    </a:lnTo>
                    <a:lnTo>
                      <a:pt x="1" y="101"/>
                    </a:lnTo>
                    <a:lnTo>
                      <a:pt x="2" y="110"/>
                    </a:lnTo>
                    <a:lnTo>
                      <a:pt x="5" y="119"/>
                    </a:lnTo>
                    <a:lnTo>
                      <a:pt x="8" y="127"/>
                    </a:lnTo>
                    <a:lnTo>
                      <a:pt x="11" y="134"/>
                    </a:lnTo>
                    <a:lnTo>
                      <a:pt x="16" y="142"/>
                    </a:lnTo>
                    <a:lnTo>
                      <a:pt x="21" y="150"/>
                    </a:lnTo>
                    <a:lnTo>
                      <a:pt x="28" y="156"/>
                    </a:lnTo>
                    <a:lnTo>
                      <a:pt x="34" y="162"/>
                    </a:lnTo>
                    <a:lnTo>
                      <a:pt x="41" y="168"/>
                    </a:lnTo>
                    <a:lnTo>
                      <a:pt x="49" y="172"/>
                    </a:lnTo>
                    <a:lnTo>
                      <a:pt x="57" y="176"/>
                    </a:lnTo>
                    <a:lnTo>
                      <a:pt x="65" y="179"/>
                    </a:lnTo>
                    <a:lnTo>
                      <a:pt x="73" y="181"/>
                    </a:lnTo>
                    <a:lnTo>
                      <a:pt x="82" y="182"/>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2" name="Freeform 132"/>
              <p:cNvSpPr>
                <a:spLocks/>
              </p:cNvSpPr>
              <p:nvPr/>
            </p:nvSpPr>
            <p:spPr bwMode="auto">
              <a:xfrm>
                <a:off x="11659003" y="3526787"/>
                <a:ext cx="28575" cy="30163"/>
              </a:xfrm>
              <a:custGeom>
                <a:avLst/>
                <a:gdLst/>
                <a:ahLst/>
                <a:cxnLst>
                  <a:cxn ang="0">
                    <a:pos x="100" y="182"/>
                  </a:cxn>
                  <a:cxn ang="0">
                    <a:pos x="118" y="179"/>
                  </a:cxn>
                  <a:cxn ang="0">
                    <a:pos x="134" y="172"/>
                  </a:cxn>
                  <a:cxn ang="0">
                    <a:pos x="149" y="162"/>
                  </a:cxn>
                  <a:cxn ang="0">
                    <a:pos x="161" y="150"/>
                  </a:cxn>
                  <a:cxn ang="0">
                    <a:pos x="171" y="134"/>
                  </a:cxn>
                  <a:cxn ang="0">
                    <a:pos x="179" y="119"/>
                  </a:cxn>
                  <a:cxn ang="0">
                    <a:pos x="182" y="101"/>
                  </a:cxn>
                  <a:cxn ang="0">
                    <a:pos x="182" y="82"/>
                  </a:cxn>
                  <a:cxn ang="0">
                    <a:pos x="179" y="65"/>
                  </a:cxn>
                  <a:cxn ang="0">
                    <a:pos x="171" y="48"/>
                  </a:cxn>
                  <a:cxn ang="0">
                    <a:pos x="161" y="34"/>
                  </a:cxn>
                  <a:cxn ang="0">
                    <a:pos x="149" y="21"/>
                  </a:cxn>
                  <a:cxn ang="0">
                    <a:pos x="134" y="11"/>
                  </a:cxn>
                  <a:cxn ang="0">
                    <a:pos x="118" y="5"/>
                  </a:cxn>
                  <a:cxn ang="0">
                    <a:pos x="100" y="0"/>
                  </a:cxn>
                  <a:cxn ang="0">
                    <a:pos x="81" y="0"/>
                  </a:cxn>
                  <a:cxn ang="0">
                    <a:pos x="63" y="5"/>
                  </a:cxn>
                  <a:cxn ang="0">
                    <a:pos x="48" y="11"/>
                  </a:cxn>
                  <a:cxn ang="0">
                    <a:pos x="32" y="21"/>
                  </a:cxn>
                  <a:cxn ang="0">
                    <a:pos x="20" y="34"/>
                  </a:cxn>
                  <a:cxn ang="0">
                    <a:pos x="10" y="48"/>
                  </a:cxn>
                  <a:cxn ang="0">
                    <a:pos x="4" y="65"/>
                  </a:cxn>
                  <a:cxn ang="0">
                    <a:pos x="0" y="82"/>
                  </a:cxn>
                  <a:cxn ang="0">
                    <a:pos x="0" y="101"/>
                  </a:cxn>
                  <a:cxn ang="0">
                    <a:pos x="4" y="119"/>
                  </a:cxn>
                  <a:cxn ang="0">
                    <a:pos x="10" y="134"/>
                  </a:cxn>
                  <a:cxn ang="0">
                    <a:pos x="20" y="150"/>
                  </a:cxn>
                  <a:cxn ang="0">
                    <a:pos x="32" y="162"/>
                  </a:cxn>
                  <a:cxn ang="0">
                    <a:pos x="48" y="172"/>
                  </a:cxn>
                  <a:cxn ang="0">
                    <a:pos x="63" y="179"/>
                  </a:cxn>
                  <a:cxn ang="0">
                    <a:pos x="81" y="182"/>
                  </a:cxn>
                </a:cxnLst>
                <a:rect l="0" t="0" r="r" b="b"/>
                <a:pathLst>
                  <a:path w="182" h="183">
                    <a:moveTo>
                      <a:pt x="91" y="183"/>
                    </a:moveTo>
                    <a:lnTo>
                      <a:pt x="100" y="182"/>
                    </a:lnTo>
                    <a:lnTo>
                      <a:pt x="109" y="181"/>
                    </a:lnTo>
                    <a:lnTo>
                      <a:pt x="118" y="179"/>
                    </a:lnTo>
                    <a:lnTo>
                      <a:pt x="127" y="176"/>
                    </a:lnTo>
                    <a:lnTo>
                      <a:pt x="134" y="172"/>
                    </a:lnTo>
                    <a:lnTo>
                      <a:pt x="142" y="168"/>
                    </a:lnTo>
                    <a:lnTo>
                      <a:pt x="149" y="162"/>
                    </a:lnTo>
                    <a:lnTo>
                      <a:pt x="155" y="156"/>
                    </a:lnTo>
                    <a:lnTo>
                      <a:pt x="161" y="150"/>
                    </a:lnTo>
                    <a:lnTo>
                      <a:pt x="167"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7" y="40"/>
                    </a:lnTo>
                    <a:lnTo>
                      <a:pt x="161" y="34"/>
                    </a:lnTo>
                    <a:lnTo>
                      <a:pt x="155" y="27"/>
                    </a:lnTo>
                    <a:lnTo>
                      <a:pt x="149" y="21"/>
                    </a:lnTo>
                    <a:lnTo>
                      <a:pt x="142" y="16"/>
                    </a:lnTo>
                    <a:lnTo>
                      <a:pt x="134" y="11"/>
                    </a:lnTo>
                    <a:lnTo>
                      <a:pt x="127" y="7"/>
                    </a:lnTo>
                    <a:lnTo>
                      <a:pt x="118" y="5"/>
                    </a:lnTo>
                    <a:lnTo>
                      <a:pt x="109" y="2"/>
                    </a:lnTo>
                    <a:lnTo>
                      <a:pt x="100" y="0"/>
                    </a:lnTo>
                    <a:lnTo>
                      <a:pt x="91" y="0"/>
                    </a:lnTo>
                    <a:lnTo>
                      <a:pt x="81" y="0"/>
                    </a:lnTo>
                    <a:lnTo>
                      <a:pt x="72" y="2"/>
                    </a:lnTo>
                    <a:lnTo>
                      <a:pt x="63" y="5"/>
                    </a:lnTo>
                    <a:lnTo>
                      <a:pt x="56" y="7"/>
                    </a:lnTo>
                    <a:lnTo>
                      <a:pt x="48" y="11"/>
                    </a:lnTo>
                    <a:lnTo>
                      <a:pt x="40" y="16"/>
                    </a:lnTo>
                    <a:lnTo>
                      <a:pt x="32" y="21"/>
                    </a:lnTo>
                    <a:lnTo>
                      <a:pt x="27" y="27"/>
                    </a:lnTo>
                    <a:lnTo>
                      <a:pt x="20" y="34"/>
                    </a:lnTo>
                    <a:lnTo>
                      <a:pt x="16" y="40"/>
                    </a:lnTo>
                    <a:lnTo>
                      <a:pt x="10" y="48"/>
                    </a:lnTo>
                    <a:lnTo>
                      <a:pt x="7" y="56"/>
                    </a:lnTo>
                    <a:lnTo>
                      <a:pt x="4" y="65"/>
                    </a:lnTo>
                    <a:lnTo>
                      <a:pt x="1" y="73"/>
                    </a:lnTo>
                    <a:lnTo>
                      <a:pt x="0" y="82"/>
                    </a:lnTo>
                    <a:lnTo>
                      <a:pt x="0" y="91"/>
                    </a:lnTo>
                    <a:lnTo>
                      <a:pt x="0" y="101"/>
                    </a:lnTo>
                    <a:lnTo>
                      <a:pt x="1" y="110"/>
                    </a:lnTo>
                    <a:lnTo>
                      <a:pt x="4" y="119"/>
                    </a:lnTo>
                    <a:lnTo>
                      <a:pt x="7" y="127"/>
                    </a:lnTo>
                    <a:lnTo>
                      <a:pt x="10" y="134"/>
                    </a:lnTo>
                    <a:lnTo>
                      <a:pt x="16" y="142"/>
                    </a:lnTo>
                    <a:lnTo>
                      <a:pt x="20" y="150"/>
                    </a:lnTo>
                    <a:lnTo>
                      <a:pt x="27" y="156"/>
                    </a:lnTo>
                    <a:lnTo>
                      <a:pt x="32" y="162"/>
                    </a:lnTo>
                    <a:lnTo>
                      <a:pt x="40" y="168"/>
                    </a:lnTo>
                    <a:lnTo>
                      <a:pt x="48" y="172"/>
                    </a:lnTo>
                    <a:lnTo>
                      <a:pt x="56" y="176"/>
                    </a:lnTo>
                    <a:lnTo>
                      <a:pt x="63" y="179"/>
                    </a:lnTo>
                    <a:lnTo>
                      <a:pt x="72" y="181"/>
                    </a:lnTo>
                    <a:lnTo>
                      <a:pt x="81"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3" name="Freeform 133"/>
              <p:cNvSpPr>
                <a:spLocks/>
              </p:cNvSpPr>
              <p:nvPr/>
            </p:nvSpPr>
            <p:spPr bwMode="auto">
              <a:xfrm>
                <a:off x="11698690" y="3526787"/>
                <a:ext cx="30163" cy="30163"/>
              </a:xfrm>
              <a:custGeom>
                <a:avLst/>
                <a:gdLst/>
                <a:ahLst/>
                <a:cxnLst>
                  <a:cxn ang="0">
                    <a:pos x="100" y="182"/>
                  </a:cxn>
                  <a:cxn ang="0">
                    <a:pos x="118" y="179"/>
                  </a:cxn>
                  <a:cxn ang="0">
                    <a:pos x="134" y="172"/>
                  </a:cxn>
                  <a:cxn ang="0">
                    <a:pos x="149" y="162"/>
                  </a:cxn>
                  <a:cxn ang="0">
                    <a:pos x="162" y="150"/>
                  </a:cxn>
                  <a:cxn ang="0">
                    <a:pos x="171" y="134"/>
                  </a:cxn>
                  <a:cxn ang="0">
                    <a:pos x="179" y="119"/>
                  </a:cxn>
                  <a:cxn ang="0">
                    <a:pos x="182" y="101"/>
                  </a:cxn>
                  <a:cxn ang="0">
                    <a:pos x="182" y="82"/>
                  </a:cxn>
                  <a:cxn ang="0">
                    <a:pos x="179" y="65"/>
                  </a:cxn>
                  <a:cxn ang="0">
                    <a:pos x="171" y="48"/>
                  </a:cxn>
                  <a:cxn ang="0">
                    <a:pos x="162" y="34"/>
                  </a:cxn>
                  <a:cxn ang="0">
                    <a:pos x="149" y="21"/>
                  </a:cxn>
                  <a:cxn ang="0">
                    <a:pos x="134" y="11"/>
                  </a:cxn>
                  <a:cxn ang="0">
                    <a:pos x="118" y="5"/>
                  </a:cxn>
                  <a:cxn ang="0">
                    <a:pos x="100" y="0"/>
                  </a:cxn>
                  <a:cxn ang="0">
                    <a:pos x="82" y="0"/>
                  </a:cxn>
                  <a:cxn ang="0">
                    <a:pos x="64" y="5"/>
                  </a:cxn>
                  <a:cxn ang="0">
                    <a:pos x="48" y="11"/>
                  </a:cxn>
                  <a:cxn ang="0">
                    <a:pos x="33" y="21"/>
                  </a:cxn>
                  <a:cxn ang="0">
                    <a:pos x="20" y="34"/>
                  </a:cxn>
                  <a:cxn ang="0">
                    <a:pos x="11" y="48"/>
                  </a:cxn>
                  <a:cxn ang="0">
                    <a:pos x="3" y="65"/>
                  </a:cxn>
                  <a:cxn ang="0">
                    <a:pos x="0" y="82"/>
                  </a:cxn>
                  <a:cxn ang="0">
                    <a:pos x="0" y="101"/>
                  </a:cxn>
                  <a:cxn ang="0">
                    <a:pos x="3" y="119"/>
                  </a:cxn>
                  <a:cxn ang="0">
                    <a:pos x="11" y="134"/>
                  </a:cxn>
                  <a:cxn ang="0">
                    <a:pos x="20" y="150"/>
                  </a:cxn>
                  <a:cxn ang="0">
                    <a:pos x="33" y="162"/>
                  </a:cxn>
                  <a:cxn ang="0">
                    <a:pos x="48" y="172"/>
                  </a:cxn>
                  <a:cxn ang="0">
                    <a:pos x="64" y="179"/>
                  </a:cxn>
                  <a:cxn ang="0">
                    <a:pos x="82" y="182"/>
                  </a:cxn>
                </a:cxnLst>
                <a:rect l="0" t="0" r="r" b="b"/>
                <a:pathLst>
                  <a:path w="182" h="183">
                    <a:moveTo>
                      <a:pt x="91" y="183"/>
                    </a:moveTo>
                    <a:lnTo>
                      <a:pt x="100" y="182"/>
                    </a:lnTo>
                    <a:lnTo>
                      <a:pt x="110" y="181"/>
                    </a:lnTo>
                    <a:lnTo>
                      <a:pt x="118" y="179"/>
                    </a:lnTo>
                    <a:lnTo>
                      <a:pt x="126" y="176"/>
                    </a:lnTo>
                    <a:lnTo>
                      <a:pt x="134" y="172"/>
                    </a:lnTo>
                    <a:lnTo>
                      <a:pt x="142" y="168"/>
                    </a:lnTo>
                    <a:lnTo>
                      <a:pt x="149" y="162"/>
                    </a:lnTo>
                    <a:lnTo>
                      <a:pt x="155" y="156"/>
                    </a:lnTo>
                    <a:lnTo>
                      <a:pt x="162" y="150"/>
                    </a:lnTo>
                    <a:lnTo>
                      <a:pt x="166" y="142"/>
                    </a:lnTo>
                    <a:lnTo>
                      <a:pt x="171" y="134"/>
                    </a:lnTo>
                    <a:lnTo>
                      <a:pt x="175" y="127"/>
                    </a:lnTo>
                    <a:lnTo>
                      <a:pt x="179" y="119"/>
                    </a:lnTo>
                    <a:lnTo>
                      <a:pt x="181" y="110"/>
                    </a:lnTo>
                    <a:lnTo>
                      <a:pt x="182" y="101"/>
                    </a:lnTo>
                    <a:lnTo>
                      <a:pt x="182" y="91"/>
                    </a:lnTo>
                    <a:lnTo>
                      <a:pt x="182" y="82"/>
                    </a:lnTo>
                    <a:lnTo>
                      <a:pt x="181" y="73"/>
                    </a:lnTo>
                    <a:lnTo>
                      <a:pt x="179" y="65"/>
                    </a:lnTo>
                    <a:lnTo>
                      <a:pt x="175" y="56"/>
                    </a:lnTo>
                    <a:lnTo>
                      <a:pt x="171" y="48"/>
                    </a:lnTo>
                    <a:lnTo>
                      <a:pt x="166" y="40"/>
                    </a:lnTo>
                    <a:lnTo>
                      <a:pt x="162" y="34"/>
                    </a:lnTo>
                    <a:lnTo>
                      <a:pt x="155" y="27"/>
                    </a:lnTo>
                    <a:lnTo>
                      <a:pt x="149" y="21"/>
                    </a:lnTo>
                    <a:lnTo>
                      <a:pt x="142" y="16"/>
                    </a:lnTo>
                    <a:lnTo>
                      <a:pt x="134" y="11"/>
                    </a:lnTo>
                    <a:lnTo>
                      <a:pt x="126" y="7"/>
                    </a:lnTo>
                    <a:lnTo>
                      <a:pt x="118" y="5"/>
                    </a:lnTo>
                    <a:lnTo>
                      <a:pt x="110" y="2"/>
                    </a:lnTo>
                    <a:lnTo>
                      <a:pt x="100" y="0"/>
                    </a:lnTo>
                    <a:lnTo>
                      <a:pt x="91" y="0"/>
                    </a:lnTo>
                    <a:lnTo>
                      <a:pt x="82" y="0"/>
                    </a:lnTo>
                    <a:lnTo>
                      <a:pt x="72" y="2"/>
                    </a:lnTo>
                    <a:lnTo>
                      <a:pt x="64" y="5"/>
                    </a:lnTo>
                    <a:lnTo>
                      <a:pt x="55" y="7"/>
                    </a:lnTo>
                    <a:lnTo>
                      <a:pt x="48" y="11"/>
                    </a:lnTo>
                    <a:lnTo>
                      <a:pt x="40" y="16"/>
                    </a:lnTo>
                    <a:lnTo>
                      <a:pt x="33" y="21"/>
                    </a:lnTo>
                    <a:lnTo>
                      <a:pt x="27" y="27"/>
                    </a:lnTo>
                    <a:lnTo>
                      <a:pt x="20" y="34"/>
                    </a:lnTo>
                    <a:lnTo>
                      <a:pt x="16" y="40"/>
                    </a:lnTo>
                    <a:lnTo>
                      <a:pt x="11" y="48"/>
                    </a:lnTo>
                    <a:lnTo>
                      <a:pt x="7" y="56"/>
                    </a:lnTo>
                    <a:lnTo>
                      <a:pt x="3" y="65"/>
                    </a:lnTo>
                    <a:lnTo>
                      <a:pt x="1" y="73"/>
                    </a:lnTo>
                    <a:lnTo>
                      <a:pt x="0" y="82"/>
                    </a:lnTo>
                    <a:lnTo>
                      <a:pt x="0" y="91"/>
                    </a:lnTo>
                    <a:lnTo>
                      <a:pt x="0" y="101"/>
                    </a:lnTo>
                    <a:lnTo>
                      <a:pt x="1" y="110"/>
                    </a:lnTo>
                    <a:lnTo>
                      <a:pt x="3" y="119"/>
                    </a:lnTo>
                    <a:lnTo>
                      <a:pt x="7" y="127"/>
                    </a:lnTo>
                    <a:lnTo>
                      <a:pt x="11" y="134"/>
                    </a:lnTo>
                    <a:lnTo>
                      <a:pt x="16" y="142"/>
                    </a:lnTo>
                    <a:lnTo>
                      <a:pt x="20" y="150"/>
                    </a:lnTo>
                    <a:lnTo>
                      <a:pt x="27" y="156"/>
                    </a:lnTo>
                    <a:lnTo>
                      <a:pt x="33" y="162"/>
                    </a:lnTo>
                    <a:lnTo>
                      <a:pt x="40" y="168"/>
                    </a:lnTo>
                    <a:lnTo>
                      <a:pt x="48" y="172"/>
                    </a:lnTo>
                    <a:lnTo>
                      <a:pt x="55" y="176"/>
                    </a:lnTo>
                    <a:lnTo>
                      <a:pt x="64" y="179"/>
                    </a:lnTo>
                    <a:lnTo>
                      <a:pt x="72"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4" name="Freeform 134"/>
              <p:cNvSpPr>
                <a:spLocks/>
              </p:cNvSpPr>
              <p:nvPr/>
            </p:nvSpPr>
            <p:spPr bwMode="auto">
              <a:xfrm>
                <a:off x="11739965" y="3526787"/>
                <a:ext cx="28575" cy="30163"/>
              </a:xfrm>
              <a:custGeom>
                <a:avLst/>
                <a:gdLst/>
                <a:ahLst/>
                <a:cxnLst>
                  <a:cxn ang="0">
                    <a:pos x="101" y="182"/>
                  </a:cxn>
                  <a:cxn ang="0">
                    <a:pos x="118" y="179"/>
                  </a:cxn>
                  <a:cxn ang="0">
                    <a:pos x="134" y="172"/>
                  </a:cxn>
                  <a:cxn ang="0">
                    <a:pos x="148" y="162"/>
                  </a:cxn>
                  <a:cxn ang="0">
                    <a:pos x="162" y="150"/>
                  </a:cxn>
                  <a:cxn ang="0">
                    <a:pos x="172" y="134"/>
                  </a:cxn>
                  <a:cxn ang="0">
                    <a:pos x="178" y="119"/>
                  </a:cxn>
                  <a:cxn ang="0">
                    <a:pos x="182" y="101"/>
                  </a:cxn>
                  <a:cxn ang="0">
                    <a:pos x="182" y="82"/>
                  </a:cxn>
                  <a:cxn ang="0">
                    <a:pos x="178" y="65"/>
                  </a:cxn>
                  <a:cxn ang="0">
                    <a:pos x="172" y="48"/>
                  </a:cxn>
                  <a:cxn ang="0">
                    <a:pos x="162" y="34"/>
                  </a:cxn>
                  <a:cxn ang="0">
                    <a:pos x="148" y="21"/>
                  </a:cxn>
                  <a:cxn ang="0">
                    <a:pos x="134" y="11"/>
                  </a:cxn>
                  <a:cxn ang="0">
                    <a:pos x="118" y="5"/>
                  </a:cxn>
                  <a:cxn ang="0">
                    <a:pos x="101" y="0"/>
                  </a:cxn>
                  <a:cxn ang="0">
                    <a:pos x="82" y="0"/>
                  </a:cxn>
                  <a:cxn ang="0">
                    <a:pos x="64" y="5"/>
                  </a:cxn>
                  <a:cxn ang="0">
                    <a:pos x="48" y="11"/>
                  </a:cxn>
                  <a:cxn ang="0">
                    <a:pos x="33" y="21"/>
                  </a:cxn>
                  <a:cxn ang="0">
                    <a:pos x="21" y="34"/>
                  </a:cxn>
                  <a:cxn ang="0">
                    <a:pos x="11" y="48"/>
                  </a:cxn>
                  <a:cxn ang="0">
                    <a:pos x="3" y="65"/>
                  </a:cxn>
                  <a:cxn ang="0">
                    <a:pos x="0" y="82"/>
                  </a:cxn>
                  <a:cxn ang="0">
                    <a:pos x="0" y="101"/>
                  </a:cxn>
                  <a:cxn ang="0">
                    <a:pos x="3" y="119"/>
                  </a:cxn>
                  <a:cxn ang="0">
                    <a:pos x="11" y="134"/>
                  </a:cxn>
                  <a:cxn ang="0">
                    <a:pos x="21" y="150"/>
                  </a:cxn>
                  <a:cxn ang="0">
                    <a:pos x="33" y="162"/>
                  </a:cxn>
                  <a:cxn ang="0">
                    <a:pos x="48" y="172"/>
                  </a:cxn>
                  <a:cxn ang="0">
                    <a:pos x="64" y="179"/>
                  </a:cxn>
                  <a:cxn ang="0">
                    <a:pos x="82" y="182"/>
                  </a:cxn>
                </a:cxnLst>
                <a:rect l="0" t="0" r="r" b="b"/>
                <a:pathLst>
                  <a:path w="183" h="183">
                    <a:moveTo>
                      <a:pt x="91" y="183"/>
                    </a:moveTo>
                    <a:lnTo>
                      <a:pt x="101" y="182"/>
                    </a:lnTo>
                    <a:lnTo>
                      <a:pt x="110" y="181"/>
                    </a:lnTo>
                    <a:lnTo>
                      <a:pt x="118" y="179"/>
                    </a:lnTo>
                    <a:lnTo>
                      <a:pt x="126" y="176"/>
                    </a:lnTo>
                    <a:lnTo>
                      <a:pt x="134" y="172"/>
                    </a:lnTo>
                    <a:lnTo>
                      <a:pt x="142" y="168"/>
                    </a:lnTo>
                    <a:lnTo>
                      <a:pt x="148" y="162"/>
                    </a:lnTo>
                    <a:lnTo>
                      <a:pt x="155" y="156"/>
                    </a:lnTo>
                    <a:lnTo>
                      <a:pt x="162" y="150"/>
                    </a:lnTo>
                    <a:lnTo>
                      <a:pt x="166" y="142"/>
                    </a:lnTo>
                    <a:lnTo>
                      <a:pt x="172" y="134"/>
                    </a:lnTo>
                    <a:lnTo>
                      <a:pt x="175" y="127"/>
                    </a:lnTo>
                    <a:lnTo>
                      <a:pt x="178" y="119"/>
                    </a:lnTo>
                    <a:lnTo>
                      <a:pt x="181" y="110"/>
                    </a:lnTo>
                    <a:lnTo>
                      <a:pt x="182" y="101"/>
                    </a:lnTo>
                    <a:lnTo>
                      <a:pt x="183" y="91"/>
                    </a:lnTo>
                    <a:lnTo>
                      <a:pt x="182" y="82"/>
                    </a:lnTo>
                    <a:lnTo>
                      <a:pt x="181" y="73"/>
                    </a:lnTo>
                    <a:lnTo>
                      <a:pt x="178" y="65"/>
                    </a:lnTo>
                    <a:lnTo>
                      <a:pt x="175" y="56"/>
                    </a:lnTo>
                    <a:lnTo>
                      <a:pt x="172" y="48"/>
                    </a:lnTo>
                    <a:lnTo>
                      <a:pt x="166" y="40"/>
                    </a:lnTo>
                    <a:lnTo>
                      <a:pt x="162" y="34"/>
                    </a:lnTo>
                    <a:lnTo>
                      <a:pt x="155" y="27"/>
                    </a:lnTo>
                    <a:lnTo>
                      <a:pt x="148" y="21"/>
                    </a:lnTo>
                    <a:lnTo>
                      <a:pt x="142" y="16"/>
                    </a:lnTo>
                    <a:lnTo>
                      <a:pt x="134" y="11"/>
                    </a:lnTo>
                    <a:lnTo>
                      <a:pt x="126" y="7"/>
                    </a:lnTo>
                    <a:lnTo>
                      <a:pt x="118" y="5"/>
                    </a:lnTo>
                    <a:lnTo>
                      <a:pt x="110" y="2"/>
                    </a:lnTo>
                    <a:lnTo>
                      <a:pt x="101" y="0"/>
                    </a:lnTo>
                    <a:lnTo>
                      <a:pt x="91" y="0"/>
                    </a:lnTo>
                    <a:lnTo>
                      <a:pt x="82" y="0"/>
                    </a:lnTo>
                    <a:lnTo>
                      <a:pt x="73" y="2"/>
                    </a:lnTo>
                    <a:lnTo>
                      <a:pt x="64" y="5"/>
                    </a:lnTo>
                    <a:lnTo>
                      <a:pt x="55" y="7"/>
                    </a:lnTo>
                    <a:lnTo>
                      <a:pt x="48" y="11"/>
                    </a:lnTo>
                    <a:lnTo>
                      <a:pt x="40" y="16"/>
                    </a:lnTo>
                    <a:lnTo>
                      <a:pt x="33" y="21"/>
                    </a:lnTo>
                    <a:lnTo>
                      <a:pt x="26" y="27"/>
                    </a:lnTo>
                    <a:lnTo>
                      <a:pt x="21" y="34"/>
                    </a:lnTo>
                    <a:lnTo>
                      <a:pt x="15" y="40"/>
                    </a:lnTo>
                    <a:lnTo>
                      <a:pt x="11" y="48"/>
                    </a:lnTo>
                    <a:lnTo>
                      <a:pt x="6" y="56"/>
                    </a:lnTo>
                    <a:lnTo>
                      <a:pt x="3" y="65"/>
                    </a:lnTo>
                    <a:lnTo>
                      <a:pt x="1" y="73"/>
                    </a:lnTo>
                    <a:lnTo>
                      <a:pt x="0" y="82"/>
                    </a:lnTo>
                    <a:lnTo>
                      <a:pt x="0" y="91"/>
                    </a:lnTo>
                    <a:lnTo>
                      <a:pt x="0" y="101"/>
                    </a:lnTo>
                    <a:lnTo>
                      <a:pt x="1" y="110"/>
                    </a:lnTo>
                    <a:lnTo>
                      <a:pt x="3" y="119"/>
                    </a:lnTo>
                    <a:lnTo>
                      <a:pt x="6" y="127"/>
                    </a:lnTo>
                    <a:lnTo>
                      <a:pt x="11" y="134"/>
                    </a:lnTo>
                    <a:lnTo>
                      <a:pt x="15" y="142"/>
                    </a:lnTo>
                    <a:lnTo>
                      <a:pt x="21" y="150"/>
                    </a:lnTo>
                    <a:lnTo>
                      <a:pt x="26" y="156"/>
                    </a:lnTo>
                    <a:lnTo>
                      <a:pt x="33" y="162"/>
                    </a:lnTo>
                    <a:lnTo>
                      <a:pt x="40" y="168"/>
                    </a:lnTo>
                    <a:lnTo>
                      <a:pt x="48"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5" name="Freeform 135"/>
              <p:cNvSpPr>
                <a:spLocks/>
              </p:cNvSpPr>
              <p:nvPr/>
            </p:nvSpPr>
            <p:spPr bwMode="auto">
              <a:xfrm>
                <a:off x="11779653" y="3526787"/>
                <a:ext cx="28575" cy="30163"/>
              </a:xfrm>
              <a:custGeom>
                <a:avLst/>
                <a:gdLst/>
                <a:ahLst/>
                <a:cxnLst>
                  <a:cxn ang="0">
                    <a:pos x="101" y="182"/>
                  </a:cxn>
                  <a:cxn ang="0">
                    <a:pos x="118" y="179"/>
                  </a:cxn>
                  <a:cxn ang="0">
                    <a:pos x="134" y="172"/>
                  </a:cxn>
                  <a:cxn ang="0">
                    <a:pos x="149" y="162"/>
                  </a:cxn>
                  <a:cxn ang="0">
                    <a:pos x="162" y="150"/>
                  </a:cxn>
                  <a:cxn ang="0">
                    <a:pos x="172" y="134"/>
                  </a:cxn>
                  <a:cxn ang="0">
                    <a:pos x="178" y="119"/>
                  </a:cxn>
                  <a:cxn ang="0">
                    <a:pos x="182" y="101"/>
                  </a:cxn>
                  <a:cxn ang="0">
                    <a:pos x="182" y="82"/>
                  </a:cxn>
                  <a:cxn ang="0">
                    <a:pos x="178" y="65"/>
                  </a:cxn>
                  <a:cxn ang="0">
                    <a:pos x="172" y="48"/>
                  </a:cxn>
                  <a:cxn ang="0">
                    <a:pos x="162" y="34"/>
                  </a:cxn>
                  <a:cxn ang="0">
                    <a:pos x="149" y="21"/>
                  </a:cxn>
                  <a:cxn ang="0">
                    <a:pos x="134" y="11"/>
                  </a:cxn>
                  <a:cxn ang="0">
                    <a:pos x="118" y="5"/>
                  </a:cxn>
                  <a:cxn ang="0">
                    <a:pos x="101" y="0"/>
                  </a:cxn>
                  <a:cxn ang="0">
                    <a:pos x="82" y="0"/>
                  </a:cxn>
                  <a:cxn ang="0">
                    <a:pos x="64" y="5"/>
                  </a:cxn>
                  <a:cxn ang="0">
                    <a:pos x="47" y="11"/>
                  </a:cxn>
                  <a:cxn ang="0">
                    <a:pos x="33" y="21"/>
                  </a:cxn>
                  <a:cxn ang="0">
                    <a:pos x="21" y="34"/>
                  </a:cxn>
                  <a:cxn ang="0">
                    <a:pos x="11" y="48"/>
                  </a:cxn>
                  <a:cxn ang="0">
                    <a:pos x="4" y="65"/>
                  </a:cxn>
                  <a:cxn ang="0">
                    <a:pos x="0" y="82"/>
                  </a:cxn>
                  <a:cxn ang="0">
                    <a:pos x="0" y="101"/>
                  </a:cxn>
                  <a:cxn ang="0">
                    <a:pos x="4" y="119"/>
                  </a:cxn>
                  <a:cxn ang="0">
                    <a:pos x="11" y="134"/>
                  </a:cxn>
                  <a:cxn ang="0">
                    <a:pos x="21" y="150"/>
                  </a:cxn>
                  <a:cxn ang="0">
                    <a:pos x="33" y="162"/>
                  </a:cxn>
                  <a:cxn ang="0">
                    <a:pos x="47" y="172"/>
                  </a:cxn>
                  <a:cxn ang="0">
                    <a:pos x="64" y="179"/>
                  </a:cxn>
                  <a:cxn ang="0">
                    <a:pos x="82" y="182"/>
                  </a:cxn>
                </a:cxnLst>
                <a:rect l="0" t="0" r="r" b="b"/>
                <a:pathLst>
                  <a:path w="183" h="183">
                    <a:moveTo>
                      <a:pt x="91" y="183"/>
                    </a:moveTo>
                    <a:lnTo>
                      <a:pt x="101" y="182"/>
                    </a:lnTo>
                    <a:lnTo>
                      <a:pt x="109" y="181"/>
                    </a:lnTo>
                    <a:lnTo>
                      <a:pt x="118" y="179"/>
                    </a:lnTo>
                    <a:lnTo>
                      <a:pt x="126" y="176"/>
                    </a:lnTo>
                    <a:lnTo>
                      <a:pt x="134" y="172"/>
                    </a:lnTo>
                    <a:lnTo>
                      <a:pt x="142" y="168"/>
                    </a:lnTo>
                    <a:lnTo>
                      <a:pt x="149" y="162"/>
                    </a:lnTo>
                    <a:lnTo>
                      <a:pt x="156" y="156"/>
                    </a:lnTo>
                    <a:lnTo>
                      <a:pt x="162" y="150"/>
                    </a:lnTo>
                    <a:lnTo>
                      <a:pt x="167" y="142"/>
                    </a:lnTo>
                    <a:lnTo>
                      <a:pt x="172" y="134"/>
                    </a:lnTo>
                    <a:lnTo>
                      <a:pt x="175" y="127"/>
                    </a:lnTo>
                    <a:lnTo>
                      <a:pt x="178" y="119"/>
                    </a:lnTo>
                    <a:lnTo>
                      <a:pt x="180" y="110"/>
                    </a:lnTo>
                    <a:lnTo>
                      <a:pt x="182" y="101"/>
                    </a:lnTo>
                    <a:lnTo>
                      <a:pt x="183" y="91"/>
                    </a:lnTo>
                    <a:lnTo>
                      <a:pt x="182" y="82"/>
                    </a:lnTo>
                    <a:lnTo>
                      <a:pt x="180" y="73"/>
                    </a:lnTo>
                    <a:lnTo>
                      <a:pt x="178" y="65"/>
                    </a:lnTo>
                    <a:lnTo>
                      <a:pt x="175" y="56"/>
                    </a:lnTo>
                    <a:lnTo>
                      <a:pt x="172" y="48"/>
                    </a:lnTo>
                    <a:lnTo>
                      <a:pt x="167" y="40"/>
                    </a:lnTo>
                    <a:lnTo>
                      <a:pt x="162" y="34"/>
                    </a:lnTo>
                    <a:lnTo>
                      <a:pt x="156" y="27"/>
                    </a:lnTo>
                    <a:lnTo>
                      <a:pt x="149" y="21"/>
                    </a:lnTo>
                    <a:lnTo>
                      <a:pt x="142" y="16"/>
                    </a:lnTo>
                    <a:lnTo>
                      <a:pt x="134" y="11"/>
                    </a:lnTo>
                    <a:lnTo>
                      <a:pt x="126" y="7"/>
                    </a:lnTo>
                    <a:lnTo>
                      <a:pt x="118" y="5"/>
                    </a:lnTo>
                    <a:lnTo>
                      <a:pt x="109" y="2"/>
                    </a:lnTo>
                    <a:lnTo>
                      <a:pt x="101" y="0"/>
                    </a:lnTo>
                    <a:lnTo>
                      <a:pt x="91" y="0"/>
                    </a:lnTo>
                    <a:lnTo>
                      <a:pt x="82" y="0"/>
                    </a:lnTo>
                    <a:lnTo>
                      <a:pt x="73" y="2"/>
                    </a:lnTo>
                    <a:lnTo>
                      <a:pt x="64" y="5"/>
                    </a:lnTo>
                    <a:lnTo>
                      <a:pt x="55" y="7"/>
                    </a:lnTo>
                    <a:lnTo>
                      <a:pt x="47" y="11"/>
                    </a:lnTo>
                    <a:lnTo>
                      <a:pt x="40" y="16"/>
                    </a:lnTo>
                    <a:lnTo>
                      <a:pt x="33" y="21"/>
                    </a:lnTo>
                    <a:lnTo>
                      <a:pt x="26" y="27"/>
                    </a:lnTo>
                    <a:lnTo>
                      <a:pt x="21" y="34"/>
                    </a:lnTo>
                    <a:lnTo>
                      <a:pt x="15" y="40"/>
                    </a:lnTo>
                    <a:lnTo>
                      <a:pt x="11" y="48"/>
                    </a:lnTo>
                    <a:lnTo>
                      <a:pt x="6" y="56"/>
                    </a:lnTo>
                    <a:lnTo>
                      <a:pt x="4" y="65"/>
                    </a:lnTo>
                    <a:lnTo>
                      <a:pt x="2" y="73"/>
                    </a:lnTo>
                    <a:lnTo>
                      <a:pt x="0" y="82"/>
                    </a:lnTo>
                    <a:lnTo>
                      <a:pt x="0" y="91"/>
                    </a:lnTo>
                    <a:lnTo>
                      <a:pt x="0" y="101"/>
                    </a:lnTo>
                    <a:lnTo>
                      <a:pt x="2" y="110"/>
                    </a:lnTo>
                    <a:lnTo>
                      <a:pt x="4" y="119"/>
                    </a:lnTo>
                    <a:lnTo>
                      <a:pt x="6" y="127"/>
                    </a:lnTo>
                    <a:lnTo>
                      <a:pt x="11" y="134"/>
                    </a:lnTo>
                    <a:lnTo>
                      <a:pt x="15" y="142"/>
                    </a:lnTo>
                    <a:lnTo>
                      <a:pt x="21" y="150"/>
                    </a:lnTo>
                    <a:lnTo>
                      <a:pt x="26" y="156"/>
                    </a:lnTo>
                    <a:lnTo>
                      <a:pt x="33" y="162"/>
                    </a:lnTo>
                    <a:lnTo>
                      <a:pt x="40" y="168"/>
                    </a:lnTo>
                    <a:lnTo>
                      <a:pt x="47" y="172"/>
                    </a:lnTo>
                    <a:lnTo>
                      <a:pt x="55" y="176"/>
                    </a:lnTo>
                    <a:lnTo>
                      <a:pt x="64" y="179"/>
                    </a:lnTo>
                    <a:lnTo>
                      <a:pt x="73" y="181"/>
                    </a:lnTo>
                    <a:lnTo>
                      <a:pt x="82" y="182"/>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6" name="Freeform 136"/>
              <p:cNvSpPr>
                <a:spLocks/>
              </p:cNvSpPr>
              <p:nvPr/>
            </p:nvSpPr>
            <p:spPr bwMode="auto">
              <a:xfrm>
                <a:off x="12235265" y="2586987"/>
                <a:ext cx="203200" cy="34925"/>
              </a:xfrm>
              <a:custGeom>
                <a:avLst/>
                <a:gdLst/>
                <a:ahLst/>
                <a:cxnLst>
                  <a:cxn ang="0">
                    <a:pos x="1170" y="0"/>
                  </a:cxn>
                  <a:cxn ang="0">
                    <a:pos x="1192" y="2"/>
                  </a:cxn>
                  <a:cxn ang="0">
                    <a:pos x="1212" y="8"/>
                  </a:cxn>
                  <a:cxn ang="0">
                    <a:pos x="1231" y="18"/>
                  </a:cxn>
                  <a:cxn ang="0">
                    <a:pos x="1246" y="32"/>
                  </a:cxn>
                  <a:cxn ang="0">
                    <a:pos x="1259" y="47"/>
                  </a:cxn>
                  <a:cxn ang="0">
                    <a:pos x="1271" y="66"/>
                  </a:cxn>
                  <a:cxn ang="0">
                    <a:pos x="1276" y="87"/>
                  </a:cxn>
                  <a:cxn ang="0">
                    <a:pos x="1278" y="108"/>
                  </a:cxn>
                  <a:cxn ang="0">
                    <a:pos x="1276" y="131"/>
                  </a:cxn>
                  <a:cxn ang="0">
                    <a:pos x="1271" y="150"/>
                  </a:cxn>
                  <a:cxn ang="0">
                    <a:pos x="1259" y="169"/>
                  </a:cxn>
                  <a:cxn ang="0">
                    <a:pos x="1246" y="186"/>
                  </a:cxn>
                  <a:cxn ang="0">
                    <a:pos x="1231" y="199"/>
                  </a:cxn>
                  <a:cxn ang="0">
                    <a:pos x="1212" y="209"/>
                  </a:cxn>
                  <a:cxn ang="0">
                    <a:pos x="1192" y="215"/>
                  </a:cxn>
                  <a:cxn ang="0">
                    <a:pos x="1170" y="217"/>
                  </a:cxn>
                  <a:cxn ang="0">
                    <a:pos x="97" y="217"/>
                  </a:cxn>
                  <a:cxn ang="0">
                    <a:pos x="76" y="213"/>
                  </a:cxn>
                  <a:cxn ang="0">
                    <a:pos x="56" y="205"/>
                  </a:cxn>
                  <a:cxn ang="0">
                    <a:pos x="40" y="193"/>
                  </a:cxn>
                  <a:cxn ang="0">
                    <a:pos x="24" y="178"/>
                  </a:cxn>
                  <a:cxn ang="0">
                    <a:pos x="13" y="160"/>
                  </a:cxn>
                  <a:cxn ang="0">
                    <a:pos x="4" y="141"/>
                  </a:cxn>
                  <a:cxn ang="0">
                    <a:pos x="0" y="119"/>
                  </a:cxn>
                  <a:cxn ang="0">
                    <a:pos x="0" y="97"/>
                  </a:cxn>
                  <a:cxn ang="0">
                    <a:pos x="4" y="76"/>
                  </a:cxn>
                  <a:cxn ang="0">
                    <a:pos x="13" y="57"/>
                  </a:cxn>
                  <a:cxn ang="0">
                    <a:pos x="24" y="40"/>
                  </a:cxn>
                  <a:cxn ang="0">
                    <a:pos x="40" y="25"/>
                  </a:cxn>
                  <a:cxn ang="0">
                    <a:pos x="56" y="13"/>
                  </a:cxn>
                  <a:cxn ang="0">
                    <a:pos x="76" y="4"/>
                  </a:cxn>
                  <a:cxn ang="0">
                    <a:pos x="97" y="1"/>
                  </a:cxn>
                </a:cxnLst>
                <a:rect l="0" t="0" r="r" b="b"/>
                <a:pathLst>
                  <a:path w="1278" h="217">
                    <a:moveTo>
                      <a:pt x="108" y="0"/>
                    </a:moveTo>
                    <a:lnTo>
                      <a:pt x="1170" y="0"/>
                    </a:lnTo>
                    <a:lnTo>
                      <a:pt x="1181" y="1"/>
                    </a:lnTo>
                    <a:lnTo>
                      <a:pt x="1192" y="2"/>
                    </a:lnTo>
                    <a:lnTo>
                      <a:pt x="1202" y="4"/>
                    </a:lnTo>
                    <a:lnTo>
                      <a:pt x="1212" y="8"/>
                    </a:lnTo>
                    <a:lnTo>
                      <a:pt x="1222" y="13"/>
                    </a:lnTo>
                    <a:lnTo>
                      <a:pt x="1231" y="18"/>
                    </a:lnTo>
                    <a:lnTo>
                      <a:pt x="1238" y="25"/>
                    </a:lnTo>
                    <a:lnTo>
                      <a:pt x="1246" y="32"/>
                    </a:lnTo>
                    <a:lnTo>
                      <a:pt x="1254" y="40"/>
                    </a:lnTo>
                    <a:lnTo>
                      <a:pt x="1259" y="47"/>
                    </a:lnTo>
                    <a:lnTo>
                      <a:pt x="1265" y="57"/>
                    </a:lnTo>
                    <a:lnTo>
                      <a:pt x="1271" y="66"/>
                    </a:lnTo>
                    <a:lnTo>
                      <a:pt x="1274" y="76"/>
                    </a:lnTo>
                    <a:lnTo>
                      <a:pt x="1276" y="87"/>
                    </a:lnTo>
                    <a:lnTo>
                      <a:pt x="1278" y="97"/>
                    </a:lnTo>
                    <a:lnTo>
                      <a:pt x="1278" y="108"/>
                    </a:lnTo>
                    <a:lnTo>
                      <a:pt x="1278" y="119"/>
                    </a:lnTo>
                    <a:lnTo>
                      <a:pt x="1276" y="131"/>
                    </a:lnTo>
                    <a:lnTo>
                      <a:pt x="1274" y="141"/>
                    </a:lnTo>
                    <a:lnTo>
                      <a:pt x="1271" y="150"/>
                    </a:lnTo>
                    <a:lnTo>
                      <a:pt x="1265" y="160"/>
                    </a:lnTo>
                    <a:lnTo>
                      <a:pt x="1259" y="169"/>
                    </a:lnTo>
                    <a:lnTo>
                      <a:pt x="1254" y="178"/>
                    </a:lnTo>
                    <a:lnTo>
                      <a:pt x="1246" y="186"/>
                    </a:lnTo>
                    <a:lnTo>
                      <a:pt x="1238" y="193"/>
                    </a:lnTo>
                    <a:lnTo>
                      <a:pt x="1231" y="199"/>
                    </a:lnTo>
                    <a:lnTo>
                      <a:pt x="1222" y="205"/>
                    </a:lnTo>
                    <a:lnTo>
                      <a:pt x="1212" y="209"/>
                    </a:lnTo>
                    <a:lnTo>
                      <a:pt x="1202" y="213"/>
                    </a:lnTo>
                    <a:lnTo>
                      <a:pt x="1192" y="215"/>
                    </a:lnTo>
                    <a:lnTo>
                      <a:pt x="1181" y="217"/>
                    </a:lnTo>
                    <a:lnTo>
                      <a:pt x="1170" y="217"/>
                    </a:lnTo>
                    <a:lnTo>
                      <a:pt x="108" y="217"/>
                    </a:lnTo>
                    <a:lnTo>
                      <a:pt x="97" y="217"/>
                    </a:lnTo>
                    <a:lnTo>
                      <a:pt x="86" y="215"/>
                    </a:lnTo>
                    <a:lnTo>
                      <a:pt x="76" y="213"/>
                    </a:lnTo>
                    <a:lnTo>
                      <a:pt x="66" y="209"/>
                    </a:lnTo>
                    <a:lnTo>
                      <a:pt x="56" y="205"/>
                    </a:lnTo>
                    <a:lnTo>
                      <a:pt x="47" y="199"/>
                    </a:lnTo>
                    <a:lnTo>
                      <a:pt x="40" y="193"/>
                    </a:lnTo>
                    <a:lnTo>
                      <a:pt x="32" y="186"/>
                    </a:lnTo>
                    <a:lnTo>
                      <a:pt x="24" y="178"/>
                    </a:lnTo>
                    <a:lnTo>
                      <a:pt x="19" y="169"/>
                    </a:lnTo>
                    <a:lnTo>
                      <a:pt x="13" y="160"/>
                    </a:lnTo>
                    <a:lnTo>
                      <a:pt x="9" y="150"/>
                    </a:lnTo>
                    <a:lnTo>
                      <a:pt x="4" y="141"/>
                    </a:lnTo>
                    <a:lnTo>
                      <a:pt x="2" y="131"/>
                    </a:lnTo>
                    <a:lnTo>
                      <a:pt x="0" y="119"/>
                    </a:lnTo>
                    <a:lnTo>
                      <a:pt x="0" y="108"/>
                    </a:lnTo>
                    <a:lnTo>
                      <a:pt x="0" y="97"/>
                    </a:lnTo>
                    <a:lnTo>
                      <a:pt x="2" y="87"/>
                    </a:lnTo>
                    <a:lnTo>
                      <a:pt x="4" y="76"/>
                    </a:lnTo>
                    <a:lnTo>
                      <a:pt x="9" y="66"/>
                    </a:lnTo>
                    <a:lnTo>
                      <a:pt x="13" y="57"/>
                    </a:lnTo>
                    <a:lnTo>
                      <a:pt x="19" y="47"/>
                    </a:lnTo>
                    <a:lnTo>
                      <a:pt x="24" y="40"/>
                    </a:lnTo>
                    <a:lnTo>
                      <a:pt x="32" y="32"/>
                    </a:lnTo>
                    <a:lnTo>
                      <a:pt x="40" y="25"/>
                    </a:lnTo>
                    <a:lnTo>
                      <a:pt x="47" y="18"/>
                    </a:lnTo>
                    <a:lnTo>
                      <a:pt x="56" y="13"/>
                    </a:lnTo>
                    <a:lnTo>
                      <a:pt x="66" y="8"/>
                    </a:lnTo>
                    <a:lnTo>
                      <a:pt x="76" y="4"/>
                    </a:lnTo>
                    <a:lnTo>
                      <a:pt x="86" y="2"/>
                    </a:lnTo>
                    <a:lnTo>
                      <a:pt x="97" y="1"/>
                    </a:lnTo>
                    <a:lnTo>
                      <a:pt x="108"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7" name="Freeform 137"/>
              <p:cNvSpPr>
                <a:spLocks/>
              </p:cNvSpPr>
              <p:nvPr/>
            </p:nvSpPr>
            <p:spPr bwMode="auto">
              <a:xfrm>
                <a:off x="11619315" y="2588574"/>
                <a:ext cx="28575" cy="28575"/>
              </a:xfrm>
              <a:custGeom>
                <a:avLst/>
                <a:gdLst/>
                <a:ahLst/>
                <a:cxnLst>
                  <a:cxn ang="0">
                    <a:pos x="101" y="183"/>
                  </a:cxn>
                  <a:cxn ang="0">
                    <a:pos x="119" y="179"/>
                  </a:cxn>
                  <a:cxn ang="0">
                    <a:pos x="136" y="172"/>
                  </a:cxn>
                  <a:cxn ang="0">
                    <a:pos x="150" y="162"/>
                  </a:cxn>
                  <a:cxn ang="0">
                    <a:pos x="162" y="150"/>
                  </a:cxn>
                  <a:cxn ang="0">
                    <a:pos x="172" y="136"/>
                  </a:cxn>
                  <a:cxn ang="0">
                    <a:pos x="179" y="119"/>
                  </a:cxn>
                  <a:cxn ang="0">
                    <a:pos x="183" y="101"/>
                  </a:cxn>
                  <a:cxn ang="0">
                    <a:pos x="183" y="82"/>
                  </a:cxn>
                  <a:cxn ang="0">
                    <a:pos x="179" y="65"/>
                  </a:cxn>
                  <a:cxn ang="0">
                    <a:pos x="172" y="49"/>
                  </a:cxn>
                  <a:cxn ang="0">
                    <a:pos x="162" y="34"/>
                  </a:cxn>
                  <a:cxn ang="0">
                    <a:pos x="150" y="21"/>
                  </a:cxn>
                  <a:cxn ang="0">
                    <a:pos x="136" y="11"/>
                  </a:cxn>
                  <a:cxn ang="0">
                    <a:pos x="119" y="5"/>
                  </a:cxn>
                  <a:cxn ang="0">
                    <a:pos x="101" y="1"/>
                  </a:cxn>
                  <a:cxn ang="0">
                    <a:pos x="82" y="1"/>
                  </a:cxn>
                  <a:cxn ang="0">
                    <a:pos x="65" y="5"/>
                  </a:cxn>
                  <a:cxn ang="0">
                    <a:pos x="49" y="11"/>
                  </a:cxn>
                  <a:cxn ang="0">
                    <a:pos x="34" y="21"/>
                  </a:cxn>
                  <a:cxn ang="0">
                    <a:pos x="21" y="34"/>
                  </a:cxn>
                  <a:cxn ang="0">
                    <a:pos x="11" y="49"/>
                  </a:cxn>
                  <a:cxn ang="0">
                    <a:pos x="5" y="65"/>
                  </a:cxn>
                  <a:cxn ang="0">
                    <a:pos x="1" y="82"/>
                  </a:cxn>
                  <a:cxn ang="0">
                    <a:pos x="1" y="101"/>
                  </a:cxn>
                  <a:cxn ang="0">
                    <a:pos x="5" y="119"/>
                  </a:cxn>
                  <a:cxn ang="0">
                    <a:pos x="11" y="136"/>
                  </a:cxn>
                  <a:cxn ang="0">
                    <a:pos x="21" y="150"/>
                  </a:cxn>
                  <a:cxn ang="0">
                    <a:pos x="34" y="162"/>
                  </a:cxn>
                  <a:cxn ang="0">
                    <a:pos x="49" y="172"/>
                  </a:cxn>
                  <a:cxn ang="0">
                    <a:pos x="65" y="179"/>
                  </a:cxn>
                  <a:cxn ang="0">
                    <a:pos x="82" y="183"/>
                  </a:cxn>
                </a:cxnLst>
                <a:rect l="0" t="0" r="r" b="b"/>
                <a:pathLst>
                  <a:path w="183" h="183">
                    <a:moveTo>
                      <a:pt x="92" y="183"/>
                    </a:moveTo>
                    <a:lnTo>
                      <a:pt x="101" y="183"/>
                    </a:lnTo>
                    <a:lnTo>
                      <a:pt x="110" y="181"/>
                    </a:lnTo>
                    <a:lnTo>
                      <a:pt x="119" y="179"/>
                    </a:lnTo>
                    <a:lnTo>
                      <a:pt x="128" y="177"/>
                    </a:lnTo>
                    <a:lnTo>
                      <a:pt x="136" y="172"/>
                    </a:lnTo>
                    <a:lnTo>
                      <a:pt x="143" y="168"/>
                    </a:lnTo>
                    <a:lnTo>
                      <a:pt x="150" y="162"/>
                    </a:lnTo>
                    <a:lnTo>
                      <a:pt x="157" y="157"/>
                    </a:lnTo>
                    <a:lnTo>
                      <a:pt x="162" y="150"/>
                    </a:lnTo>
                    <a:lnTo>
                      <a:pt x="168" y="143"/>
                    </a:lnTo>
                    <a:lnTo>
                      <a:pt x="172" y="136"/>
                    </a:lnTo>
                    <a:lnTo>
                      <a:pt x="177" y="128"/>
                    </a:lnTo>
                    <a:lnTo>
                      <a:pt x="179" y="119"/>
                    </a:lnTo>
                    <a:lnTo>
                      <a:pt x="181" y="110"/>
                    </a:lnTo>
                    <a:lnTo>
                      <a:pt x="183" y="101"/>
                    </a:lnTo>
                    <a:lnTo>
                      <a:pt x="183" y="92"/>
                    </a:lnTo>
                    <a:lnTo>
                      <a:pt x="183" y="82"/>
                    </a:lnTo>
                    <a:lnTo>
                      <a:pt x="181" y="73"/>
                    </a:lnTo>
                    <a:lnTo>
                      <a:pt x="179" y="65"/>
                    </a:lnTo>
                    <a:lnTo>
                      <a:pt x="177" y="57"/>
                    </a:lnTo>
                    <a:lnTo>
                      <a:pt x="172" y="49"/>
                    </a:lnTo>
                    <a:lnTo>
                      <a:pt x="168" y="41"/>
                    </a:lnTo>
                    <a:lnTo>
                      <a:pt x="162" y="34"/>
                    </a:lnTo>
                    <a:lnTo>
                      <a:pt x="157" y="28"/>
                    </a:lnTo>
                    <a:lnTo>
                      <a:pt x="150" y="21"/>
                    </a:lnTo>
                    <a:lnTo>
                      <a:pt x="143" y="16"/>
                    </a:lnTo>
                    <a:lnTo>
                      <a:pt x="136" y="11"/>
                    </a:lnTo>
                    <a:lnTo>
                      <a:pt x="128" y="8"/>
                    </a:lnTo>
                    <a:lnTo>
                      <a:pt x="119" y="5"/>
                    </a:lnTo>
                    <a:lnTo>
                      <a:pt x="110" y="2"/>
                    </a:lnTo>
                    <a:lnTo>
                      <a:pt x="101" y="1"/>
                    </a:lnTo>
                    <a:lnTo>
                      <a:pt x="92" y="0"/>
                    </a:lnTo>
                    <a:lnTo>
                      <a:pt x="82" y="1"/>
                    </a:lnTo>
                    <a:lnTo>
                      <a:pt x="73" y="2"/>
                    </a:lnTo>
                    <a:lnTo>
                      <a:pt x="65" y="5"/>
                    </a:lnTo>
                    <a:lnTo>
                      <a:pt x="57" y="8"/>
                    </a:lnTo>
                    <a:lnTo>
                      <a:pt x="49" y="11"/>
                    </a:lnTo>
                    <a:lnTo>
                      <a:pt x="41" y="16"/>
                    </a:lnTo>
                    <a:lnTo>
                      <a:pt x="34" y="21"/>
                    </a:lnTo>
                    <a:lnTo>
                      <a:pt x="28" y="28"/>
                    </a:lnTo>
                    <a:lnTo>
                      <a:pt x="21" y="34"/>
                    </a:lnTo>
                    <a:lnTo>
                      <a:pt x="16" y="41"/>
                    </a:lnTo>
                    <a:lnTo>
                      <a:pt x="11" y="49"/>
                    </a:lnTo>
                    <a:lnTo>
                      <a:pt x="8" y="57"/>
                    </a:lnTo>
                    <a:lnTo>
                      <a:pt x="5" y="65"/>
                    </a:lnTo>
                    <a:lnTo>
                      <a:pt x="2" y="73"/>
                    </a:lnTo>
                    <a:lnTo>
                      <a:pt x="1" y="82"/>
                    </a:lnTo>
                    <a:lnTo>
                      <a:pt x="0" y="92"/>
                    </a:lnTo>
                    <a:lnTo>
                      <a:pt x="1" y="101"/>
                    </a:lnTo>
                    <a:lnTo>
                      <a:pt x="2" y="110"/>
                    </a:lnTo>
                    <a:lnTo>
                      <a:pt x="5" y="119"/>
                    </a:lnTo>
                    <a:lnTo>
                      <a:pt x="8" y="128"/>
                    </a:lnTo>
                    <a:lnTo>
                      <a:pt x="11" y="136"/>
                    </a:lnTo>
                    <a:lnTo>
                      <a:pt x="16" y="143"/>
                    </a:lnTo>
                    <a:lnTo>
                      <a:pt x="21" y="150"/>
                    </a:lnTo>
                    <a:lnTo>
                      <a:pt x="28" y="157"/>
                    </a:lnTo>
                    <a:lnTo>
                      <a:pt x="34" y="162"/>
                    </a:lnTo>
                    <a:lnTo>
                      <a:pt x="41" y="168"/>
                    </a:lnTo>
                    <a:lnTo>
                      <a:pt x="49" y="172"/>
                    </a:lnTo>
                    <a:lnTo>
                      <a:pt x="57" y="177"/>
                    </a:lnTo>
                    <a:lnTo>
                      <a:pt x="65" y="179"/>
                    </a:lnTo>
                    <a:lnTo>
                      <a:pt x="73" y="181"/>
                    </a:lnTo>
                    <a:lnTo>
                      <a:pt x="82" y="183"/>
                    </a:lnTo>
                    <a:lnTo>
                      <a:pt x="92"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8" name="Freeform 138"/>
              <p:cNvSpPr>
                <a:spLocks/>
              </p:cNvSpPr>
              <p:nvPr/>
            </p:nvSpPr>
            <p:spPr bwMode="auto">
              <a:xfrm>
                <a:off x="11659003" y="2588574"/>
                <a:ext cx="28575" cy="28575"/>
              </a:xfrm>
              <a:custGeom>
                <a:avLst/>
                <a:gdLst/>
                <a:ahLst/>
                <a:cxnLst>
                  <a:cxn ang="0">
                    <a:pos x="100" y="183"/>
                  </a:cxn>
                  <a:cxn ang="0">
                    <a:pos x="118" y="179"/>
                  </a:cxn>
                  <a:cxn ang="0">
                    <a:pos x="134" y="172"/>
                  </a:cxn>
                  <a:cxn ang="0">
                    <a:pos x="149" y="162"/>
                  </a:cxn>
                  <a:cxn ang="0">
                    <a:pos x="161" y="150"/>
                  </a:cxn>
                  <a:cxn ang="0">
                    <a:pos x="171" y="136"/>
                  </a:cxn>
                  <a:cxn ang="0">
                    <a:pos x="179" y="119"/>
                  </a:cxn>
                  <a:cxn ang="0">
                    <a:pos x="182" y="101"/>
                  </a:cxn>
                  <a:cxn ang="0">
                    <a:pos x="182" y="82"/>
                  </a:cxn>
                  <a:cxn ang="0">
                    <a:pos x="179" y="65"/>
                  </a:cxn>
                  <a:cxn ang="0">
                    <a:pos x="171" y="49"/>
                  </a:cxn>
                  <a:cxn ang="0">
                    <a:pos x="161" y="34"/>
                  </a:cxn>
                  <a:cxn ang="0">
                    <a:pos x="149" y="21"/>
                  </a:cxn>
                  <a:cxn ang="0">
                    <a:pos x="134" y="11"/>
                  </a:cxn>
                  <a:cxn ang="0">
                    <a:pos x="118" y="5"/>
                  </a:cxn>
                  <a:cxn ang="0">
                    <a:pos x="100" y="1"/>
                  </a:cxn>
                  <a:cxn ang="0">
                    <a:pos x="81" y="1"/>
                  </a:cxn>
                  <a:cxn ang="0">
                    <a:pos x="63" y="5"/>
                  </a:cxn>
                  <a:cxn ang="0">
                    <a:pos x="48" y="11"/>
                  </a:cxn>
                  <a:cxn ang="0">
                    <a:pos x="32" y="21"/>
                  </a:cxn>
                  <a:cxn ang="0">
                    <a:pos x="20" y="34"/>
                  </a:cxn>
                  <a:cxn ang="0">
                    <a:pos x="10" y="49"/>
                  </a:cxn>
                  <a:cxn ang="0">
                    <a:pos x="4" y="65"/>
                  </a:cxn>
                  <a:cxn ang="0">
                    <a:pos x="0" y="82"/>
                  </a:cxn>
                  <a:cxn ang="0">
                    <a:pos x="0" y="101"/>
                  </a:cxn>
                  <a:cxn ang="0">
                    <a:pos x="4" y="119"/>
                  </a:cxn>
                  <a:cxn ang="0">
                    <a:pos x="10" y="136"/>
                  </a:cxn>
                  <a:cxn ang="0">
                    <a:pos x="20" y="150"/>
                  </a:cxn>
                  <a:cxn ang="0">
                    <a:pos x="32" y="162"/>
                  </a:cxn>
                  <a:cxn ang="0">
                    <a:pos x="48" y="172"/>
                  </a:cxn>
                  <a:cxn ang="0">
                    <a:pos x="63" y="179"/>
                  </a:cxn>
                  <a:cxn ang="0">
                    <a:pos x="81" y="183"/>
                  </a:cxn>
                </a:cxnLst>
                <a:rect l="0" t="0" r="r" b="b"/>
                <a:pathLst>
                  <a:path w="182" h="183">
                    <a:moveTo>
                      <a:pt x="91" y="183"/>
                    </a:moveTo>
                    <a:lnTo>
                      <a:pt x="100" y="183"/>
                    </a:lnTo>
                    <a:lnTo>
                      <a:pt x="109" y="181"/>
                    </a:lnTo>
                    <a:lnTo>
                      <a:pt x="118" y="179"/>
                    </a:lnTo>
                    <a:lnTo>
                      <a:pt x="127" y="177"/>
                    </a:lnTo>
                    <a:lnTo>
                      <a:pt x="134" y="172"/>
                    </a:lnTo>
                    <a:lnTo>
                      <a:pt x="142" y="168"/>
                    </a:lnTo>
                    <a:lnTo>
                      <a:pt x="149" y="162"/>
                    </a:lnTo>
                    <a:lnTo>
                      <a:pt x="155" y="157"/>
                    </a:lnTo>
                    <a:lnTo>
                      <a:pt x="161" y="150"/>
                    </a:lnTo>
                    <a:lnTo>
                      <a:pt x="167"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7" y="41"/>
                    </a:lnTo>
                    <a:lnTo>
                      <a:pt x="161" y="34"/>
                    </a:lnTo>
                    <a:lnTo>
                      <a:pt x="155" y="28"/>
                    </a:lnTo>
                    <a:lnTo>
                      <a:pt x="149" y="21"/>
                    </a:lnTo>
                    <a:lnTo>
                      <a:pt x="142" y="16"/>
                    </a:lnTo>
                    <a:lnTo>
                      <a:pt x="134" y="11"/>
                    </a:lnTo>
                    <a:lnTo>
                      <a:pt x="127" y="8"/>
                    </a:lnTo>
                    <a:lnTo>
                      <a:pt x="118" y="5"/>
                    </a:lnTo>
                    <a:lnTo>
                      <a:pt x="109" y="2"/>
                    </a:lnTo>
                    <a:lnTo>
                      <a:pt x="100" y="1"/>
                    </a:lnTo>
                    <a:lnTo>
                      <a:pt x="91" y="0"/>
                    </a:lnTo>
                    <a:lnTo>
                      <a:pt x="81" y="1"/>
                    </a:lnTo>
                    <a:lnTo>
                      <a:pt x="72" y="2"/>
                    </a:lnTo>
                    <a:lnTo>
                      <a:pt x="63" y="5"/>
                    </a:lnTo>
                    <a:lnTo>
                      <a:pt x="56" y="8"/>
                    </a:lnTo>
                    <a:lnTo>
                      <a:pt x="48" y="11"/>
                    </a:lnTo>
                    <a:lnTo>
                      <a:pt x="40" y="16"/>
                    </a:lnTo>
                    <a:lnTo>
                      <a:pt x="32" y="21"/>
                    </a:lnTo>
                    <a:lnTo>
                      <a:pt x="27" y="28"/>
                    </a:lnTo>
                    <a:lnTo>
                      <a:pt x="20" y="34"/>
                    </a:lnTo>
                    <a:lnTo>
                      <a:pt x="16" y="41"/>
                    </a:lnTo>
                    <a:lnTo>
                      <a:pt x="10" y="49"/>
                    </a:lnTo>
                    <a:lnTo>
                      <a:pt x="7" y="57"/>
                    </a:lnTo>
                    <a:lnTo>
                      <a:pt x="4" y="65"/>
                    </a:lnTo>
                    <a:lnTo>
                      <a:pt x="1" y="73"/>
                    </a:lnTo>
                    <a:lnTo>
                      <a:pt x="0" y="82"/>
                    </a:lnTo>
                    <a:lnTo>
                      <a:pt x="0" y="92"/>
                    </a:lnTo>
                    <a:lnTo>
                      <a:pt x="0" y="101"/>
                    </a:lnTo>
                    <a:lnTo>
                      <a:pt x="1" y="110"/>
                    </a:lnTo>
                    <a:lnTo>
                      <a:pt x="4" y="119"/>
                    </a:lnTo>
                    <a:lnTo>
                      <a:pt x="7" y="128"/>
                    </a:lnTo>
                    <a:lnTo>
                      <a:pt x="10" y="136"/>
                    </a:lnTo>
                    <a:lnTo>
                      <a:pt x="16" y="143"/>
                    </a:lnTo>
                    <a:lnTo>
                      <a:pt x="20" y="150"/>
                    </a:lnTo>
                    <a:lnTo>
                      <a:pt x="27" y="157"/>
                    </a:lnTo>
                    <a:lnTo>
                      <a:pt x="32" y="162"/>
                    </a:lnTo>
                    <a:lnTo>
                      <a:pt x="40" y="168"/>
                    </a:lnTo>
                    <a:lnTo>
                      <a:pt x="48" y="172"/>
                    </a:lnTo>
                    <a:lnTo>
                      <a:pt x="56" y="177"/>
                    </a:lnTo>
                    <a:lnTo>
                      <a:pt x="63" y="179"/>
                    </a:lnTo>
                    <a:lnTo>
                      <a:pt x="72" y="181"/>
                    </a:lnTo>
                    <a:lnTo>
                      <a:pt x="81"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9" name="Freeform 139"/>
              <p:cNvSpPr>
                <a:spLocks/>
              </p:cNvSpPr>
              <p:nvPr/>
            </p:nvSpPr>
            <p:spPr bwMode="auto">
              <a:xfrm>
                <a:off x="11698690" y="2588574"/>
                <a:ext cx="30163" cy="28575"/>
              </a:xfrm>
              <a:custGeom>
                <a:avLst/>
                <a:gdLst/>
                <a:ahLst/>
                <a:cxnLst>
                  <a:cxn ang="0">
                    <a:pos x="100" y="183"/>
                  </a:cxn>
                  <a:cxn ang="0">
                    <a:pos x="118" y="179"/>
                  </a:cxn>
                  <a:cxn ang="0">
                    <a:pos x="134" y="172"/>
                  </a:cxn>
                  <a:cxn ang="0">
                    <a:pos x="149" y="162"/>
                  </a:cxn>
                  <a:cxn ang="0">
                    <a:pos x="162" y="150"/>
                  </a:cxn>
                  <a:cxn ang="0">
                    <a:pos x="171" y="136"/>
                  </a:cxn>
                  <a:cxn ang="0">
                    <a:pos x="179" y="119"/>
                  </a:cxn>
                  <a:cxn ang="0">
                    <a:pos x="182" y="101"/>
                  </a:cxn>
                  <a:cxn ang="0">
                    <a:pos x="182" y="82"/>
                  </a:cxn>
                  <a:cxn ang="0">
                    <a:pos x="179" y="65"/>
                  </a:cxn>
                  <a:cxn ang="0">
                    <a:pos x="171" y="49"/>
                  </a:cxn>
                  <a:cxn ang="0">
                    <a:pos x="162" y="34"/>
                  </a:cxn>
                  <a:cxn ang="0">
                    <a:pos x="149" y="21"/>
                  </a:cxn>
                  <a:cxn ang="0">
                    <a:pos x="134" y="11"/>
                  </a:cxn>
                  <a:cxn ang="0">
                    <a:pos x="118" y="5"/>
                  </a:cxn>
                  <a:cxn ang="0">
                    <a:pos x="100" y="1"/>
                  </a:cxn>
                  <a:cxn ang="0">
                    <a:pos x="82" y="1"/>
                  </a:cxn>
                  <a:cxn ang="0">
                    <a:pos x="64" y="5"/>
                  </a:cxn>
                  <a:cxn ang="0">
                    <a:pos x="48" y="11"/>
                  </a:cxn>
                  <a:cxn ang="0">
                    <a:pos x="33" y="21"/>
                  </a:cxn>
                  <a:cxn ang="0">
                    <a:pos x="20" y="34"/>
                  </a:cxn>
                  <a:cxn ang="0">
                    <a:pos x="11" y="49"/>
                  </a:cxn>
                  <a:cxn ang="0">
                    <a:pos x="3" y="65"/>
                  </a:cxn>
                  <a:cxn ang="0">
                    <a:pos x="0" y="82"/>
                  </a:cxn>
                  <a:cxn ang="0">
                    <a:pos x="0" y="101"/>
                  </a:cxn>
                  <a:cxn ang="0">
                    <a:pos x="3" y="119"/>
                  </a:cxn>
                  <a:cxn ang="0">
                    <a:pos x="11" y="136"/>
                  </a:cxn>
                  <a:cxn ang="0">
                    <a:pos x="20" y="150"/>
                  </a:cxn>
                  <a:cxn ang="0">
                    <a:pos x="33" y="162"/>
                  </a:cxn>
                  <a:cxn ang="0">
                    <a:pos x="48" y="172"/>
                  </a:cxn>
                  <a:cxn ang="0">
                    <a:pos x="64" y="179"/>
                  </a:cxn>
                  <a:cxn ang="0">
                    <a:pos x="82" y="183"/>
                  </a:cxn>
                </a:cxnLst>
                <a:rect l="0" t="0" r="r" b="b"/>
                <a:pathLst>
                  <a:path w="182" h="183">
                    <a:moveTo>
                      <a:pt x="91" y="183"/>
                    </a:moveTo>
                    <a:lnTo>
                      <a:pt x="100" y="183"/>
                    </a:lnTo>
                    <a:lnTo>
                      <a:pt x="110" y="181"/>
                    </a:lnTo>
                    <a:lnTo>
                      <a:pt x="118" y="179"/>
                    </a:lnTo>
                    <a:lnTo>
                      <a:pt x="126" y="177"/>
                    </a:lnTo>
                    <a:lnTo>
                      <a:pt x="134" y="172"/>
                    </a:lnTo>
                    <a:lnTo>
                      <a:pt x="142" y="168"/>
                    </a:lnTo>
                    <a:lnTo>
                      <a:pt x="149" y="162"/>
                    </a:lnTo>
                    <a:lnTo>
                      <a:pt x="155" y="157"/>
                    </a:lnTo>
                    <a:lnTo>
                      <a:pt x="162" y="150"/>
                    </a:lnTo>
                    <a:lnTo>
                      <a:pt x="166" y="143"/>
                    </a:lnTo>
                    <a:lnTo>
                      <a:pt x="171" y="136"/>
                    </a:lnTo>
                    <a:lnTo>
                      <a:pt x="175" y="128"/>
                    </a:lnTo>
                    <a:lnTo>
                      <a:pt x="179" y="119"/>
                    </a:lnTo>
                    <a:lnTo>
                      <a:pt x="181" y="110"/>
                    </a:lnTo>
                    <a:lnTo>
                      <a:pt x="182" y="101"/>
                    </a:lnTo>
                    <a:lnTo>
                      <a:pt x="182" y="92"/>
                    </a:lnTo>
                    <a:lnTo>
                      <a:pt x="182" y="82"/>
                    </a:lnTo>
                    <a:lnTo>
                      <a:pt x="181" y="73"/>
                    </a:lnTo>
                    <a:lnTo>
                      <a:pt x="179" y="65"/>
                    </a:lnTo>
                    <a:lnTo>
                      <a:pt x="175" y="57"/>
                    </a:lnTo>
                    <a:lnTo>
                      <a:pt x="171" y="49"/>
                    </a:lnTo>
                    <a:lnTo>
                      <a:pt x="166" y="41"/>
                    </a:lnTo>
                    <a:lnTo>
                      <a:pt x="162" y="34"/>
                    </a:lnTo>
                    <a:lnTo>
                      <a:pt x="155" y="28"/>
                    </a:lnTo>
                    <a:lnTo>
                      <a:pt x="149" y="21"/>
                    </a:lnTo>
                    <a:lnTo>
                      <a:pt x="142" y="16"/>
                    </a:lnTo>
                    <a:lnTo>
                      <a:pt x="134" y="11"/>
                    </a:lnTo>
                    <a:lnTo>
                      <a:pt x="126" y="8"/>
                    </a:lnTo>
                    <a:lnTo>
                      <a:pt x="118" y="5"/>
                    </a:lnTo>
                    <a:lnTo>
                      <a:pt x="110" y="2"/>
                    </a:lnTo>
                    <a:lnTo>
                      <a:pt x="100" y="1"/>
                    </a:lnTo>
                    <a:lnTo>
                      <a:pt x="91" y="0"/>
                    </a:lnTo>
                    <a:lnTo>
                      <a:pt x="82" y="1"/>
                    </a:lnTo>
                    <a:lnTo>
                      <a:pt x="72" y="2"/>
                    </a:lnTo>
                    <a:lnTo>
                      <a:pt x="64" y="5"/>
                    </a:lnTo>
                    <a:lnTo>
                      <a:pt x="55" y="8"/>
                    </a:lnTo>
                    <a:lnTo>
                      <a:pt x="48" y="11"/>
                    </a:lnTo>
                    <a:lnTo>
                      <a:pt x="40" y="16"/>
                    </a:lnTo>
                    <a:lnTo>
                      <a:pt x="33" y="21"/>
                    </a:lnTo>
                    <a:lnTo>
                      <a:pt x="27" y="28"/>
                    </a:lnTo>
                    <a:lnTo>
                      <a:pt x="20" y="34"/>
                    </a:lnTo>
                    <a:lnTo>
                      <a:pt x="16" y="41"/>
                    </a:lnTo>
                    <a:lnTo>
                      <a:pt x="11" y="49"/>
                    </a:lnTo>
                    <a:lnTo>
                      <a:pt x="7" y="57"/>
                    </a:lnTo>
                    <a:lnTo>
                      <a:pt x="3" y="65"/>
                    </a:lnTo>
                    <a:lnTo>
                      <a:pt x="1" y="73"/>
                    </a:lnTo>
                    <a:lnTo>
                      <a:pt x="0" y="82"/>
                    </a:lnTo>
                    <a:lnTo>
                      <a:pt x="0" y="92"/>
                    </a:lnTo>
                    <a:lnTo>
                      <a:pt x="0" y="101"/>
                    </a:lnTo>
                    <a:lnTo>
                      <a:pt x="1" y="110"/>
                    </a:lnTo>
                    <a:lnTo>
                      <a:pt x="3" y="119"/>
                    </a:lnTo>
                    <a:lnTo>
                      <a:pt x="7" y="128"/>
                    </a:lnTo>
                    <a:lnTo>
                      <a:pt x="11" y="136"/>
                    </a:lnTo>
                    <a:lnTo>
                      <a:pt x="16" y="143"/>
                    </a:lnTo>
                    <a:lnTo>
                      <a:pt x="20" y="150"/>
                    </a:lnTo>
                    <a:lnTo>
                      <a:pt x="27" y="157"/>
                    </a:lnTo>
                    <a:lnTo>
                      <a:pt x="33" y="162"/>
                    </a:lnTo>
                    <a:lnTo>
                      <a:pt x="40" y="168"/>
                    </a:lnTo>
                    <a:lnTo>
                      <a:pt x="48" y="172"/>
                    </a:lnTo>
                    <a:lnTo>
                      <a:pt x="55" y="177"/>
                    </a:lnTo>
                    <a:lnTo>
                      <a:pt x="64" y="179"/>
                    </a:lnTo>
                    <a:lnTo>
                      <a:pt x="72"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0" name="Freeform 140"/>
              <p:cNvSpPr>
                <a:spLocks/>
              </p:cNvSpPr>
              <p:nvPr/>
            </p:nvSpPr>
            <p:spPr bwMode="auto">
              <a:xfrm>
                <a:off x="11739965" y="2588574"/>
                <a:ext cx="28575" cy="28575"/>
              </a:xfrm>
              <a:custGeom>
                <a:avLst/>
                <a:gdLst/>
                <a:ahLst/>
                <a:cxnLst>
                  <a:cxn ang="0">
                    <a:pos x="101" y="183"/>
                  </a:cxn>
                  <a:cxn ang="0">
                    <a:pos x="118" y="179"/>
                  </a:cxn>
                  <a:cxn ang="0">
                    <a:pos x="134" y="172"/>
                  </a:cxn>
                  <a:cxn ang="0">
                    <a:pos x="148" y="162"/>
                  </a:cxn>
                  <a:cxn ang="0">
                    <a:pos x="162" y="150"/>
                  </a:cxn>
                  <a:cxn ang="0">
                    <a:pos x="172" y="136"/>
                  </a:cxn>
                  <a:cxn ang="0">
                    <a:pos x="178" y="119"/>
                  </a:cxn>
                  <a:cxn ang="0">
                    <a:pos x="182" y="101"/>
                  </a:cxn>
                  <a:cxn ang="0">
                    <a:pos x="182" y="82"/>
                  </a:cxn>
                  <a:cxn ang="0">
                    <a:pos x="178" y="65"/>
                  </a:cxn>
                  <a:cxn ang="0">
                    <a:pos x="172" y="49"/>
                  </a:cxn>
                  <a:cxn ang="0">
                    <a:pos x="162" y="34"/>
                  </a:cxn>
                  <a:cxn ang="0">
                    <a:pos x="148" y="21"/>
                  </a:cxn>
                  <a:cxn ang="0">
                    <a:pos x="134" y="11"/>
                  </a:cxn>
                  <a:cxn ang="0">
                    <a:pos x="118" y="5"/>
                  </a:cxn>
                  <a:cxn ang="0">
                    <a:pos x="101" y="1"/>
                  </a:cxn>
                  <a:cxn ang="0">
                    <a:pos x="82" y="1"/>
                  </a:cxn>
                  <a:cxn ang="0">
                    <a:pos x="64" y="5"/>
                  </a:cxn>
                  <a:cxn ang="0">
                    <a:pos x="48" y="11"/>
                  </a:cxn>
                  <a:cxn ang="0">
                    <a:pos x="33" y="21"/>
                  </a:cxn>
                  <a:cxn ang="0">
                    <a:pos x="21" y="34"/>
                  </a:cxn>
                  <a:cxn ang="0">
                    <a:pos x="11" y="49"/>
                  </a:cxn>
                  <a:cxn ang="0">
                    <a:pos x="3" y="65"/>
                  </a:cxn>
                  <a:cxn ang="0">
                    <a:pos x="0" y="82"/>
                  </a:cxn>
                  <a:cxn ang="0">
                    <a:pos x="0" y="101"/>
                  </a:cxn>
                  <a:cxn ang="0">
                    <a:pos x="3" y="119"/>
                  </a:cxn>
                  <a:cxn ang="0">
                    <a:pos x="11" y="136"/>
                  </a:cxn>
                  <a:cxn ang="0">
                    <a:pos x="21" y="150"/>
                  </a:cxn>
                  <a:cxn ang="0">
                    <a:pos x="33" y="162"/>
                  </a:cxn>
                  <a:cxn ang="0">
                    <a:pos x="48" y="172"/>
                  </a:cxn>
                  <a:cxn ang="0">
                    <a:pos x="64" y="179"/>
                  </a:cxn>
                  <a:cxn ang="0">
                    <a:pos x="82" y="183"/>
                  </a:cxn>
                </a:cxnLst>
                <a:rect l="0" t="0" r="r" b="b"/>
                <a:pathLst>
                  <a:path w="183" h="183">
                    <a:moveTo>
                      <a:pt x="91" y="183"/>
                    </a:moveTo>
                    <a:lnTo>
                      <a:pt x="101" y="183"/>
                    </a:lnTo>
                    <a:lnTo>
                      <a:pt x="110" y="181"/>
                    </a:lnTo>
                    <a:lnTo>
                      <a:pt x="118" y="179"/>
                    </a:lnTo>
                    <a:lnTo>
                      <a:pt x="126" y="177"/>
                    </a:lnTo>
                    <a:lnTo>
                      <a:pt x="134" y="172"/>
                    </a:lnTo>
                    <a:lnTo>
                      <a:pt x="142" y="168"/>
                    </a:lnTo>
                    <a:lnTo>
                      <a:pt x="148" y="162"/>
                    </a:lnTo>
                    <a:lnTo>
                      <a:pt x="155" y="157"/>
                    </a:lnTo>
                    <a:lnTo>
                      <a:pt x="162" y="150"/>
                    </a:lnTo>
                    <a:lnTo>
                      <a:pt x="166" y="143"/>
                    </a:lnTo>
                    <a:lnTo>
                      <a:pt x="172" y="136"/>
                    </a:lnTo>
                    <a:lnTo>
                      <a:pt x="175" y="128"/>
                    </a:lnTo>
                    <a:lnTo>
                      <a:pt x="178" y="119"/>
                    </a:lnTo>
                    <a:lnTo>
                      <a:pt x="181" y="110"/>
                    </a:lnTo>
                    <a:lnTo>
                      <a:pt x="182" y="101"/>
                    </a:lnTo>
                    <a:lnTo>
                      <a:pt x="183" y="92"/>
                    </a:lnTo>
                    <a:lnTo>
                      <a:pt x="182" y="82"/>
                    </a:lnTo>
                    <a:lnTo>
                      <a:pt x="181" y="73"/>
                    </a:lnTo>
                    <a:lnTo>
                      <a:pt x="178" y="65"/>
                    </a:lnTo>
                    <a:lnTo>
                      <a:pt x="175" y="57"/>
                    </a:lnTo>
                    <a:lnTo>
                      <a:pt x="172" y="49"/>
                    </a:lnTo>
                    <a:lnTo>
                      <a:pt x="166" y="41"/>
                    </a:lnTo>
                    <a:lnTo>
                      <a:pt x="162" y="34"/>
                    </a:lnTo>
                    <a:lnTo>
                      <a:pt x="155" y="28"/>
                    </a:lnTo>
                    <a:lnTo>
                      <a:pt x="148" y="21"/>
                    </a:lnTo>
                    <a:lnTo>
                      <a:pt x="142" y="16"/>
                    </a:lnTo>
                    <a:lnTo>
                      <a:pt x="134" y="11"/>
                    </a:lnTo>
                    <a:lnTo>
                      <a:pt x="126" y="8"/>
                    </a:lnTo>
                    <a:lnTo>
                      <a:pt x="118" y="5"/>
                    </a:lnTo>
                    <a:lnTo>
                      <a:pt x="110" y="2"/>
                    </a:lnTo>
                    <a:lnTo>
                      <a:pt x="101" y="1"/>
                    </a:lnTo>
                    <a:lnTo>
                      <a:pt x="91" y="0"/>
                    </a:lnTo>
                    <a:lnTo>
                      <a:pt x="82" y="1"/>
                    </a:lnTo>
                    <a:lnTo>
                      <a:pt x="73" y="2"/>
                    </a:lnTo>
                    <a:lnTo>
                      <a:pt x="64" y="5"/>
                    </a:lnTo>
                    <a:lnTo>
                      <a:pt x="55" y="8"/>
                    </a:lnTo>
                    <a:lnTo>
                      <a:pt x="48" y="11"/>
                    </a:lnTo>
                    <a:lnTo>
                      <a:pt x="40" y="16"/>
                    </a:lnTo>
                    <a:lnTo>
                      <a:pt x="33" y="21"/>
                    </a:lnTo>
                    <a:lnTo>
                      <a:pt x="26" y="28"/>
                    </a:lnTo>
                    <a:lnTo>
                      <a:pt x="21" y="34"/>
                    </a:lnTo>
                    <a:lnTo>
                      <a:pt x="15" y="41"/>
                    </a:lnTo>
                    <a:lnTo>
                      <a:pt x="11" y="49"/>
                    </a:lnTo>
                    <a:lnTo>
                      <a:pt x="6" y="57"/>
                    </a:lnTo>
                    <a:lnTo>
                      <a:pt x="3" y="65"/>
                    </a:lnTo>
                    <a:lnTo>
                      <a:pt x="1" y="73"/>
                    </a:lnTo>
                    <a:lnTo>
                      <a:pt x="0" y="82"/>
                    </a:lnTo>
                    <a:lnTo>
                      <a:pt x="0" y="92"/>
                    </a:lnTo>
                    <a:lnTo>
                      <a:pt x="0" y="101"/>
                    </a:lnTo>
                    <a:lnTo>
                      <a:pt x="1" y="110"/>
                    </a:lnTo>
                    <a:lnTo>
                      <a:pt x="3" y="119"/>
                    </a:lnTo>
                    <a:lnTo>
                      <a:pt x="6" y="128"/>
                    </a:lnTo>
                    <a:lnTo>
                      <a:pt x="11" y="136"/>
                    </a:lnTo>
                    <a:lnTo>
                      <a:pt x="15" y="143"/>
                    </a:lnTo>
                    <a:lnTo>
                      <a:pt x="21" y="150"/>
                    </a:lnTo>
                    <a:lnTo>
                      <a:pt x="26" y="157"/>
                    </a:lnTo>
                    <a:lnTo>
                      <a:pt x="33" y="162"/>
                    </a:lnTo>
                    <a:lnTo>
                      <a:pt x="40" y="168"/>
                    </a:lnTo>
                    <a:lnTo>
                      <a:pt x="48"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1" name="Freeform 141"/>
              <p:cNvSpPr>
                <a:spLocks/>
              </p:cNvSpPr>
              <p:nvPr/>
            </p:nvSpPr>
            <p:spPr bwMode="auto">
              <a:xfrm>
                <a:off x="11779653" y="2588574"/>
                <a:ext cx="28575" cy="28575"/>
              </a:xfrm>
              <a:custGeom>
                <a:avLst/>
                <a:gdLst/>
                <a:ahLst/>
                <a:cxnLst>
                  <a:cxn ang="0">
                    <a:pos x="101" y="183"/>
                  </a:cxn>
                  <a:cxn ang="0">
                    <a:pos x="118" y="179"/>
                  </a:cxn>
                  <a:cxn ang="0">
                    <a:pos x="134" y="172"/>
                  </a:cxn>
                  <a:cxn ang="0">
                    <a:pos x="149" y="162"/>
                  </a:cxn>
                  <a:cxn ang="0">
                    <a:pos x="162" y="150"/>
                  </a:cxn>
                  <a:cxn ang="0">
                    <a:pos x="172" y="136"/>
                  </a:cxn>
                  <a:cxn ang="0">
                    <a:pos x="178" y="119"/>
                  </a:cxn>
                  <a:cxn ang="0">
                    <a:pos x="182" y="101"/>
                  </a:cxn>
                  <a:cxn ang="0">
                    <a:pos x="182" y="82"/>
                  </a:cxn>
                  <a:cxn ang="0">
                    <a:pos x="178" y="65"/>
                  </a:cxn>
                  <a:cxn ang="0">
                    <a:pos x="172" y="49"/>
                  </a:cxn>
                  <a:cxn ang="0">
                    <a:pos x="162" y="34"/>
                  </a:cxn>
                  <a:cxn ang="0">
                    <a:pos x="149" y="21"/>
                  </a:cxn>
                  <a:cxn ang="0">
                    <a:pos x="134" y="11"/>
                  </a:cxn>
                  <a:cxn ang="0">
                    <a:pos x="118" y="5"/>
                  </a:cxn>
                  <a:cxn ang="0">
                    <a:pos x="101" y="1"/>
                  </a:cxn>
                  <a:cxn ang="0">
                    <a:pos x="82" y="1"/>
                  </a:cxn>
                  <a:cxn ang="0">
                    <a:pos x="64" y="5"/>
                  </a:cxn>
                  <a:cxn ang="0">
                    <a:pos x="47" y="11"/>
                  </a:cxn>
                  <a:cxn ang="0">
                    <a:pos x="33" y="21"/>
                  </a:cxn>
                  <a:cxn ang="0">
                    <a:pos x="21" y="34"/>
                  </a:cxn>
                  <a:cxn ang="0">
                    <a:pos x="11" y="49"/>
                  </a:cxn>
                  <a:cxn ang="0">
                    <a:pos x="4" y="65"/>
                  </a:cxn>
                  <a:cxn ang="0">
                    <a:pos x="0" y="82"/>
                  </a:cxn>
                  <a:cxn ang="0">
                    <a:pos x="0" y="101"/>
                  </a:cxn>
                  <a:cxn ang="0">
                    <a:pos x="4" y="119"/>
                  </a:cxn>
                  <a:cxn ang="0">
                    <a:pos x="11" y="136"/>
                  </a:cxn>
                  <a:cxn ang="0">
                    <a:pos x="21" y="150"/>
                  </a:cxn>
                  <a:cxn ang="0">
                    <a:pos x="33" y="162"/>
                  </a:cxn>
                  <a:cxn ang="0">
                    <a:pos x="47" y="172"/>
                  </a:cxn>
                  <a:cxn ang="0">
                    <a:pos x="64" y="179"/>
                  </a:cxn>
                  <a:cxn ang="0">
                    <a:pos x="82" y="183"/>
                  </a:cxn>
                </a:cxnLst>
                <a:rect l="0" t="0" r="r" b="b"/>
                <a:pathLst>
                  <a:path w="183" h="183">
                    <a:moveTo>
                      <a:pt x="91" y="183"/>
                    </a:moveTo>
                    <a:lnTo>
                      <a:pt x="101" y="183"/>
                    </a:lnTo>
                    <a:lnTo>
                      <a:pt x="109" y="181"/>
                    </a:lnTo>
                    <a:lnTo>
                      <a:pt x="118" y="179"/>
                    </a:lnTo>
                    <a:lnTo>
                      <a:pt x="126" y="177"/>
                    </a:lnTo>
                    <a:lnTo>
                      <a:pt x="134" y="172"/>
                    </a:lnTo>
                    <a:lnTo>
                      <a:pt x="142" y="168"/>
                    </a:lnTo>
                    <a:lnTo>
                      <a:pt x="149" y="162"/>
                    </a:lnTo>
                    <a:lnTo>
                      <a:pt x="156" y="157"/>
                    </a:lnTo>
                    <a:lnTo>
                      <a:pt x="162" y="150"/>
                    </a:lnTo>
                    <a:lnTo>
                      <a:pt x="167" y="143"/>
                    </a:lnTo>
                    <a:lnTo>
                      <a:pt x="172" y="136"/>
                    </a:lnTo>
                    <a:lnTo>
                      <a:pt x="175" y="128"/>
                    </a:lnTo>
                    <a:lnTo>
                      <a:pt x="178" y="119"/>
                    </a:lnTo>
                    <a:lnTo>
                      <a:pt x="180" y="110"/>
                    </a:lnTo>
                    <a:lnTo>
                      <a:pt x="182" y="101"/>
                    </a:lnTo>
                    <a:lnTo>
                      <a:pt x="183" y="92"/>
                    </a:lnTo>
                    <a:lnTo>
                      <a:pt x="182" y="82"/>
                    </a:lnTo>
                    <a:lnTo>
                      <a:pt x="180" y="73"/>
                    </a:lnTo>
                    <a:lnTo>
                      <a:pt x="178" y="65"/>
                    </a:lnTo>
                    <a:lnTo>
                      <a:pt x="175" y="57"/>
                    </a:lnTo>
                    <a:lnTo>
                      <a:pt x="172" y="49"/>
                    </a:lnTo>
                    <a:lnTo>
                      <a:pt x="167" y="41"/>
                    </a:lnTo>
                    <a:lnTo>
                      <a:pt x="162" y="34"/>
                    </a:lnTo>
                    <a:lnTo>
                      <a:pt x="156" y="28"/>
                    </a:lnTo>
                    <a:lnTo>
                      <a:pt x="149" y="21"/>
                    </a:lnTo>
                    <a:lnTo>
                      <a:pt x="142" y="16"/>
                    </a:lnTo>
                    <a:lnTo>
                      <a:pt x="134" y="11"/>
                    </a:lnTo>
                    <a:lnTo>
                      <a:pt x="126" y="8"/>
                    </a:lnTo>
                    <a:lnTo>
                      <a:pt x="118" y="5"/>
                    </a:lnTo>
                    <a:lnTo>
                      <a:pt x="109" y="2"/>
                    </a:lnTo>
                    <a:lnTo>
                      <a:pt x="101" y="1"/>
                    </a:lnTo>
                    <a:lnTo>
                      <a:pt x="91" y="0"/>
                    </a:lnTo>
                    <a:lnTo>
                      <a:pt x="82" y="1"/>
                    </a:lnTo>
                    <a:lnTo>
                      <a:pt x="73" y="2"/>
                    </a:lnTo>
                    <a:lnTo>
                      <a:pt x="64" y="5"/>
                    </a:lnTo>
                    <a:lnTo>
                      <a:pt x="55" y="8"/>
                    </a:lnTo>
                    <a:lnTo>
                      <a:pt x="47" y="11"/>
                    </a:lnTo>
                    <a:lnTo>
                      <a:pt x="40" y="16"/>
                    </a:lnTo>
                    <a:lnTo>
                      <a:pt x="33" y="21"/>
                    </a:lnTo>
                    <a:lnTo>
                      <a:pt x="26" y="28"/>
                    </a:lnTo>
                    <a:lnTo>
                      <a:pt x="21" y="34"/>
                    </a:lnTo>
                    <a:lnTo>
                      <a:pt x="15" y="41"/>
                    </a:lnTo>
                    <a:lnTo>
                      <a:pt x="11" y="49"/>
                    </a:lnTo>
                    <a:lnTo>
                      <a:pt x="6" y="57"/>
                    </a:lnTo>
                    <a:lnTo>
                      <a:pt x="4" y="65"/>
                    </a:lnTo>
                    <a:lnTo>
                      <a:pt x="2" y="73"/>
                    </a:lnTo>
                    <a:lnTo>
                      <a:pt x="0" y="82"/>
                    </a:lnTo>
                    <a:lnTo>
                      <a:pt x="0" y="92"/>
                    </a:lnTo>
                    <a:lnTo>
                      <a:pt x="0" y="101"/>
                    </a:lnTo>
                    <a:lnTo>
                      <a:pt x="2" y="110"/>
                    </a:lnTo>
                    <a:lnTo>
                      <a:pt x="4" y="119"/>
                    </a:lnTo>
                    <a:lnTo>
                      <a:pt x="6" y="128"/>
                    </a:lnTo>
                    <a:lnTo>
                      <a:pt x="11" y="136"/>
                    </a:lnTo>
                    <a:lnTo>
                      <a:pt x="15" y="143"/>
                    </a:lnTo>
                    <a:lnTo>
                      <a:pt x="21" y="150"/>
                    </a:lnTo>
                    <a:lnTo>
                      <a:pt x="26" y="157"/>
                    </a:lnTo>
                    <a:lnTo>
                      <a:pt x="33" y="162"/>
                    </a:lnTo>
                    <a:lnTo>
                      <a:pt x="40" y="168"/>
                    </a:lnTo>
                    <a:lnTo>
                      <a:pt x="47" y="172"/>
                    </a:lnTo>
                    <a:lnTo>
                      <a:pt x="55" y="177"/>
                    </a:lnTo>
                    <a:lnTo>
                      <a:pt x="64" y="179"/>
                    </a:lnTo>
                    <a:lnTo>
                      <a:pt x="73" y="181"/>
                    </a:lnTo>
                    <a:lnTo>
                      <a:pt x="82" y="183"/>
                    </a:lnTo>
                    <a:lnTo>
                      <a:pt x="91" y="18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2" name="Freeform 142"/>
              <p:cNvSpPr>
                <a:spLocks noEditPoints="1"/>
              </p:cNvSpPr>
              <p:nvPr/>
            </p:nvSpPr>
            <p:spPr bwMode="auto">
              <a:xfrm>
                <a:off x="11451040" y="1826574"/>
                <a:ext cx="1163638" cy="2817813"/>
              </a:xfrm>
              <a:custGeom>
                <a:avLst/>
                <a:gdLst/>
                <a:ahLst/>
                <a:cxnLst>
                  <a:cxn ang="0">
                    <a:pos x="7278" y="17716"/>
                  </a:cxn>
                  <a:cxn ang="0">
                    <a:pos x="8" y="108"/>
                  </a:cxn>
                  <a:cxn ang="0">
                    <a:pos x="6789" y="11256"/>
                  </a:cxn>
                  <a:cxn ang="0">
                    <a:pos x="6875" y="12138"/>
                  </a:cxn>
                  <a:cxn ang="0">
                    <a:pos x="664" y="12286"/>
                  </a:cxn>
                  <a:cxn ang="0">
                    <a:pos x="438" y="12054"/>
                  </a:cxn>
                  <a:cxn ang="0">
                    <a:pos x="626" y="11218"/>
                  </a:cxn>
                  <a:cxn ang="0">
                    <a:pos x="6850" y="10134"/>
                  </a:cxn>
                  <a:cxn ang="0">
                    <a:pos x="6826" y="11025"/>
                  </a:cxn>
                  <a:cxn ang="0">
                    <a:pos x="578" y="11077"/>
                  </a:cxn>
                  <a:cxn ang="0">
                    <a:pos x="446" y="10211"/>
                  </a:cxn>
                  <a:cxn ang="0">
                    <a:pos x="705" y="8842"/>
                  </a:cxn>
                  <a:cxn ang="0">
                    <a:pos x="6887" y="9028"/>
                  </a:cxn>
                  <a:cxn ang="0">
                    <a:pos x="6755" y="9895"/>
                  </a:cxn>
                  <a:cxn ang="0">
                    <a:pos x="507" y="9842"/>
                  </a:cxn>
                  <a:cxn ang="0">
                    <a:pos x="484" y="8952"/>
                  </a:cxn>
                  <a:cxn ang="0">
                    <a:pos x="6708" y="7670"/>
                  </a:cxn>
                  <a:cxn ang="0">
                    <a:pos x="6895" y="8507"/>
                  </a:cxn>
                  <a:cxn ang="0">
                    <a:pos x="6669" y="8739"/>
                  </a:cxn>
                  <a:cxn ang="0">
                    <a:pos x="459" y="8590"/>
                  </a:cxn>
                  <a:cxn ang="0">
                    <a:pos x="546" y="7709"/>
                  </a:cxn>
                  <a:cxn ang="0">
                    <a:pos x="6789" y="6526"/>
                  </a:cxn>
                  <a:cxn ang="0">
                    <a:pos x="6875" y="7407"/>
                  </a:cxn>
                  <a:cxn ang="0">
                    <a:pos x="664" y="7556"/>
                  </a:cxn>
                  <a:cxn ang="0">
                    <a:pos x="438" y="7324"/>
                  </a:cxn>
                  <a:cxn ang="0">
                    <a:pos x="626" y="6488"/>
                  </a:cxn>
                  <a:cxn ang="0">
                    <a:pos x="6850" y="5404"/>
                  </a:cxn>
                  <a:cxn ang="0">
                    <a:pos x="6826" y="6296"/>
                  </a:cxn>
                  <a:cxn ang="0">
                    <a:pos x="578" y="6347"/>
                  </a:cxn>
                  <a:cxn ang="0">
                    <a:pos x="446" y="5480"/>
                  </a:cxn>
                  <a:cxn ang="0">
                    <a:pos x="705" y="4111"/>
                  </a:cxn>
                  <a:cxn ang="0">
                    <a:pos x="6887" y="4298"/>
                  </a:cxn>
                  <a:cxn ang="0">
                    <a:pos x="6755" y="5164"/>
                  </a:cxn>
                  <a:cxn ang="0">
                    <a:pos x="507" y="5113"/>
                  </a:cxn>
                  <a:cxn ang="0">
                    <a:pos x="484" y="4221"/>
                  </a:cxn>
                  <a:cxn ang="0">
                    <a:pos x="3868" y="13193"/>
                  </a:cxn>
                  <a:cxn ang="0">
                    <a:pos x="4227" y="13800"/>
                  </a:cxn>
                  <a:cxn ang="0">
                    <a:pos x="3706" y="14270"/>
                  </a:cxn>
                  <a:cxn ang="0">
                    <a:pos x="3139" y="13854"/>
                  </a:cxn>
                  <a:cxn ang="0">
                    <a:pos x="3438" y="13214"/>
                  </a:cxn>
                  <a:cxn ang="0">
                    <a:pos x="5725" y="15090"/>
                  </a:cxn>
                  <a:cxn ang="0">
                    <a:pos x="1625" y="15153"/>
                  </a:cxn>
                  <a:cxn ang="0">
                    <a:pos x="5640" y="15449"/>
                  </a:cxn>
                  <a:cxn ang="0">
                    <a:pos x="5600" y="15705"/>
                  </a:cxn>
                  <a:cxn ang="0">
                    <a:pos x="1659" y="15469"/>
                  </a:cxn>
                  <a:cxn ang="0">
                    <a:pos x="5723" y="16082"/>
                  </a:cxn>
                  <a:cxn ang="0">
                    <a:pos x="1615" y="16095"/>
                  </a:cxn>
                  <a:cxn ang="0">
                    <a:pos x="6708" y="2941"/>
                  </a:cxn>
                  <a:cxn ang="0">
                    <a:pos x="6895" y="3776"/>
                  </a:cxn>
                  <a:cxn ang="0">
                    <a:pos x="6669" y="4009"/>
                  </a:cxn>
                  <a:cxn ang="0">
                    <a:pos x="459" y="3861"/>
                  </a:cxn>
                  <a:cxn ang="0">
                    <a:pos x="546" y="2979"/>
                  </a:cxn>
                  <a:cxn ang="0">
                    <a:pos x="6789" y="1796"/>
                  </a:cxn>
                  <a:cxn ang="0">
                    <a:pos x="6875" y="2678"/>
                  </a:cxn>
                  <a:cxn ang="0">
                    <a:pos x="664" y="2827"/>
                  </a:cxn>
                  <a:cxn ang="0">
                    <a:pos x="438" y="2594"/>
                  </a:cxn>
                  <a:cxn ang="0">
                    <a:pos x="626" y="1758"/>
                  </a:cxn>
                  <a:cxn ang="0">
                    <a:pos x="6850" y="673"/>
                  </a:cxn>
                  <a:cxn ang="0">
                    <a:pos x="6826" y="1565"/>
                  </a:cxn>
                  <a:cxn ang="0">
                    <a:pos x="578" y="1617"/>
                  </a:cxn>
                  <a:cxn ang="0">
                    <a:pos x="446" y="750"/>
                  </a:cxn>
                </a:cxnLst>
                <a:rect l="0" t="0" r="r" b="b"/>
                <a:pathLst>
                  <a:path w="7333" h="17750">
                    <a:moveTo>
                      <a:pt x="152" y="0"/>
                    </a:moveTo>
                    <a:lnTo>
                      <a:pt x="7181" y="0"/>
                    </a:lnTo>
                    <a:lnTo>
                      <a:pt x="7197" y="1"/>
                    </a:lnTo>
                    <a:lnTo>
                      <a:pt x="7211" y="3"/>
                    </a:lnTo>
                    <a:lnTo>
                      <a:pt x="7227" y="7"/>
                    </a:lnTo>
                    <a:lnTo>
                      <a:pt x="7240" y="12"/>
                    </a:lnTo>
                    <a:lnTo>
                      <a:pt x="7253" y="19"/>
                    </a:lnTo>
                    <a:lnTo>
                      <a:pt x="7265" y="27"/>
                    </a:lnTo>
                    <a:lnTo>
                      <a:pt x="7278" y="36"/>
                    </a:lnTo>
                    <a:lnTo>
                      <a:pt x="7289" y="44"/>
                    </a:lnTo>
                    <a:lnTo>
                      <a:pt x="7299" y="55"/>
                    </a:lnTo>
                    <a:lnTo>
                      <a:pt x="7306" y="68"/>
                    </a:lnTo>
                    <a:lnTo>
                      <a:pt x="7314" y="80"/>
                    </a:lnTo>
                    <a:lnTo>
                      <a:pt x="7321" y="93"/>
                    </a:lnTo>
                    <a:lnTo>
                      <a:pt x="7326" y="108"/>
                    </a:lnTo>
                    <a:lnTo>
                      <a:pt x="7330" y="122"/>
                    </a:lnTo>
                    <a:lnTo>
                      <a:pt x="7332" y="138"/>
                    </a:lnTo>
                    <a:lnTo>
                      <a:pt x="7333" y="153"/>
                    </a:lnTo>
                    <a:lnTo>
                      <a:pt x="7333" y="17597"/>
                    </a:lnTo>
                    <a:lnTo>
                      <a:pt x="7332" y="17612"/>
                    </a:lnTo>
                    <a:lnTo>
                      <a:pt x="7330" y="17628"/>
                    </a:lnTo>
                    <a:lnTo>
                      <a:pt x="7326" y="17642"/>
                    </a:lnTo>
                    <a:lnTo>
                      <a:pt x="7321" y="17657"/>
                    </a:lnTo>
                    <a:lnTo>
                      <a:pt x="7314" y="17670"/>
                    </a:lnTo>
                    <a:lnTo>
                      <a:pt x="7306" y="17682"/>
                    </a:lnTo>
                    <a:lnTo>
                      <a:pt x="7299" y="17695"/>
                    </a:lnTo>
                    <a:lnTo>
                      <a:pt x="7289" y="17706"/>
                    </a:lnTo>
                    <a:lnTo>
                      <a:pt x="7278" y="17716"/>
                    </a:lnTo>
                    <a:lnTo>
                      <a:pt x="7265" y="17723"/>
                    </a:lnTo>
                    <a:lnTo>
                      <a:pt x="7253" y="17731"/>
                    </a:lnTo>
                    <a:lnTo>
                      <a:pt x="7240" y="17738"/>
                    </a:lnTo>
                    <a:lnTo>
                      <a:pt x="7227" y="17743"/>
                    </a:lnTo>
                    <a:lnTo>
                      <a:pt x="7211" y="17747"/>
                    </a:lnTo>
                    <a:lnTo>
                      <a:pt x="7197" y="17749"/>
                    </a:lnTo>
                    <a:lnTo>
                      <a:pt x="7181" y="17750"/>
                    </a:lnTo>
                    <a:lnTo>
                      <a:pt x="152" y="17750"/>
                    </a:lnTo>
                    <a:lnTo>
                      <a:pt x="137" y="17749"/>
                    </a:lnTo>
                    <a:lnTo>
                      <a:pt x="122" y="17747"/>
                    </a:lnTo>
                    <a:lnTo>
                      <a:pt x="108" y="17743"/>
                    </a:lnTo>
                    <a:lnTo>
                      <a:pt x="93" y="17738"/>
                    </a:lnTo>
                    <a:lnTo>
                      <a:pt x="80" y="17731"/>
                    </a:lnTo>
                    <a:lnTo>
                      <a:pt x="68" y="17723"/>
                    </a:lnTo>
                    <a:lnTo>
                      <a:pt x="56" y="17716"/>
                    </a:lnTo>
                    <a:lnTo>
                      <a:pt x="46" y="17706"/>
                    </a:lnTo>
                    <a:lnTo>
                      <a:pt x="36" y="17695"/>
                    </a:lnTo>
                    <a:lnTo>
                      <a:pt x="27" y="17682"/>
                    </a:lnTo>
                    <a:lnTo>
                      <a:pt x="19" y="17670"/>
                    </a:lnTo>
                    <a:lnTo>
                      <a:pt x="12" y="17657"/>
                    </a:lnTo>
                    <a:lnTo>
                      <a:pt x="8" y="17642"/>
                    </a:lnTo>
                    <a:lnTo>
                      <a:pt x="4" y="17628"/>
                    </a:lnTo>
                    <a:lnTo>
                      <a:pt x="1" y="17612"/>
                    </a:lnTo>
                    <a:lnTo>
                      <a:pt x="0" y="17597"/>
                    </a:lnTo>
                    <a:lnTo>
                      <a:pt x="0" y="153"/>
                    </a:lnTo>
                    <a:lnTo>
                      <a:pt x="1" y="138"/>
                    </a:lnTo>
                    <a:lnTo>
                      <a:pt x="4" y="122"/>
                    </a:lnTo>
                    <a:lnTo>
                      <a:pt x="8" y="108"/>
                    </a:lnTo>
                    <a:lnTo>
                      <a:pt x="12" y="93"/>
                    </a:lnTo>
                    <a:lnTo>
                      <a:pt x="19" y="80"/>
                    </a:lnTo>
                    <a:lnTo>
                      <a:pt x="27" y="68"/>
                    </a:lnTo>
                    <a:lnTo>
                      <a:pt x="36" y="55"/>
                    </a:lnTo>
                    <a:lnTo>
                      <a:pt x="46" y="44"/>
                    </a:lnTo>
                    <a:lnTo>
                      <a:pt x="56" y="36"/>
                    </a:lnTo>
                    <a:lnTo>
                      <a:pt x="68" y="27"/>
                    </a:lnTo>
                    <a:lnTo>
                      <a:pt x="80" y="19"/>
                    </a:lnTo>
                    <a:lnTo>
                      <a:pt x="93" y="12"/>
                    </a:lnTo>
                    <a:lnTo>
                      <a:pt x="108" y="7"/>
                    </a:lnTo>
                    <a:lnTo>
                      <a:pt x="122" y="3"/>
                    </a:lnTo>
                    <a:lnTo>
                      <a:pt x="137" y="1"/>
                    </a:lnTo>
                    <a:lnTo>
                      <a:pt x="152" y="0"/>
                    </a:lnTo>
                    <a:close/>
                    <a:moveTo>
                      <a:pt x="705" y="11207"/>
                    </a:moveTo>
                    <a:lnTo>
                      <a:pt x="6629" y="11207"/>
                    </a:lnTo>
                    <a:lnTo>
                      <a:pt x="6642" y="11207"/>
                    </a:lnTo>
                    <a:lnTo>
                      <a:pt x="6655" y="11208"/>
                    </a:lnTo>
                    <a:lnTo>
                      <a:pt x="6669" y="11209"/>
                    </a:lnTo>
                    <a:lnTo>
                      <a:pt x="6682" y="11211"/>
                    </a:lnTo>
                    <a:lnTo>
                      <a:pt x="6695" y="11215"/>
                    </a:lnTo>
                    <a:lnTo>
                      <a:pt x="6708" y="11218"/>
                    </a:lnTo>
                    <a:lnTo>
                      <a:pt x="6720" y="11221"/>
                    </a:lnTo>
                    <a:lnTo>
                      <a:pt x="6732" y="11226"/>
                    </a:lnTo>
                    <a:lnTo>
                      <a:pt x="6744" y="11231"/>
                    </a:lnTo>
                    <a:lnTo>
                      <a:pt x="6755" y="11237"/>
                    </a:lnTo>
                    <a:lnTo>
                      <a:pt x="6766" y="11242"/>
                    </a:lnTo>
                    <a:lnTo>
                      <a:pt x="6777" y="11249"/>
                    </a:lnTo>
                    <a:lnTo>
                      <a:pt x="6789" y="11256"/>
                    </a:lnTo>
                    <a:lnTo>
                      <a:pt x="6799" y="11263"/>
                    </a:lnTo>
                    <a:lnTo>
                      <a:pt x="6809" y="11271"/>
                    </a:lnTo>
                    <a:lnTo>
                      <a:pt x="6817" y="11279"/>
                    </a:lnTo>
                    <a:lnTo>
                      <a:pt x="6826" y="11288"/>
                    </a:lnTo>
                    <a:lnTo>
                      <a:pt x="6834" y="11297"/>
                    </a:lnTo>
                    <a:lnTo>
                      <a:pt x="6843" y="11307"/>
                    </a:lnTo>
                    <a:lnTo>
                      <a:pt x="6850" y="11316"/>
                    </a:lnTo>
                    <a:lnTo>
                      <a:pt x="6857" y="11327"/>
                    </a:lnTo>
                    <a:lnTo>
                      <a:pt x="6863" y="11337"/>
                    </a:lnTo>
                    <a:lnTo>
                      <a:pt x="6870" y="11348"/>
                    </a:lnTo>
                    <a:lnTo>
                      <a:pt x="6875" y="11358"/>
                    </a:lnTo>
                    <a:lnTo>
                      <a:pt x="6879" y="11370"/>
                    </a:lnTo>
                    <a:lnTo>
                      <a:pt x="6884" y="11381"/>
                    </a:lnTo>
                    <a:lnTo>
                      <a:pt x="6887" y="11392"/>
                    </a:lnTo>
                    <a:lnTo>
                      <a:pt x="6891" y="11404"/>
                    </a:lnTo>
                    <a:lnTo>
                      <a:pt x="6893" y="11417"/>
                    </a:lnTo>
                    <a:lnTo>
                      <a:pt x="6894" y="11429"/>
                    </a:lnTo>
                    <a:lnTo>
                      <a:pt x="6895" y="11442"/>
                    </a:lnTo>
                    <a:lnTo>
                      <a:pt x="6896" y="11454"/>
                    </a:lnTo>
                    <a:lnTo>
                      <a:pt x="6896" y="12041"/>
                    </a:lnTo>
                    <a:lnTo>
                      <a:pt x="6895" y="12054"/>
                    </a:lnTo>
                    <a:lnTo>
                      <a:pt x="6894" y="12067"/>
                    </a:lnTo>
                    <a:lnTo>
                      <a:pt x="6893" y="12079"/>
                    </a:lnTo>
                    <a:lnTo>
                      <a:pt x="6891" y="12091"/>
                    </a:lnTo>
                    <a:lnTo>
                      <a:pt x="6887" y="12103"/>
                    </a:lnTo>
                    <a:lnTo>
                      <a:pt x="6884" y="12115"/>
                    </a:lnTo>
                    <a:lnTo>
                      <a:pt x="6879" y="12127"/>
                    </a:lnTo>
                    <a:lnTo>
                      <a:pt x="6875" y="12138"/>
                    </a:lnTo>
                    <a:lnTo>
                      <a:pt x="6870" y="12149"/>
                    </a:lnTo>
                    <a:lnTo>
                      <a:pt x="6863" y="12160"/>
                    </a:lnTo>
                    <a:lnTo>
                      <a:pt x="6857" y="12170"/>
                    </a:lnTo>
                    <a:lnTo>
                      <a:pt x="6850" y="12180"/>
                    </a:lnTo>
                    <a:lnTo>
                      <a:pt x="6843" y="12190"/>
                    </a:lnTo>
                    <a:lnTo>
                      <a:pt x="6834" y="12199"/>
                    </a:lnTo>
                    <a:lnTo>
                      <a:pt x="6826" y="12208"/>
                    </a:lnTo>
                    <a:lnTo>
                      <a:pt x="6817" y="12216"/>
                    </a:lnTo>
                    <a:lnTo>
                      <a:pt x="6809" y="12224"/>
                    </a:lnTo>
                    <a:lnTo>
                      <a:pt x="6799" y="12232"/>
                    </a:lnTo>
                    <a:lnTo>
                      <a:pt x="6789" y="12240"/>
                    </a:lnTo>
                    <a:lnTo>
                      <a:pt x="6777" y="12246"/>
                    </a:lnTo>
                    <a:lnTo>
                      <a:pt x="6766" y="12253"/>
                    </a:lnTo>
                    <a:lnTo>
                      <a:pt x="6755" y="12260"/>
                    </a:lnTo>
                    <a:lnTo>
                      <a:pt x="6744" y="12265"/>
                    </a:lnTo>
                    <a:lnTo>
                      <a:pt x="6732" y="12270"/>
                    </a:lnTo>
                    <a:lnTo>
                      <a:pt x="6720" y="12274"/>
                    </a:lnTo>
                    <a:lnTo>
                      <a:pt x="6708" y="12279"/>
                    </a:lnTo>
                    <a:lnTo>
                      <a:pt x="6695" y="12282"/>
                    </a:lnTo>
                    <a:lnTo>
                      <a:pt x="6682" y="12284"/>
                    </a:lnTo>
                    <a:lnTo>
                      <a:pt x="6669" y="12286"/>
                    </a:lnTo>
                    <a:lnTo>
                      <a:pt x="6655" y="12287"/>
                    </a:lnTo>
                    <a:lnTo>
                      <a:pt x="6642" y="12289"/>
                    </a:lnTo>
                    <a:lnTo>
                      <a:pt x="6629" y="12290"/>
                    </a:lnTo>
                    <a:lnTo>
                      <a:pt x="705" y="12290"/>
                    </a:lnTo>
                    <a:lnTo>
                      <a:pt x="691" y="12289"/>
                    </a:lnTo>
                    <a:lnTo>
                      <a:pt x="678" y="12287"/>
                    </a:lnTo>
                    <a:lnTo>
                      <a:pt x="664" y="12286"/>
                    </a:lnTo>
                    <a:lnTo>
                      <a:pt x="651" y="12284"/>
                    </a:lnTo>
                    <a:lnTo>
                      <a:pt x="638" y="12282"/>
                    </a:lnTo>
                    <a:lnTo>
                      <a:pt x="626" y="12279"/>
                    </a:lnTo>
                    <a:lnTo>
                      <a:pt x="613" y="12274"/>
                    </a:lnTo>
                    <a:lnTo>
                      <a:pt x="601" y="12270"/>
                    </a:lnTo>
                    <a:lnTo>
                      <a:pt x="589" y="12265"/>
                    </a:lnTo>
                    <a:lnTo>
                      <a:pt x="578" y="12260"/>
                    </a:lnTo>
                    <a:lnTo>
                      <a:pt x="567" y="12253"/>
                    </a:lnTo>
                    <a:lnTo>
                      <a:pt x="556" y="12246"/>
                    </a:lnTo>
                    <a:lnTo>
                      <a:pt x="546" y="12240"/>
                    </a:lnTo>
                    <a:lnTo>
                      <a:pt x="536" y="12232"/>
                    </a:lnTo>
                    <a:lnTo>
                      <a:pt x="526" y="12224"/>
                    </a:lnTo>
                    <a:lnTo>
                      <a:pt x="516" y="12216"/>
                    </a:lnTo>
                    <a:lnTo>
                      <a:pt x="507" y="12208"/>
                    </a:lnTo>
                    <a:lnTo>
                      <a:pt x="499" y="12199"/>
                    </a:lnTo>
                    <a:lnTo>
                      <a:pt x="491" y="12190"/>
                    </a:lnTo>
                    <a:lnTo>
                      <a:pt x="484" y="12180"/>
                    </a:lnTo>
                    <a:lnTo>
                      <a:pt x="477" y="12170"/>
                    </a:lnTo>
                    <a:lnTo>
                      <a:pt x="470" y="12160"/>
                    </a:lnTo>
                    <a:lnTo>
                      <a:pt x="464" y="12149"/>
                    </a:lnTo>
                    <a:lnTo>
                      <a:pt x="459" y="12138"/>
                    </a:lnTo>
                    <a:lnTo>
                      <a:pt x="454" y="12127"/>
                    </a:lnTo>
                    <a:lnTo>
                      <a:pt x="450" y="12115"/>
                    </a:lnTo>
                    <a:lnTo>
                      <a:pt x="446" y="12103"/>
                    </a:lnTo>
                    <a:lnTo>
                      <a:pt x="444" y="12091"/>
                    </a:lnTo>
                    <a:lnTo>
                      <a:pt x="440" y="12079"/>
                    </a:lnTo>
                    <a:lnTo>
                      <a:pt x="439" y="12067"/>
                    </a:lnTo>
                    <a:lnTo>
                      <a:pt x="438" y="12054"/>
                    </a:lnTo>
                    <a:lnTo>
                      <a:pt x="438" y="12041"/>
                    </a:lnTo>
                    <a:lnTo>
                      <a:pt x="438" y="11454"/>
                    </a:lnTo>
                    <a:lnTo>
                      <a:pt x="438" y="11442"/>
                    </a:lnTo>
                    <a:lnTo>
                      <a:pt x="439" y="11429"/>
                    </a:lnTo>
                    <a:lnTo>
                      <a:pt x="440" y="11417"/>
                    </a:lnTo>
                    <a:lnTo>
                      <a:pt x="444" y="11404"/>
                    </a:lnTo>
                    <a:lnTo>
                      <a:pt x="446" y="11392"/>
                    </a:lnTo>
                    <a:lnTo>
                      <a:pt x="450" y="11381"/>
                    </a:lnTo>
                    <a:lnTo>
                      <a:pt x="454" y="11370"/>
                    </a:lnTo>
                    <a:lnTo>
                      <a:pt x="459" y="11358"/>
                    </a:lnTo>
                    <a:lnTo>
                      <a:pt x="464" y="11348"/>
                    </a:lnTo>
                    <a:lnTo>
                      <a:pt x="470" y="11337"/>
                    </a:lnTo>
                    <a:lnTo>
                      <a:pt x="477" y="11327"/>
                    </a:lnTo>
                    <a:lnTo>
                      <a:pt x="484" y="11316"/>
                    </a:lnTo>
                    <a:lnTo>
                      <a:pt x="491" y="11307"/>
                    </a:lnTo>
                    <a:lnTo>
                      <a:pt x="499" y="11297"/>
                    </a:lnTo>
                    <a:lnTo>
                      <a:pt x="507" y="11288"/>
                    </a:lnTo>
                    <a:lnTo>
                      <a:pt x="516" y="11279"/>
                    </a:lnTo>
                    <a:lnTo>
                      <a:pt x="526" y="11271"/>
                    </a:lnTo>
                    <a:lnTo>
                      <a:pt x="536" y="11263"/>
                    </a:lnTo>
                    <a:lnTo>
                      <a:pt x="546" y="11256"/>
                    </a:lnTo>
                    <a:lnTo>
                      <a:pt x="556" y="11249"/>
                    </a:lnTo>
                    <a:lnTo>
                      <a:pt x="567" y="11242"/>
                    </a:lnTo>
                    <a:lnTo>
                      <a:pt x="578" y="11237"/>
                    </a:lnTo>
                    <a:lnTo>
                      <a:pt x="589" y="11231"/>
                    </a:lnTo>
                    <a:lnTo>
                      <a:pt x="601" y="11226"/>
                    </a:lnTo>
                    <a:lnTo>
                      <a:pt x="613" y="11221"/>
                    </a:lnTo>
                    <a:lnTo>
                      <a:pt x="626" y="11218"/>
                    </a:lnTo>
                    <a:lnTo>
                      <a:pt x="638" y="11215"/>
                    </a:lnTo>
                    <a:lnTo>
                      <a:pt x="651" y="11211"/>
                    </a:lnTo>
                    <a:lnTo>
                      <a:pt x="664" y="11209"/>
                    </a:lnTo>
                    <a:lnTo>
                      <a:pt x="678" y="11208"/>
                    </a:lnTo>
                    <a:lnTo>
                      <a:pt x="691" y="11207"/>
                    </a:lnTo>
                    <a:lnTo>
                      <a:pt x="705" y="11207"/>
                    </a:lnTo>
                    <a:close/>
                    <a:moveTo>
                      <a:pt x="705" y="10024"/>
                    </a:moveTo>
                    <a:lnTo>
                      <a:pt x="6629" y="10024"/>
                    </a:lnTo>
                    <a:lnTo>
                      <a:pt x="6642" y="10024"/>
                    </a:lnTo>
                    <a:lnTo>
                      <a:pt x="6655" y="10025"/>
                    </a:lnTo>
                    <a:lnTo>
                      <a:pt x="6669" y="10027"/>
                    </a:lnTo>
                    <a:lnTo>
                      <a:pt x="6682" y="10029"/>
                    </a:lnTo>
                    <a:lnTo>
                      <a:pt x="6695" y="10032"/>
                    </a:lnTo>
                    <a:lnTo>
                      <a:pt x="6708" y="10035"/>
                    </a:lnTo>
                    <a:lnTo>
                      <a:pt x="6720" y="10039"/>
                    </a:lnTo>
                    <a:lnTo>
                      <a:pt x="6732" y="10043"/>
                    </a:lnTo>
                    <a:lnTo>
                      <a:pt x="6744" y="10049"/>
                    </a:lnTo>
                    <a:lnTo>
                      <a:pt x="6755" y="10054"/>
                    </a:lnTo>
                    <a:lnTo>
                      <a:pt x="6766" y="10060"/>
                    </a:lnTo>
                    <a:lnTo>
                      <a:pt x="6777" y="10066"/>
                    </a:lnTo>
                    <a:lnTo>
                      <a:pt x="6789" y="10073"/>
                    </a:lnTo>
                    <a:lnTo>
                      <a:pt x="6799" y="10081"/>
                    </a:lnTo>
                    <a:lnTo>
                      <a:pt x="6809" y="10089"/>
                    </a:lnTo>
                    <a:lnTo>
                      <a:pt x="6817" y="10096"/>
                    </a:lnTo>
                    <a:lnTo>
                      <a:pt x="6826" y="10105"/>
                    </a:lnTo>
                    <a:lnTo>
                      <a:pt x="6834" y="10114"/>
                    </a:lnTo>
                    <a:lnTo>
                      <a:pt x="6843" y="10124"/>
                    </a:lnTo>
                    <a:lnTo>
                      <a:pt x="6850" y="10134"/>
                    </a:lnTo>
                    <a:lnTo>
                      <a:pt x="6857" y="10144"/>
                    </a:lnTo>
                    <a:lnTo>
                      <a:pt x="6863" y="10154"/>
                    </a:lnTo>
                    <a:lnTo>
                      <a:pt x="6870" y="10165"/>
                    </a:lnTo>
                    <a:lnTo>
                      <a:pt x="6875" y="10175"/>
                    </a:lnTo>
                    <a:lnTo>
                      <a:pt x="6879" y="10187"/>
                    </a:lnTo>
                    <a:lnTo>
                      <a:pt x="6884" y="10198"/>
                    </a:lnTo>
                    <a:lnTo>
                      <a:pt x="6887" y="10211"/>
                    </a:lnTo>
                    <a:lnTo>
                      <a:pt x="6891" y="10222"/>
                    </a:lnTo>
                    <a:lnTo>
                      <a:pt x="6893" y="10234"/>
                    </a:lnTo>
                    <a:lnTo>
                      <a:pt x="6894" y="10246"/>
                    </a:lnTo>
                    <a:lnTo>
                      <a:pt x="6895" y="10260"/>
                    </a:lnTo>
                    <a:lnTo>
                      <a:pt x="6896" y="10272"/>
                    </a:lnTo>
                    <a:lnTo>
                      <a:pt x="6896" y="10859"/>
                    </a:lnTo>
                    <a:lnTo>
                      <a:pt x="6895" y="10872"/>
                    </a:lnTo>
                    <a:lnTo>
                      <a:pt x="6894" y="10884"/>
                    </a:lnTo>
                    <a:lnTo>
                      <a:pt x="6893" y="10896"/>
                    </a:lnTo>
                    <a:lnTo>
                      <a:pt x="6891" y="10908"/>
                    </a:lnTo>
                    <a:lnTo>
                      <a:pt x="6887" y="10921"/>
                    </a:lnTo>
                    <a:lnTo>
                      <a:pt x="6884" y="10933"/>
                    </a:lnTo>
                    <a:lnTo>
                      <a:pt x="6879" y="10944"/>
                    </a:lnTo>
                    <a:lnTo>
                      <a:pt x="6875" y="10955"/>
                    </a:lnTo>
                    <a:lnTo>
                      <a:pt x="6870" y="10966"/>
                    </a:lnTo>
                    <a:lnTo>
                      <a:pt x="6863" y="10977"/>
                    </a:lnTo>
                    <a:lnTo>
                      <a:pt x="6857" y="10987"/>
                    </a:lnTo>
                    <a:lnTo>
                      <a:pt x="6850" y="10997"/>
                    </a:lnTo>
                    <a:lnTo>
                      <a:pt x="6843" y="11007"/>
                    </a:lnTo>
                    <a:lnTo>
                      <a:pt x="6834" y="11016"/>
                    </a:lnTo>
                    <a:lnTo>
                      <a:pt x="6826" y="11025"/>
                    </a:lnTo>
                    <a:lnTo>
                      <a:pt x="6817" y="11034"/>
                    </a:lnTo>
                    <a:lnTo>
                      <a:pt x="6809" y="11043"/>
                    </a:lnTo>
                    <a:lnTo>
                      <a:pt x="6799" y="11050"/>
                    </a:lnTo>
                    <a:lnTo>
                      <a:pt x="6789" y="11057"/>
                    </a:lnTo>
                    <a:lnTo>
                      <a:pt x="6777" y="11064"/>
                    </a:lnTo>
                    <a:lnTo>
                      <a:pt x="6766" y="11070"/>
                    </a:lnTo>
                    <a:lnTo>
                      <a:pt x="6755" y="11077"/>
                    </a:lnTo>
                    <a:lnTo>
                      <a:pt x="6744" y="11083"/>
                    </a:lnTo>
                    <a:lnTo>
                      <a:pt x="6732" y="11087"/>
                    </a:lnTo>
                    <a:lnTo>
                      <a:pt x="6720" y="11092"/>
                    </a:lnTo>
                    <a:lnTo>
                      <a:pt x="6708" y="11096"/>
                    </a:lnTo>
                    <a:lnTo>
                      <a:pt x="6695" y="11099"/>
                    </a:lnTo>
                    <a:lnTo>
                      <a:pt x="6682" y="11102"/>
                    </a:lnTo>
                    <a:lnTo>
                      <a:pt x="6669" y="11104"/>
                    </a:lnTo>
                    <a:lnTo>
                      <a:pt x="6655" y="11106"/>
                    </a:lnTo>
                    <a:lnTo>
                      <a:pt x="6642" y="11106"/>
                    </a:lnTo>
                    <a:lnTo>
                      <a:pt x="6629" y="11107"/>
                    </a:lnTo>
                    <a:lnTo>
                      <a:pt x="705" y="11107"/>
                    </a:lnTo>
                    <a:lnTo>
                      <a:pt x="691" y="11106"/>
                    </a:lnTo>
                    <a:lnTo>
                      <a:pt x="678" y="11106"/>
                    </a:lnTo>
                    <a:lnTo>
                      <a:pt x="664" y="11104"/>
                    </a:lnTo>
                    <a:lnTo>
                      <a:pt x="651" y="11102"/>
                    </a:lnTo>
                    <a:lnTo>
                      <a:pt x="638" y="11099"/>
                    </a:lnTo>
                    <a:lnTo>
                      <a:pt x="626" y="11096"/>
                    </a:lnTo>
                    <a:lnTo>
                      <a:pt x="613" y="11092"/>
                    </a:lnTo>
                    <a:lnTo>
                      <a:pt x="601" y="11087"/>
                    </a:lnTo>
                    <a:lnTo>
                      <a:pt x="589" y="11083"/>
                    </a:lnTo>
                    <a:lnTo>
                      <a:pt x="578" y="11077"/>
                    </a:lnTo>
                    <a:lnTo>
                      <a:pt x="567" y="11070"/>
                    </a:lnTo>
                    <a:lnTo>
                      <a:pt x="556" y="11064"/>
                    </a:lnTo>
                    <a:lnTo>
                      <a:pt x="546" y="11057"/>
                    </a:lnTo>
                    <a:lnTo>
                      <a:pt x="536" y="11050"/>
                    </a:lnTo>
                    <a:lnTo>
                      <a:pt x="526" y="11043"/>
                    </a:lnTo>
                    <a:lnTo>
                      <a:pt x="516" y="11034"/>
                    </a:lnTo>
                    <a:lnTo>
                      <a:pt x="507" y="11025"/>
                    </a:lnTo>
                    <a:lnTo>
                      <a:pt x="499" y="11016"/>
                    </a:lnTo>
                    <a:lnTo>
                      <a:pt x="491" y="11007"/>
                    </a:lnTo>
                    <a:lnTo>
                      <a:pt x="484" y="10997"/>
                    </a:lnTo>
                    <a:lnTo>
                      <a:pt x="477" y="10987"/>
                    </a:lnTo>
                    <a:lnTo>
                      <a:pt x="470" y="10977"/>
                    </a:lnTo>
                    <a:lnTo>
                      <a:pt x="464" y="10966"/>
                    </a:lnTo>
                    <a:lnTo>
                      <a:pt x="459" y="10955"/>
                    </a:lnTo>
                    <a:lnTo>
                      <a:pt x="454" y="10944"/>
                    </a:lnTo>
                    <a:lnTo>
                      <a:pt x="450" y="10933"/>
                    </a:lnTo>
                    <a:lnTo>
                      <a:pt x="446" y="10921"/>
                    </a:lnTo>
                    <a:lnTo>
                      <a:pt x="444" y="10908"/>
                    </a:lnTo>
                    <a:lnTo>
                      <a:pt x="440" y="10896"/>
                    </a:lnTo>
                    <a:lnTo>
                      <a:pt x="439" y="10884"/>
                    </a:lnTo>
                    <a:lnTo>
                      <a:pt x="438" y="10872"/>
                    </a:lnTo>
                    <a:lnTo>
                      <a:pt x="438" y="10859"/>
                    </a:lnTo>
                    <a:lnTo>
                      <a:pt x="438" y="10272"/>
                    </a:lnTo>
                    <a:lnTo>
                      <a:pt x="438" y="10260"/>
                    </a:lnTo>
                    <a:lnTo>
                      <a:pt x="439" y="10246"/>
                    </a:lnTo>
                    <a:lnTo>
                      <a:pt x="440" y="10234"/>
                    </a:lnTo>
                    <a:lnTo>
                      <a:pt x="444" y="10222"/>
                    </a:lnTo>
                    <a:lnTo>
                      <a:pt x="446" y="10211"/>
                    </a:lnTo>
                    <a:lnTo>
                      <a:pt x="450" y="10198"/>
                    </a:lnTo>
                    <a:lnTo>
                      <a:pt x="454" y="10187"/>
                    </a:lnTo>
                    <a:lnTo>
                      <a:pt x="459" y="10175"/>
                    </a:lnTo>
                    <a:lnTo>
                      <a:pt x="464" y="10165"/>
                    </a:lnTo>
                    <a:lnTo>
                      <a:pt x="470" y="10154"/>
                    </a:lnTo>
                    <a:lnTo>
                      <a:pt x="477" y="10144"/>
                    </a:lnTo>
                    <a:lnTo>
                      <a:pt x="484" y="10134"/>
                    </a:lnTo>
                    <a:lnTo>
                      <a:pt x="491" y="10124"/>
                    </a:lnTo>
                    <a:lnTo>
                      <a:pt x="499" y="10114"/>
                    </a:lnTo>
                    <a:lnTo>
                      <a:pt x="507" y="10105"/>
                    </a:lnTo>
                    <a:lnTo>
                      <a:pt x="516" y="10096"/>
                    </a:lnTo>
                    <a:lnTo>
                      <a:pt x="526" y="10089"/>
                    </a:lnTo>
                    <a:lnTo>
                      <a:pt x="536" y="10081"/>
                    </a:lnTo>
                    <a:lnTo>
                      <a:pt x="546" y="10073"/>
                    </a:lnTo>
                    <a:lnTo>
                      <a:pt x="556" y="10066"/>
                    </a:lnTo>
                    <a:lnTo>
                      <a:pt x="567" y="10060"/>
                    </a:lnTo>
                    <a:lnTo>
                      <a:pt x="578" y="10054"/>
                    </a:lnTo>
                    <a:lnTo>
                      <a:pt x="589" y="10049"/>
                    </a:lnTo>
                    <a:lnTo>
                      <a:pt x="601" y="10043"/>
                    </a:lnTo>
                    <a:lnTo>
                      <a:pt x="613" y="10039"/>
                    </a:lnTo>
                    <a:lnTo>
                      <a:pt x="626" y="10035"/>
                    </a:lnTo>
                    <a:lnTo>
                      <a:pt x="638" y="10032"/>
                    </a:lnTo>
                    <a:lnTo>
                      <a:pt x="651" y="10029"/>
                    </a:lnTo>
                    <a:lnTo>
                      <a:pt x="664" y="10027"/>
                    </a:lnTo>
                    <a:lnTo>
                      <a:pt x="678" y="10025"/>
                    </a:lnTo>
                    <a:lnTo>
                      <a:pt x="691" y="10024"/>
                    </a:lnTo>
                    <a:lnTo>
                      <a:pt x="705" y="10024"/>
                    </a:lnTo>
                    <a:close/>
                    <a:moveTo>
                      <a:pt x="705" y="8842"/>
                    </a:moveTo>
                    <a:lnTo>
                      <a:pt x="6629" y="8842"/>
                    </a:lnTo>
                    <a:lnTo>
                      <a:pt x="6642" y="8842"/>
                    </a:lnTo>
                    <a:lnTo>
                      <a:pt x="6655" y="8843"/>
                    </a:lnTo>
                    <a:lnTo>
                      <a:pt x="6669" y="8845"/>
                    </a:lnTo>
                    <a:lnTo>
                      <a:pt x="6682" y="8846"/>
                    </a:lnTo>
                    <a:lnTo>
                      <a:pt x="6695" y="8849"/>
                    </a:lnTo>
                    <a:lnTo>
                      <a:pt x="6708" y="8853"/>
                    </a:lnTo>
                    <a:lnTo>
                      <a:pt x="6720" y="8857"/>
                    </a:lnTo>
                    <a:lnTo>
                      <a:pt x="6732" y="8862"/>
                    </a:lnTo>
                    <a:lnTo>
                      <a:pt x="6744" y="8866"/>
                    </a:lnTo>
                    <a:lnTo>
                      <a:pt x="6755" y="8872"/>
                    </a:lnTo>
                    <a:lnTo>
                      <a:pt x="6766" y="8877"/>
                    </a:lnTo>
                    <a:lnTo>
                      <a:pt x="6777" y="8884"/>
                    </a:lnTo>
                    <a:lnTo>
                      <a:pt x="6789" y="8891"/>
                    </a:lnTo>
                    <a:lnTo>
                      <a:pt x="6799" y="8898"/>
                    </a:lnTo>
                    <a:lnTo>
                      <a:pt x="6809" y="8906"/>
                    </a:lnTo>
                    <a:lnTo>
                      <a:pt x="6817" y="8915"/>
                    </a:lnTo>
                    <a:lnTo>
                      <a:pt x="6826" y="8923"/>
                    </a:lnTo>
                    <a:lnTo>
                      <a:pt x="6834" y="8932"/>
                    </a:lnTo>
                    <a:lnTo>
                      <a:pt x="6843" y="8942"/>
                    </a:lnTo>
                    <a:lnTo>
                      <a:pt x="6850" y="8952"/>
                    </a:lnTo>
                    <a:lnTo>
                      <a:pt x="6857" y="8962"/>
                    </a:lnTo>
                    <a:lnTo>
                      <a:pt x="6863" y="8972"/>
                    </a:lnTo>
                    <a:lnTo>
                      <a:pt x="6870" y="8983"/>
                    </a:lnTo>
                    <a:lnTo>
                      <a:pt x="6875" y="8994"/>
                    </a:lnTo>
                    <a:lnTo>
                      <a:pt x="6879" y="9005"/>
                    </a:lnTo>
                    <a:lnTo>
                      <a:pt x="6884" y="9016"/>
                    </a:lnTo>
                    <a:lnTo>
                      <a:pt x="6887" y="9028"/>
                    </a:lnTo>
                    <a:lnTo>
                      <a:pt x="6891" y="9039"/>
                    </a:lnTo>
                    <a:lnTo>
                      <a:pt x="6893" y="9051"/>
                    </a:lnTo>
                    <a:lnTo>
                      <a:pt x="6894" y="9065"/>
                    </a:lnTo>
                    <a:lnTo>
                      <a:pt x="6895" y="9077"/>
                    </a:lnTo>
                    <a:lnTo>
                      <a:pt x="6896" y="9089"/>
                    </a:lnTo>
                    <a:lnTo>
                      <a:pt x="6896" y="9676"/>
                    </a:lnTo>
                    <a:lnTo>
                      <a:pt x="6895" y="9689"/>
                    </a:lnTo>
                    <a:lnTo>
                      <a:pt x="6894" y="9701"/>
                    </a:lnTo>
                    <a:lnTo>
                      <a:pt x="6893" y="9714"/>
                    </a:lnTo>
                    <a:lnTo>
                      <a:pt x="6891" y="9726"/>
                    </a:lnTo>
                    <a:lnTo>
                      <a:pt x="6887" y="9738"/>
                    </a:lnTo>
                    <a:lnTo>
                      <a:pt x="6884" y="9750"/>
                    </a:lnTo>
                    <a:lnTo>
                      <a:pt x="6879" y="9761"/>
                    </a:lnTo>
                    <a:lnTo>
                      <a:pt x="6875" y="9772"/>
                    </a:lnTo>
                    <a:lnTo>
                      <a:pt x="6870" y="9784"/>
                    </a:lnTo>
                    <a:lnTo>
                      <a:pt x="6863" y="9795"/>
                    </a:lnTo>
                    <a:lnTo>
                      <a:pt x="6857" y="9805"/>
                    </a:lnTo>
                    <a:lnTo>
                      <a:pt x="6850" y="9815"/>
                    </a:lnTo>
                    <a:lnTo>
                      <a:pt x="6843" y="9825"/>
                    </a:lnTo>
                    <a:lnTo>
                      <a:pt x="6834" y="9834"/>
                    </a:lnTo>
                    <a:lnTo>
                      <a:pt x="6826" y="9842"/>
                    </a:lnTo>
                    <a:lnTo>
                      <a:pt x="6817" y="9851"/>
                    </a:lnTo>
                    <a:lnTo>
                      <a:pt x="6809" y="9860"/>
                    </a:lnTo>
                    <a:lnTo>
                      <a:pt x="6799" y="9868"/>
                    </a:lnTo>
                    <a:lnTo>
                      <a:pt x="6789" y="9875"/>
                    </a:lnTo>
                    <a:lnTo>
                      <a:pt x="6777" y="9882"/>
                    </a:lnTo>
                    <a:lnTo>
                      <a:pt x="6766" y="9888"/>
                    </a:lnTo>
                    <a:lnTo>
                      <a:pt x="6755" y="9895"/>
                    </a:lnTo>
                    <a:lnTo>
                      <a:pt x="6744" y="9900"/>
                    </a:lnTo>
                    <a:lnTo>
                      <a:pt x="6732" y="9905"/>
                    </a:lnTo>
                    <a:lnTo>
                      <a:pt x="6720" y="9909"/>
                    </a:lnTo>
                    <a:lnTo>
                      <a:pt x="6708" y="9913"/>
                    </a:lnTo>
                    <a:lnTo>
                      <a:pt x="6695" y="9917"/>
                    </a:lnTo>
                    <a:lnTo>
                      <a:pt x="6682" y="9919"/>
                    </a:lnTo>
                    <a:lnTo>
                      <a:pt x="6669" y="9921"/>
                    </a:lnTo>
                    <a:lnTo>
                      <a:pt x="6655" y="9923"/>
                    </a:lnTo>
                    <a:lnTo>
                      <a:pt x="6642" y="9924"/>
                    </a:lnTo>
                    <a:lnTo>
                      <a:pt x="6629" y="9924"/>
                    </a:lnTo>
                    <a:lnTo>
                      <a:pt x="705" y="9924"/>
                    </a:lnTo>
                    <a:lnTo>
                      <a:pt x="691" y="9924"/>
                    </a:lnTo>
                    <a:lnTo>
                      <a:pt x="678" y="9923"/>
                    </a:lnTo>
                    <a:lnTo>
                      <a:pt x="664" y="9921"/>
                    </a:lnTo>
                    <a:lnTo>
                      <a:pt x="651" y="9919"/>
                    </a:lnTo>
                    <a:lnTo>
                      <a:pt x="638" y="9917"/>
                    </a:lnTo>
                    <a:lnTo>
                      <a:pt x="626" y="9913"/>
                    </a:lnTo>
                    <a:lnTo>
                      <a:pt x="613" y="9909"/>
                    </a:lnTo>
                    <a:lnTo>
                      <a:pt x="601" y="9905"/>
                    </a:lnTo>
                    <a:lnTo>
                      <a:pt x="589" y="9900"/>
                    </a:lnTo>
                    <a:lnTo>
                      <a:pt x="578" y="9895"/>
                    </a:lnTo>
                    <a:lnTo>
                      <a:pt x="567" y="9888"/>
                    </a:lnTo>
                    <a:lnTo>
                      <a:pt x="556" y="9882"/>
                    </a:lnTo>
                    <a:lnTo>
                      <a:pt x="546" y="9875"/>
                    </a:lnTo>
                    <a:lnTo>
                      <a:pt x="536" y="9868"/>
                    </a:lnTo>
                    <a:lnTo>
                      <a:pt x="526" y="9860"/>
                    </a:lnTo>
                    <a:lnTo>
                      <a:pt x="516" y="9851"/>
                    </a:lnTo>
                    <a:lnTo>
                      <a:pt x="507" y="9842"/>
                    </a:lnTo>
                    <a:lnTo>
                      <a:pt x="499" y="9834"/>
                    </a:lnTo>
                    <a:lnTo>
                      <a:pt x="491" y="9825"/>
                    </a:lnTo>
                    <a:lnTo>
                      <a:pt x="484" y="9815"/>
                    </a:lnTo>
                    <a:lnTo>
                      <a:pt x="477" y="9805"/>
                    </a:lnTo>
                    <a:lnTo>
                      <a:pt x="470" y="9795"/>
                    </a:lnTo>
                    <a:lnTo>
                      <a:pt x="464" y="9784"/>
                    </a:lnTo>
                    <a:lnTo>
                      <a:pt x="459" y="9772"/>
                    </a:lnTo>
                    <a:lnTo>
                      <a:pt x="454" y="9761"/>
                    </a:lnTo>
                    <a:lnTo>
                      <a:pt x="450" y="9750"/>
                    </a:lnTo>
                    <a:lnTo>
                      <a:pt x="446" y="9738"/>
                    </a:lnTo>
                    <a:lnTo>
                      <a:pt x="444" y="9726"/>
                    </a:lnTo>
                    <a:lnTo>
                      <a:pt x="440" y="9714"/>
                    </a:lnTo>
                    <a:lnTo>
                      <a:pt x="439" y="9701"/>
                    </a:lnTo>
                    <a:lnTo>
                      <a:pt x="438" y="9689"/>
                    </a:lnTo>
                    <a:lnTo>
                      <a:pt x="438" y="9676"/>
                    </a:lnTo>
                    <a:lnTo>
                      <a:pt x="438" y="9089"/>
                    </a:lnTo>
                    <a:lnTo>
                      <a:pt x="438" y="9077"/>
                    </a:lnTo>
                    <a:lnTo>
                      <a:pt x="439" y="9065"/>
                    </a:lnTo>
                    <a:lnTo>
                      <a:pt x="440" y="9051"/>
                    </a:lnTo>
                    <a:lnTo>
                      <a:pt x="444" y="9039"/>
                    </a:lnTo>
                    <a:lnTo>
                      <a:pt x="446" y="9028"/>
                    </a:lnTo>
                    <a:lnTo>
                      <a:pt x="450" y="9016"/>
                    </a:lnTo>
                    <a:lnTo>
                      <a:pt x="454" y="9005"/>
                    </a:lnTo>
                    <a:lnTo>
                      <a:pt x="459" y="8994"/>
                    </a:lnTo>
                    <a:lnTo>
                      <a:pt x="464" y="8983"/>
                    </a:lnTo>
                    <a:lnTo>
                      <a:pt x="470" y="8972"/>
                    </a:lnTo>
                    <a:lnTo>
                      <a:pt x="477" y="8962"/>
                    </a:lnTo>
                    <a:lnTo>
                      <a:pt x="484" y="8952"/>
                    </a:lnTo>
                    <a:lnTo>
                      <a:pt x="491" y="8942"/>
                    </a:lnTo>
                    <a:lnTo>
                      <a:pt x="499" y="8932"/>
                    </a:lnTo>
                    <a:lnTo>
                      <a:pt x="507" y="8923"/>
                    </a:lnTo>
                    <a:lnTo>
                      <a:pt x="516" y="8915"/>
                    </a:lnTo>
                    <a:lnTo>
                      <a:pt x="526" y="8906"/>
                    </a:lnTo>
                    <a:lnTo>
                      <a:pt x="536" y="8898"/>
                    </a:lnTo>
                    <a:lnTo>
                      <a:pt x="546" y="8891"/>
                    </a:lnTo>
                    <a:lnTo>
                      <a:pt x="556" y="8884"/>
                    </a:lnTo>
                    <a:lnTo>
                      <a:pt x="567" y="8877"/>
                    </a:lnTo>
                    <a:lnTo>
                      <a:pt x="578" y="8872"/>
                    </a:lnTo>
                    <a:lnTo>
                      <a:pt x="589" y="8866"/>
                    </a:lnTo>
                    <a:lnTo>
                      <a:pt x="601" y="8862"/>
                    </a:lnTo>
                    <a:lnTo>
                      <a:pt x="613" y="8857"/>
                    </a:lnTo>
                    <a:lnTo>
                      <a:pt x="626" y="8853"/>
                    </a:lnTo>
                    <a:lnTo>
                      <a:pt x="638" y="8849"/>
                    </a:lnTo>
                    <a:lnTo>
                      <a:pt x="651" y="8846"/>
                    </a:lnTo>
                    <a:lnTo>
                      <a:pt x="664" y="8845"/>
                    </a:lnTo>
                    <a:lnTo>
                      <a:pt x="678" y="8843"/>
                    </a:lnTo>
                    <a:lnTo>
                      <a:pt x="691" y="8842"/>
                    </a:lnTo>
                    <a:lnTo>
                      <a:pt x="705" y="8842"/>
                    </a:lnTo>
                    <a:close/>
                    <a:moveTo>
                      <a:pt x="705" y="7659"/>
                    </a:moveTo>
                    <a:lnTo>
                      <a:pt x="6629" y="7659"/>
                    </a:lnTo>
                    <a:lnTo>
                      <a:pt x="6642" y="7659"/>
                    </a:lnTo>
                    <a:lnTo>
                      <a:pt x="6655" y="7660"/>
                    </a:lnTo>
                    <a:lnTo>
                      <a:pt x="6669" y="7662"/>
                    </a:lnTo>
                    <a:lnTo>
                      <a:pt x="6682" y="7665"/>
                    </a:lnTo>
                    <a:lnTo>
                      <a:pt x="6695" y="7667"/>
                    </a:lnTo>
                    <a:lnTo>
                      <a:pt x="6708" y="7670"/>
                    </a:lnTo>
                    <a:lnTo>
                      <a:pt x="6720" y="7675"/>
                    </a:lnTo>
                    <a:lnTo>
                      <a:pt x="6732" y="7679"/>
                    </a:lnTo>
                    <a:lnTo>
                      <a:pt x="6744" y="7684"/>
                    </a:lnTo>
                    <a:lnTo>
                      <a:pt x="6755" y="7689"/>
                    </a:lnTo>
                    <a:lnTo>
                      <a:pt x="6766" y="7696"/>
                    </a:lnTo>
                    <a:lnTo>
                      <a:pt x="6777" y="7701"/>
                    </a:lnTo>
                    <a:lnTo>
                      <a:pt x="6789" y="7709"/>
                    </a:lnTo>
                    <a:lnTo>
                      <a:pt x="6799" y="7716"/>
                    </a:lnTo>
                    <a:lnTo>
                      <a:pt x="6809" y="7723"/>
                    </a:lnTo>
                    <a:lnTo>
                      <a:pt x="6817" y="7732"/>
                    </a:lnTo>
                    <a:lnTo>
                      <a:pt x="6826" y="7740"/>
                    </a:lnTo>
                    <a:lnTo>
                      <a:pt x="6834" y="7750"/>
                    </a:lnTo>
                    <a:lnTo>
                      <a:pt x="6843" y="7759"/>
                    </a:lnTo>
                    <a:lnTo>
                      <a:pt x="6850" y="7769"/>
                    </a:lnTo>
                    <a:lnTo>
                      <a:pt x="6857" y="7779"/>
                    </a:lnTo>
                    <a:lnTo>
                      <a:pt x="6863" y="7789"/>
                    </a:lnTo>
                    <a:lnTo>
                      <a:pt x="6870" y="7800"/>
                    </a:lnTo>
                    <a:lnTo>
                      <a:pt x="6875" y="7811"/>
                    </a:lnTo>
                    <a:lnTo>
                      <a:pt x="6879" y="7822"/>
                    </a:lnTo>
                    <a:lnTo>
                      <a:pt x="6884" y="7833"/>
                    </a:lnTo>
                    <a:lnTo>
                      <a:pt x="6887" y="7846"/>
                    </a:lnTo>
                    <a:lnTo>
                      <a:pt x="6891" y="7858"/>
                    </a:lnTo>
                    <a:lnTo>
                      <a:pt x="6893" y="7870"/>
                    </a:lnTo>
                    <a:lnTo>
                      <a:pt x="6894" y="7882"/>
                    </a:lnTo>
                    <a:lnTo>
                      <a:pt x="6895" y="7894"/>
                    </a:lnTo>
                    <a:lnTo>
                      <a:pt x="6896" y="7907"/>
                    </a:lnTo>
                    <a:lnTo>
                      <a:pt x="6896" y="8494"/>
                    </a:lnTo>
                    <a:lnTo>
                      <a:pt x="6895" y="8507"/>
                    </a:lnTo>
                    <a:lnTo>
                      <a:pt x="6894" y="8519"/>
                    </a:lnTo>
                    <a:lnTo>
                      <a:pt x="6893" y="8531"/>
                    </a:lnTo>
                    <a:lnTo>
                      <a:pt x="6891" y="8543"/>
                    </a:lnTo>
                    <a:lnTo>
                      <a:pt x="6887" y="8556"/>
                    </a:lnTo>
                    <a:lnTo>
                      <a:pt x="6884" y="8568"/>
                    </a:lnTo>
                    <a:lnTo>
                      <a:pt x="6879" y="8579"/>
                    </a:lnTo>
                    <a:lnTo>
                      <a:pt x="6875" y="8590"/>
                    </a:lnTo>
                    <a:lnTo>
                      <a:pt x="6870" y="8601"/>
                    </a:lnTo>
                    <a:lnTo>
                      <a:pt x="6863" y="8612"/>
                    </a:lnTo>
                    <a:lnTo>
                      <a:pt x="6857" y="8622"/>
                    </a:lnTo>
                    <a:lnTo>
                      <a:pt x="6850" y="8632"/>
                    </a:lnTo>
                    <a:lnTo>
                      <a:pt x="6843" y="8642"/>
                    </a:lnTo>
                    <a:lnTo>
                      <a:pt x="6834" y="8651"/>
                    </a:lnTo>
                    <a:lnTo>
                      <a:pt x="6826" y="8661"/>
                    </a:lnTo>
                    <a:lnTo>
                      <a:pt x="6817" y="8669"/>
                    </a:lnTo>
                    <a:lnTo>
                      <a:pt x="6809" y="8678"/>
                    </a:lnTo>
                    <a:lnTo>
                      <a:pt x="6799" y="8685"/>
                    </a:lnTo>
                    <a:lnTo>
                      <a:pt x="6789" y="8692"/>
                    </a:lnTo>
                    <a:lnTo>
                      <a:pt x="6777" y="8700"/>
                    </a:lnTo>
                    <a:lnTo>
                      <a:pt x="6766" y="8706"/>
                    </a:lnTo>
                    <a:lnTo>
                      <a:pt x="6755" y="8712"/>
                    </a:lnTo>
                    <a:lnTo>
                      <a:pt x="6744" y="8717"/>
                    </a:lnTo>
                    <a:lnTo>
                      <a:pt x="6732" y="8722"/>
                    </a:lnTo>
                    <a:lnTo>
                      <a:pt x="6720" y="8726"/>
                    </a:lnTo>
                    <a:lnTo>
                      <a:pt x="6708" y="8731"/>
                    </a:lnTo>
                    <a:lnTo>
                      <a:pt x="6695" y="8734"/>
                    </a:lnTo>
                    <a:lnTo>
                      <a:pt x="6682" y="8736"/>
                    </a:lnTo>
                    <a:lnTo>
                      <a:pt x="6669" y="8739"/>
                    </a:lnTo>
                    <a:lnTo>
                      <a:pt x="6655" y="8741"/>
                    </a:lnTo>
                    <a:lnTo>
                      <a:pt x="6642" y="8742"/>
                    </a:lnTo>
                    <a:lnTo>
                      <a:pt x="6629" y="8742"/>
                    </a:lnTo>
                    <a:lnTo>
                      <a:pt x="705" y="8742"/>
                    </a:lnTo>
                    <a:lnTo>
                      <a:pt x="691" y="8742"/>
                    </a:lnTo>
                    <a:lnTo>
                      <a:pt x="678" y="8741"/>
                    </a:lnTo>
                    <a:lnTo>
                      <a:pt x="664" y="8739"/>
                    </a:lnTo>
                    <a:lnTo>
                      <a:pt x="651" y="8736"/>
                    </a:lnTo>
                    <a:lnTo>
                      <a:pt x="638" y="8734"/>
                    </a:lnTo>
                    <a:lnTo>
                      <a:pt x="626" y="8731"/>
                    </a:lnTo>
                    <a:lnTo>
                      <a:pt x="613" y="8726"/>
                    </a:lnTo>
                    <a:lnTo>
                      <a:pt x="601" y="8722"/>
                    </a:lnTo>
                    <a:lnTo>
                      <a:pt x="589" y="8717"/>
                    </a:lnTo>
                    <a:lnTo>
                      <a:pt x="578" y="8712"/>
                    </a:lnTo>
                    <a:lnTo>
                      <a:pt x="567" y="8706"/>
                    </a:lnTo>
                    <a:lnTo>
                      <a:pt x="556" y="8700"/>
                    </a:lnTo>
                    <a:lnTo>
                      <a:pt x="546" y="8692"/>
                    </a:lnTo>
                    <a:lnTo>
                      <a:pt x="536" y="8685"/>
                    </a:lnTo>
                    <a:lnTo>
                      <a:pt x="526" y="8678"/>
                    </a:lnTo>
                    <a:lnTo>
                      <a:pt x="516" y="8669"/>
                    </a:lnTo>
                    <a:lnTo>
                      <a:pt x="507" y="8661"/>
                    </a:lnTo>
                    <a:lnTo>
                      <a:pt x="499" y="8651"/>
                    </a:lnTo>
                    <a:lnTo>
                      <a:pt x="491" y="8642"/>
                    </a:lnTo>
                    <a:lnTo>
                      <a:pt x="484" y="8632"/>
                    </a:lnTo>
                    <a:lnTo>
                      <a:pt x="477" y="8622"/>
                    </a:lnTo>
                    <a:lnTo>
                      <a:pt x="470" y="8612"/>
                    </a:lnTo>
                    <a:lnTo>
                      <a:pt x="464" y="8601"/>
                    </a:lnTo>
                    <a:lnTo>
                      <a:pt x="459" y="8590"/>
                    </a:lnTo>
                    <a:lnTo>
                      <a:pt x="454" y="8579"/>
                    </a:lnTo>
                    <a:lnTo>
                      <a:pt x="450" y="8568"/>
                    </a:lnTo>
                    <a:lnTo>
                      <a:pt x="446" y="8556"/>
                    </a:lnTo>
                    <a:lnTo>
                      <a:pt x="444" y="8543"/>
                    </a:lnTo>
                    <a:lnTo>
                      <a:pt x="440" y="8531"/>
                    </a:lnTo>
                    <a:lnTo>
                      <a:pt x="439" y="8519"/>
                    </a:lnTo>
                    <a:lnTo>
                      <a:pt x="438" y="8507"/>
                    </a:lnTo>
                    <a:lnTo>
                      <a:pt x="438" y="8494"/>
                    </a:lnTo>
                    <a:lnTo>
                      <a:pt x="438" y="7907"/>
                    </a:lnTo>
                    <a:lnTo>
                      <a:pt x="438" y="7894"/>
                    </a:lnTo>
                    <a:lnTo>
                      <a:pt x="439" y="7882"/>
                    </a:lnTo>
                    <a:lnTo>
                      <a:pt x="440" y="7870"/>
                    </a:lnTo>
                    <a:lnTo>
                      <a:pt x="444" y="7858"/>
                    </a:lnTo>
                    <a:lnTo>
                      <a:pt x="446" y="7846"/>
                    </a:lnTo>
                    <a:lnTo>
                      <a:pt x="450" y="7833"/>
                    </a:lnTo>
                    <a:lnTo>
                      <a:pt x="454" y="7822"/>
                    </a:lnTo>
                    <a:lnTo>
                      <a:pt x="459" y="7811"/>
                    </a:lnTo>
                    <a:lnTo>
                      <a:pt x="464" y="7800"/>
                    </a:lnTo>
                    <a:lnTo>
                      <a:pt x="470" y="7789"/>
                    </a:lnTo>
                    <a:lnTo>
                      <a:pt x="477" y="7779"/>
                    </a:lnTo>
                    <a:lnTo>
                      <a:pt x="484" y="7769"/>
                    </a:lnTo>
                    <a:lnTo>
                      <a:pt x="491" y="7759"/>
                    </a:lnTo>
                    <a:lnTo>
                      <a:pt x="499" y="7750"/>
                    </a:lnTo>
                    <a:lnTo>
                      <a:pt x="507" y="7740"/>
                    </a:lnTo>
                    <a:lnTo>
                      <a:pt x="516" y="7732"/>
                    </a:lnTo>
                    <a:lnTo>
                      <a:pt x="526" y="7723"/>
                    </a:lnTo>
                    <a:lnTo>
                      <a:pt x="536" y="7716"/>
                    </a:lnTo>
                    <a:lnTo>
                      <a:pt x="546" y="7709"/>
                    </a:lnTo>
                    <a:lnTo>
                      <a:pt x="556" y="7701"/>
                    </a:lnTo>
                    <a:lnTo>
                      <a:pt x="567" y="7696"/>
                    </a:lnTo>
                    <a:lnTo>
                      <a:pt x="578" y="7689"/>
                    </a:lnTo>
                    <a:lnTo>
                      <a:pt x="589" y="7684"/>
                    </a:lnTo>
                    <a:lnTo>
                      <a:pt x="601" y="7679"/>
                    </a:lnTo>
                    <a:lnTo>
                      <a:pt x="613" y="7675"/>
                    </a:lnTo>
                    <a:lnTo>
                      <a:pt x="626" y="7670"/>
                    </a:lnTo>
                    <a:lnTo>
                      <a:pt x="638" y="7667"/>
                    </a:lnTo>
                    <a:lnTo>
                      <a:pt x="651" y="7665"/>
                    </a:lnTo>
                    <a:lnTo>
                      <a:pt x="664" y="7662"/>
                    </a:lnTo>
                    <a:lnTo>
                      <a:pt x="678" y="7660"/>
                    </a:lnTo>
                    <a:lnTo>
                      <a:pt x="691" y="7659"/>
                    </a:lnTo>
                    <a:lnTo>
                      <a:pt x="705" y="7659"/>
                    </a:lnTo>
                    <a:close/>
                    <a:moveTo>
                      <a:pt x="705" y="6477"/>
                    </a:moveTo>
                    <a:lnTo>
                      <a:pt x="6629" y="6477"/>
                    </a:lnTo>
                    <a:lnTo>
                      <a:pt x="6642" y="6477"/>
                    </a:lnTo>
                    <a:lnTo>
                      <a:pt x="6655" y="6478"/>
                    </a:lnTo>
                    <a:lnTo>
                      <a:pt x="6669" y="6480"/>
                    </a:lnTo>
                    <a:lnTo>
                      <a:pt x="6682" y="6482"/>
                    </a:lnTo>
                    <a:lnTo>
                      <a:pt x="6695" y="6484"/>
                    </a:lnTo>
                    <a:lnTo>
                      <a:pt x="6708" y="6488"/>
                    </a:lnTo>
                    <a:lnTo>
                      <a:pt x="6720" y="6492"/>
                    </a:lnTo>
                    <a:lnTo>
                      <a:pt x="6732" y="6497"/>
                    </a:lnTo>
                    <a:lnTo>
                      <a:pt x="6744" y="6501"/>
                    </a:lnTo>
                    <a:lnTo>
                      <a:pt x="6755" y="6506"/>
                    </a:lnTo>
                    <a:lnTo>
                      <a:pt x="6766" y="6513"/>
                    </a:lnTo>
                    <a:lnTo>
                      <a:pt x="6777" y="6519"/>
                    </a:lnTo>
                    <a:lnTo>
                      <a:pt x="6789" y="6526"/>
                    </a:lnTo>
                    <a:lnTo>
                      <a:pt x="6799" y="6533"/>
                    </a:lnTo>
                    <a:lnTo>
                      <a:pt x="6809" y="6541"/>
                    </a:lnTo>
                    <a:lnTo>
                      <a:pt x="6817" y="6550"/>
                    </a:lnTo>
                    <a:lnTo>
                      <a:pt x="6826" y="6559"/>
                    </a:lnTo>
                    <a:lnTo>
                      <a:pt x="6834" y="6568"/>
                    </a:lnTo>
                    <a:lnTo>
                      <a:pt x="6843" y="6576"/>
                    </a:lnTo>
                    <a:lnTo>
                      <a:pt x="6850" y="6586"/>
                    </a:lnTo>
                    <a:lnTo>
                      <a:pt x="6857" y="6596"/>
                    </a:lnTo>
                    <a:lnTo>
                      <a:pt x="6863" y="6606"/>
                    </a:lnTo>
                    <a:lnTo>
                      <a:pt x="6870" y="6617"/>
                    </a:lnTo>
                    <a:lnTo>
                      <a:pt x="6875" y="6629"/>
                    </a:lnTo>
                    <a:lnTo>
                      <a:pt x="6879" y="6640"/>
                    </a:lnTo>
                    <a:lnTo>
                      <a:pt x="6884" y="6651"/>
                    </a:lnTo>
                    <a:lnTo>
                      <a:pt x="6887" y="6663"/>
                    </a:lnTo>
                    <a:lnTo>
                      <a:pt x="6891" y="6675"/>
                    </a:lnTo>
                    <a:lnTo>
                      <a:pt x="6893" y="6687"/>
                    </a:lnTo>
                    <a:lnTo>
                      <a:pt x="6894" y="6700"/>
                    </a:lnTo>
                    <a:lnTo>
                      <a:pt x="6895" y="6712"/>
                    </a:lnTo>
                    <a:lnTo>
                      <a:pt x="6896" y="6725"/>
                    </a:lnTo>
                    <a:lnTo>
                      <a:pt x="6896" y="7312"/>
                    </a:lnTo>
                    <a:lnTo>
                      <a:pt x="6895" y="7324"/>
                    </a:lnTo>
                    <a:lnTo>
                      <a:pt x="6894" y="7336"/>
                    </a:lnTo>
                    <a:lnTo>
                      <a:pt x="6893" y="7350"/>
                    </a:lnTo>
                    <a:lnTo>
                      <a:pt x="6891" y="7362"/>
                    </a:lnTo>
                    <a:lnTo>
                      <a:pt x="6887" y="7373"/>
                    </a:lnTo>
                    <a:lnTo>
                      <a:pt x="6884" y="7385"/>
                    </a:lnTo>
                    <a:lnTo>
                      <a:pt x="6879" y="7396"/>
                    </a:lnTo>
                    <a:lnTo>
                      <a:pt x="6875" y="7407"/>
                    </a:lnTo>
                    <a:lnTo>
                      <a:pt x="6870" y="7418"/>
                    </a:lnTo>
                    <a:lnTo>
                      <a:pt x="6863" y="7429"/>
                    </a:lnTo>
                    <a:lnTo>
                      <a:pt x="6857" y="7439"/>
                    </a:lnTo>
                    <a:lnTo>
                      <a:pt x="6850" y="7449"/>
                    </a:lnTo>
                    <a:lnTo>
                      <a:pt x="6843" y="7459"/>
                    </a:lnTo>
                    <a:lnTo>
                      <a:pt x="6834" y="7469"/>
                    </a:lnTo>
                    <a:lnTo>
                      <a:pt x="6826" y="7478"/>
                    </a:lnTo>
                    <a:lnTo>
                      <a:pt x="6817" y="7486"/>
                    </a:lnTo>
                    <a:lnTo>
                      <a:pt x="6809" y="7495"/>
                    </a:lnTo>
                    <a:lnTo>
                      <a:pt x="6799" y="7503"/>
                    </a:lnTo>
                    <a:lnTo>
                      <a:pt x="6789" y="7510"/>
                    </a:lnTo>
                    <a:lnTo>
                      <a:pt x="6777" y="7517"/>
                    </a:lnTo>
                    <a:lnTo>
                      <a:pt x="6766" y="7524"/>
                    </a:lnTo>
                    <a:lnTo>
                      <a:pt x="6755" y="7529"/>
                    </a:lnTo>
                    <a:lnTo>
                      <a:pt x="6744" y="7535"/>
                    </a:lnTo>
                    <a:lnTo>
                      <a:pt x="6732" y="7539"/>
                    </a:lnTo>
                    <a:lnTo>
                      <a:pt x="6720" y="7544"/>
                    </a:lnTo>
                    <a:lnTo>
                      <a:pt x="6708" y="7548"/>
                    </a:lnTo>
                    <a:lnTo>
                      <a:pt x="6695" y="7552"/>
                    </a:lnTo>
                    <a:lnTo>
                      <a:pt x="6682" y="7554"/>
                    </a:lnTo>
                    <a:lnTo>
                      <a:pt x="6669" y="7556"/>
                    </a:lnTo>
                    <a:lnTo>
                      <a:pt x="6655" y="7558"/>
                    </a:lnTo>
                    <a:lnTo>
                      <a:pt x="6642" y="7559"/>
                    </a:lnTo>
                    <a:lnTo>
                      <a:pt x="6629" y="7559"/>
                    </a:lnTo>
                    <a:lnTo>
                      <a:pt x="705" y="7559"/>
                    </a:lnTo>
                    <a:lnTo>
                      <a:pt x="691" y="7559"/>
                    </a:lnTo>
                    <a:lnTo>
                      <a:pt x="678" y="7558"/>
                    </a:lnTo>
                    <a:lnTo>
                      <a:pt x="664" y="7556"/>
                    </a:lnTo>
                    <a:lnTo>
                      <a:pt x="651" y="7554"/>
                    </a:lnTo>
                    <a:lnTo>
                      <a:pt x="638" y="7552"/>
                    </a:lnTo>
                    <a:lnTo>
                      <a:pt x="626" y="7548"/>
                    </a:lnTo>
                    <a:lnTo>
                      <a:pt x="613" y="7544"/>
                    </a:lnTo>
                    <a:lnTo>
                      <a:pt x="601" y="7539"/>
                    </a:lnTo>
                    <a:lnTo>
                      <a:pt x="589" y="7535"/>
                    </a:lnTo>
                    <a:lnTo>
                      <a:pt x="578" y="7529"/>
                    </a:lnTo>
                    <a:lnTo>
                      <a:pt x="567" y="7524"/>
                    </a:lnTo>
                    <a:lnTo>
                      <a:pt x="556" y="7517"/>
                    </a:lnTo>
                    <a:lnTo>
                      <a:pt x="546" y="7510"/>
                    </a:lnTo>
                    <a:lnTo>
                      <a:pt x="536" y="7503"/>
                    </a:lnTo>
                    <a:lnTo>
                      <a:pt x="526" y="7495"/>
                    </a:lnTo>
                    <a:lnTo>
                      <a:pt x="516" y="7486"/>
                    </a:lnTo>
                    <a:lnTo>
                      <a:pt x="507" y="7478"/>
                    </a:lnTo>
                    <a:lnTo>
                      <a:pt x="499" y="7469"/>
                    </a:lnTo>
                    <a:lnTo>
                      <a:pt x="491" y="7459"/>
                    </a:lnTo>
                    <a:lnTo>
                      <a:pt x="484" y="7449"/>
                    </a:lnTo>
                    <a:lnTo>
                      <a:pt x="477" y="7439"/>
                    </a:lnTo>
                    <a:lnTo>
                      <a:pt x="470" y="7429"/>
                    </a:lnTo>
                    <a:lnTo>
                      <a:pt x="464" y="7418"/>
                    </a:lnTo>
                    <a:lnTo>
                      <a:pt x="459" y="7407"/>
                    </a:lnTo>
                    <a:lnTo>
                      <a:pt x="454" y="7396"/>
                    </a:lnTo>
                    <a:lnTo>
                      <a:pt x="450" y="7385"/>
                    </a:lnTo>
                    <a:lnTo>
                      <a:pt x="446" y="7373"/>
                    </a:lnTo>
                    <a:lnTo>
                      <a:pt x="444" y="7362"/>
                    </a:lnTo>
                    <a:lnTo>
                      <a:pt x="440" y="7350"/>
                    </a:lnTo>
                    <a:lnTo>
                      <a:pt x="439" y="7336"/>
                    </a:lnTo>
                    <a:lnTo>
                      <a:pt x="438" y="7324"/>
                    </a:lnTo>
                    <a:lnTo>
                      <a:pt x="438" y="7312"/>
                    </a:lnTo>
                    <a:lnTo>
                      <a:pt x="438" y="6725"/>
                    </a:lnTo>
                    <a:lnTo>
                      <a:pt x="438" y="6712"/>
                    </a:lnTo>
                    <a:lnTo>
                      <a:pt x="439" y="6700"/>
                    </a:lnTo>
                    <a:lnTo>
                      <a:pt x="440" y="6687"/>
                    </a:lnTo>
                    <a:lnTo>
                      <a:pt x="444" y="6675"/>
                    </a:lnTo>
                    <a:lnTo>
                      <a:pt x="446" y="6663"/>
                    </a:lnTo>
                    <a:lnTo>
                      <a:pt x="450" y="6651"/>
                    </a:lnTo>
                    <a:lnTo>
                      <a:pt x="454" y="6640"/>
                    </a:lnTo>
                    <a:lnTo>
                      <a:pt x="459" y="6629"/>
                    </a:lnTo>
                    <a:lnTo>
                      <a:pt x="464" y="6617"/>
                    </a:lnTo>
                    <a:lnTo>
                      <a:pt x="470" y="6606"/>
                    </a:lnTo>
                    <a:lnTo>
                      <a:pt x="477" y="6596"/>
                    </a:lnTo>
                    <a:lnTo>
                      <a:pt x="484" y="6586"/>
                    </a:lnTo>
                    <a:lnTo>
                      <a:pt x="491" y="6576"/>
                    </a:lnTo>
                    <a:lnTo>
                      <a:pt x="499" y="6568"/>
                    </a:lnTo>
                    <a:lnTo>
                      <a:pt x="507" y="6559"/>
                    </a:lnTo>
                    <a:lnTo>
                      <a:pt x="516" y="6550"/>
                    </a:lnTo>
                    <a:lnTo>
                      <a:pt x="526" y="6541"/>
                    </a:lnTo>
                    <a:lnTo>
                      <a:pt x="536" y="6533"/>
                    </a:lnTo>
                    <a:lnTo>
                      <a:pt x="546" y="6526"/>
                    </a:lnTo>
                    <a:lnTo>
                      <a:pt x="556" y="6519"/>
                    </a:lnTo>
                    <a:lnTo>
                      <a:pt x="567" y="6513"/>
                    </a:lnTo>
                    <a:lnTo>
                      <a:pt x="578" y="6506"/>
                    </a:lnTo>
                    <a:lnTo>
                      <a:pt x="589" y="6501"/>
                    </a:lnTo>
                    <a:lnTo>
                      <a:pt x="601" y="6497"/>
                    </a:lnTo>
                    <a:lnTo>
                      <a:pt x="613" y="6492"/>
                    </a:lnTo>
                    <a:lnTo>
                      <a:pt x="626" y="6488"/>
                    </a:lnTo>
                    <a:lnTo>
                      <a:pt x="638" y="6484"/>
                    </a:lnTo>
                    <a:lnTo>
                      <a:pt x="651" y="6482"/>
                    </a:lnTo>
                    <a:lnTo>
                      <a:pt x="664" y="6480"/>
                    </a:lnTo>
                    <a:lnTo>
                      <a:pt x="678" y="6478"/>
                    </a:lnTo>
                    <a:lnTo>
                      <a:pt x="691" y="6477"/>
                    </a:lnTo>
                    <a:lnTo>
                      <a:pt x="705" y="6477"/>
                    </a:lnTo>
                    <a:close/>
                    <a:moveTo>
                      <a:pt x="705" y="5294"/>
                    </a:moveTo>
                    <a:lnTo>
                      <a:pt x="6629" y="5294"/>
                    </a:lnTo>
                    <a:lnTo>
                      <a:pt x="6642" y="5295"/>
                    </a:lnTo>
                    <a:lnTo>
                      <a:pt x="6655" y="5295"/>
                    </a:lnTo>
                    <a:lnTo>
                      <a:pt x="6669" y="5297"/>
                    </a:lnTo>
                    <a:lnTo>
                      <a:pt x="6682" y="5299"/>
                    </a:lnTo>
                    <a:lnTo>
                      <a:pt x="6695" y="5302"/>
                    </a:lnTo>
                    <a:lnTo>
                      <a:pt x="6708" y="5305"/>
                    </a:lnTo>
                    <a:lnTo>
                      <a:pt x="6720" y="5309"/>
                    </a:lnTo>
                    <a:lnTo>
                      <a:pt x="6732" y="5314"/>
                    </a:lnTo>
                    <a:lnTo>
                      <a:pt x="6744" y="5318"/>
                    </a:lnTo>
                    <a:lnTo>
                      <a:pt x="6755" y="5324"/>
                    </a:lnTo>
                    <a:lnTo>
                      <a:pt x="6766" y="5331"/>
                    </a:lnTo>
                    <a:lnTo>
                      <a:pt x="6777" y="5337"/>
                    </a:lnTo>
                    <a:lnTo>
                      <a:pt x="6789" y="5344"/>
                    </a:lnTo>
                    <a:lnTo>
                      <a:pt x="6799" y="5351"/>
                    </a:lnTo>
                    <a:lnTo>
                      <a:pt x="6809" y="5358"/>
                    </a:lnTo>
                    <a:lnTo>
                      <a:pt x="6817" y="5367"/>
                    </a:lnTo>
                    <a:lnTo>
                      <a:pt x="6826" y="5376"/>
                    </a:lnTo>
                    <a:lnTo>
                      <a:pt x="6834" y="5385"/>
                    </a:lnTo>
                    <a:lnTo>
                      <a:pt x="6843" y="5394"/>
                    </a:lnTo>
                    <a:lnTo>
                      <a:pt x="6850" y="5404"/>
                    </a:lnTo>
                    <a:lnTo>
                      <a:pt x="6857" y="5414"/>
                    </a:lnTo>
                    <a:lnTo>
                      <a:pt x="6863" y="5424"/>
                    </a:lnTo>
                    <a:lnTo>
                      <a:pt x="6870" y="5435"/>
                    </a:lnTo>
                    <a:lnTo>
                      <a:pt x="6875" y="5446"/>
                    </a:lnTo>
                    <a:lnTo>
                      <a:pt x="6879" y="5457"/>
                    </a:lnTo>
                    <a:lnTo>
                      <a:pt x="6884" y="5468"/>
                    </a:lnTo>
                    <a:lnTo>
                      <a:pt x="6887" y="5480"/>
                    </a:lnTo>
                    <a:lnTo>
                      <a:pt x="6891" y="5493"/>
                    </a:lnTo>
                    <a:lnTo>
                      <a:pt x="6893" y="5505"/>
                    </a:lnTo>
                    <a:lnTo>
                      <a:pt x="6894" y="5517"/>
                    </a:lnTo>
                    <a:lnTo>
                      <a:pt x="6895" y="5529"/>
                    </a:lnTo>
                    <a:lnTo>
                      <a:pt x="6896" y="5542"/>
                    </a:lnTo>
                    <a:lnTo>
                      <a:pt x="6896" y="6129"/>
                    </a:lnTo>
                    <a:lnTo>
                      <a:pt x="6895" y="6142"/>
                    </a:lnTo>
                    <a:lnTo>
                      <a:pt x="6894" y="6155"/>
                    </a:lnTo>
                    <a:lnTo>
                      <a:pt x="6893" y="6167"/>
                    </a:lnTo>
                    <a:lnTo>
                      <a:pt x="6891" y="6179"/>
                    </a:lnTo>
                    <a:lnTo>
                      <a:pt x="6887" y="6190"/>
                    </a:lnTo>
                    <a:lnTo>
                      <a:pt x="6884" y="6203"/>
                    </a:lnTo>
                    <a:lnTo>
                      <a:pt x="6879" y="6214"/>
                    </a:lnTo>
                    <a:lnTo>
                      <a:pt x="6875" y="6226"/>
                    </a:lnTo>
                    <a:lnTo>
                      <a:pt x="6870" y="6236"/>
                    </a:lnTo>
                    <a:lnTo>
                      <a:pt x="6863" y="6247"/>
                    </a:lnTo>
                    <a:lnTo>
                      <a:pt x="6857" y="6257"/>
                    </a:lnTo>
                    <a:lnTo>
                      <a:pt x="6850" y="6267"/>
                    </a:lnTo>
                    <a:lnTo>
                      <a:pt x="6843" y="6277"/>
                    </a:lnTo>
                    <a:lnTo>
                      <a:pt x="6834" y="6287"/>
                    </a:lnTo>
                    <a:lnTo>
                      <a:pt x="6826" y="6296"/>
                    </a:lnTo>
                    <a:lnTo>
                      <a:pt x="6817" y="6305"/>
                    </a:lnTo>
                    <a:lnTo>
                      <a:pt x="6809" y="6312"/>
                    </a:lnTo>
                    <a:lnTo>
                      <a:pt x="6799" y="6320"/>
                    </a:lnTo>
                    <a:lnTo>
                      <a:pt x="6789" y="6328"/>
                    </a:lnTo>
                    <a:lnTo>
                      <a:pt x="6777" y="6335"/>
                    </a:lnTo>
                    <a:lnTo>
                      <a:pt x="6766" y="6341"/>
                    </a:lnTo>
                    <a:lnTo>
                      <a:pt x="6755" y="6347"/>
                    </a:lnTo>
                    <a:lnTo>
                      <a:pt x="6744" y="6352"/>
                    </a:lnTo>
                    <a:lnTo>
                      <a:pt x="6732" y="6358"/>
                    </a:lnTo>
                    <a:lnTo>
                      <a:pt x="6720" y="6362"/>
                    </a:lnTo>
                    <a:lnTo>
                      <a:pt x="6708" y="6366"/>
                    </a:lnTo>
                    <a:lnTo>
                      <a:pt x="6695" y="6369"/>
                    </a:lnTo>
                    <a:lnTo>
                      <a:pt x="6682" y="6372"/>
                    </a:lnTo>
                    <a:lnTo>
                      <a:pt x="6669" y="6374"/>
                    </a:lnTo>
                    <a:lnTo>
                      <a:pt x="6655" y="6376"/>
                    </a:lnTo>
                    <a:lnTo>
                      <a:pt x="6642" y="6377"/>
                    </a:lnTo>
                    <a:lnTo>
                      <a:pt x="6629" y="6377"/>
                    </a:lnTo>
                    <a:lnTo>
                      <a:pt x="705" y="6377"/>
                    </a:lnTo>
                    <a:lnTo>
                      <a:pt x="691" y="6377"/>
                    </a:lnTo>
                    <a:lnTo>
                      <a:pt x="678" y="6376"/>
                    </a:lnTo>
                    <a:lnTo>
                      <a:pt x="664" y="6374"/>
                    </a:lnTo>
                    <a:lnTo>
                      <a:pt x="651" y="6372"/>
                    </a:lnTo>
                    <a:lnTo>
                      <a:pt x="638" y="6369"/>
                    </a:lnTo>
                    <a:lnTo>
                      <a:pt x="626" y="6366"/>
                    </a:lnTo>
                    <a:lnTo>
                      <a:pt x="613" y="6362"/>
                    </a:lnTo>
                    <a:lnTo>
                      <a:pt x="601" y="6358"/>
                    </a:lnTo>
                    <a:lnTo>
                      <a:pt x="589" y="6352"/>
                    </a:lnTo>
                    <a:lnTo>
                      <a:pt x="578" y="6347"/>
                    </a:lnTo>
                    <a:lnTo>
                      <a:pt x="567" y="6341"/>
                    </a:lnTo>
                    <a:lnTo>
                      <a:pt x="556" y="6335"/>
                    </a:lnTo>
                    <a:lnTo>
                      <a:pt x="546" y="6328"/>
                    </a:lnTo>
                    <a:lnTo>
                      <a:pt x="536" y="6320"/>
                    </a:lnTo>
                    <a:lnTo>
                      <a:pt x="526" y="6312"/>
                    </a:lnTo>
                    <a:lnTo>
                      <a:pt x="516" y="6305"/>
                    </a:lnTo>
                    <a:lnTo>
                      <a:pt x="507" y="6296"/>
                    </a:lnTo>
                    <a:lnTo>
                      <a:pt x="499" y="6287"/>
                    </a:lnTo>
                    <a:lnTo>
                      <a:pt x="491" y="6277"/>
                    </a:lnTo>
                    <a:lnTo>
                      <a:pt x="484" y="6267"/>
                    </a:lnTo>
                    <a:lnTo>
                      <a:pt x="477" y="6257"/>
                    </a:lnTo>
                    <a:lnTo>
                      <a:pt x="470" y="6247"/>
                    </a:lnTo>
                    <a:lnTo>
                      <a:pt x="464" y="6236"/>
                    </a:lnTo>
                    <a:lnTo>
                      <a:pt x="459" y="6226"/>
                    </a:lnTo>
                    <a:lnTo>
                      <a:pt x="454" y="6214"/>
                    </a:lnTo>
                    <a:lnTo>
                      <a:pt x="450" y="6203"/>
                    </a:lnTo>
                    <a:lnTo>
                      <a:pt x="446" y="6190"/>
                    </a:lnTo>
                    <a:lnTo>
                      <a:pt x="444" y="6179"/>
                    </a:lnTo>
                    <a:lnTo>
                      <a:pt x="440" y="6167"/>
                    </a:lnTo>
                    <a:lnTo>
                      <a:pt x="439" y="6155"/>
                    </a:lnTo>
                    <a:lnTo>
                      <a:pt x="438" y="6142"/>
                    </a:lnTo>
                    <a:lnTo>
                      <a:pt x="438" y="6129"/>
                    </a:lnTo>
                    <a:lnTo>
                      <a:pt x="438" y="5542"/>
                    </a:lnTo>
                    <a:lnTo>
                      <a:pt x="438" y="5529"/>
                    </a:lnTo>
                    <a:lnTo>
                      <a:pt x="439" y="5517"/>
                    </a:lnTo>
                    <a:lnTo>
                      <a:pt x="440" y="5505"/>
                    </a:lnTo>
                    <a:lnTo>
                      <a:pt x="444" y="5493"/>
                    </a:lnTo>
                    <a:lnTo>
                      <a:pt x="446" y="5480"/>
                    </a:lnTo>
                    <a:lnTo>
                      <a:pt x="450" y="5468"/>
                    </a:lnTo>
                    <a:lnTo>
                      <a:pt x="454" y="5457"/>
                    </a:lnTo>
                    <a:lnTo>
                      <a:pt x="459" y="5446"/>
                    </a:lnTo>
                    <a:lnTo>
                      <a:pt x="464" y="5435"/>
                    </a:lnTo>
                    <a:lnTo>
                      <a:pt x="470" y="5424"/>
                    </a:lnTo>
                    <a:lnTo>
                      <a:pt x="477" y="5414"/>
                    </a:lnTo>
                    <a:lnTo>
                      <a:pt x="484" y="5404"/>
                    </a:lnTo>
                    <a:lnTo>
                      <a:pt x="491" y="5394"/>
                    </a:lnTo>
                    <a:lnTo>
                      <a:pt x="499" y="5385"/>
                    </a:lnTo>
                    <a:lnTo>
                      <a:pt x="507" y="5376"/>
                    </a:lnTo>
                    <a:lnTo>
                      <a:pt x="516" y="5367"/>
                    </a:lnTo>
                    <a:lnTo>
                      <a:pt x="526" y="5358"/>
                    </a:lnTo>
                    <a:lnTo>
                      <a:pt x="536" y="5351"/>
                    </a:lnTo>
                    <a:lnTo>
                      <a:pt x="546" y="5344"/>
                    </a:lnTo>
                    <a:lnTo>
                      <a:pt x="556" y="5337"/>
                    </a:lnTo>
                    <a:lnTo>
                      <a:pt x="567" y="5331"/>
                    </a:lnTo>
                    <a:lnTo>
                      <a:pt x="578" y="5324"/>
                    </a:lnTo>
                    <a:lnTo>
                      <a:pt x="589" y="5318"/>
                    </a:lnTo>
                    <a:lnTo>
                      <a:pt x="601" y="5314"/>
                    </a:lnTo>
                    <a:lnTo>
                      <a:pt x="613" y="5309"/>
                    </a:lnTo>
                    <a:lnTo>
                      <a:pt x="626" y="5305"/>
                    </a:lnTo>
                    <a:lnTo>
                      <a:pt x="638" y="5302"/>
                    </a:lnTo>
                    <a:lnTo>
                      <a:pt x="651" y="5299"/>
                    </a:lnTo>
                    <a:lnTo>
                      <a:pt x="664" y="5297"/>
                    </a:lnTo>
                    <a:lnTo>
                      <a:pt x="678" y="5295"/>
                    </a:lnTo>
                    <a:lnTo>
                      <a:pt x="691" y="5295"/>
                    </a:lnTo>
                    <a:lnTo>
                      <a:pt x="705" y="5294"/>
                    </a:lnTo>
                    <a:close/>
                    <a:moveTo>
                      <a:pt x="705" y="4111"/>
                    </a:moveTo>
                    <a:lnTo>
                      <a:pt x="6629" y="4111"/>
                    </a:lnTo>
                    <a:lnTo>
                      <a:pt x="6642" y="4112"/>
                    </a:lnTo>
                    <a:lnTo>
                      <a:pt x="6655" y="4112"/>
                    </a:lnTo>
                    <a:lnTo>
                      <a:pt x="6669" y="4115"/>
                    </a:lnTo>
                    <a:lnTo>
                      <a:pt x="6682" y="4117"/>
                    </a:lnTo>
                    <a:lnTo>
                      <a:pt x="6695" y="4119"/>
                    </a:lnTo>
                    <a:lnTo>
                      <a:pt x="6708" y="4122"/>
                    </a:lnTo>
                    <a:lnTo>
                      <a:pt x="6720" y="4127"/>
                    </a:lnTo>
                    <a:lnTo>
                      <a:pt x="6732" y="4131"/>
                    </a:lnTo>
                    <a:lnTo>
                      <a:pt x="6744" y="4136"/>
                    </a:lnTo>
                    <a:lnTo>
                      <a:pt x="6755" y="4141"/>
                    </a:lnTo>
                    <a:lnTo>
                      <a:pt x="6766" y="4148"/>
                    </a:lnTo>
                    <a:lnTo>
                      <a:pt x="6777" y="4155"/>
                    </a:lnTo>
                    <a:lnTo>
                      <a:pt x="6789" y="4161"/>
                    </a:lnTo>
                    <a:lnTo>
                      <a:pt x="6799" y="4169"/>
                    </a:lnTo>
                    <a:lnTo>
                      <a:pt x="6809" y="4177"/>
                    </a:lnTo>
                    <a:lnTo>
                      <a:pt x="6817" y="4185"/>
                    </a:lnTo>
                    <a:lnTo>
                      <a:pt x="6826" y="4193"/>
                    </a:lnTo>
                    <a:lnTo>
                      <a:pt x="6834" y="4202"/>
                    </a:lnTo>
                    <a:lnTo>
                      <a:pt x="6843" y="4211"/>
                    </a:lnTo>
                    <a:lnTo>
                      <a:pt x="6850" y="4221"/>
                    </a:lnTo>
                    <a:lnTo>
                      <a:pt x="6857" y="4231"/>
                    </a:lnTo>
                    <a:lnTo>
                      <a:pt x="6863" y="4241"/>
                    </a:lnTo>
                    <a:lnTo>
                      <a:pt x="6870" y="4252"/>
                    </a:lnTo>
                    <a:lnTo>
                      <a:pt x="6875" y="4263"/>
                    </a:lnTo>
                    <a:lnTo>
                      <a:pt x="6879" y="4274"/>
                    </a:lnTo>
                    <a:lnTo>
                      <a:pt x="6884" y="4287"/>
                    </a:lnTo>
                    <a:lnTo>
                      <a:pt x="6887" y="4298"/>
                    </a:lnTo>
                    <a:lnTo>
                      <a:pt x="6891" y="4310"/>
                    </a:lnTo>
                    <a:lnTo>
                      <a:pt x="6893" y="4322"/>
                    </a:lnTo>
                    <a:lnTo>
                      <a:pt x="6894" y="4334"/>
                    </a:lnTo>
                    <a:lnTo>
                      <a:pt x="6895" y="4347"/>
                    </a:lnTo>
                    <a:lnTo>
                      <a:pt x="6896" y="4360"/>
                    </a:lnTo>
                    <a:lnTo>
                      <a:pt x="6896" y="4947"/>
                    </a:lnTo>
                    <a:lnTo>
                      <a:pt x="6895" y="4959"/>
                    </a:lnTo>
                    <a:lnTo>
                      <a:pt x="6894" y="4972"/>
                    </a:lnTo>
                    <a:lnTo>
                      <a:pt x="6893" y="4984"/>
                    </a:lnTo>
                    <a:lnTo>
                      <a:pt x="6891" y="4997"/>
                    </a:lnTo>
                    <a:lnTo>
                      <a:pt x="6887" y="5009"/>
                    </a:lnTo>
                    <a:lnTo>
                      <a:pt x="6884" y="5020"/>
                    </a:lnTo>
                    <a:lnTo>
                      <a:pt x="6879" y="5031"/>
                    </a:lnTo>
                    <a:lnTo>
                      <a:pt x="6875" y="5043"/>
                    </a:lnTo>
                    <a:lnTo>
                      <a:pt x="6870" y="5054"/>
                    </a:lnTo>
                    <a:lnTo>
                      <a:pt x="6863" y="5064"/>
                    </a:lnTo>
                    <a:lnTo>
                      <a:pt x="6857" y="5074"/>
                    </a:lnTo>
                    <a:lnTo>
                      <a:pt x="6850" y="5085"/>
                    </a:lnTo>
                    <a:lnTo>
                      <a:pt x="6843" y="5094"/>
                    </a:lnTo>
                    <a:lnTo>
                      <a:pt x="6834" y="5104"/>
                    </a:lnTo>
                    <a:lnTo>
                      <a:pt x="6826" y="5113"/>
                    </a:lnTo>
                    <a:lnTo>
                      <a:pt x="6817" y="5122"/>
                    </a:lnTo>
                    <a:lnTo>
                      <a:pt x="6809" y="5130"/>
                    </a:lnTo>
                    <a:lnTo>
                      <a:pt x="6799" y="5138"/>
                    </a:lnTo>
                    <a:lnTo>
                      <a:pt x="6789" y="5145"/>
                    </a:lnTo>
                    <a:lnTo>
                      <a:pt x="6777" y="5152"/>
                    </a:lnTo>
                    <a:lnTo>
                      <a:pt x="6766" y="5159"/>
                    </a:lnTo>
                    <a:lnTo>
                      <a:pt x="6755" y="5164"/>
                    </a:lnTo>
                    <a:lnTo>
                      <a:pt x="6744" y="5170"/>
                    </a:lnTo>
                    <a:lnTo>
                      <a:pt x="6732" y="5175"/>
                    </a:lnTo>
                    <a:lnTo>
                      <a:pt x="6720" y="5180"/>
                    </a:lnTo>
                    <a:lnTo>
                      <a:pt x="6708" y="5183"/>
                    </a:lnTo>
                    <a:lnTo>
                      <a:pt x="6695" y="5186"/>
                    </a:lnTo>
                    <a:lnTo>
                      <a:pt x="6682" y="5190"/>
                    </a:lnTo>
                    <a:lnTo>
                      <a:pt x="6669" y="5192"/>
                    </a:lnTo>
                    <a:lnTo>
                      <a:pt x="6655" y="5193"/>
                    </a:lnTo>
                    <a:lnTo>
                      <a:pt x="6642" y="5194"/>
                    </a:lnTo>
                    <a:lnTo>
                      <a:pt x="6629" y="5194"/>
                    </a:lnTo>
                    <a:lnTo>
                      <a:pt x="705" y="5194"/>
                    </a:lnTo>
                    <a:lnTo>
                      <a:pt x="691" y="5194"/>
                    </a:lnTo>
                    <a:lnTo>
                      <a:pt x="678" y="5193"/>
                    </a:lnTo>
                    <a:lnTo>
                      <a:pt x="664" y="5192"/>
                    </a:lnTo>
                    <a:lnTo>
                      <a:pt x="651" y="5190"/>
                    </a:lnTo>
                    <a:lnTo>
                      <a:pt x="638" y="5186"/>
                    </a:lnTo>
                    <a:lnTo>
                      <a:pt x="626" y="5183"/>
                    </a:lnTo>
                    <a:lnTo>
                      <a:pt x="613" y="5180"/>
                    </a:lnTo>
                    <a:lnTo>
                      <a:pt x="601" y="5175"/>
                    </a:lnTo>
                    <a:lnTo>
                      <a:pt x="589" y="5170"/>
                    </a:lnTo>
                    <a:lnTo>
                      <a:pt x="578" y="5164"/>
                    </a:lnTo>
                    <a:lnTo>
                      <a:pt x="567" y="5159"/>
                    </a:lnTo>
                    <a:lnTo>
                      <a:pt x="556" y="5152"/>
                    </a:lnTo>
                    <a:lnTo>
                      <a:pt x="546" y="5145"/>
                    </a:lnTo>
                    <a:lnTo>
                      <a:pt x="536" y="5138"/>
                    </a:lnTo>
                    <a:lnTo>
                      <a:pt x="526" y="5130"/>
                    </a:lnTo>
                    <a:lnTo>
                      <a:pt x="516" y="5122"/>
                    </a:lnTo>
                    <a:lnTo>
                      <a:pt x="507" y="5113"/>
                    </a:lnTo>
                    <a:lnTo>
                      <a:pt x="499" y="5104"/>
                    </a:lnTo>
                    <a:lnTo>
                      <a:pt x="491" y="5094"/>
                    </a:lnTo>
                    <a:lnTo>
                      <a:pt x="484" y="5085"/>
                    </a:lnTo>
                    <a:lnTo>
                      <a:pt x="477" y="5074"/>
                    </a:lnTo>
                    <a:lnTo>
                      <a:pt x="470" y="5064"/>
                    </a:lnTo>
                    <a:lnTo>
                      <a:pt x="464" y="5054"/>
                    </a:lnTo>
                    <a:lnTo>
                      <a:pt x="459" y="5043"/>
                    </a:lnTo>
                    <a:lnTo>
                      <a:pt x="454" y="5031"/>
                    </a:lnTo>
                    <a:lnTo>
                      <a:pt x="450" y="5020"/>
                    </a:lnTo>
                    <a:lnTo>
                      <a:pt x="446" y="5009"/>
                    </a:lnTo>
                    <a:lnTo>
                      <a:pt x="444" y="4997"/>
                    </a:lnTo>
                    <a:lnTo>
                      <a:pt x="440" y="4984"/>
                    </a:lnTo>
                    <a:lnTo>
                      <a:pt x="439" y="4972"/>
                    </a:lnTo>
                    <a:lnTo>
                      <a:pt x="438" y="4959"/>
                    </a:lnTo>
                    <a:lnTo>
                      <a:pt x="438" y="4947"/>
                    </a:lnTo>
                    <a:lnTo>
                      <a:pt x="438" y="4360"/>
                    </a:lnTo>
                    <a:lnTo>
                      <a:pt x="438" y="4347"/>
                    </a:lnTo>
                    <a:lnTo>
                      <a:pt x="439" y="4334"/>
                    </a:lnTo>
                    <a:lnTo>
                      <a:pt x="440" y="4322"/>
                    </a:lnTo>
                    <a:lnTo>
                      <a:pt x="444" y="4310"/>
                    </a:lnTo>
                    <a:lnTo>
                      <a:pt x="446" y="4298"/>
                    </a:lnTo>
                    <a:lnTo>
                      <a:pt x="450" y="4287"/>
                    </a:lnTo>
                    <a:lnTo>
                      <a:pt x="454" y="4274"/>
                    </a:lnTo>
                    <a:lnTo>
                      <a:pt x="459" y="4263"/>
                    </a:lnTo>
                    <a:lnTo>
                      <a:pt x="464" y="4252"/>
                    </a:lnTo>
                    <a:lnTo>
                      <a:pt x="470" y="4241"/>
                    </a:lnTo>
                    <a:lnTo>
                      <a:pt x="477" y="4231"/>
                    </a:lnTo>
                    <a:lnTo>
                      <a:pt x="484" y="4221"/>
                    </a:lnTo>
                    <a:lnTo>
                      <a:pt x="491" y="4211"/>
                    </a:lnTo>
                    <a:lnTo>
                      <a:pt x="499" y="4202"/>
                    </a:lnTo>
                    <a:lnTo>
                      <a:pt x="507" y="4193"/>
                    </a:lnTo>
                    <a:lnTo>
                      <a:pt x="516" y="4185"/>
                    </a:lnTo>
                    <a:lnTo>
                      <a:pt x="526" y="4177"/>
                    </a:lnTo>
                    <a:lnTo>
                      <a:pt x="536" y="4169"/>
                    </a:lnTo>
                    <a:lnTo>
                      <a:pt x="546" y="4161"/>
                    </a:lnTo>
                    <a:lnTo>
                      <a:pt x="556" y="4155"/>
                    </a:lnTo>
                    <a:lnTo>
                      <a:pt x="567" y="4148"/>
                    </a:lnTo>
                    <a:lnTo>
                      <a:pt x="578" y="4141"/>
                    </a:lnTo>
                    <a:lnTo>
                      <a:pt x="589" y="4136"/>
                    </a:lnTo>
                    <a:lnTo>
                      <a:pt x="601" y="4131"/>
                    </a:lnTo>
                    <a:lnTo>
                      <a:pt x="613" y="4127"/>
                    </a:lnTo>
                    <a:lnTo>
                      <a:pt x="626" y="4122"/>
                    </a:lnTo>
                    <a:lnTo>
                      <a:pt x="638" y="4119"/>
                    </a:lnTo>
                    <a:lnTo>
                      <a:pt x="651" y="4117"/>
                    </a:lnTo>
                    <a:lnTo>
                      <a:pt x="664" y="4115"/>
                    </a:lnTo>
                    <a:lnTo>
                      <a:pt x="678" y="4112"/>
                    </a:lnTo>
                    <a:lnTo>
                      <a:pt x="691" y="4112"/>
                    </a:lnTo>
                    <a:lnTo>
                      <a:pt x="705" y="4111"/>
                    </a:lnTo>
                    <a:close/>
                    <a:moveTo>
                      <a:pt x="3677" y="13159"/>
                    </a:moveTo>
                    <a:lnTo>
                      <a:pt x="3706" y="13159"/>
                    </a:lnTo>
                    <a:lnTo>
                      <a:pt x="3735" y="13162"/>
                    </a:lnTo>
                    <a:lnTo>
                      <a:pt x="3763" y="13165"/>
                    </a:lnTo>
                    <a:lnTo>
                      <a:pt x="3789" y="13171"/>
                    </a:lnTo>
                    <a:lnTo>
                      <a:pt x="3816" y="13176"/>
                    </a:lnTo>
                    <a:lnTo>
                      <a:pt x="3842" y="13184"/>
                    </a:lnTo>
                    <a:lnTo>
                      <a:pt x="3868" y="13193"/>
                    </a:lnTo>
                    <a:lnTo>
                      <a:pt x="3893" y="13203"/>
                    </a:lnTo>
                    <a:lnTo>
                      <a:pt x="3918" y="13214"/>
                    </a:lnTo>
                    <a:lnTo>
                      <a:pt x="3942" y="13226"/>
                    </a:lnTo>
                    <a:lnTo>
                      <a:pt x="3965" y="13239"/>
                    </a:lnTo>
                    <a:lnTo>
                      <a:pt x="3988" y="13254"/>
                    </a:lnTo>
                    <a:lnTo>
                      <a:pt x="4010" y="13269"/>
                    </a:lnTo>
                    <a:lnTo>
                      <a:pt x="4031" y="13286"/>
                    </a:lnTo>
                    <a:lnTo>
                      <a:pt x="4051" y="13304"/>
                    </a:lnTo>
                    <a:lnTo>
                      <a:pt x="4070" y="13322"/>
                    </a:lnTo>
                    <a:lnTo>
                      <a:pt x="4089" y="13341"/>
                    </a:lnTo>
                    <a:lnTo>
                      <a:pt x="4106" y="13361"/>
                    </a:lnTo>
                    <a:lnTo>
                      <a:pt x="4123" y="13382"/>
                    </a:lnTo>
                    <a:lnTo>
                      <a:pt x="4138" y="13405"/>
                    </a:lnTo>
                    <a:lnTo>
                      <a:pt x="4153" y="13427"/>
                    </a:lnTo>
                    <a:lnTo>
                      <a:pt x="4166" y="13450"/>
                    </a:lnTo>
                    <a:lnTo>
                      <a:pt x="4178" y="13474"/>
                    </a:lnTo>
                    <a:lnTo>
                      <a:pt x="4189" y="13499"/>
                    </a:lnTo>
                    <a:lnTo>
                      <a:pt x="4199" y="13524"/>
                    </a:lnTo>
                    <a:lnTo>
                      <a:pt x="4208" y="13550"/>
                    </a:lnTo>
                    <a:lnTo>
                      <a:pt x="4216" y="13577"/>
                    </a:lnTo>
                    <a:lnTo>
                      <a:pt x="4222" y="13603"/>
                    </a:lnTo>
                    <a:lnTo>
                      <a:pt x="4227" y="13630"/>
                    </a:lnTo>
                    <a:lnTo>
                      <a:pt x="4230" y="13658"/>
                    </a:lnTo>
                    <a:lnTo>
                      <a:pt x="4233" y="13686"/>
                    </a:lnTo>
                    <a:lnTo>
                      <a:pt x="4233" y="13715"/>
                    </a:lnTo>
                    <a:lnTo>
                      <a:pt x="4233" y="13743"/>
                    </a:lnTo>
                    <a:lnTo>
                      <a:pt x="4230" y="13772"/>
                    </a:lnTo>
                    <a:lnTo>
                      <a:pt x="4227" y="13800"/>
                    </a:lnTo>
                    <a:lnTo>
                      <a:pt x="4222" y="13826"/>
                    </a:lnTo>
                    <a:lnTo>
                      <a:pt x="4216" y="13854"/>
                    </a:lnTo>
                    <a:lnTo>
                      <a:pt x="4208" y="13879"/>
                    </a:lnTo>
                    <a:lnTo>
                      <a:pt x="4199" y="13905"/>
                    </a:lnTo>
                    <a:lnTo>
                      <a:pt x="4189" y="13930"/>
                    </a:lnTo>
                    <a:lnTo>
                      <a:pt x="4178" y="13955"/>
                    </a:lnTo>
                    <a:lnTo>
                      <a:pt x="4166" y="13979"/>
                    </a:lnTo>
                    <a:lnTo>
                      <a:pt x="4153" y="14003"/>
                    </a:lnTo>
                    <a:lnTo>
                      <a:pt x="4138" y="14025"/>
                    </a:lnTo>
                    <a:lnTo>
                      <a:pt x="4123" y="14047"/>
                    </a:lnTo>
                    <a:lnTo>
                      <a:pt x="4106" y="14068"/>
                    </a:lnTo>
                    <a:lnTo>
                      <a:pt x="4089" y="14088"/>
                    </a:lnTo>
                    <a:lnTo>
                      <a:pt x="4070" y="14107"/>
                    </a:lnTo>
                    <a:lnTo>
                      <a:pt x="4051" y="14126"/>
                    </a:lnTo>
                    <a:lnTo>
                      <a:pt x="4031" y="14143"/>
                    </a:lnTo>
                    <a:lnTo>
                      <a:pt x="4010" y="14160"/>
                    </a:lnTo>
                    <a:lnTo>
                      <a:pt x="3988" y="14176"/>
                    </a:lnTo>
                    <a:lnTo>
                      <a:pt x="3965" y="14190"/>
                    </a:lnTo>
                    <a:lnTo>
                      <a:pt x="3942" y="14203"/>
                    </a:lnTo>
                    <a:lnTo>
                      <a:pt x="3918" y="14216"/>
                    </a:lnTo>
                    <a:lnTo>
                      <a:pt x="3893" y="14227"/>
                    </a:lnTo>
                    <a:lnTo>
                      <a:pt x="3868" y="14237"/>
                    </a:lnTo>
                    <a:lnTo>
                      <a:pt x="3842" y="14245"/>
                    </a:lnTo>
                    <a:lnTo>
                      <a:pt x="3816" y="14253"/>
                    </a:lnTo>
                    <a:lnTo>
                      <a:pt x="3789" y="14259"/>
                    </a:lnTo>
                    <a:lnTo>
                      <a:pt x="3763" y="14264"/>
                    </a:lnTo>
                    <a:lnTo>
                      <a:pt x="3735" y="14268"/>
                    </a:lnTo>
                    <a:lnTo>
                      <a:pt x="3706" y="14270"/>
                    </a:lnTo>
                    <a:lnTo>
                      <a:pt x="3677" y="14270"/>
                    </a:lnTo>
                    <a:lnTo>
                      <a:pt x="3649" y="14270"/>
                    </a:lnTo>
                    <a:lnTo>
                      <a:pt x="3621" y="14268"/>
                    </a:lnTo>
                    <a:lnTo>
                      <a:pt x="3593" y="14264"/>
                    </a:lnTo>
                    <a:lnTo>
                      <a:pt x="3566" y="14259"/>
                    </a:lnTo>
                    <a:lnTo>
                      <a:pt x="3539" y="14253"/>
                    </a:lnTo>
                    <a:lnTo>
                      <a:pt x="3513" y="14245"/>
                    </a:lnTo>
                    <a:lnTo>
                      <a:pt x="3488" y="14237"/>
                    </a:lnTo>
                    <a:lnTo>
                      <a:pt x="3462" y="14227"/>
                    </a:lnTo>
                    <a:lnTo>
                      <a:pt x="3438" y="14216"/>
                    </a:lnTo>
                    <a:lnTo>
                      <a:pt x="3413" y="14203"/>
                    </a:lnTo>
                    <a:lnTo>
                      <a:pt x="3390" y="14190"/>
                    </a:lnTo>
                    <a:lnTo>
                      <a:pt x="3368" y="14176"/>
                    </a:lnTo>
                    <a:lnTo>
                      <a:pt x="3346" y="14160"/>
                    </a:lnTo>
                    <a:lnTo>
                      <a:pt x="3325" y="14143"/>
                    </a:lnTo>
                    <a:lnTo>
                      <a:pt x="3305" y="14126"/>
                    </a:lnTo>
                    <a:lnTo>
                      <a:pt x="3286" y="14107"/>
                    </a:lnTo>
                    <a:lnTo>
                      <a:pt x="3267" y="14088"/>
                    </a:lnTo>
                    <a:lnTo>
                      <a:pt x="3249" y="14068"/>
                    </a:lnTo>
                    <a:lnTo>
                      <a:pt x="3233" y="14047"/>
                    </a:lnTo>
                    <a:lnTo>
                      <a:pt x="3217" y="14025"/>
                    </a:lnTo>
                    <a:lnTo>
                      <a:pt x="3203" y="14003"/>
                    </a:lnTo>
                    <a:lnTo>
                      <a:pt x="3189" y="13979"/>
                    </a:lnTo>
                    <a:lnTo>
                      <a:pt x="3177" y="13955"/>
                    </a:lnTo>
                    <a:lnTo>
                      <a:pt x="3166" y="13930"/>
                    </a:lnTo>
                    <a:lnTo>
                      <a:pt x="3156" y="13905"/>
                    </a:lnTo>
                    <a:lnTo>
                      <a:pt x="3147" y="13879"/>
                    </a:lnTo>
                    <a:lnTo>
                      <a:pt x="3139" y="13854"/>
                    </a:lnTo>
                    <a:lnTo>
                      <a:pt x="3134" y="13826"/>
                    </a:lnTo>
                    <a:lnTo>
                      <a:pt x="3128" y="13800"/>
                    </a:lnTo>
                    <a:lnTo>
                      <a:pt x="3125" y="13772"/>
                    </a:lnTo>
                    <a:lnTo>
                      <a:pt x="3123" y="13743"/>
                    </a:lnTo>
                    <a:lnTo>
                      <a:pt x="3123" y="13715"/>
                    </a:lnTo>
                    <a:lnTo>
                      <a:pt x="3123" y="13686"/>
                    </a:lnTo>
                    <a:lnTo>
                      <a:pt x="3125" y="13658"/>
                    </a:lnTo>
                    <a:lnTo>
                      <a:pt x="3128" y="13630"/>
                    </a:lnTo>
                    <a:lnTo>
                      <a:pt x="3134" y="13603"/>
                    </a:lnTo>
                    <a:lnTo>
                      <a:pt x="3139" y="13577"/>
                    </a:lnTo>
                    <a:lnTo>
                      <a:pt x="3147" y="13550"/>
                    </a:lnTo>
                    <a:lnTo>
                      <a:pt x="3156" y="13524"/>
                    </a:lnTo>
                    <a:lnTo>
                      <a:pt x="3166" y="13499"/>
                    </a:lnTo>
                    <a:lnTo>
                      <a:pt x="3177" y="13474"/>
                    </a:lnTo>
                    <a:lnTo>
                      <a:pt x="3189" y="13450"/>
                    </a:lnTo>
                    <a:lnTo>
                      <a:pt x="3203" y="13427"/>
                    </a:lnTo>
                    <a:lnTo>
                      <a:pt x="3217" y="13405"/>
                    </a:lnTo>
                    <a:lnTo>
                      <a:pt x="3233" y="13382"/>
                    </a:lnTo>
                    <a:lnTo>
                      <a:pt x="3249" y="13361"/>
                    </a:lnTo>
                    <a:lnTo>
                      <a:pt x="3267" y="13341"/>
                    </a:lnTo>
                    <a:lnTo>
                      <a:pt x="3286" y="13322"/>
                    </a:lnTo>
                    <a:lnTo>
                      <a:pt x="3305" y="13304"/>
                    </a:lnTo>
                    <a:lnTo>
                      <a:pt x="3325" y="13286"/>
                    </a:lnTo>
                    <a:lnTo>
                      <a:pt x="3346" y="13269"/>
                    </a:lnTo>
                    <a:lnTo>
                      <a:pt x="3368" y="13254"/>
                    </a:lnTo>
                    <a:lnTo>
                      <a:pt x="3390" y="13239"/>
                    </a:lnTo>
                    <a:lnTo>
                      <a:pt x="3413" y="13226"/>
                    </a:lnTo>
                    <a:lnTo>
                      <a:pt x="3438" y="13214"/>
                    </a:lnTo>
                    <a:lnTo>
                      <a:pt x="3462" y="13203"/>
                    </a:lnTo>
                    <a:lnTo>
                      <a:pt x="3488" y="13193"/>
                    </a:lnTo>
                    <a:lnTo>
                      <a:pt x="3513" y="13184"/>
                    </a:lnTo>
                    <a:lnTo>
                      <a:pt x="3539" y="13176"/>
                    </a:lnTo>
                    <a:lnTo>
                      <a:pt x="3566" y="13171"/>
                    </a:lnTo>
                    <a:lnTo>
                      <a:pt x="3593" y="13165"/>
                    </a:lnTo>
                    <a:lnTo>
                      <a:pt x="3621" y="13162"/>
                    </a:lnTo>
                    <a:lnTo>
                      <a:pt x="3649" y="13159"/>
                    </a:lnTo>
                    <a:lnTo>
                      <a:pt x="3677" y="13159"/>
                    </a:lnTo>
                    <a:close/>
                    <a:moveTo>
                      <a:pt x="1748" y="14955"/>
                    </a:moveTo>
                    <a:lnTo>
                      <a:pt x="5585" y="14955"/>
                    </a:lnTo>
                    <a:lnTo>
                      <a:pt x="5600" y="14957"/>
                    </a:lnTo>
                    <a:lnTo>
                      <a:pt x="5613" y="14958"/>
                    </a:lnTo>
                    <a:lnTo>
                      <a:pt x="5626" y="14961"/>
                    </a:lnTo>
                    <a:lnTo>
                      <a:pt x="5640" y="14965"/>
                    </a:lnTo>
                    <a:lnTo>
                      <a:pt x="5652" y="14972"/>
                    </a:lnTo>
                    <a:lnTo>
                      <a:pt x="5663" y="14979"/>
                    </a:lnTo>
                    <a:lnTo>
                      <a:pt x="5674" y="14987"/>
                    </a:lnTo>
                    <a:lnTo>
                      <a:pt x="5684" y="14994"/>
                    </a:lnTo>
                    <a:lnTo>
                      <a:pt x="5693" y="15004"/>
                    </a:lnTo>
                    <a:lnTo>
                      <a:pt x="5702" y="15014"/>
                    </a:lnTo>
                    <a:lnTo>
                      <a:pt x="5709" y="15025"/>
                    </a:lnTo>
                    <a:lnTo>
                      <a:pt x="5714" y="15038"/>
                    </a:lnTo>
                    <a:lnTo>
                      <a:pt x="5720" y="15050"/>
                    </a:lnTo>
                    <a:lnTo>
                      <a:pt x="5723" y="15062"/>
                    </a:lnTo>
                    <a:lnTo>
                      <a:pt x="5725" y="15075"/>
                    </a:lnTo>
                    <a:lnTo>
                      <a:pt x="5725" y="15090"/>
                    </a:lnTo>
                    <a:lnTo>
                      <a:pt x="5725" y="15090"/>
                    </a:lnTo>
                    <a:lnTo>
                      <a:pt x="5725" y="15103"/>
                    </a:lnTo>
                    <a:lnTo>
                      <a:pt x="5723" y="15116"/>
                    </a:lnTo>
                    <a:lnTo>
                      <a:pt x="5720" y="15130"/>
                    </a:lnTo>
                    <a:lnTo>
                      <a:pt x="5714" y="15142"/>
                    </a:lnTo>
                    <a:lnTo>
                      <a:pt x="5709" y="15153"/>
                    </a:lnTo>
                    <a:lnTo>
                      <a:pt x="5702" y="15164"/>
                    </a:lnTo>
                    <a:lnTo>
                      <a:pt x="5693" y="15175"/>
                    </a:lnTo>
                    <a:lnTo>
                      <a:pt x="5684" y="15184"/>
                    </a:lnTo>
                    <a:lnTo>
                      <a:pt x="5674" y="15193"/>
                    </a:lnTo>
                    <a:lnTo>
                      <a:pt x="5663" y="15201"/>
                    </a:lnTo>
                    <a:lnTo>
                      <a:pt x="5652" y="15207"/>
                    </a:lnTo>
                    <a:lnTo>
                      <a:pt x="5640" y="15213"/>
                    </a:lnTo>
                    <a:lnTo>
                      <a:pt x="5626" y="15217"/>
                    </a:lnTo>
                    <a:lnTo>
                      <a:pt x="5613" y="15221"/>
                    </a:lnTo>
                    <a:lnTo>
                      <a:pt x="5600" y="15223"/>
                    </a:lnTo>
                    <a:lnTo>
                      <a:pt x="5585" y="15224"/>
                    </a:lnTo>
                    <a:lnTo>
                      <a:pt x="1748" y="15224"/>
                    </a:lnTo>
                    <a:lnTo>
                      <a:pt x="1733" y="15223"/>
                    </a:lnTo>
                    <a:lnTo>
                      <a:pt x="1720" y="15221"/>
                    </a:lnTo>
                    <a:lnTo>
                      <a:pt x="1707" y="15217"/>
                    </a:lnTo>
                    <a:lnTo>
                      <a:pt x="1693" y="15213"/>
                    </a:lnTo>
                    <a:lnTo>
                      <a:pt x="1681" y="15207"/>
                    </a:lnTo>
                    <a:lnTo>
                      <a:pt x="1670" y="15201"/>
                    </a:lnTo>
                    <a:lnTo>
                      <a:pt x="1659" y="15193"/>
                    </a:lnTo>
                    <a:lnTo>
                      <a:pt x="1649" y="15184"/>
                    </a:lnTo>
                    <a:lnTo>
                      <a:pt x="1640" y="15175"/>
                    </a:lnTo>
                    <a:lnTo>
                      <a:pt x="1632" y="15164"/>
                    </a:lnTo>
                    <a:lnTo>
                      <a:pt x="1625" y="15153"/>
                    </a:lnTo>
                    <a:lnTo>
                      <a:pt x="1619" y="15142"/>
                    </a:lnTo>
                    <a:lnTo>
                      <a:pt x="1615" y="15130"/>
                    </a:lnTo>
                    <a:lnTo>
                      <a:pt x="1611" y="15116"/>
                    </a:lnTo>
                    <a:lnTo>
                      <a:pt x="1609" y="15103"/>
                    </a:lnTo>
                    <a:lnTo>
                      <a:pt x="1608" y="15090"/>
                    </a:lnTo>
                    <a:lnTo>
                      <a:pt x="1608" y="15090"/>
                    </a:lnTo>
                    <a:lnTo>
                      <a:pt x="1609" y="15075"/>
                    </a:lnTo>
                    <a:lnTo>
                      <a:pt x="1611" y="15062"/>
                    </a:lnTo>
                    <a:lnTo>
                      <a:pt x="1615" y="15050"/>
                    </a:lnTo>
                    <a:lnTo>
                      <a:pt x="1619" y="15038"/>
                    </a:lnTo>
                    <a:lnTo>
                      <a:pt x="1625" y="15025"/>
                    </a:lnTo>
                    <a:lnTo>
                      <a:pt x="1632" y="15014"/>
                    </a:lnTo>
                    <a:lnTo>
                      <a:pt x="1640" y="15004"/>
                    </a:lnTo>
                    <a:lnTo>
                      <a:pt x="1649" y="14994"/>
                    </a:lnTo>
                    <a:lnTo>
                      <a:pt x="1659" y="14987"/>
                    </a:lnTo>
                    <a:lnTo>
                      <a:pt x="1670" y="14979"/>
                    </a:lnTo>
                    <a:lnTo>
                      <a:pt x="1681" y="14972"/>
                    </a:lnTo>
                    <a:lnTo>
                      <a:pt x="1693" y="14965"/>
                    </a:lnTo>
                    <a:lnTo>
                      <a:pt x="1707" y="14961"/>
                    </a:lnTo>
                    <a:lnTo>
                      <a:pt x="1720" y="14958"/>
                    </a:lnTo>
                    <a:lnTo>
                      <a:pt x="1733" y="14957"/>
                    </a:lnTo>
                    <a:lnTo>
                      <a:pt x="1748" y="14955"/>
                    </a:lnTo>
                    <a:close/>
                    <a:moveTo>
                      <a:pt x="1748" y="15438"/>
                    </a:moveTo>
                    <a:lnTo>
                      <a:pt x="5585" y="15438"/>
                    </a:lnTo>
                    <a:lnTo>
                      <a:pt x="5600" y="15439"/>
                    </a:lnTo>
                    <a:lnTo>
                      <a:pt x="5613" y="15440"/>
                    </a:lnTo>
                    <a:lnTo>
                      <a:pt x="5626" y="15444"/>
                    </a:lnTo>
                    <a:lnTo>
                      <a:pt x="5640" y="15449"/>
                    </a:lnTo>
                    <a:lnTo>
                      <a:pt x="5652" y="15455"/>
                    </a:lnTo>
                    <a:lnTo>
                      <a:pt x="5663" y="15461"/>
                    </a:lnTo>
                    <a:lnTo>
                      <a:pt x="5674" y="15469"/>
                    </a:lnTo>
                    <a:lnTo>
                      <a:pt x="5684" y="15478"/>
                    </a:lnTo>
                    <a:lnTo>
                      <a:pt x="5693" y="15487"/>
                    </a:lnTo>
                    <a:lnTo>
                      <a:pt x="5702" y="15497"/>
                    </a:lnTo>
                    <a:lnTo>
                      <a:pt x="5709" y="15508"/>
                    </a:lnTo>
                    <a:lnTo>
                      <a:pt x="5714" y="15520"/>
                    </a:lnTo>
                    <a:lnTo>
                      <a:pt x="5720" y="15532"/>
                    </a:lnTo>
                    <a:lnTo>
                      <a:pt x="5723" y="15546"/>
                    </a:lnTo>
                    <a:lnTo>
                      <a:pt x="5725" y="15559"/>
                    </a:lnTo>
                    <a:lnTo>
                      <a:pt x="5725" y="15572"/>
                    </a:lnTo>
                    <a:lnTo>
                      <a:pt x="5725" y="15572"/>
                    </a:lnTo>
                    <a:lnTo>
                      <a:pt x="5725" y="15586"/>
                    </a:lnTo>
                    <a:lnTo>
                      <a:pt x="5723" y="15599"/>
                    </a:lnTo>
                    <a:lnTo>
                      <a:pt x="5720" y="15612"/>
                    </a:lnTo>
                    <a:lnTo>
                      <a:pt x="5714" y="15624"/>
                    </a:lnTo>
                    <a:lnTo>
                      <a:pt x="5709" y="15636"/>
                    </a:lnTo>
                    <a:lnTo>
                      <a:pt x="5702" y="15647"/>
                    </a:lnTo>
                    <a:lnTo>
                      <a:pt x="5693" y="15658"/>
                    </a:lnTo>
                    <a:lnTo>
                      <a:pt x="5684" y="15667"/>
                    </a:lnTo>
                    <a:lnTo>
                      <a:pt x="5674" y="15675"/>
                    </a:lnTo>
                    <a:lnTo>
                      <a:pt x="5663" y="15683"/>
                    </a:lnTo>
                    <a:lnTo>
                      <a:pt x="5652" y="15690"/>
                    </a:lnTo>
                    <a:lnTo>
                      <a:pt x="5640" y="15695"/>
                    </a:lnTo>
                    <a:lnTo>
                      <a:pt x="5626" y="15700"/>
                    </a:lnTo>
                    <a:lnTo>
                      <a:pt x="5613" y="15703"/>
                    </a:lnTo>
                    <a:lnTo>
                      <a:pt x="5600" y="15705"/>
                    </a:lnTo>
                    <a:lnTo>
                      <a:pt x="5585" y="15707"/>
                    </a:lnTo>
                    <a:lnTo>
                      <a:pt x="1748" y="15707"/>
                    </a:lnTo>
                    <a:lnTo>
                      <a:pt x="1733" y="15705"/>
                    </a:lnTo>
                    <a:lnTo>
                      <a:pt x="1720" y="15703"/>
                    </a:lnTo>
                    <a:lnTo>
                      <a:pt x="1707" y="15700"/>
                    </a:lnTo>
                    <a:lnTo>
                      <a:pt x="1693" y="15695"/>
                    </a:lnTo>
                    <a:lnTo>
                      <a:pt x="1681" y="15690"/>
                    </a:lnTo>
                    <a:lnTo>
                      <a:pt x="1670" y="15683"/>
                    </a:lnTo>
                    <a:lnTo>
                      <a:pt x="1659" y="15675"/>
                    </a:lnTo>
                    <a:lnTo>
                      <a:pt x="1649" y="15667"/>
                    </a:lnTo>
                    <a:lnTo>
                      <a:pt x="1640" y="15658"/>
                    </a:lnTo>
                    <a:lnTo>
                      <a:pt x="1632" y="15647"/>
                    </a:lnTo>
                    <a:lnTo>
                      <a:pt x="1625" y="15636"/>
                    </a:lnTo>
                    <a:lnTo>
                      <a:pt x="1619" y="15624"/>
                    </a:lnTo>
                    <a:lnTo>
                      <a:pt x="1615" y="15612"/>
                    </a:lnTo>
                    <a:lnTo>
                      <a:pt x="1611" y="15599"/>
                    </a:lnTo>
                    <a:lnTo>
                      <a:pt x="1609" y="15586"/>
                    </a:lnTo>
                    <a:lnTo>
                      <a:pt x="1608" y="15572"/>
                    </a:lnTo>
                    <a:lnTo>
                      <a:pt x="1608" y="15572"/>
                    </a:lnTo>
                    <a:lnTo>
                      <a:pt x="1609" y="15559"/>
                    </a:lnTo>
                    <a:lnTo>
                      <a:pt x="1611" y="15546"/>
                    </a:lnTo>
                    <a:lnTo>
                      <a:pt x="1615" y="15532"/>
                    </a:lnTo>
                    <a:lnTo>
                      <a:pt x="1619" y="15520"/>
                    </a:lnTo>
                    <a:lnTo>
                      <a:pt x="1625" y="15508"/>
                    </a:lnTo>
                    <a:lnTo>
                      <a:pt x="1632" y="15497"/>
                    </a:lnTo>
                    <a:lnTo>
                      <a:pt x="1640" y="15487"/>
                    </a:lnTo>
                    <a:lnTo>
                      <a:pt x="1649" y="15478"/>
                    </a:lnTo>
                    <a:lnTo>
                      <a:pt x="1659" y="15469"/>
                    </a:lnTo>
                    <a:lnTo>
                      <a:pt x="1670" y="15461"/>
                    </a:lnTo>
                    <a:lnTo>
                      <a:pt x="1681" y="15455"/>
                    </a:lnTo>
                    <a:lnTo>
                      <a:pt x="1693" y="15449"/>
                    </a:lnTo>
                    <a:lnTo>
                      <a:pt x="1707" y="15444"/>
                    </a:lnTo>
                    <a:lnTo>
                      <a:pt x="1720" y="15440"/>
                    </a:lnTo>
                    <a:lnTo>
                      <a:pt x="1733" y="15439"/>
                    </a:lnTo>
                    <a:lnTo>
                      <a:pt x="1748" y="15438"/>
                    </a:lnTo>
                    <a:close/>
                    <a:moveTo>
                      <a:pt x="1748" y="15921"/>
                    </a:moveTo>
                    <a:lnTo>
                      <a:pt x="5585" y="15921"/>
                    </a:lnTo>
                    <a:lnTo>
                      <a:pt x="5600" y="15922"/>
                    </a:lnTo>
                    <a:lnTo>
                      <a:pt x="5613" y="15924"/>
                    </a:lnTo>
                    <a:lnTo>
                      <a:pt x="5626" y="15927"/>
                    </a:lnTo>
                    <a:lnTo>
                      <a:pt x="5640" y="15932"/>
                    </a:lnTo>
                    <a:lnTo>
                      <a:pt x="5652" y="15937"/>
                    </a:lnTo>
                    <a:lnTo>
                      <a:pt x="5663" y="15944"/>
                    </a:lnTo>
                    <a:lnTo>
                      <a:pt x="5674" y="15952"/>
                    </a:lnTo>
                    <a:lnTo>
                      <a:pt x="5684" y="15961"/>
                    </a:lnTo>
                    <a:lnTo>
                      <a:pt x="5693" y="15969"/>
                    </a:lnTo>
                    <a:lnTo>
                      <a:pt x="5702" y="15981"/>
                    </a:lnTo>
                    <a:lnTo>
                      <a:pt x="5709" y="15992"/>
                    </a:lnTo>
                    <a:lnTo>
                      <a:pt x="5714" y="16003"/>
                    </a:lnTo>
                    <a:lnTo>
                      <a:pt x="5720" y="16015"/>
                    </a:lnTo>
                    <a:lnTo>
                      <a:pt x="5723" y="16028"/>
                    </a:lnTo>
                    <a:lnTo>
                      <a:pt x="5725" y="16042"/>
                    </a:lnTo>
                    <a:lnTo>
                      <a:pt x="5725" y="16055"/>
                    </a:lnTo>
                    <a:lnTo>
                      <a:pt x="5725" y="16055"/>
                    </a:lnTo>
                    <a:lnTo>
                      <a:pt x="5725" y="16068"/>
                    </a:lnTo>
                    <a:lnTo>
                      <a:pt x="5723" y="16082"/>
                    </a:lnTo>
                    <a:lnTo>
                      <a:pt x="5720" y="16095"/>
                    </a:lnTo>
                    <a:lnTo>
                      <a:pt x="5714" y="16107"/>
                    </a:lnTo>
                    <a:lnTo>
                      <a:pt x="5709" y="16119"/>
                    </a:lnTo>
                    <a:lnTo>
                      <a:pt x="5702" y="16129"/>
                    </a:lnTo>
                    <a:lnTo>
                      <a:pt x="5693" y="16140"/>
                    </a:lnTo>
                    <a:lnTo>
                      <a:pt x="5684" y="16149"/>
                    </a:lnTo>
                    <a:lnTo>
                      <a:pt x="5674" y="16158"/>
                    </a:lnTo>
                    <a:lnTo>
                      <a:pt x="5663" y="16166"/>
                    </a:lnTo>
                    <a:lnTo>
                      <a:pt x="5652" y="16172"/>
                    </a:lnTo>
                    <a:lnTo>
                      <a:pt x="5640" y="16178"/>
                    </a:lnTo>
                    <a:lnTo>
                      <a:pt x="5626" y="16182"/>
                    </a:lnTo>
                    <a:lnTo>
                      <a:pt x="5613" y="16186"/>
                    </a:lnTo>
                    <a:lnTo>
                      <a:pt x="5600" y="16188"/>
                    </a:lnTo>
                    <a:lnTo>
                      <a:pt x="5585" y="16189"/>
                    </a:lnTo>
                    <a:lnTo>
                      <a:pt x="1748" y="16189"/>
                    </a:lnTo>
                    <a:lnTo>
                      <a:pt x="1733" y="16188"/>
                    </a:lnTo>
                    <a:lnTo>
                      <a:pt x="1720" y="16186"/>
                    </a:lnTo>
                    <a:lnTo>
                      <a:pt x="1707" y="16182"/>
                    </a:lnTo>
                    <a:lnTo>
                      <a:pt x="1693" y="16178"/>
                    </a:lnTo>
                    <a:lnTo>
                      <a:pt x="1681" y="16172"/>
                    </a:lnTo>
                    <a:lnTo>
                      <a:pt x="1670" y="16166"/>
                    </a:lnTo>
                    <a:lnTo>
                      <a:pt x="1659" y="16158"/>
                    </a:lnTo>
                    <a:lnTo>
                      <a:pt x="1649" y="16149"/>
                    </a:lnTo>
                    <a:lnTo>
                      <a:pt x="1640" y="16140"/>
                    </a:lnTo>
                    <a:lnTo>
                      <a:pt x="1632" y="16129"/>
                    </a:lnTo>
                    <a:lnTo>
                      <a:pt x="1625" y="16119"/>
                    </a:lnTo>
                    <a:lnTo>
                      <a:pt x="1619" y="16107"/>
                    </a:lnTo>
                    <a:lnTo>
                      <a:pt x="1615" y="16095"/>
                    </a:lnTo>
                    <a:lnTo>
                      <a:pt x="1611" y="16082"/>
                    </a:lnTo>
                    <a:lnTo>
                      <a:pt x="1609" y="16068"/>
                    </a:lnTo>
                    <a:lnTo>
                      <a:pt x="1608" y="16055"/>
                    </a:lnTo>
                    <a:lnTo>
                      <a:pt x="1608" y="16055"/>
                    </a:lnTo>
                    <a:lnTo>
                      <a:pt x="1609" y="16042"/>
                    </a:lnTo>
                    <a:lnTo>
                      <a:pt x="1611" y="16028"/>
                    </a:lnTo>
                    <a:lnTo>
                      <a:pt x="1615" y="16015"/>
                    </a:lnTo>
                    <a:lnTo>
                      <a:pt x="1619" y="16003"/>
                    </a:lnTo>
                    <a:lnTo>
                      <a:pt x="1625" y="15992"/>
                    </a:lnTo>
                    <a:lnTo>
                      <a:pt x="1632" y="15981"/>
                    </a:lnTo>
                    <a:lnTo>
                      <a:pt x="1640" y="15969"/>
                    </a:lnTo>
                    <a:lnTo>
                      <a:pt x="1649" y="15961"/>
                    </a:lnTo>
                    <a:lnTo>
                      <a:pt x="1659" y="15952"/>
                    </a:lnTo>
                    <a:lnTo>
                      <a:pt x="1670" y="15944"/>
                    </a:lnTo>
                    <a:lnTo>
                      <a:pt x="1681" y="15937"/>
                    </a:lnTo>
                    <a:lnTo>
                      <a:pt x="1693" y="15932"/>
                    </a:lnTo>
                    <a:lnTo>
                      <a:pt x="1707" y="15927"/>
                    </a:lnTo>
                    <a:lnTo>
                      <a:pt x="1720" y="15924"/>
                    </a:lnTo>
                    <a:lnTo>
                      <a:pt x="1733" y="15922"/>
                    </a:lnTo>
                    <a:lnTo>
                      <a:pt x="1748" y="15921"/>
                    </a:lnTo>
                    <a:close/>
                    <a:moveTo>
                      <a:pt x="705" y="2929"/>
                    </a:moveTo>
                    <a:lnTo>
                      <a:pt x="6629" y="2929"/>
                    </a:lnTo>
                    <a:lnTo>
                      <a:pt x="6642" y="2930"/>
                    </a:lnTo>
                    <a:lnTo>
                      <a:pt x="6655" y="2931"/>
                    </a:lnTo>
                    <a:lnTo>
                      <a:pt x="6669" y="2932"/>
                    </a:lnTo>
                    <a:lnTo>
                      <a:pt x="6682" y="2934"/>
                    </a:lnTo>
                    <a:lnTo>
                      <a:pt x="6695" y="2938"/>
                    </a:lnTo>
                    <a:lnTo>
                      <a:pt x="6708" y="2941"/>
                    </a:lnTo>
                    <a:lnTo>
                      <a:pt x="6720" y="2944"/>
                    </a:lnTo>
                    <a:lnTo>
                      <a:pt x="6732" y="2949"/>
                    </a:lnTo>
                    <a:lnTo>
                      <a:pt x="6744" y="2954"/>
                    </a:lnTo>
                    <a:lnTo>
                      <a:pt x="6755" y="2960"/>
                    </a:lnTo>
                    <a:lnTo>
                      <a:pt x="6766" y="2965"/>
                    </a:lnTo>
                    <a:lnTo>
                      <a:pt x="6777" y="2972"/>
                    </a:lnTo>
                    <a:lnTo>
                      <a:pt x="6789" y="2979"/>
                    </a:lnTo>
                    <a:lnTo>
                      <a:pt x="6799" y="2986"/>
                    </a:lnTo>
                    <a:lnTo>
                      <a:pt x="6809" y="2994"/>
                    </a:lnTo>
                    <a:lnTo>
                      <a:pt x="6817" y="3002"/>
                    </a:lnTo>
                    <a:lnTo>
                      <a:pt x="6826" y="3011"/>
                    </a:lnTo>
                    <a:lnTo>
                      <a:pt x="6834" y="3020"/>
                    </a:lnTo>
                    <a:lnTo>
                      <a:pt x="6843" y="3029"/>
                    </a:lnTo>
                    <a:lnTo>
                      <a:pt x="6850" y="3039"/>
                    </a:lnTo>
                    <a:lnTo>
                      <a:pt x="6857" y="3049"/>
                    </a:lnTo>
                    <a:lnTo>
                      <a:pt x="6863" y="3060"/>
                    </a:lnTo>
                    <a:lnTo>
                      <a:pt x="6870" y="3070"/>
                    </a:lnTo>
                    <a:lnTo>
                      <a:pt x="6875" y="3081"/>
                    </a:lnTo>
                    <a:lnTo>
                      <a:pt x="6879" y="3092"/>
                    </a:lnTo>
                    <a:lnTo>
                      <a:pt x="6884" y="3104"/>
                    </a:lnTo>
                    <a:lnTo>
                      <a:pt x="6887" y="3115"/>
                    </a:lnTo>
                    <a:lnTo>
                      <a:pt x="6891" y="3127"/>
                    </a:lnTo>
                    <a:lnTo>
                      <a:pt x="6893" y="3140"/>
                    </a:lnTo>
                    <a:lnTo>
                      <a:pt x="6894" y="3152"/>
                    </a:lnTo>
                    <a:lnTo>
                      <a:pt x="6895" y="3164"/>
                    </a:lnTo>
                    <a:lnTo>
                      <a:pt x="6896" y="3177"/>
                    </a:lnTo>
                    <a:lnTo>
                      <a:pt x="6896" y="3764"/>
                    </a:lnTo>
                    <a:lnTo>
                      <a:pt x="6895" y="3776"/>
                    </a:lnTo>
                    <a:lnTo>
                      <a:pt x="6894" y="3790"/>
                    </a:lnTo>
                    <a:lnTo>
                      <a:pt x="6893" y="3802"/>
                    </a:lnTo>
                    <a:lnTo>
                      <a:pt x="6891" y="3814"/>
                    </a:lnTo>
                    <a:lnTo>
                      <a:pt x="6887" y="3826"/>
                    </a:lnTo>
                    <a:lnTo>
                      <a:pt x="6884" y="3837"/>
                    </a:lnTo>
                    <a:lnTo>
                      <a:pt x="6879" y="3850"/>
                    </a:lnTo>
                    <a:lnTo>
                      <a:pt x="6875" y="3861"/>
                    </a:lnTo>
                    <a:lnTo>
                      <a:pt x="6870" y="3872"/>
                    </a:lnTo>
                    <a:lnTo>
                      <a:pt x="6863" y="3882"/>
                    </a:lnTo>
                    <a:lnTo>
                      <a:pt x="6857" y="3893"/>
                    </a:lnTo>
                    <a:lnTo>
                      <a:pt x="6850" y="3903"/>
                    </a:lnTo>
                    <a:lnTo>
                      <a:pt x="6843" y="3912"/>
                    </a:lnTo>
                    <a:lnTo>
                      <a:pt x="6834" y="3922"/>
                    </a:lnTo>
                    <a:lnTo>
                      <a:pt x="6826" y="3931"/>
                    </a:lnTo>
                    <a:lnTo>
                      <a:pt x="6817" y="3939"/>
                    </a:lnTo>
                    <a:lnTo>
                      <a:pt x="6809" y="3947"/>
                    </a:lnTo>
                    <a:lnTo>
                      <a:pt x="6799" y="3955"/>
                    </a:lnTo>
                    <a:lnTo>
                      <a:pt x="6789" y="3963"/>
                    </a:lnTo>
                    <a:lnTo>
                      <a:pt x="6777" y="3969"/>
                    </a:lnTo>
                    <a:lnTo>
                      <a:pt x="6766" y="3976"/>
                    </a:lnTo>
                    <a:lnTo>
                      <a:pt x="6755" y="3982"/>
                    </a:lnTo>
                    <a:lnTo>
                      <a:pt x="6744" y="3987"/>
                    </a:lnTo>
                    <a:lnTo>
                      <a:pt x="6732" y="3993"/>
                    </a:lnTo>
                    <a:lnTo>
                      <a:pt x="6720" y="3997"/>
                    </a:lnTo>
                    <a:lnTo>
                      <a:pt x="6708" y="4000"/>
                    </a:lnTo>
                    <a:lnTo>
                      <a:pt x="6695" y="4004"/>
                    </a:lnTo>
                    <a:lnTo>
                      <a:pt x="6682" y="4007"/>
                    </a:lnTo>
                    <a:lnTo>
                      <a:pt x="6669" y="4009"/>
                    </a:lnTo>
                    <a:lnTo>
                      <a:pt x="6655" y="4010"/>
                    </a:lnTo>
                    <a:lnTo>
                      <a:pt x="6642" y="4012"/>
                    </a:lnTo>
                    <a:lnTo>
                      <a:pt x="6629" y="4012"/>
                    </a:lnTo>
                    <a:lnTo>
                      <a:pt x="705" y="4012"/>
                    </a:lnTo>
                    <a:lnTo>
                      <a:pt x="691" y="4012"/>
                    </a:lnTo>
                    <a:lnTo>
                      <a:pt x="678" y="4010"/>
                    </a:lnTo>
                    <a:lnTo>
                      <a:pt x="664" y="4009"/>
                    </a:lnTo>
                    <a:lnTo>
                      <a:pt x="651" y="4007"/>
                    </a:lnTo>
                    <a:lnTo>
                      <a:pt x="638" y="4004"/>
                    </a:lnTo>
                    <a:lnTo>
                      <a:pt x="626" y="4000"/>
                    </a:lnTo>
                    <a:lnTo>
                      <a:pt x="613" y="3997"/>
                    </a:lnTo>
                    <a:lnTo>
                      <a:pt x="601" y="3993"/>
                    </a:lnTo>
                    <a:lnTo>
                      <a:pt x="589" y="3987"/>
                    </a:lnTo>
                    <a:lnTo>
                      <a:pt x="578" y="3982"/>
                    </a:lnTo>
                    <a:lnTo>
                      <a:pt x="567" y="3976"/>
                    </a:lnTo>
                    <a:lnTo>
                      <a:pt x="556" y="3969"/>
                    </a:lnTo>
                    <a:lnTo>
                      <a:pt x="546" y="3963"/>
                    </a:lnTo>
                    <a:lnTo>
                      <a:pt x="536" y="3955"/>
                    </a:lnTo>
                    <a:lnTo>
                      <a:pt x="526" y="3947"/>
                    </a:lnTo>
                    <a:lnTo>
                      <a:pt x="516" y="3939"/>
                    </a:lnTo>
                    <a:lnTo>
                      <a:pt x="507" y="3931"/>
                    </a:lnTo>
                    <a:lnTo>
                      <a:pt x="499" y="3922"/>
                    </a:lnTo>
                    <a:lnTo>
                      <a:pt x="491" y="3912"/>
                    </a:lnTo>
                    <a:lnTo>
                      <a:pt x="484" y="3903"/>
                    </a:lnTo>
                    <a:lnTo>
                      <a:pt x="477" y="3893"/>
                    </a:lnTo>
                    <a:lnTo>
                      <a:pt x="470" y="3882"/>
                    </a:lnTo>
                    <a:lnTo>
                      <a:pt x="464" y="3872"/>
                    </a:lnTo>
                    <a:lnTo>
                      <a:pt x="459" y="3861"/>
                    </a:lnTo>
                    <a:lnTo>
                      <a:pt x="454" y="3850"/>
                    </a:lnTo>
                    <a:lnTo>
                      <a:pt x="450" y="3837"/>
                    </a:lnTo>
                    <a:lnTo>
                      <a:pt x="446" y="3826"/>
                    </a:lnTo>
                    <a:lnTo>
                      <a:pt x="444" y="3814"/>
                    </a:lnTo>
                    <a:lnTo>
                      <a:pt x="440" y="3802"/>
                    </a:lnTo>
                    <a:lnTo>
                      <a:pt x="439" y="3790"/>
                    </a:lnTo>
                    <a:lnTo>
                      <a:pt x="438" y="3776"/>
                    </a:lnTo>
                    <a:lnTo>
                      <a:pt x="438" y="3764"/>
                    </a:lnTo>
                    <a:lnTo>
                      <a:pt x="438" y="3177"/>
                    </a:lnTo>
                    <a:lnTo>
                      <a:pt x="438" y="3164"/>
                    </a:lnTo>
                    <a:lnTo>
                      <a:pt x="439" y="3152"/>
                    </a:lnTo>
                    <a:lnTo>
                      <a:pt x="440" y="3140"/>
                    </a:lnTo>
                    <a:lnTo>
                      <a:pt x="444" y="3127"/>
                    </a:lnTo>
                    <a:lnTo>
                      <a:pt x="446" y="3115"/>
                    </a:lnTo>
                    <a:lnTo>
                      <a:pt x="450" y="3104"/>
                    </a:lnTo>
                    <a:lnTo>
                      <a:pt x="454" y="3092"/>
                    </a:lnTo>
                    <a:lnTo>
                      <a:pt x="459" y="3081"/>
                    </a:lnTo>
                    <a:lnTo>
                      <a:pt x="464" y="3070"/>
                    </a:lnTo>
                    <a:lnTo>
                      <a:pt x="470" y="3060"/>
                    </a:lnTo>
                    <a:lnTo>
                      <a:pt x="477" y="3049"/>
                    </a:lnTo>
                    <a:lnTo>
                      <a:pt x="484" y="3039"/>
                    </a:lnTo>
                    <a:lnTo>
                      <a:pt x="491" y="3029"/>
                    </a:lnTo>
                    <a:lnTo>
                      <a:pt x="499" y="3020"/>
                    </a:lnTo>
                    <a:lnTo>
                      <a:pt x="507" y="3011"/>
                    </a:lnTo>
                    <a:lnTo>
                      <a:pt x="516" y="3002"/>
                    </a:lnTo>
                    <a:lnTo>
                      <a:pt x="526" y="2994"/>
                    </a:lnTo>
                    <a:lnTo>
                      <a:pt x="536" y="2986"/>
                    </a:lnTo>
                    <a:lnTo>
                      <a:pt x="546" y="2979"/>
                    </a:lnTo>
                    <a:lnTo>
                      <a:pt x="556" y="2972"/>
                    </a:lnTo>
                    <a:lnTo>
                      <a:pt x="567" y="2965"/>
                    </a:lnTo>
                    <a:lnTo>
                      <a:pt x="578" y="2960"/>
                    </a:lnTo>
                    <a:lnTo>
                      <a:pt x="589" y="2954"/>
                    </a:lnTo>
                    <a:lnTo>
                      <a:pt x="601" y="2949"/>
                    </a:lnTo>
                    <a:lnTo>
                      <a:pt x="613" y="2944"/>
                    </a:lnTo>
                    <a:lnTo>
                      <a:pt x="626" y="2941"/>
                    </a:lnTo>
                    <a:lnTo>
                      <a:pt x="638" y="2938"/>
                    </a:lnTo>
                    <a:lnTo>
                      <a:pt x="651" y="2934"/>
                    </a:lnTo>
                    <a:lnTo>
                      <a:pt x="664" y="2932"/>
                    </a:lnTo>
                    <a:lnTo>
                      <a:pt x="678" y="2931"/>
                    </a:lnTo>
                    <a:lnTo>
                      <a:pt x="691" y="2930"/>
                    </a:lnTo>
                    <a:lnTo>
                      <a:pt x="705" y="2929"/>
                    </a:lnTo>
                    <a:close/>
                    <a:moveTo>
                      <a:pt x="705" y="1747"/>
                    </a:moveTo>
                    <a:lnTo>
                      <a:pt x="6629" y="1747"/>
                    </a:lnTo>
                    <a:lnTo>
                      <a:pt x="6642" y="1747"/>
                    </a:lnTo>
                    <a:lnTo>
                      <a:pt x="6655" y="1748"/>
                    </a:lnTo>
                    <a:lnTo>
                      <a:pt x="6669" y="1749"/>
                    </a:lnTo>
                    <a:lnTo>
                      <a:pt x="6682" y="1752"/>
                    </a:lnTo>
                    <a:lnTo>
                      <a:pt x="6695" y="1755"/>
                    </a:lnTo>
                    <a:lnTo>
                      <a:pt x="6708" y="1758"/>
                    </a:lnTo>
                    <a:lnTo>
                      <a:pt x="6720" y="1762"/>
                    </a:lnTo>
                    <a:lnTo>
                      <a:pt x="6732" y="1766"/>
                    </a:lnTo>
                    <a:lnTo>
                      <a:pt x="6744" y="1772"/>
                    </a:lnTo>
                    <a:lnTo>
                      <a:pt x="6755" y="1777"/>
                    </a:lnTo>
                    <a:lnTo>
                      <a:pt x="6766" y="1783"/>
                    </a:lnTo>
                    <a:lnTo>
                      <a:pt x="6777" y="1789"/>
                    </a:lnTo>
                    <a:lnTo>
                      <a:pt x="6789" y="1796"/>
                    </a:lnTo>
                    <a:lnTo>
                      <a:pt x="6799" y="1804"/>
                    </a:lnTo>
                    <a:lnTo>
                      <a:pt x="6809" y="1812"/>
                    </a:lnTo>
                    <a:lnTo>
                      <a:pt x="6817" y="1819"/>
                    </a:lnTo>
                    <a:lnTo>
                      <a:pt x="6826" y="1828"/>
                    </a:lnTo>
                    <a:lnTo>
                      <a:pt x="6834" y="1837"/>
                    </a:lnTo>
                    <a:lnTo>
                      <a:pt x="6843" y="1846"/>
                    </a:lnTo>
                    <a:lnTo>
                      <a:pt x="6850" y="1856"/>
                    </a:lnTo>
                    <a:lnTo>
                      <a:pt x="6857" y="1866"/>
                    </a:lnTo>
                    <a:lnTo>
                      <a:pt x="6863" y="1877"/>
                    </a:lnTo>
                    <a:lnTo>
                      <a:pt x="6870" y="1887"/>
                    </a:lnTo>
                    <a:lnTo>
                      <a:pt x="6875" y="1898"/>
                    </a:lnTo>
                    <a:lnTo>
                      <a:pt x="6879" y="1909"/>
                    </a:lnTo>
                    <a:lnTo>
                      <a:pt x="6884" y="1921"/>
                    </a:lnTo>
                    <a:lnTo>
                      <a:pt x="6887" y="1933"/>
                    </a:lnTo>
                    <a:lnTo>
                      <a:pt x="6891" y="1945"/>
                    </a:lnTo>
                    <a:lnTo>
                      <a:pt x="6893" y="1957"/>
                    </a:lnTo>
                    <a:lnTo>
                      <a:pt x="6894" y="1969"/>
                    </a:lnTo>
                    <a:lnTo>
                      <a:pt x="6895" y="1981"/>
                    </a:lnTo>
                    <a:lnTo>
                      <a:pt x="6896" y="1995"/>
                    </a:lnTo>
                    <a:lnTo>
                      <a:pt x="6896" y="2582"/>
                    </a:lnTo>
                    <a:lnTo>
                      <a:pt x="6895" y="2594"/>
                    </a:lnTo>
                    <a:lnTo>
                      <a:pt x="6894" y="2607"/>
                    </a:lnTo>
                    <a:lnTo>
                      <a:pt x="6893" y="2619"/>
                    </a:lnTo>
                    <a:lnTo>
                      <a:pt x="6891" y="2631"/>
                    </a:lnTo>
                    <a:lnTo>
                      <a:pt x="6887" y="2644"/>
                    </a:lnTo>
                    <a:lnTo>
                      <a:pt x="6884" y="2655"/>
                    </a:lnTo>
                    <a:lnTo>
                      <a:pt x="6879" y="2667"/>
                    </a:lnTo>
                    <a:lnTo>
                      <a:pt x="6875" y="2678"/>
                    </a:lnTo>
                    <a:lnTo>
                      <a:pt x="6870" y="2689"/>
                    </a:lnTo>
                    <a:lnTo>
                      <a:pt x="6863" y="2699"/>
                    </a:lnTo>
                    <a:lnTo>
                      <a:pt x="6857" y="2710"/>
                    </a:lnTo>
                    <a:lnTo>
                      <a:pt x="6850" y="2720"/>
                    </a:lnTo>
                    <a:lnTo>
                      <a:pt x="6843" y="2730"/>
                    </a:lnTo>
                    <a:lnTo>
                      <a:pt x="6834" y="2739"/>
                    </a:lnTo>
                    <a:lnTo>
                      <a:pt x="6826" y="2748"/>
                    </a:lnTo>
                    <a:lnTo>
                      <a:pt x="6817" y="2757"/>
                    </a:lnTo>
                    <a:lnTo>
                      <a:pt x="6809" y="2765"/>
                    </a:lnTo>
                    <a:lnTo>
                      <a:pt x="6799" y="2772"/>
                    </a:lnTo>
                    <a:lnTo>
                      <a:pt x="6789" y="2780"/>
                    </a:lnTo>
                    <a:lnTo>
                      <a:pt x="6777" y="2787"/>
                    </a:lnTo>
                    <a:lnTo>
                      <a:pt x="6766" y="2793"/>
                    </a:lnTo>
                    <a:lnTo>
                      <a:pt x="6755" y="2799"/>
                    </a:lnTo>
                    <a:lnTo>
                      <a:pt x="6744" y="2805"/>
                    </a:lnTo>
                    <a:lnTo>
                      <a:pt x="6732" y="2810"/>
                    </a:lnTo>
                    <a:lnTo>
                      <a:pt x="6720" y="2814"/>
                    </a:lnTo>
                    <a:lnTo>
                      <a:pt x="6708" y="2818"/>
                    </a:lnTo>
                    <a:lnTo>
                      <a:pt x="6695" y="2821"/>
                    </a:lnTo>
                    <a:lnTo>
                      <a:pt x="6682" y="2824"/>
                    </a:lnTo>
                    <a:lnTo>
                      <a:pt x="6669" y="2827"/>
                    </a:lnTo>
                    <a:lnTo>
                      <a:pt x="6655" y="2828"/>
                    </a:lnTo>
                    <a:lnTo>
                      <a:pt x="6642" y="2829"/>
                    </a:lnTo>
                    <a:lnTo>
                      <a:pt x="6629" y="2829"/>
                    </a:lnTo>
                    <a:lnTo>
                      <a:pt x="705" y="2829"/>
                    </a:lnTo>
                    <a:lnTo>
                      <a:pt x="691" y="2829"/>
                    </a:lnTo>
                    <a:lnTo>
                      <a:pt x="678" y="2828"/>
                    </a:lnTo>
                    <a:lnTo>
                      <a:pt x="664" y="2827"/>
                    </a:lnTo>
                    <a:lnTo>
                      <a:pt x="651" y="2824"/>
                    </a:lnTo>
                    <a:lnTo>
                      <a:pt x="638" y="2821"/>
                    </a:lnTo>
                    <a:lnTo>
                      <a:pt x="626" y="2818"/>
                    </a:lnTo>
                    <a:lnTo>
                      <a:pt x="613" y="2814"/>
                    </a:lnTo>
                    <a:lnTo>
                      <a:pt x="601" y="2810"/>
                    </a:lnTo>
                    <a:lnTo>
                      <a:pt x="589" y="2805"/>
                    </a:lnTo>
                    <a:lnTo>
                      <a:pt x="578" y="2799"/>
                    </a:lnTo>
                    <a:lnTo>
                      <a:pt x="567" y="2793"/>
                    </a:lnTo>
                    <a:lnTo>
                      <a:pt x="556" y="2787"/>
                    </a:lnTo>
                    <a:lnTo>
                      <a:pt x="546" y="2780"/>
                    </a:lnTo>
                    <a:lnTo>
                      <a:pt x="536" y="2772"/>
                    </a:lnTo>
                    <a:lnTo>
                      <a:pt x="526" y="2765"/>
                    </a:lnTo>
                    <a:lnTo>
                      <a:pt x="516" y="2757"/>
                    </a:lnTo>
                    <a:lnTo>
                      <a:pt x="507" y="2748"/>
                    </a:lnTo>
                    <a:lnTo>
                      <a:pt x="499" y="2739"/>
                    </a:lnTo>
                    <a:lnTo>
                      <a:pt x="491" y="2730"/>
                    </a:lnTo>
                    <a:lnTo>
                      <a:pt x="484" y="2720"/>
                    </a:lnTo>
                    <a:lnTo>
                      <a:pt x="477" y="2710"/>
                    </a:lnTo>
                    <a:lnTo>
                      <a:pt x="470" y="2699"/>
                    </a:lnTo>
                    <a:lnTo>
                      <a:pt x="464" y="2689"/>
                    </a:lnTo>
                    <a:lnTo>
                      <a:pt x="459" y="2678"/>
                    </a:lnTo>
                    <a:lnTo>
                      <a:pt x="454" y="2667"/>
                    </a:lnTo>
                    <a:lnTo>
                      <a:pt x="450" y="2655"/>
                    </a:lnTo>
                    <a:lnTo>
                      <a:pt x="446" y="2644"/>
                    </a:lnTo>
                    <a:lnTo>
                      <a:pt x="444" y="2631"/>
                    </a:lnTo>
                    <a:lnTo>
                      <a:pt x="440" y="2619"/>
                    </a:lnTo>
                    <a:lnTo>
                      <a:pt x="439" y="2607"/>
                    </a:lnTo>
                    <a:lnTo>
                      <a:pt x="438" y="2594"/>
                    </a:lnTo>
                    <a:lnTo>
                      <a:pt x="438" y="2582"/>
                    </a:lnTo>
                    <a:lnTo>
                      <a:pt x="438" y="1995"/>
                    </a:lnTo>
                    <a:lnTo>
                      <a:pt x="438" y="1981"/>
                    </a:lnTo>
                    <a:lnTo>
                      <a:pt x="439" y="1969"/>
                    </a:lnTo>
                    <a:lnTo>
                      <a:pt x="440" y="1957"/>
                    </a:lnTo>
                    <a:lnTo>
                      <a:pt x="444" y="1945"/>
                    </a:lnTo>
                    <a:lnTo>
                      <a:pt x="446" y="1933"/>
                    </a:lnTo>
                    <a:lnTo>
                      <a:pt x="450" y="1921"/>
                    </a:lnTo>
                    <a:lnTo>
                      <a:pt x="454" y="1909"/>
                    </a:lnTo>
                    <a:lnTo>
                      <a:pt x="459" y="1898"/>
                    </a:lnTo>
                    <a:lnTo>
                      <a:pt x="464" y="1887"/>
                    </a:lnTo>
                    <a:lnTo>
                      <a:pt x="470" y="1877"/>
                    </a:lnTo>
                    <a:lnTo>
                      <a:pt x="477" y="1866"/>
                    </a:lnTo>
                    <a:lnTo>
                      <a:pt x="484" y="1856"/>
                    </a:lnTo>
                    <a:lnTo>
                      <a:pt x="491" y="1846"/>
                    </a:lnTo>
                    <a:lnTo>
                      <a:pt x="499" y="1837"/>
                    </a:lnTo>
                    <a:lnTo>
                      <a:pt x="507" y="1828"/>
                    </a:lnTo>
                    <a:lnTo>
                      <a:pt x="516" y="1819"/>
                    </a:lnTo>
                    <a:lnTo>
                      <a:pt x="526" y="1812"/>
                    </a:lnTo>
                    <a:lnTo>
                      <a:pt x="536" y="1804"/>
                    </a:lnTo>
                    <a:lnTo>
                      <a:pt x="546" y="1796"/>
                    </a:lnTo>
                    <a:lnTo>
                      <a:pt x="556" y="1789"/>
                    </a:lnTo>
                    <a:lnTo>
                      <a:pt x="567" y="1783"/>
                    </a:lnTo>
                    <a:lnTo>
                      <a:pt x="578" y="1777"/>
                    </a:lnTo>
                    <a:lnTo>
                      <a:pt x="589" y="1772"/>
                    </a:lnTo>
                    <a:lnTo>
                      <a:pt x="601" y="1766"/>
                    </a:lnTo>
                    <a:lnTo>
                      <a:pt x="613" y="1762"/>
                    </a:lnTo>
                    <a:lnTo>
                      <a:pt x="626" y="1758"/>
                    </a:lnTo>
                    <a:lnTo>
                      <a:pt x="638" y="1755"/>
                    </a:lnTo>
                    <a:lnTo>
                      <a:pt x="651" y="1752"/>
                    </a:lnTo>
                    <a:lnTo>
                      <a:pt x="664" y="1749"/>
                    </a:lnTo>
                    <a:lnTo>
                      <a:pt x="678" y="1748"/>
                    </a:lnTo>
                    <a:lnTo>
                      <a:pt x="691" y="1747"/>
                    </a:lnTo>
                    <a:lnTo>
                      <a:pt x="705" y="1747"/>
                    </a:lnTo>
                    <a:close/>
                    <a:moveTo>
                      <a:pt x="705" y="565"/>
                    </a:moveTo>
                    <a:lnTo>
                      <a:pt x="6629" y="565"/>
                    </a:lnTo>
                    <a:lnTo>
                      <a:pt x="6642" y="565"/>
                    </a:lnTo>
                    <a:lnTo>
                      <a:pt x="6655" y="566"/>
                    </a:lnTo>
                    <a:lnTo>
                      <a:pt x="6669" y="567"/>
                    </a:lnTo>
                    <a:lnTo>
                      <a:pt x="6682" y="569"/>
                    </a:lnTo>
                    <a:lnTo>
                      <a:pt x="6695" y="572"/>
                    </a:lnTo>
                    <a:lnTo>
                      <a:pt x="6708" y="576"/>
                    </a:lnTo>
                    <a:lnTo>
                      <a:pt x="6720" y="579"/>
                    </a:lnTo>
                    <a:lnTo>
                      <a:pt x="6732" y="584"/>
                    </a:lnTo>
                    <a:lnTo>
                      <a:pt x="6744" y="589"/>
                    </a:lnTo>
                    <a:lnTo>
                      <a:pt x="6755" y="595"/>
                    </a:lnTo>
                    <a:lnTo>
                      <a:pt x="6766" y="600"/>
                    </a:lnTo>
                    <a:lnTo>
                      <a:pt x="6777" y="607"/>
                    </a:lnTo>
                    <a:lnTo>
                      <a:pt x="6789" y="613"/>
                    </a:lnTo>
                    <a:lnTo>
                      <a:pt x="6799" y="621"/>
                    </a:lnTo>
                    <a:lnTo>
                      <a:pt x="6809" y="629"/>
                    </a:lnTo>
                    <a:lnTo>
                      <a:pt x="6817" y="637"/>
                    </a:lnTo>
                    <a:lnTo>
                      <a:pt x="6826" y="646"/>
                    </a:lnTo>
                    <a:lnTo>
                      <a:pt x="6834" y="655"/>
                    </a:lnTo>
                    <a:lnTo>
                      <a:pt x="6843" y="665"/>
                    </a:lnTo>
                    <a:lnTo>
                      <a:pt x="6850" y="673"/>
                    </a:lnTo>
                    <a:lnTo>
                      <a:pt x="6857" y="683"/>
                    </a:lnTo>
                    <a:lnTo>
                      <a:pt x="6863" y="694"/>
                    </a:lnTo>
                    <a:lnTo>
                      <a:pt x="6870" y="704"/>
                    </a:lnTo>
                    <a:lnTo>
                      <a:pt x="6875" y="716"/>
                    </a:lnTo>
                    <a:lnTo>
                      <a:pt x="6879" y="727"/>
                    </a:lnTo>
                    <a:lnTo>
                      <a:pt x="6884" y="739"/>
                    </a:lnTo>
                    <a:lnTo>
                      <a:pt x="6887" y="750"/>
                    </a:lnTo>
                    <a:lnTo>
                      <a:pt x="6891" y="762"/>
                    </a:lnTo>
                    <a:lnTo>
                      <a:pt x="6893" y="774"/>
                    </a:lnTo>
                    <a:lnTo>
                      <a:pt x="6894" y="787"/>
                    </a:lnTo>
                    <a:lnTo>
                      <a:pt x="6895" y="800"/>
                    </a:lnTo>
                    <a:lnTo>
                      <a:pt x="6896" y="812"/>
                    </a:lnTo>
                    <a:lnTo>
                      <a:pt x="6896" y="1399"/>
                    </a:lnTo>
                    <a:lnTo>
                      <a:pt x="6895" y="1412"/>
                    </a:lnTo>
                    <a:lnTo>
                      <a:pt x="6894" y="1424"/>
                    </a:lnTo>
                    <a:lnTo>
                      <a:pt x="6893" y="1437"/>
                    </a:lnTo>
                    <a:lnTo>
                      <a:pt x="6891" y="1449"/>
                    </a:lnTo>
                    <a:lnTo>
                      <a:pt x="6887" y="1461"/>
                    </a:lnTo>
                    <a:lnTo>
                      <a:pt x="6884" y="1472"/>
                    </a:lnTo>
                    <a:lnTo>
                      <a:pt x="6879" y="1484"/>
                    </a:lnTo>
                    <a:lnTo>
                      <a:pt x="6875" y="1495"/>
                    </a:lnTo>
                    <a:lnTo>
                      <a:pt x="6870" y="1507"/>
                    </a:lnTo>
                    <a:lnTo>
                      <a:pt x="6863" y="1517"/>
                    </a:lnTo>
                    <a:lnTo>
                      <a:pt x="6857" y="1528"/>
                    </a:lnTo>
                    <a:lnTo>
                      <a:pt x="6850" y="1538"/>
                    </a:lnTo>
                    <a:lnTo>
                      <a:pt x="6843" y="1548"/>
                    </a:lnTo>
                    <a:lnTo>
                      <a:pt x="6834" y="1556"/>
                    </a:lnTo>
                    <a:lnTo>
                      <a:pt x="6826" y="1565"/>
                    </a:lnTo>
                    <a:lnTo>
                      <a:pt x="6817" y="1574"/>
                    </a:lnTo>
                    <a:lnTo>
                      <a:pt x="6809" y="1582"/>
                    </a:lnTo>
                    <a:lnTo>
                      <a:pt x="6799" y="1590"/>
                    </a:lnTo>
                    <a:lnTo>
                      <a:pt x="6789" y="1598"/>
                    </a:lnTo>
                    <a:lnTo>
                      <a:pt x="6777" y="1604"/>
                    </a:lnTo>
                    <a:lnTo>
                      <a:pt x="6766" y="1611"/>
                    </a:lnTo>
                    <a:lnTo>
                      <a:pt x="6755" y="1617"/>
                    </a:lnTo>
                    <a:lnTo>
                      <a:pt x="6744" y="1622"/>
                    </a:lnTo>
                    <a:lnTo>
                      <a:pt x="6732" y="1627"/>
                    </a:lnTo>
                    <a:lnTo>
                      <a:pt x="6720" y="1632"/>
                    </a:lnTo>
                    <a:lnTo>
                      <a:pt x="6708" y="1635"/>
                    </a:lnTo>
                    <a:lnTo>
                      <a:pt x="6695" y="1639"/>
                    </a:lnTo>
                    <a:lnTo>
                      <a:pt x="6682" y="1642"/>
                    </a:lnTo>
                    <a:lnTo>
                      <a:pt x="6669" y="1644"/>
                    </a:lnTo>
                    <a:lnTo>
                      <a:pt x="6655" y="1645"/>
                    </a:lnTo>
                    <a:lnTo>
                      <a:pt x="6642" y="1646"/>
                    </a:lnTo>
                    <a:lnTo>
                      <a:pt x="6629" y="1647"/>
                    </a:lnTo>
                    <a:lnTo>
                      <a:pt x="705" y="1647"/>
                    </a:lnTo>
                    <a:lnTo>
                      <a:pt x="691" y="1646"/>
                    </a:lnTo>
                    <a:lnTo>
                      <a:pt x="678" y="1645"/>
                    </a:lnTo>
                    <a:lnTo>
                      <a:pt x="664" y="1644"/>
                    </a:lnTo>
                    <a:lnTo>
                      <a:pt x="651" y="1642"/>
                    </a:lnTo>
                    <a:lnTo>
                      <a:pt x="638" y="1639"/>
                    </a:lnTo>
                    <a:lnTo>
                      <a:pt x="626" y="1635"/>
                    </a:lnTo>
                    <a:lnTo>
                      <a:pt x="613" y="1632"/>
                    </a:lnTo>
                    <a:lnTo>
                      <a:pt x="601" y="1627"/>
                    </a:lnTo>
                    <a:lnTo>
                      <a:pt x="589" y="1622"/>
                    </a:lnTo>
                    <a:lnTo>
                      <a:pt x="578" y="1617"/>
                    </a:lnTo>
                    <a:lnTo>
                      <a:pt x="567" y="1611"/>
                    </a:lnTo>
                    <a:lnTo>
                      <a:pt x="556" y="1604"/>
                    </a:lnTo>
                    <a:lnTo>
                      <a:pt x="546" y="1598"/>
                    </a:lnTo>
                    <a:lnTo>
                      <a:pt x="536" y="1590"/>
                    </a:lnTo>
                    <a:lnTo>
                      <a:pt x="526" y="1582"/>
                    </a:lnTo>
                    <a:lnTo>
                      <a:pt x="516" y="1574"/>
                    </a:lnTo>
                    <a:lnTo>
                      <a:pt x="507" y="1565"/>
                    </a:lnTo>
                    <a:lnTo>
                      <a:pt x="499" y="1556"/>
                    </a:lnTo>
                    <a:lnTo>
                      <a:pt x="491" y="1548"/>
                    </a:lnTo>
                    <a:lnTo>
                      <a:pt x="484" y="1538"/>
                    </a:lnTo>
                    <a:lnTo>
                      <a:pt x="477" y="1528"/>
                    </a:lnTo>
                    <a:lnTo>
                      <a:pt x="470" y="1517"/>
                    </a:lnTo>
                    <a:lnTo>
                      <a:pt x="464" y="1507"/>
                    </a:lnTo>
                    <a:lnTo>
                      <a:pt x="459" y="1495"/>
                    </a:lnTo>
                    <a:lnTo>
                      <a:pt x="454" y="1484"/>
                    </a:lnTo>
                    <a:lnTo>
                      <a:pt x="450" y="1472"/>
                    </a:lnTo>
                    <a:lnTo>
                      <a:pt x="446" y="1461"/>
                    </a:lnTo>
                    <a:lnTo>
                      <a:pt x="444" y="1449"/>
                    </a:lnTo>
                    <a:lnTo>
                      <a:pt x="440" y="1437"/>
                    </a:lnTo>
                    <a:lnTo>
                      <a:pt x="439" y="1424"/>
                    </a:lnTo>
                    <a:lnTo>
                      <a:pt x="438" y="1412"/>
                    </a:lnTo>
                    <a:lnTo>
                      <a:pt x="438" y="1399"/>
                    </a:lnTo>
                    <a:lnTo>
                      <a:pt x="438" y="812"/>
                    </a:lnTo>
                    <a:lnTo>
                      <a:pt x="438" y="800"/>
                    </a:lnTo>
                    <a:lnTo>
                      <a:pt x="439" y="787"/>
                    </a:lnTo>
                    <a:lnTo>
                      <a:pt x="440" y="774"/>
                    </a:lnTo>
                    <a:lnTo>
                      <a:pt x="444" y="762"/>
                    </a:lnTo>
                    <a:lnTo>
                      <a:pt x="446" y="750"/>
                    </a:lnTo>
                    <a:lnTo>
                      <a:pt x="450" y="739"/>
                    </a:lnTo>
                    <a:lnTo>
                      <a:pt x="454" y="727"/>
                    </a:lnTo>
                    <a:lnTo>
                      <a:pt x="459" y="716"/>
                    </a:lnTo>
                    <a:lnTo>
                      <a:pt x="464" y="704"/>
                    </a:lnTo>
                    <a:lnTo>
                      <a:pt x="470" y="694"/>
                    </a:lnTo>
                    <a:lnTo>
                      <a:pt x="477" y="683"/>
                    </a:lnTo>
                    <a:lnTo>
                      <a:pt x="484" y="673"/>
                    </a:lnTo>
                    <a:lnTo>
                      <a:pt x="491" y="665"/>
                    </a:lnTo>
                    <a:lnTo>
                      <a:pt x="499" y="655"/>
                    </a:lnTo>
                    <a:lnTo>
                      <a:pt x="507" y="646"/>
                    </a:lnTo>
                    <a:lnTo>
                      <a:pt x="516" y="637"/>
                    </a:lnTo>
                    <a:lnTo>
                      <a:pt x="526" y="629"/>
                    </a:lnTo>
                    <a:lnTo>
                      <a:pt x="536" y="621"/>
                    </a:lnTo>
                    <a:lnTo>
                      <a:pt x="546" y="613"/>
                    </a:lnTo>
                    <a:lnTo>
                      <a:pt x="556" y="607"/>
                    </a:lnTo>
                    <a:lnTo>
                      <a:pt x="567" y="600"/>
                    </a:lnTo>
                    <a:lnTo>
                      <a:pt x="578" y="595"/>
                    </a:lnTo>
                    <a:lnTo>
                      <a:pt x="589" y="589"/>
                    </a:lnTo>
                    <a:lnTo>
                      <a:pt x="601" y="584"/>
                    </a:lnTo>
                    <a:lnTo>
                      <a:pt x="613" y="579"/>
                    </a:lnTo>
                    <a:lnTo>
                      <a:pt x="626" y="576"/>
                    </a:lnTo>
                    <a:lnTo>
                      <a:pt x="638" y="572"/>
                    </a:lnTo>
                    <a:lnTo>
                      <a:pt x="651" y="569"/>
                    </a:lnTo>
                    <a:lnTo>
                      <a:pt x="664" y="567"/>
                    </a:lnTo>
                    <a:lnTo>
                      <a:pt x="678" y="566"/>
                    </a:lnTo>
                    <a:lnTo>
                      <a:pt x="691" y="565"/>
                    </a:lnTo>
                    <a:lnTo>
                      <a:pt x="705" y="5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73" name="TextBox 302"/>
            <p:cNvSpPr txBox="1"/>
            <p:nvPr/>
          </p:nvSpPr>
          <p:spPr>
            <a:xfrm>
              <a:off x="3171209" y="5843564"/>
              <a:ext cx="801993" cy="307802"/>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174" name="矩形 173"/>
            <p:cNvSpPr/>
            <p:nvPr/>
          </p:nvSpPr>
          <p:spPr>
            <a:xfrm>
              <a:off x="3966077" y="5843564"/>
              <a:ext cx="511888" cy="286883"/>
            </a:xfrm>
            <a:prstGeom prst="rect">
              <a:avLst/>
            </a:prstGeom>
          </p:spPr>
          <p:txBody>
            <a:bodyPr wrap="none">
              <a:noAutofit/>
            </a:bodyPr>
            <a:lstStyle/>
            <a:p>
              <a:pPr algn="ctr" defTabSz="914478" fontAlgn="ctr">
                <a:spcBef>
                  <a:spcPts val="0"/>
                </a:spcBef>
                <a:spcAft>
                  <a:spcPts val="0"/>
                </a:spcAft>
              </a:pPr>
              <a:r>
                <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Storage</a:t>
              </a:r>
            </a:p>
          </p:txBody>
        </p:sp>
        <p:grpSp>
          <p:nvGrpSpPr>
            <p:cNvPr id="175" name="组合 178"/>
            <p:cNvGrpSpPr/>
            <p:nvPr/>
          </p:nvGrpSpPr>
          <p:grpSpPr>
            <a:xfrm>
              <a:off x="7984245" y="5381368"/>
              <a:ext cx="559493" cy="454059"/>
              <a:chOff x="5854743" y="2949533"/>
              <a:chExt cx="747713" cy="687388"/>
            </a:xfrm>
            <a:solidFill>
              <a:srgbClr val="00B0F0"/>
            </a:solidFill>
          </p:grpSpPr>
          <p:grpSp>
            <p:nvGrpSpPr>
              <p:cNvPr id="176" name="组合 173"/>
              <p:cNvGrpSpPr/>
              <p:nvPr/>
            </p:nvGrpSpPr>
            <p:grpSpPr>
              <a:xfrm>
                <a:off x="5854743" y="2949533"/>
                <a:ext cx="747713" cy="687388"/>
                <a:chOff x="15468600" y="1463675"/>
                <a:chExt cx="747713" cy="687388"/>
              </a:xfrm>
              <a:grpFill/>
            </p:grpSpPr>
            <p:sp>
              <p:nvSpPr>
                <p:cNvPr id="178" name="Freeform 19"/>
                <p:cNvSpPr>
                  <a:spLocks/>
                </p:cNvSpPr>
                <p:nvPr/>
              </p:nvSpPr>
              <p:spPr bwMode="auto">
                <a:xfrm>
                  <a:off x="15468600" y="1477962"/>
                  <a:ext cx="101600" cy="646113"/>
                </a:xfrm>
                <a:custGeom>
                  <a:avLst/>
                  <a:gdLst/>
                  <a:ahLst/>
                  <a:cxnLst>
                    <a:cxn ang="0">
                      <a:pos x="64" y="47"/>
                    </a:cxn>
                    <a:cxn ang="0">
                      <a:pos x="64" y="47"/>
                    </a:cxn>
                    <a:cxn ang="0">
                      <a:pos x="64" y="0"/>
                    </a:cxn>
                    <a:cxn ang="0">
                      <a:pos x="64" y="0"/>
                    </a:cxn>
                    <a:cxn ang="0">
                      <a:pos x="38" y="4"/>
                    </a:cxn>
                    <a:cxn ang="0">
                      <a:pos x="17" y="17"/>
                    </a:cxn>
                    <a:cxn ang="0">
                      <a:pos x="4" y="26"/>
                    </a:cxn>
                    <a:cxn ang="0">
                      <a:pos x="0" y="43"/>
                    </a:cxn>
                    <a:cxn ang="0">
                      <a:pos x="0" y="368"/>
                    </a:cxn>
                    <a:cxn ang="0">
                      <a:pos x="0" y="368"/>
                    </a:cxn>
                    <a:cxn ang="0">
                      <a:pos x="4" y="381"/>
                    </a:cxn>
                    <a:cxn ang="0">
                      <a:pos x="17" y="394"/>
                    </a:cxn>
                    <a:cxn ang="0">
                      <a:pos x="38" y="402"/>
                    </a:cxn>
                    <a:cxn ang="0">
                      <a:pos x="64" y="407"/>
                    </a:cxn>
                    <a:cxn ang="0">
                      <a:pos x="64" y="407"/>
                    </a:cxn>
                    <a:cxn ang="0">
                      <a:pos x="64" y="376"/>
                    </a:cxn>
                    <a:cxn ang="0">
                      <a:pos x="64" y="47"/>
                    </a:cxn>
                  </a:cxnLst>
                  <a:rect l="0" t="0" r="r" b="b"/>
                  <a:pathLst>
                    <a:path w="64" h="407">
                      <a:moveTo>
                        <a:pt x="64" y="47"/>
                      </a:moveTo>
                      <a:lnTo>
                        <a:pt x="64" y="47"/>
                      </a:lnTo>
                      <a:lnTo>
                        <a:pt x="64" y="0"/>
                      </a:lnTo>
                      <a:lnTo>
                        <a:pt x="64" y="0"/>
                      </a:lnTo>
                      <a:lnTo>
                        <a:pt x="38" y="4"/>
                      </a:lnTo>
                      <a:lnTo>
                        <a:pt x="17" y="17"/>
                      </a:lnTo>
                      <a:lnTo>
                        <a:pt x="4" y="26"/>
                      </a:lnTo>
                      <a:lnTo>
                        <a:pt x="0" y="43"/>
                      </a:lnTo>
                      <a:lnTo>
                        <a:pt x="0" y="368"/>
                      </a:lnTo>
                      <a:lnTo>
                        <a:pt x="0" y="368"/>
                      </a:lnTo>
                      <a:lnTo>
                        <a:pt x="4" y="381"/>
                      </a:lnTo>
                      <a:lnTo>
                        <a:pt x="17" y="394"/>
                      </a:lnTo>
                      <a:lnTo>
                        <a:pt x="38" y="402"/>
                      </a:lnTo>
                      <a:lnTo>
                        <a:pt x="64" y="407"/>
                      </a:lnTo>
                      <a:lnTo>
                        <a:pt x="64" y="407"/>
                      </a:lnTo>
                      <a:lnTo>
                        <a:pt x="64" y="376"/>
                      </a:lnTo>
                      <a:lnTo>
                        <a:pt x="64" y="47"/>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9" name="Freeform 20"/>
                <p:cNvSpPr>
                  <a:spLocks noEditPoints="1"/>
                </p:cNvSpPr>
                <p:nvPr/>
              </p:nvSpPr>
              <p:spPr bwMode="auto">
                <a:xfrm>
                  <a:off x="15797213" y="1477962"/>
                  <a:ext cx="419100" cy="646113"/>
                </a:xfrm>
                <a:custGeom>
                  <a:avLst/>
                  <a:gdLst/>
                  <a:ahLst/>
                  <a:cxnLst>
                    <a:cxn ang="0">
                      <a:pos x="5" y="376"/>
                    </a:cxn>
                    <a:cxn ang="0">
                      <a:pos x="217" y="407"/>
                    </a:cxn>
                    <a:cxn ang="0">
                      <a:pos x="264" y="43"/>
                    </a:cxn>
                    <a:cxn ang="0">
                      <a:pos x="217" y="4"/>
                    </a:cxn>
                    <a:cxn ang="0">
                      <a:pos x="44" y="60"/>
                    </a:cxn>
                    <a:cxn ang="0">
                      <a:pos x="195" y="30"/>
                    </a:cxn>
                    <a:cxn ang="0">
                      <a:pos x="221" y="60"/>
                    </a:cxn>
                    <a:cxn ang="0">
                      <a:pos x="208" y="108"/>
                    </a:cxn>
                    <a:cxn ang="0">
                      <a:pos x="48" y="104"/>
                    </a:cxn>
                    <a:cxn ang="0">
                      <a:pos x="225" y="160"/>
                    </a:cxn>
                    <a:cxn ang="0">
                      <a:pos x="165" y="173"/>
                    </a:cxn>
                    <a:cxn ang="0">
                      <a:pos x="160" y="143"/>
                    </a:cxn>
                    <a:cxn ang="0">
                      <a:pos x="225" y="147"/>
                    </a:cxn>
                    <a:cxn ang="0">
                      <a:pos x="130" y="169"/>
                    </a:cxn>
                    <a:cxn ang="0">
                      <a:pos x="61" y="160"/>
                    </a:cxn>
                    <a:cxn ang="0">
                      <a:pos x="121" y="138"/>
                    </a:cxn>
                    <a:cxn ang="0">
                      <a:pos x="83" y="359"/>
                    </a:cxn>
                    <a:cxn ang="0">
                      <a:pos x="57" y="337"/>
                    </a:cxn>
                    <a:cxn ang="0">
                      <a:pos x="83" y="312"/>
                    </a:cxn>
                    <a:cxn ang="0">
                      <a:pos x="104" y="337"/>
                    </a:cxn>
                    <a:cxn ang="0">
                      <a:pos x="83" y="359"/>
                    </a:cxn>
                    <a:cxn ang="0">
                      <a:pos x="65" y="290"/>
                    </a:cxn>
                    <a:cxn ang="0">
                      <a:pos x="65" y="255"/>
                    </a:cxn>
                    <a:cxn ang="0">
                      <a:pos x="100" y="255"/>
                    </a:cxn>
                    <a:cxn ang="0">
                      <a:pos x="100" y="290"/>
                    </a:cxn>
                    <a:cxn ang="0">
                      <a:pos x="83" y="238"/>
                    </a:cxn>
                    <a:cxn ang="0">
                      <a:pos x="57" y="216"/>
                    </a:cxn>
                    <a:cxn ang="0">
                      <a:pos x="83" y="190"/>
                    </a:cxn>
                    <a:cxn ang="0">
                      <a:pos x="104" y="216"/>
                    </a:cxn>
                    <a:cxn ang="0">
                      <a:pos x="83" y="238"/>
                    </a:cxn>
                    <a:cxn ang="0">
                      <a:pos x="121" y="346"/>
                    </a:cxn>
                    <a:cxn ang="0">
                      <a:pos x="130" y="312"/>
                    </a:cxn>
                    <a:cxn ang="0">
                      <a:pos x="165" y="324"/>
                    </a:cxn>
                    <a:cxn ang="0">
                      <a:pos x="152" y="359"/>
                    </a:cxn>
                    <a:cxn ang="0">
                      <a:pos x="130" y="294"/>
                    </a:cxn>
                    <a:cxn ang="0">
                      <a:pos x="121" y="264"/>
                    </a:cxn>
                    <a:cxn ang="0">
                      <a:pos x="152" y="251"/>
                    </a:cxn>
                    <a:cxn ang="0">
                      <a:pos x="165" y="281"/>
                    </a:cxn>
                    <a:cxn ang="0">
                      <a:pos x="143" y="238"/>
                    </a:cxn>
                    <a:cxn ang="0">
                      <a:pos x="117" y="216"/>
                    </a:cxn>
                    <a:cxn ang="0">
                      <a:pos x="143" y="190"/>
                    </a:cxn>
                    <a:cxn ang="0">
                      <a:pos x="165" y="216"/>
                    </a:cxn>
                    <a:cxn ang="0">
                      <a:pos x="143" y="238"/>
                    </a:cxn>
                    <a:cxn ang="0">
                      <a:pos x="186" y="355"/>
                    </a:cxn>
                    <a:cxn ang="0">
                      <a:pos x="186" y="320"/>
                    </a:cxn>
                    <a:cxn ang="0">
                      <a:pos x="217" y="320"/>
                    </a:cxn>
                    <a:cxn ang="0">
                      <a:pos x="217" y="355"/>
                    </a:cxn>
                    <a:cxn ang="0">
                      <a:pos x="204" y="299"/>
                    </a:cxn>
                    <a:cxn ang="0">
                      <a:pos x="178" y="273"/>
                    </a:cxn>
                    <a:cxn ang="0">
                      <a:pos x="204" y="247"/>
                    </a:cxn>
                    <a:cxn ang="0">
                      <a:pos x="225" y="273"/>
                    </a:cxn>
                    <a:cxn ang="0">
                      <a:pos x="204" y="299"/>
                    </a:cxn>
                    <a:cxn ang="0">
                      <a:pos x="178" y="225"/>
                    </a:cxn>
                    <a:cxn ang="0">
                      <a:pos x="191" y="195"/>
                    </a:cxn>
                    <a:cxn ang="0">
                      <a:pos x="225" y="208"/>
                    </a:cxn>
                    <a:cxn ang="0">
                      <a:pos x="212" y="238"/>
                    </a:cxn>
                  </a:cxnLst>
                  <a:rect l="0" t="0" r="r" b="b"/>
                  <a:pathLst>
                    <a:path w="264" h="407">
                      <a:moveTo>
                        <a:pt x="182" y="0"/>
                      </a:moveTo>
                      <a:lnTo>
                        <a:pt x="0" y="0"/>
                      </a:lnTo>
                      <a:lnTo>
                        <a:pt x="0" y="0"/>
                      </a:lnTo>
                      <a:lnTo>
                        <a:pt x="5" y="47"/>
                      </a:lnTo>
                      <a:lnTo>
                        <a:pt x="5" y="376"/>
                      </a:lnTo>
                      <a:lnTo>
                        <a:pt x="5" y="376"/>
                      </a:lnTo>
                      <a:lnTo>
                        <a:pt x="5" y="407"/>
                      </a:lnTo>
                      <a:lnTo>
                        <a:pt x="182" y="407"/>
                      </a:lnTo>
                      <a:lnTo>
                        <a:pt x="182" y="407"/>
                      </a:lnTo>
                      <a:lnTo>
                        <a:pt x="217" y="407"/>
                      </a:lnTo>
                      <a:lnTo>
                        <a:pt x="238" y="398"/>
                      </a:lnTo>
                      <a:lnTo>
                        <a:pt x="256" y="385"/>
                      </a:lnTo>
                      <a:lnTo>
                        <a:pt x="260" y="376"/>
                      </a:lnTo>
                      <a:lnTo>
                        <a:pt x="264" y="368"/>
                      </a:lnTo>
                      <a:lnTo>
                        <a:pt x="264" y="43"/>
                      </a:lnTo>
                      <a:lnTo>
                        <a:pt x="264" y="43"/>
                      </a:lnTo>
                      <a:lnTo>
                        <a:pt x="260" y="34"/>
                      </a:lnTo>
                      <a:lnTo>
                        <a:pt x="256" y="26"/>
                      </a:lnTo>
                      <a:lnTo>
                        <a:pt x="238" y="13"/>
                      </a:lnTo>
                      <a:lnTo>
                        <a:pt x="217" y="4"/>
                      </a:lnTo>
                      <a:lnTo>
                        <a:pt x="182" y="0"/>
                      </a:lnTo>
                      <a:lnTo>
                        <a:pt x="182" y="0"/>
                      </a:lnTo>
                      <a:close/>
                      <a:moveTo>
                        <a:pt x="44" y="82"/>
                      </a:moveTo>
                      <a:lnTo>
                        <a:pt x="44" y="60"/>
                      </a:lnTo>
                      <a:lnTo>
                        <a:pt x="44" y="60"/>
                      </a:lnTo>
                      <a:lnTo>
                        <a:pt x="44" y="47"/>
                      </a:lnTo>
                      <a:lnTo>
                        <a:pt x="48" y="39"/>
                      </a:lnTo>
                      <a:lnTo>
                        <a:pt x="57" y="30"/>
                      </a:lnTo>
                      <a:lnTo>
                        <a:pt x="70" y="30"/>
                      </a:lnTo>
                      <a:lnTo>
                        <a:pt x="195" y="30"/>
                      </a:lnTo>
                      <a:lnTo>
                        <a:pt x="195" y="30"/>
                      </a:lnTo>
                      <a:lnTo>
                        <a:pt x="208" y="30"/>
                      </a:lnTo>
                      <a:lnTo>
                        <a:pt x="217" y="39"/>
                      </a:lnTo>
                      <a:lnTo>
                        <a:pt x="221" y="47"/>
                      </a:lnTo>
                      <a:lnTo>
                        <a:pt x="221" y="60"/>
                      </a:lnTo>
                      <a:lnTo>
                        <a:pt x="221" y="82"/>
                      </a:lnTo>
                      <a:lnTo>
                        <a:pt x="221" y="82"/>
                      </a:lnTo>
                      <a:lnTo>
                        <a:pt x="221" y="95"/>
                      </a:lnTo>
                      <a:lnTo>
                        <a:pt x="217" y="104"/>
                      </a:lnTo>
                      <a:lnTo>
                        <a:pt x="208" y="108"/>
                      </a:lnTo>
                      <a:lnTo>
                        <a:pt x="195" y="112"/>
                      </a:lnTo>
                      <a:lnTo>
                        <a:pt x="70" y="112"/>
                      </a:lnTo>
                      <a:lnTo>
                        <a:pt x="70" y="112"/>
                      </a:lnTo>
                      <a:lnTo>
                        <a:pt x="57" y="108"/>
                      </a:lnTo>
                      <a:lnTo>
                        <a:pt x="48" y="104"/>
                      </a:lnTo>
                      <a:lnTo>
                        <a:pt x="44" y="95"/>
                      </a:lnTo>
                      <a:lnTo>
                        <a:pt x="44" y="82"/>
                      </a:lnTo>
                      <a:lnTo>
                        <a:pt x="44" y="82"/>
                      </a:lnTo>
                      <a:close/>
                      <a:moveTo>
                        <a:pt x="225" y="147"/>
                      </a:moveTo>
                      <a:lnTo>
                        <a:pt x="225" y="160"/>
                      </a:lnTo>
                      <a:lnTo>
                        <a:pt x="225" y="160"/>
                      </a:lnTo>
                      <a:lnTo>
                        <a:pt x="221" y="169"/>
                      </a:lnTo>
                      <a:lnTo>
                        <a:pt x="212" y="173"/>
                      </a:lnTo>
                      <a:lnTo>
                        <a:pt x="165" y="173"/>
                      </a:lnTo>
                      <a:lnTo>
                        <a:pt x="165" y="173"/>
                      </a:lnTo>
                      <a:lnTo>
                        <a:pt x="160" y="169"/>
                      </a:lnTo>
                      <a:lnTo>
                        <a:pt x="156" y="160"/>
                      </a:lnTo>
                      <a:lnTo>
                        <a:pt x="156" y="147"/>
                      </a:lnTo>
                      <a:lnTo>
                        <a:pt x="156" y="147"/>
                      </a:lnTo>
                      <a:lnTo>
                        <a:pt x="160" y="143"/>
                      </a:lnTo>
                      <a:lnTo>
                        <a:pt x="165" y="138"/>
                      </a:lnTo>
                      <a:lnTo>
                        <a:pt x="212" y="138"/>
                      </a:lnTo>
                      <a:lnTo>
                        <a:pt x="212" y="138"/>
                      </a:lnTo>
                      <a:lnTo>
                        <a:pt x="221" y="143"/>
                      </a:lnTo>
                      <a:lnTo>
                        <a:pt x="225" y="147"/>
                      </a:lnTo>
                      <a:lnTo>
                        <a:pt x="225" y="147"/>
                      </a:lnTo>
                      <a:close/>
                      <a:moveTo>
                        <a:pt x="130" y="147"/>
                      </a:moveTo>
                      <a:lnTo>
                        <a:pt x="130" y="160"/>
                      </a:lnTo>
                      <a:lnTo>
                        <a:pt x="130" y="160"/>
                      </a:lnTo>
                      <a:lnTo>
                        <a:pt x="130" y="169"/>
                      </a:lnTo>
                      <a:lnTo>
                        <a:pt x="121" y="173"/>
                      </a:lnTo>
                      <a:lnTo>
                        <a:pt x="70" y="173"/>
                      </a:lnTo>
                      <a:lnTo>
                        <a:pt x="70" y="173"/>
                      </a:lnTo>
                      <a:lnTo>
                        <a:pt x="65" y="169"/>
                      </a:lnTo>
                      <a:lnTo>
                        <a:pt x="61" y="160"/>
                      </a:lnTo>
                      <a:lnTo>
                        <a:pt x="61" y="147"/>
                      </a:lnTo>
                      <a:lnTo>
                        <a:pt x="61" y="147"/>
                      </a:lnTo>
                      <a:lnTo>
                        <a:pt x="65" y="143"/>
                      </a:lnTo>
                      <a:lnTo>
                        <a:pt x="70" y="138"/>
                      </a:lnTo>
                      <a:lnTo>
                        <a:pt x="121" y="138"/>
                      </a:lnTo>
                      <a:lnTo>
                        <a:pt x="121" y="138"/>
                      </a:lnTo>
                      <a:lnTo>
                        <a:pt x="130" y="143"/>
                      </a:lnTo>
                      <a:lnTo>
                        <a:pt x="130" y="147"/>
                      </a:lnTo>
                      <a:lnTo>
                        <a:pt x="130" y="147"/>
                      </a:lnTo>
                      <a:close/>
                      <a:moveTo>
                        <a:pt x="83" y="359"/>
                      </a:moveTo>
                      <a:lnTo>
                        <a:pt x="83" y="359"/>
                      </a:lnTo>
                      <a:lnTo>
                        <a:pt x="74" y="359"/>
                      </a:lnTo>
                      <a:lnTo>
                        <a:pt x="65" y="355"/>
                      </a:lnTo>
                      <a:lnTo>
                        <a:pt x="61" y="346"/>
                      </a:lnTo>
                      <a:lnTo>
                        <a:pt x="57" y="337"/>
                      </a:lnTo>
                      <a:lnTo>
                        <a:pt x="57" y="337"/>
                      </a:lnTo>
                      <a:lnTo>
                        <a:pt x="61" y="324"/>
                      </a:lnTo>
                      <a:lnTo>
                        <a:pt x="65" y="320"/>
                      </a:lnTo>
                      <a:lnTo>
                        <a:pt x="74" y="312"/>
                      </a:lnTo>
                      <a:lnTo>
                        <a:pt x="83" y="312"/>
                      </a:lnTo>
                      <a:lnTo>
                        <a:pt x="83" y="312"/>
                      </a:lnTo>
                      <a:lnTo>
                        <a:pt x="91" y="312"/>
                      </a:lnTo>
                      <a:lnTo>
                        <a:pt x="100" y="320"/>
                      </a:lnTo>
                      <a:lnTo>
                        <a:pt x="104" y="324"/>
                      </a:lnTo>
                      <a:lnTo>
                        <a:pt x="104" y="337"/>
                      </a:lnTo>
                      <a:lnTo>
                        <a:pt x="104" y="337"/>
                      </a:lnTo>
                      <a:lnTo>
                        <a:pt x="104" y="346"/>
                      </a:lnTo>
                      <a:lnTo>
                        <a:pt x="100" y="355"/>
                      </a:lnTo>
                      <a:lnTo>
                        <a:pt x="91" y="359"/>
                      </a:lnTo>
                      <a:lnTo>
                        <a:pt x="83" y="359"/>
                      </a:lnTo>
                      <a:lnTo>
                        <a:pt x="83" y="359"/>
                      </a:lnTo>
                      <a:close/>
                      <a:moveTo>
                        <a:pt x="83" y="299"/>
                      </a:moveTo>
                      <a:lnTo>
                        <a:pt x="83" y="299"/>
                      </a:lnTo>
                      <a:lnTo>
                        <a:pt x="74" y="294"/>
                      </a:lnTo>
                      <a:lnTo>
                        <a:pt x="65" y="290"/>
                      </a:lnTo>
                      <a:lnTo>
                        <a:pt x="61" y="281"/>
                      </a:lnTo>
                      <a:lnTo>
                        <a:pt x="57" y="273"/>
                      </a:lnTo>
                      <a:lnTo>
                        <a:pt x="57" y="273"/>
                      </a:lnTo>
                      <a:lnTo>
                        <a:pt x="61" y="264"/>
                      </a:lnTo>
                      <a:lnTo>
                        <a:pt x="65" y="255"/>
                      </a:lnTo>
                      <a:lnTo>
                        <a:pt x="74" y="251"/>
                      </a:lnTo>
                      <a:lnTo>
                        <a:pt x="83" y="247"/>
                      </a:lnTo>
                      <a:lnTo>
                        <a:pt x="83" y="247"/>
                      </a:lnTo>
                      <a:lnTo>
                        <a:pt x="91" y="251"/>
                      </a:lnTo>
                      <a:lnTo>
                        <a:pt x="100" y="255"/>
                      </a:lnTo>
                      <a:lnTo>
                        <a:pt x="104" y="264"/>
                      </a:lnTo>
                      <a:lnTo>
                        <a:pt x="104" y="273"/>
                      </a:lnTo>
                      <a:lnTo>
                        <a:pt x="104" y="273"/>
                      </a:lnTo>
                      <a:lnTo>
                        <a:pt x="104" y="281"/>
                      </a:lnTo>
                      <a:lnTo>
                        <a:pt x="100" y="290"/>
                      </a:lnTo>
                      <a:lnTo>
                        <a:pt x="91" y="294"/>
                      </a:lnTo>
                      <a:lnTo>
                        <a:pt x="83" y="299"/>
                      </a:lnTo>
                      <a:lnTo>
                        <a:pt x="83" y="299"/>
                      </a:lnTo>
                      <a:close/>
                      <a:moveTo>
                        <a:pt x="83" y="238"/>
                      </a:moveTo>
                      <a:lnTo>
                        <a:pt x="83" y="238"/>
                      </a:lnTo>
                      <a:lnTo>
                        <a:pt x="74" y="238"/>
                      </a:lnTo>
                      <a:lnTo>
                        <a:pt x="65" y="234"/>
                      </a:lnTo>
                      <a:lnTo>
                        <a:pt x="61" y="225"/>
                      </a:lnTo>
                      <a:lnTo>
                        <a:pt x="57" y="216"/>
                      </a:lnTo>
                      <a:lnTo>
                        <a:pt x="57" y="216"/>
                      </a:lnTo>
                      <a:lnTo>
                        <a:pt x="61" y="208"/>
                      </a:lnTo>
                      <a:lnTo>
                        <a:pt x="65" y="199"/>
                      </a:lnTo>
                      <a:lnTo>
                        <a:pt x="74" y="195"/>
                      </a:lnTo>
                      <a:lnTo>
                        <a:pt x="83" y="190"/>
                      </a:lnTo>
                      <a:lnTo>
                        <a:pt x="83" y="190"/>
                      </a:lnTo>
                      <a:lnTo>
                        <a:pt x="91" y="195"/>
                      </a:lnTo>
                      <a:lnTo>
                        <a:pt x="100" y="199"/>
                      </a:lnTo>
                      <a:lnTo>
                        <a:pt x="104" y="208"/>
                      </a:lnTo>
                      <a:lnTo>
                        <a:pt x="104" y="216"/>
                      </a:lnTo>
                      <a:lnTo>
                        <a:pt x="104" y="216"/>
                      </a:lnTo>
                      <a:lnTo>
                        <a:pt x="104" y="225"/>
                      </a:lnTo>
                      <a:lnTo>
                        <a:pt x="100" y="234"/>
                      </a:lnTo>
                      <a:lnTo>
                        <a:pt x="91" y="238"/>
                      </a:lnTo>
                      <a:lnTo>
                        <a:pt x="83" y="238"/>
                      </a:lnTo>
                      <a:lnTo>
                        <a:pt x="83" y="238"/>
                      </a:lnTo>
                      <a:close/>
                      <a:moveTo>
                        <a:pt x="143" y="359"/>
                      </a:moveTo>
                      <a:lnTo>
                        <a:pt x="143" y="359"/>
                      </a:lnTo>
                      <a:lnTo>
                        <a:pt x="130" y="359"/>
                      </a:lnTo>
                      <a:lnTo>
                        <a:pt x="126" y="355"/>
                      </a:lnTo>
                      <a:lnTo>
                        <a:pt x="121" y="346"/>
                      </a:lnTo>
                      <a:lnTo>
                        <a:pt x="117" y="337"/>
                      </a:lnTo>
                      <a:lnTo>
                        <a:pt x="117" y="337"/>
                      </a:lnTo>
                      <a:lnTo>
                        <a:pt x="121" y="324"/>
                      </a:lnTo>
                      <a:lnTo>
                        <a:pt x="126" y="320"/>
                      </a:lnTo>
                      <a:lnTo>
                        <a:pt x="130" y="312"/>
                      </a:lnTo>
                      <a:lnTo>
                        <a:pt x="143" y="312"/>
                      </a:lnTo>
                      <a:lnTo>
                        <a:pt x="143" y="312"/>
                      </a:lnTo>
                      <a:lnTo>
                        <a:pt x="152" y="312"/>
                      </a:lnTo>
                      <a:lnTo>
                        <a:pt x="160" y="320"/>
                      </a:lnTo>
                      <a:lnTo>
                        <a:pt x="165" y="324"/>
                      </a:lnTo>
                      <a:lnTo>
                        <a:pt x="165" y="337"/>
                      </a:lnTo>
                      <a:lnTo>
                        <a:pt x="165" y="337"/>
                      </a:lnTo>
                      <a:lnTo>
                        <a:pt x="165" y="346"/>
                      </a:lnTo>
                      <a:lnTo>
                        <a:pt x="160" y="355"/>
                      </a:lnTo>
                      <a:lnTo>
                        <a:pt x="152" y="359"/>
                      </a:lnTo>
                      <a:lnTo>
                        <a:pt x="143" y="359"/>
                      </a:lnTo>
                      <a:lnTo>
                        <a:pt x="143" y="359"/>
                      </a:lnTo>
                      <a:close/>
                      <a:moveTo>
                        <a:pt x="143" y="299"/>
                      </a:moveTo>
                      <a:lnTo>
                        <a:pt x="143" y="299"/>
                      </a:lnTo>
                      <a:lnTo>
                        <a:pt x="130" y="294"/>
                      </a:lnTo>
                      <a:lnTo>
                        <a:pt x="126" y="290"/>
                      </a:lnTo>
                      <a:lnTo>
                        <a:pt x="121" y="281"/>
                      </a:lnTo>
                      <a:lnTo>
                        <a:pt x="117" y="273"/>
                      </a:lnTo>
                      <a:lnTo>
                        <a:pt x="117" y="273"/>
                      </a:lnTo>
                      <a:lnTo>
                        <a:pt x="121" y="264"/>
                      </a:lnTo>
                      <a:lnTo>
                        <a:pt x="126" y="255"/>
                      </a:lnTo>
                      <a:lnTo>
                        <a:pt x="130" y="251"/>
                      </a:lnTo>
                      <a:lnTo>
                        <a:pt x="143" y="247"/>
                      </a:lnTo>
                      <a:lnTo>
                        <a:pt x="143" y="247"/>
                      </a:lnTo>
                      <a:lnTo>
                        <a:pt x="152" y="251"/>
                      </a:lnTo>
                      <a:lnTo>
                        <a:pt x="160" y="255"/>
                      </a:lnTo>
                      <a:lnTo>
                        <a:pt x="165" y="264"/>
                      </a:lnTo>
                      <a:lnTo>
                        <a:pt x="165" y="273"/>
                      </a:lnTo>
                      <a:lnTo>
                        <a:pt x="165" y="273"/>
                      </a:lnTo>
                      <a:lnTo>
                        <a:pt x="165" y="281"/>
                      </a:lnTo>
                      <a:lnTo>
                        <a:pt x="160" y="290"/>
                      </a:lnTo>
                      <a:lnTo>
                        <a:pt x="152" y="294"/>
                      </a:lnTo>
                      <a:lnTo>
                        <a:pt x="143" y="299"/>
                      </a:lnTo>
                      <a:lnTo>
                        <a:pt x="143" y="299"/>
                      </a:lnTo>
                      <a:close/>
                      <a:moveTo>
                        <a:pt x="143" y="238"/>
                      </a:moveTo>
                      <a:lnTo>
                        <a:pt x="143" y="238"/>
                      </a:lnTo>
                      <a:lnTo>
                        <a:pt x="130" y="238"/>
                      </a:lnTo>
                      <a:lnTo>
                        <a:pt x="126" y="234"/>
                      </a:lnTo>
                      <a:lnTo>
                        <a:pt x="121" y="225"/>
                      </a:lnTo>
                      <a:lnTo>
                        <a:pt x="117" y="216"/>
                      </a:lnTo>
                      <a:lnTo>
                        <a:pt x="117" y="216"/>
                      </a:lnTo>
                      <a:lnTo>
                        <a:pt x="121" y="208"/>
                      </a:lnTo>
                      <a:lnTo>
                        <a:pt x="126" y="199"/>
                      </a:lnTo>
                      <a:lnTo>
                        <a:pt x="130" y="195"/>
                      </a:lnTo>
                      <a:lnTo>
                        <a:pt x="143" y="190"/>
                      </a:lnTo>
                      <a:lnTo>
                        <a:pt x="143" y="190"/>
                      </a:lnTo>
                      <a:lnTo>
                        <a:pt x="152" y="195"/>
                      </a:lnTo>
                      <a:lnTo>
                        <a:pt x="160" y="199"/>
                      </a:lnTo>
                      <a:lnTo>
                        <a:pt x="165" y="208"/>
                      </a:lnTo>
                      <a:lnTo>
                        <a:pt x="165" y="216"/>
                      </a:lnTo>
                      <a:lnTo>
                        <a:pt x="165" y="216"/>
                      </a:lnTo>
                      <a:lnTo>
                        <a:pt x="165" y="225"/>
                      </a:lnTo>
                      <a:lnTo>
                        <a:pt x="160" y="234"/>
                      </a:lnTo>
                      <a:lnTo>
                        <a:pt x="152" y="238"/>
                      </a:lnTo>
                      <a:lnTo>
                        <a:pt x="143" y="238"/>
                      </a:lnTo>
                      <a:lnTo>
                        <a:pt x="143" y="238"/>
                      </a:lnTo>
                      <a:close/>
                      <a:moveTo>
                        <a:pt x="204" y="359"/>
                      </a:moveTo>
                      <a:lnTo>
                        <a:pt x="204" y="359"/>
                      </a:lnTo>
                      <a:lnTo>
                        <a:pt x="191" y="359"/>
                      </a:lnTo>
                      <a:lnTo>
                        <a:pt x="186" y="355"/>
                      </a:lnTo>
                      <a:lnTo>
                        <a:pt x="178" y="346"/>
                      </a:lnTo>
                      <a:lnTo>
                        <a:pt x="178" y="337"/>
                      </a:lnTo>
                      <a:lnTo>
                        <a:pt x="178" y="337"/>
                      </a:lnTo>
                      <a:lnTo>
                        <a:pt x="178" y="324"/>
                      </a:lnTo>
                      <a:lnTo>
                        <a:pt x="186" y="320"/>
                      </a:lnTo>
                      <a:lnTo>
                        <a:pt x="191" y="312"/>
                      </a:lnTo>
                      <a:lnTo>
                        <a:pt x="204" y="312"/>
                      </a:lnTo>
                      <a:lnTo>
                        <a:pt x="204" y="312"/>
                      </a:lnTo>
                      <a:lnTo>
                        <a:pt x="212" y="312"/>
                      </a:lnTo>
                      <a:lnTo>
                        <a:pt x="217" y="320"/>
                      </a:lnTo>
                      <a:lnTo>
                        <a:pt x="225" y="324"/>
                      </a:lnTo>
                      <a:lnTo>
                        <a:pt x="225" y="337"/>
                      </a:lnTo>
                      <a:lnTo>
                        <a:pt x="225" y="337"/>
                      </a:lnTo>
                      <a:lnTo>
                        <a:pt x="225" y="346"/>
                      </a:lnTo>
                      <a:lnTo>
                        <a:pt x="217" y="355"/>
                      </a:lnTo>
                      <a:lnTo>
                        <a:pt x="212" y="359"/>
                      </a:lnTo>
                      <a:lnTo>
                        <a:pt x="204" y="359"/>
                      </a:lnTo>
                      <a:lnTo>
                        <a:pt x="204" y="359"/>
                      </a:lnTo>
                      <a:close/>
                      <a:moveTo>
                        <a:pt x="204" y="299"/>
                      </a:moveTo>
                      <a:lnTo>
                        <a:pt x="204" y="299"/>
                      </a:lnTo>
                      <a:lnTo>
                        <a:pt x="191" y="294"/>
                      </a:lnTo>
                      <a:lnTo>
                        <a:pt x="186" y="290"/>
                      </a:lnTo>
                      <a:lnTo>
                        <a:pt x="178" y="281"/>
                      </a:lnTo>
                      <a:lnTo>
                        <a:pt x="178" y="273"/>
                      </a:lnTo>
                      <a:lnTo>
                        <a:pt x="178" y="273"/>
                      </a:lnTo>
                      <a:lnTo>
                        <a:pt x="178" y="264"/>
                      </a:lnTo>
                      <a:lnTo>
                        <a:pt x="186" y="255"/>
                      </a:lnTo>
                      <a:lnTo>
                        <a:pt x="191" y="251"/>
                      </a:lnTo>
                      <a:lnTo>
                        <a:pt x="204" y="247"/>
                      </a:lnTo>
                      <a:lnTo>
                        <a:pt x="204" y="247"/>
                      </a:lnTo>
                      <a:lnTo>
                        <a:pt x="212" y="251"/>
                      </a:lnTo>
                      <a:lnTo>
                        <a:pt x="217" y="255"/>
                      </a:lnTo>
                      <a:lnTo>
                        <a:pt x="225" y="264"/>
                      </a:lnTo>
                      <a:lnTo>
                        <a:pt x="225" y="273"/>
                      </a:lnTo>
                      <a:lnTo>
                        <a:pt x="225" y="273"/>
                      </a:lnTo>
                      <a:lnTo>
                        <a:pt x="225" y="281"/>
                      </a:lnTo>
                      <a:lnTo>
                        <a:pt x="217" y="290"/>
                      </a:lnTo>
                      <a:lnTo>
                        <a:pt x="212" y="294"/>
                      </a:lnTo>
                      <a:lnTo>
                        <a:pt x="204" y="299"/>
                      </a:lnTo>
                      <a:lnTo>
                        <a:pt x="204" y="299"/>
                      </a:lnTo>
                      <a:close/>
                      <a:moveTo>
                        <a:pt x="204" y="238"/>
                      </a:moveTo>
                      <a:lnTo>
                        <a:pt x="204" y="238"/>
                      </a:lnTo>
                      <a:lnTo>
                        <a:pt x="191" y="238"/>
                      </a:lnTo>
                      <a:lnTo>
                        <a:pt x="186" y="234"/>
                      </a:lnTo>
                      <a:lnTo>
                        <a:pt x="178" y="225"/>
                      </a:lnTo>
                      <a:lnTo>
                        <a:pt x="178" y="216"/>
                      </a:lnTo>
                      <a:lnTo>
                        <a:pt x="178" y="216"/>
                      </a:lnTo>
                      <a:lnTo>
                        <a:pt x="178" y="208"/>
                      </a:lnTo>
                      <a:lnTo>
                        <a:pt x="186" y="199"/>
                      </a:lnTo>
                      <a:lnTo>
                        <a:pt x="191" y="195"/>
                      </a:lnTo>
                      <a:lnTo>
                        <a:pt x="204" y="190"/>
                      </a:lnTo>
                      <a:lnTo>
                        <a:pt x="204" y="190"/>
                      </a:lnTo>
                      <a:lnTo>
                        <a:pt x="212" y="195"/>
                      </a:lnTo>
                      <a:lnTo>
                        <a:pt x="217" y="199"/>
                      </a:lnTo>
                      <a:lnTo>
                        <a:pt x="225" y="208"/>
                      </a:lnTo>
                      <a:lnTo>
                        <a:pt x="225" y="216"/>
                      </a:lnTo>
                      <a:lnTo>
                        <a:pt x="225" y="216"/>
                      </a:lnTo>
                      <a:lnTo>
                        <a:pt x="225" y="225"/>
                      </a:lnTo>
                      <a:lnTo>
                        <a:pt x="217" y="234"/>
                      </a:lnTo>
                      <a:lnTo>
                        <a:pt x="212" y="238"/>
                      </a:lnTo>
                      <a:lnTo>
                        <a:pt x="204" y="238"/>
                      </a:lnTo>
                      <a:lnTo>
                        <a:pt x="204" y="23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0" name="Freeform 21"/>
                <p:cNvSpPr>
                  <a:spLocks noEditPoints="1"/>
                </p:cNvSpPr>
                <p:nvPr/>
              </p:nvSpPr>
              <p:spPr bwMode="auto">
                <a:xfrm>
                  <a:off x="15578138" y="1463675"/>
                  <a:ext cx="212725" cy="687388"/>
                </a:xfrm>
                <a:custGeom>
                  <a:avLst/>
                  <a:gdLst/>
                  <a:ahLst/>
                  <a:cxnLst>
                    <a:cxn ang="0">
                      <a:pos x="130" y="0"/>
                    </a:cxn>
                    <a:cxn ang="0">
                      <a:pos x="130" y="0"/>
                    </a:cxn>
                    <a:cxn ang="0">
                      <a:pos x="69" y="0"/>
                    </a:cxn>
                    <a:cxn ang="0">
                      <a:pos x="69" y="0"/>
                    </a:cxn>
                    <a:cxn ang="0">
                      <a:pos x="26" y="0"/>
                    </a:cxn>
                    <a:cxn ang="0">
                      <a:pos x="4" y="5"/>
                    </a:cxn>
                    <a:cxn ang="0">
                      <a:pos x="4" y="5"/>
                    </a:cxn>
                    <a:cxn ang="0">
                      <a:pos x="0" y="82"/>
                    </a:cxn>
                    <a:cxn ang="0">
                      <a:pos x="0" y="346"/>
                    </a:cxn>
                    <a:cxn ang="0">
                      <a:pos x="0" y="346"/>
                    </a:cxn>
                    <a:cxn ang="0">
                      <a:pos x="4" y="403"/>
                    </a:cxn>
                    <a:cxn ang="0">
                      <a:pos x="4" y="429"/>
                    </a:cxn>
                    <a:cxn ang="0">
                      <a:pos x="4" y="429"/>
                    </a:cxn>
                    <a:cxn ang="0">
                      <a:pos x="69" y="433"/>
                    </a:cxn>
                    <a:cxn ang="0">
                      <a:pos x="69" y="433"/>
                    </a:cxn>
                    <a:cxn ang="0">
                      <a:pos x="112" y="429"/>
                    </a:cxn>
                    <a:cxn ang="0">
                      <a:pos x="130" y="429"/>
                    </a:cxn>
                    <a:cxn ang="0">
                      <a:pos x="130" y="429"/>
                    </a:cxn>
                    <a:cxn ang="0">
                      <a:pos x="134" y="346"/>
                    </a:cxn>
                    <a:cxn ang="0">
                      <a:pos x="134" y="82"/>
                    </a:cxn>
                    <a:cxn ang="0">
                      <a:pos x="134" y="82"/>
                    </a:cxn>
                    <a:cxn ang="0">
                      <a:pos x="134" y="26"/>
                    </a:cxn>
                    <a:cxn ang="0">
                      <a:pos x="130" y="0"/>
                    </a:cxn>
                    <a:cxn ang="0">
                      <a:pos x="130" y="0"/>
                    </a:cxn>
                    <a:cxn ang="0">
                      <a:pos x="99" y="199"/>
                    </a:cxn>
                    <a:cxn ang="0">
                      <a:pos x="39" y="199"/>
                    </a:cxn>
                    <a:cxn ang="0">
                      <a:pos x="39" y="199"/>
                    </a:cxn>
                    <a:cxn ang="0">
                      <a:pos x="30" y="195"/>
                    </a:cxn>
                    <a:cxn ang="0">
                      <a:pos x="26" y="186"/>
                    </a:cxn>
                    <a:cxn ang="0">
                      <a:pos x="26" y="186"/>
                    </a:cxn>
                    <a:cxn ang="0">
                      <a:pos x="30" y="178"/>
                    </a:cxn>
                    <a:cxn ang="0">
                      <a:pos x="39" y="178"/>
                    </a:cxn>
                    <a:cxn ang="0">
                      <a:pos x="99" y="178"/>
                    </a:cxn>
                    <a:cxn ang="0">
                      <a:pos x="99" y="178"/>
                    </a:cxn>
                    <a:cxn ang="0">
                      <a:pos x="108" y="178"/>
                    </a:cxn>
                    <a:cxn ang="0">
                      <a:pos x="112" y="186"/>
                    </a:cxn>
                    <a:cxn ang="0">
                      <a:pos x="112" y="186"/>
                    </a:cxn>
                    <a:cxn ang="0">
                      <a:pos x="108" y="195"/>
                    </a:cxn>
                    <a:cxn ang="0">
                      <a:pos x="99" y="199"/>
                    </a:cxn>
                    <a:cxn ang="0">
                      <a:pos x="99" y="199"/>
                    </a:cxn>
                    <a:cxn ang="0">
                      <a:pos x="99" y="165"/>
                    </a:cxn>
                    <a:cxn ang="0">
                      <a:pos x="39" y="165"/>
                    </a:cxn>
                    <a:cxn ang="0">
                      <a:pos x="39" y="165"/>
                    </a:cxn>
                    <a:cxn ang="0">
                      <a:pos x="30" y="160"/>
                    </a:cxn>
                    <a:cxn ang="0">
                      <a:pos x="26" y="152"/>
                    </a:cxn>
                    <a:cxn ang="0">
                      <a:pos x="26" y="152"/>
                    </a:cxn>
                    <a:cxn ang="0">
                      <a:pos x="30" y="143"/>
                    </a:cxn>
                    <a:cxn ang="0">
                      <a:pos x="39" y="139"/>
                    </a:cxn>
                    <a:cxn ang="0">
                      <a:pos x="99" y="139"/>
                    </a:cxn>
                    <a:cxn ang="0">
                      <a:pos x="99" y="139"/>
                    </a:cxn>
                    <a:cxn ang="0">
                      <a:pos x="108" y="143"/>
                    </a:cxn>
                    <a:cxn ang="0">
                      <a:pos x="112" y="152"/>
                    </a:cxn>
                    <a:cxn ang="0">
                      <a:pos x="112" y="152"/>
                    </a:cxn>
                    <a:cxn ang="0">
                      <a:pos x="108" y="160"/>
                    </a:cxn>
                    <a:cxn ang="0">
                      <a:pos x="99" y="165"/>
                    </a:cxn>
                    <a:cxn ang="0">
                      <a:pos x="99" y="165"/>
                    </a:cxn>
                  </a:cxnLst>
                  <a:rect l="0" t="0" r="r" b="b"/>
                  <a:pathLst>
                    <a:path w="134" h="433">
                      <a:moveTo>
                        <a:pt x="130" y="0"/>
                      </a:moveTo>
                      <a:lnTo>
                        <a:pt x="130" y="0"/>
                      </a:lnTo>
                      <a:lnTo>
                        <a:pt x="69" y="0"/>
                      </a:lnTo>
                      <a:lnTo>
                        <a:pt x="69" y="0"/>
                      </a:lnTo>
                      <a:lnTo>
                        <a:pt x="26" y="0"/>
                      </a:lnTo>
                      <a:lnTo>
                        <a:pt x="4" y="5"/>
                      </a:lnTo>
                      <a:lnTo>
                        <a:pt x="4" y="5"/>
                      </a:lnTo>
                      <a:lnTo>
                        <a:pt x="0" y="82"/>
                      </a:lnTo>
                      <a:lnTo>
                        <a:pt x="0" y="346"/>
                      </a:lnTo>
                      <a:lnTo>
                        <a:pt x="0" y="346"/>
                      </a:lnTo>
                      <a:lnTo>
                        <a:pt x="4" y="403"/>
                      </a:lnTo>
                      <a:lnTo>
                        <a:pt x="4" y="429"/>
                      </a:lnTo>
                      <a:lnTo>
                        <a:pt x="4" y="429"/>
                      </a:lnTo>
                      <a:lnTo>
                        <a:pt x="69" y="433"/>
                      </a:lnTo>
                      <a:lnTo>
                        <a:pt x="69" y="433"/>
                      </a:lnTo>
                      <a:lnTo>
                        <a:pt x="112" y="429"/>
                      </a:lnTo>
                      <a:lnTo>
                        <a:pt x="130" y="429"/>
                      </a:lnTo>
                      <a:lnTo>
                        <a:pt x="130" y="429"/>
                      </a:lnTo>
                      <a:lnTo>
                        <a:pt x="134" y="346"/>
                      </a:lnTo>
                      <a:lnTo>
                        <a:pt x="134" y="82"/>
                      </a:lnTo>
                      <a:lnTo>
                        <a:pt x="134" y="82"/>
                      </a:lnTo>
                      <a:lnTo>
                        <a:pt x="134" y="26"/>
                      </a:lnTo>
                      <a:lnTo>
                        <a:pt x="130" y="0"/>
                      </a:lnTo>
                      <a:lnTo>
                        <a:pt x="130" y="0"/>
                      </a:lnTo>
                      <a:close/>
                      <a:moveTo>
                        <a:pt x="99" y="199"/>
                      </a:moveTo>
                      <a:lnTo>
                        <a:pt x="39" y="199"/>
                      </a:lnTo>
                      <a:lnTo>
                        <a:pt x="39" y="199"/>
                      </a:lnTo>
                      <a:lnTo>
                        <a:pt x="30" y="195"/>
                      </a:lnTo>
                      <a:lnTo>
                        <a:pt x="26" y="186"/>
                      </a:lnTo>
                      <a:lnTo>
                        <a:pt x="26" y="186"/>
                      </a:lnTo>
                      <a:lnTo>
                        <a:pt x="30" y="178"/>
                      </a:lnTo>
                      <a:lnTo>
                        <a:pt x="39" y="178"/>
                      </a:lnTo>
                      <a:lnTo>
                        <a:pt x="99" y="178"/>
                      </a:lnTo>
                      <a:lnTo>
                        <a:pt x="99" y="178"/>
                      </a:lnTo>
                      <a:lnTo>
                        <a:pt x="108" y="178"/>
                      </a:lnTo>
                      <a:lnTo>
                        <a:pt x="112" y="186"/>
                      </a:lnTo>
                      <a:lnTo>
                        <a:pt x="112" y="186"/>
                      </a:lnTo>
                      <a:lnTo>
                        <a:pt x="108" y="195"/>
                      </a:lnTo>
                      <a:lnTo>
                        <a:pt x="99" y="199"/>
                      </a:lnTo>
                      <a:lnTo>
                        <a:pt x="99" y="199"/>
                      </a:lnTo>
                      <a:close/>
                      <a:moveTo>
                        <a:pt x="99" y="165"/>
                      </a:moveTo>
                      <a:lnTo>
                        <a:pt x="39" y="165"/>
                      </a:lnTo>
                      <a:lnTo>
                        <a:pt x="39" y="165"/>
                      </a:lnTo>
                      <a:lnTo>
                        <a:pt x="30" y="160"/>
                      </a:lnTo>
                      <a:lnTo>
                        <a:pt x="26" y="152"/>
                      </a:lnTo>
                      <a:lnTo>
                        <a:pt x="26" y="152"/>
                      </a:lnTo>
                      <a:lnTo>
                        <a:pt x="30" y="143"/>
                      </a:lnTo>
                      <a:lnTo>
                        <a:pt x="39" y="139"/>
                      </a:lnTo>
                      <a:lnTo>
                        <a:pt x="99" y="139"/>
                      </a:lnTo>
                      <a:lnTo>
                        <a:pt x="99" y="139"/>
                      </a:lnTo>
                      <a:lnTo>
                        <a:pt x="108" y="143"/>
                      </a:lnTo>
                      <a:lnTo>
                        <a:pt x="112" y="152"/>
                      </a:lnTo>
                      <a:lnTo>
                        <a:pt x="112" y="152"/>
                      </a:lnTo>
                      <a:lnTo>
                        <a:pt x="108" y="160"/>
                      </a:lnTo>
                      <a:lnTo>
                        <a:pt x="99" y="165"/>
                      </a:lnTo>
                      <a:lnTo>
                        <a:pt x="99" y="165"/>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77" name="矩形 176"/>
              <p:cNvSpPr/>
              <p:nvPr/>
            </p:nvSpPr>
            <p:spPr bwMode="auto">
              <a:xfrm>
                <a:off x="6262577" y="3019647"/>
                <a:ext cx="276446" cy="425302"/>
              </a:xfrm>
              <a:prstGeom prst="rect">
                <a:avLst/>
              </a:prstGeom>
              <a:no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defTabSz="1219444" fontAlgn="ctr">
                  <a:buClr>
                    <a:srgbClr val="CC9900"/>
                  </a:buClr>
                  <a:buFont typeface="Wingdings" pitchFamily="2" charset="2"/>
                  <a:buChar char="n"/>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1" name="组合 528"/>
            <p:cNvGrpSpPr/>
            <p:nvPr/>
          </p:nvGrpSpPr>
          <p:grpSpPr>
            <a:xfrm>
              <a:off x="8752601" y="5426777"/>
              <a:ext cx="875229" cy="407745"/>
              <a:chOff x="-964407" y="3344863"/>
              <a:chExt cx="1928813" cy="769938"/>
            </a:xfrm>
            <a:solidFill>
              <a:srgbClr val="00B0F0"/>
            </a:solidFill>
          </p:grpSpPr>
          <p:grpSp>
            <p:nvGrpSpPr>
              <p:cNvPr id="182" name="组合 155"/>
              <p:cNvGrpSpPr/>
              <p:nvPr/>
            </p:nvGrpSpPr>
            <p:grpSpPr>
              <a:xfrm>
                <a:off x="-964407" y="3344863"/>
                <a:ext cx="1928813" cy="769938"/>
                <a:chOff x="9391650" y="3060700"/>
                <a:chExt cx="1928813" cy="769938"/>
              </a:xfrm>
              <a:grpFill/>
            </p:grpSpPr>
            <p:sp>
              <p:nvSpPr>
                <p:cNvPr id="198" name="Freeform 6"/>
                <p:cNvSpPr>
                  <a:spLocks noEditPoints="1"/>
                </p:cNvSpPr>
                <p:nvPr/>
              </p:nvSpPr>
              <p:spPr bwMode="auto">
                <a:xfrm>
                  <a:off x="9391650" y="3384550"/>
                  <a:ext cx="1928813" cy="446088"/>
                </a:xfrm>
                <a:custGeom>
                  <a:avLst/>
                  <a:gdLst/>
                  <a:ahLst/>
                  <a:cxnLst>
                    <a:cxn ang="0">
                      <a:pos x="62" y="330"/>
                    </a:cxn>
                    <a:cxn ang="0">
                      <a:pos x="212" y="278"/>
                    </a:cxn>
                    <a:cxn ang="0">
                      <a:pos x="2393" y="128"/>
                    </a:cxn>
                    <a:cxn ang="0">
                      <a:pos x="4510" y="206"/>
                    </a:cxn>
                    <a:cxn ang="0">
                      <a:pos x="7765" y="353"/>
                    </a:cxn>
                    <a:cxn ang="0">
                      <a:pos x="10877" y="240"/>
                    </a:cxn>
                    <a:cxn ang="0">
                      <a:pos x="13961" y="54"/>
                    </a:cxn>
                    <a:cxn ang="0">
                      <a:pos x="16864" y="102"/>
                    </a:cxn>
                    <a:cxn ang="0">
                      <a:pos x="16999" y="197"/>
                    </a:cxn>
                    <a:cxn ang="0">
                      <a:pos x="16963" y="378"/>
                    </a:cxn>
                    <a:cxn ang="0">
                      <a:pos x="16746" y="799"/>
                    </a:cxn>
                    <a:cxn ang="0">
                      <a:pos x="16144" y="2365"/>
                    </a:cxn>
                    <a:cxn ang="0">
                      <a:pos x="15928" y="2534"/>
                    </a:cxn>
                    <a:cxn ang="0">
                      <a:pos x="15168" y="2502"/>
                    </a:cxn>
                    <a:cxn ang="0">
                      <a:pos x="14362" y="2416"/>
                    </a:cxn>
                    <a:cxn ang="0">
                      <a:pos x="14106" y="2326"/>
                    </a:cxn>
                    <a:cxn ang="0">
                      <a:pos x="13964" y="2178"/>
                    </a:cxn>
                    <a:cxn ang="0">
                      <a:pos x="13919" y="2001"/>
                    </a:cxn>
                    <a:cxn ang="0">
                      <a:pos x="12236" y="3551"/>
                    </a:cxn>
                    <a:cxn ang="0">
                      <a:pos x="12157" y="3752"/>
                    </a:cxn>
                    <a:cxn ang="0">
                      <a:pos x="11921" y="3844"/>
                    </a:cxn>
                    <a:cxn ang="0">
                      <a:pos x="11645" y="3844"/>
                    </a:cxn>
                    <a:cxn ang="0">
                      <a:pos x="10774" y="3204"/>
                    </a:cxn>
                    <a:cxn ang="0">
                      <a:pos x="10657" y="2863"/>
                    </a:cxn>
                    <a:cxn ang="0">
                      <a:pos x="10627" y="2313"/>
                    </a:cxn>
                    <a:cxn ang="0">
                      <a:pos x="6840" y="1774"/>
                    </a:cxn>
                    <a:cxn ang="0">
                      <a:pos x="6783" y="3140"/>
                    </a:cxn>
                    <a:cxn ang="0">
                      <a:pos x="6615" y="3402"/>
                    </a:cxn>
                    <a:cxn ang="0">
                      <a:pos x="6098" y="3899"/>
                    </a:cxn>
                    <a:cxn ang="0">
                      <a:pos x="5811" y="3936"/>
                    </a:cxn>
                    <a:cxn ang="0">
                      <a:pos x="5562" y="3846"/>
                    </a:cxn>
                    <a:cxn ang="0">
                      <a:pos x="5461" y="3601"/>
                    </a:cxn>
                    <a:cxn ang="0">
                      <a:pos x="5457" y="2622"/>
                    </a:cxn>
                    <a:cxn ang="0">
                      <a:pos x="3263" y="2085"/>
                    </a:cxn>
                    <a:cxn ang="0">
                      <a:pos x="3115" y="2420"/>
                    </a:cxn>
                    <a:cxn ang="0">
                      <a:pos x="2862" y="2578"/>
                    </a:cxn>
                    <a:cxn ang="0">
                      <a:pos x="1682" y="2738"/>
                    </a:cxn>
                    <a:cxn ang="0">
                      <a:pos x="1208" y="2739"/>
                    </a:cxn>
                    <a:cxn ang="0">
                      <a:pos x="954" y="2606"/>
                    </a:cxn>
                    <a:cxn ang="0">
                      <a:pos x="728" y="2303"/>
                    </a:cxn>
                    <a:cxn ang="0">
                      <a:pos x="504" y="937"/>
                    </a:cxn>
                    <a:cxn ang="0">
                      <a:pos x="320" y="728"/>
                    </a:cxn>
                    <a:cxn ang="0">
                      <a:pos x="0" y="493"/>
                    </a:cxn>
                    <a:cxn ang="0">
                      <a:pos x="15805" y="1979"/>
                    </a:cxn>
                    <a:cxn ang="0">
                      <a:pos x="15716" y="2093"/>
                    </a:cxn>
                    <a:cxn ang="0">
                      <a:pos x="15355" y="2064"/>
                    </a:cxn>
                    <a:cxn ang="0">
                      <a:pos x="14590" y="1994"/>
                    </a:cxn>
                    <a:cxn ang="0">
                      <a:pos x="12376" y="1529"/>
                    </a:cxn>
                    <a:cxn ang="0">
                      <a:pos x="11066" y="2953"/>
                    </a:cxn>
                    <a:cxn ang="0">
                      <a:pos x="11017" y="2709"/>
                    </a:cxn>
                    <a:cxn ang="0">
                      <a:pos x="11018" y="1948"/>
                    </a:cxn>
                    <a:cxn ang="0">
                      <a:pos x="6398" y="3094"/>
                    </a:cxn>
                    <a:cxn ang="0">
                      <a:pos x="6480" y="2792"/>
                    </a:cxn>
                    <a:cxn ang="0">
                      <a:pos x="6479" y="2171"/>
                    </a:cxn>
                    <a:cxn ang="0">
                      <a:pos x="2589" y="2054"/>
                    </a:cxn>
                    <a:cxn ang="0">
                      <a:pos x="2512" y="2140"/>
                    </a:cxn>
                    <a:cxn ang="0">
                      <a:pos x="1684" y="2267"/>
                    </a:cxn>
                    <a:cxn ang="0">
                      <a:pos x="1357" y="2281"/>
                    </a:cxn>
                    <a:cxn ang="0">
                      <a:pos x="1307" y="2205"/>
                    </a:cxn>
                  </a:cxnLst>
                  <a:rect l="0" t="0" r="r" b="b"/>
                  <a:pathLst>
                    <a:path w="17010" h="3937">
                      <a:moveTo>
                        <a:pt x="0" y="493"/>
                      </a:moveTo>
                      <a:lnTo>
                        <a:pt x="1" y="483"/>
                      </a:lnTo>
                      <a:lnTo>
                        <a:pt x="5" y="460"/>
                      </a:lnTo>
                      <a:lnTo>
                        <a:pt x="10" y="444"/>
                      </a:lnTo>
                      <a:lnTo>
                        <a:pt x="14" y="426"/>
                      </a:lnTo>
                      <a:lnTo>
                        <a:pt x="20" y="406"/>
                      </a:lnTo>
                      <a:lnTo>
                        <a:pt x="28" y="386"/>
                      </a:lnTo>
                      <a:lnTo>
                        <a:pt x="37" y="366"/>
                      </a:lnTo>
                      <a:lnTo>
                        <a:pt x="48" y="347"/>
                      </a:lnTo>
                      <a:lnTo>
                        <a:pt x="54" y="338"/>
                      </a:lnTo>
                      <a:lnTo>
                        <a:pt x="62" y="330"/>
                      </a:lnTo>
                      <a:lnTo>
                        <a:pt x="68" y="321"/>
                      </a:lnTo>
                      <a:lnTo>
                        <a:pt x="77" y="313"/>
                      </a:lnTo>
                      <a:lnTo>
                        <a:pt x="84" y="306"/>
                      </a:lnTo>
                      <a:lnTo>
                        <a:pt x="94" y="300"/>
                      </a:lnTo>
                      <a:lnTo>
                        <a:pt x="103" y="294"/>
                      </a:lnTo>
                      <a:lnTo>
                        <a:pt x="113" y="289"/>
                      </a:lnTo>
                      <a:lnTo>
                        <a:pt x="123" y="285"/>
                      </a:lnTo>
                      <a:lnTo>
                        <a:pt x="135" y="282"/>
                      </a:lnTo>
                      <a:lnTo>
                        <a:pt x="147" y="281"/>
                      </a:lnTo>
                      <a:lnTo>
                        <a:pt x="159" y="280"/>
                      </a:lnTo>
                      <a:lnTo>
                        <a:pt x="212" y="278"/>
                      </a:lnTo>
                      <a:lnTo>
                        <a:pt x="311" y="272"/>
                      </a:lnTo>
                      <a:lnTo>
                        <a:pt x="453" y="263"/>
                      </a:lnTo>
                      <a:lnTo>
                        <a:pt x="627" y="252"/>
                      </a:lnTo>
                      <a:lnTo>
                        <a:pt x="829" y="238"/>
                      </a:lnTo>
                      <a:lnTo>
                        <a:pt x="1050" y="222"/>
                      </a:lnTo>
                      <a:lnTo>
                        <a:pt x="1284" y="206"/>
                      </a:lnTo>
                      <a:lnTo>
                        <a:pt x="1523" y="189"/>
                      </a:lnTo>
                      <a:lnTo>
                        <a:pt x="1761" y="172"/>
                      </a:lnTo>
                      <a:lnTo>
                        <a:pt x="1990" y="156"/>
                      </a:lnTo>
                      <a:lnTo>
                        <a:pt x="2203" y="141"/>
                      </a:lnTo>
                      <a:lnTo>
                        <a:pt x="2393" y="128"/>
                      </a:lnTo>
                      <a:lnTo>
                        <a:pt x="2554" y="116"/>
                      </a:lnTo>
                      <a:lnTo>
                        <a:pt x="2677" y="107"/>
                      </a:lnTo>
                      <a:lnTo>
                        <a:pt x="2756" y="101"/>
                      </a:lnTo>
                      <a:lnTo>
                        <a:pt x="2784" y="99"/>
                      </a:lnTo>
                      <a:lnTo>
                        <a:pt x="2829" y="102"/>
                      </a:lnTo>
                      <a:lnTo>
                        <a:pt x="2958" y="111"/>
                      </a:lnTo>
                      <a:lnTo>
                        <a:pt x="3160" y="123"/>
                      </a:lnTo>
                      <a:lnTo>
                        <a:pt x="3426" y="140"/>
                      </a:lnTo>
                      <a:lnTo>
                        <a:pt x="3746" y="161"/>
                      </a:lnTo>
                      <a:lnTo>
                        <a:pt x="4111" y="183"/>
                      </a:lnTo>
                      <a:lnTo>
                        <a:pt x="4510" y="206"/>
                      </a:lnTo>
                      <a:lnTo>
                        <a:pt x="4934" y="231"/>
                      </a:lnTo>
                      <a:lnTo>
                        <a:pt x="5373" y="255"/>
                      </a:lnTo>
                      <a:lnTo>
                        <a:pt x="5816" y="279"/>
                      </a:lnTo>
                      <a:lnTo>
                        <a:pt x="6255" y="300"/>
                      </a:lnTo>
                      <a:lnTo>
                        <a:pt x="6680" y="319"/>
                      </a:lnTo>
                      <a:lnTo>
                        <a:pt x="6883" y="328"/>
                      </a:lnTo>
                      <a:lnTo>
                        <a:pt x="7078" y="335"/>
                      </a:lnTo>
                      <a:lnTo>
                        <a:pt x="7266" y="341"/>
                      </a:lnTo>
                      <a:lnTo>
                        <a:pt x="7444" y="347"/>
                      </a:lnTo>
                      <a:lnTo>
                        <a:pt x="7611" y="350"/>
                      </a:lnTo>
                      <a:lnTo>
                        <a:pt x="7765" y="353"/>
                      </a:lnTo>
                      <a:lnTo>
                        <a:pt x="7906" y="354"/>
                      </a:lnTo>
                      <a:lnTo>
                        <a:pt x="8033" y="354"/>
                      </a:lnTo>
                      <a:lnTo>
                        <a:pt x="8161" y="352"/>
                      </a:lnTo>
                      <a:lnTo>
                        <a:pt x="8304" y="350"/>
                      </a:lnTo>
                      <a:lnTo>
                        <a:pt x="8465" y="346"/>
                      </a:lnTo>
                      <a:lnTo>
                        <a:pt x="8639" y="340"/>
                      </a:lnTo>
                      <a:lnTo>
                        <a:pt x="9025" y="326"/>
                      </a:lnTo>
                      <a:lnTo>
                        <a:pt x="9452" y="309"/>
                      </a:lnTo>
                      <a:lnTo>
                        <a:pt x="9910" y="287"/>
                      </a:lnTo>
                      <a:lnTo>
                        <a:pt x="10389" y="265"/>
                      </a:lnTo>
                      <a:lnTo>
                        <a:pt x="10877" y="240"/>
                      </a:lnTo>
                      <a:lnTo>
                        <a:pt x="11365" y="214"/>
                      </a:lnTo>
                      <a:lnTo>
                        <a:pt x="11840" y="188"/>
                      </a:lnTo>
                      <a:lnTo>
                        <a:pt x="12294" y="163"/>
                      </a:lnTo>
                      <a:lnTo>
                        <a:pt x="12715" y="138"/>
                      </a:lnTo>
                      <a:lnTo>
                        <a:pt x="13092" y="116"/>
                      </a:lnTo>
                      <a:lnTo>
                        <a:pt x="13417" y="95"/>
                      </a:lnTo>
                      <a:lnTo>
                        <a:pt x="13677" y="78"/>
                      </a:lnTo>
                      <a:lnTo>
                        <a:pt x="13779" y="70"/>
                      </a:lnTo>
                      <a:lnTo>
                        <a:pt x="13862" y="64"/>
                      </a:lnTo>
                      <a:lnTo>
                        <a:pt x="13923" y="59"/>
                      </a:lnTo>
                      <a:lnTo>
                        <a:pt x="13961" y="54"/>
                      </a:lnTo>
                      <a:lnTo>
                        <a:pt x="14058" y="41"/>
                      </a:lnTo>
                      <a:lnTo>
                        <a:pt x="14135" y="31"/>
                      </a:lnTo>
                      <a:lnTo>
                        <a:pt x="14196" y="21"/>
                      </a:lnTo>
                      <a:lnTo>
                        <a:pt x="14242" y="14"/>
                      </a:lnTo>
                      <a:lnTo>
                        <a:pt x="14275" y="7"/>
                      </a:lnTo>
                      <a:lnTo>
                        <a:pt x="14295" y="3"/>
                      </a:lnTo>
                      <a:lnTo>
                        <a:pt x="14306" y="0"/>
                      </a:lnTo>
                      <a:lnTo>
                        <a:pt x="14310" y="0"/>
                      </a:lnTo>
                      <a:lnTo>
                        <a:pt x="16831" y="91"/>
                      </a:lnTo>
                      <a:lnTo>
                        <a:pt x="16841" y="94"/>
                      </a:lnTo>
                      <a:lnTo>
                        <a:pt x="16864" y="102"/>
                      </a:lnTo>
                      <a:lnTo>
                        <a:pt x="16879" y="107"/>
                      </a:lnTo>
                      <a:lnTo>
                        <a:pt x="16896" y="115"/>
                      </a:lnTo>
                      <a:lnTo>
                        <a:pt x="16914" y="123"/>
                      </a:lnTo>
                      <a:lnTo>
                        <a:pt x="16932" y="134"/>
                      </a:lnTo>
                      <a:lnTo>
                        <a:pt x="16950" y="146"/>
                      </a:lnTo>
                      <a:lnTo>
                        <a:pt x="16966" y="159"/>
                      </a:lnTo>
                      <a:lnTo>
                        <a:pt x="16975" y="165"/>
                      </a:lnTo>
                      <a:lnTo>
                        <a:pt x="16981" y="172"/>
                      </a:lnTo>
                      <a:lnTo>
                        <a:pt x="16988" y="180"/>
                      </a:lnTo>
                      <a:lnTo>
                        <a:pt x="16994" y="188"/>
                      </a:lnTo>
                      <a:lnTo>
                        <a:pt x="16999" y="197"/>
                      </a:lnTo>
                      <a:lnTo>
                        <a:pt x="17004" y="205"/>
                      </a:lnTo>
                      <a:lnTo>
                        <a:pt x="17007" y="215"/>
                      </a:lnTo>
                      <a:lnTo>
                        <a:pt x="17009" y="224"/>
                      </a:lnTo>
                      <a:lnTo>
                        <a:pt x="17010" y="234"/>
                      </a:lnTo>
                      <a:lnTo>
                        <a:pt x="17010" y="244"/>
                      </a:lnTo>
                      <a:lnTo>
                        <a:pt x="17009" y="254"/>
                      </a:lnTo>
                      <a:lnTo>
                        <a:pt x="17006" y="266"/>
                      </a:lnTo>
                      <a:lnTo>
                        <a:pt x="16998" y="289"/>
                      </a:lnTo>
                      <a:lnTo>
                        <a:pt x="16988" y="317"/>
                      </a:lnTo>
                      <a:lnTo>
                        <a:pt x="16976" y="346"/>
                      </a:lnTo>
                      <a:lnTo>
                        <a:pt x="16963" y="378"/>
                      </a:lnTo>
                      <a:lnTo>
                        <a:pt x="16933" y="443"/>
                      </a:lnTo>
                      <a:lnTo>
                        <a:pt x="16902" y="510"/>
                      </a:lnTo>
                      <a:lnTo>
                        <a:pt x="16871" y="574"/>
                      </a:lnTo>
                      <a:lnTo>
                        <a:pt x="16842" y="631"/>
                      </a:lnTo>
                      <a:lnTo>
                        <a:pt x="16819" y="677"/>
                      </a:lnTo>
                      <a:lnTo>
                        <a:pt x="16804" y="706"/>
                      </a:lnTo>
                      <a:lnTo>
                        <a:pt x="16793" y="727"/>
                      </a:lnTo>
                      <a:lnTo>
                        <a:pt x="16782" y="746"/>
                      </a:lnTo>
                      <a:lnTo>
                        <a:pt x="16772" y="763"/>
                      </a:lnTo>
                      <a:lnTo>
                        <a:pt x="16761" y="778"/>
                      </a:lnTo>
                      <a:lnTo>
                        <a:pt x="16746" y="799"/>
                      </a:lnTo>
                      <a:lnTo>
                        <a:pt x="16740" y="807"/>
                      </a:lnTo>
                      <a:lnTo>
                        <a:pt x="16300" y="899"/>
                      </a:lnTo>
                      <a:lnTo>
                        <a:pt x="16235" y="2164"/>
                      </a:lnTo>
                      <a:lnTo>
                        <a:pt x="16230" y="2182"/>
                      </a:lnTo>
                      <a:lnTo>
                        <a:pt x="16215" y="2228"/>
                      </a:lnTo>
                      <a:lnTo>
                        <a:pt x="16202" y="2257"/>
                      </a:lnTo>
                      <a:lnTo>
                        <a:pt x="16186" y="2291"/>
                      </a:lnTo>
                      <a:lnTo>
                        <a:pt x="16178" y="2309"/>
                      </a:lnTo>
                      <a:lnTo>
                        <a:pt x="16167" y="2328"/>
                      </a:lnTo>
                      <a:lnTo>
                        <a:pt x="16155" y="2347"/>
                      </a:lnTo>
                      <a:lnTo>
                        <a:pt x="16144" y="2365"/>
                      </a:lnTo>
                      <a:lnTo>
                        <a:pt x="16130" y="2384"/>
                      </a:lnTo>
                      <a:lnTo>
                        <a:pt x="16115" y="2402"/>
                      </a:lnTo>
                      <a:lnTo>
                        <a:pt x="16099" y="2420"/>
                      </a:lnTo>
                      <a:lnTo>
                        <a:pt x="16082" y="2438"/>
                      </a:lnTo>
                      <a:lnTo>
                        <a:pt x="16064" y="2454"/>
                      </a:lnTo>
                      <a:lnTo>
                        <a:pt x="16045" y="2471"/>
                      </a:lnTo>
                      <a:lnTo>
                        <a:pt x="16024" y="2486"/>
                      </a:lnTo>
                      <a:lnTo>
                        <a:pt x="16002" y="2500"/>
                      </a:lnTo>
                      <a:lnTo>
                        <a:pt x="15979" y="2513"/>
                      </a:lnTo>
                      <a:lnTo>
                        <a:pt x="15953" y="2523"/>
                      </a:lnTo>
                      <a:lnTo>
                        <a:pt x="15928" y="2534"/>
                      </a:lnTo>
                      <a:lnTo>
                        <a:pt x="15900" y="2541"/>
                      </a:lnTo>
                      <a:lnTo>
                        <a:pt x="15870" y="2548"/>
                      </a:lnTo>
                      <a:lnTo>
                        <a:pt x="15839" y="2551"/>
                      </a:lnTo>
                      <a:lnTo>
                        <a:pt x="15808" y="2553"/>
                      </a:lnTo>
                      <a:lnTo>
                        <a:pt x="15774" y="2553"/>
                      </a:lnTo>
                      <a:lnTo>
                        <a:pt x="15697" y="2549"/>
                      </a:lnTo>
                      <a:lnTo>
                        <a:pt x="15607" y="2541"/>
                      </a:lnTo>
                      <a:lnTo>
                        <a:pt x="15507" y="2534"/>
                      </a:lnTo>
                      <a:lnTo>
                        <a:pt x="15398" y="2524"/>
                      </a:lnTo>
                      <a:lnTo>
                        <a:pt x="15285" y="2514"/>
                      </a:lnTo>
                      <a:lnTo>
                        <a:pt x="15168" y="2502"/>
                      </a:lnTo>
                      <a:lnTo>
                        <a:pt x="15050" y="2490"/>
                      </a:lnTo>
                      <a:lnTo>
                        <a:pt x="14934" y="2479"/>
                      </a:lnTo>
                      <a:lnTo>
                        <a:pt x="14822" y="2467"/>
                      </a:lnTo>
                      <a:lnTo>
                        <a:pt x="14718" y="2455"/>
                      </a:lnTo>
                      <a:lnTo>
                        <a:pt x="14622" y="2445"/>
                      </a:lnTo>
                      <a:lnTo>
                        <a:pt x="14539" y="2436"/>
                      </a:lnTo>
                      <a:lnTo>
                        <a:pt x="14469" y="2429"/>
                      </a:lnTo>
                      <a:lnTo>
                        <a:pt x="14417" y="2422"/>
                      </a:lnTo>
                      <a:lnTo>
                        <a:pt x="14384" y="2418"/>
                      </a:lnTo>
                      <a:lnTo>
                        <a:pt x="14372" y="2417"/>
                      </a:lnTo>
                      <a:lnTo>
                        <a:pt x="14362" y="2416"/>
                      </a:lnTo>
                      <a:lnTo>
                        <a:pt x="14334" y="2409"/>
                      </a:lnTo>
                      <a:lnTo>
                        <a:pt x="14315" y="2405"/>
                      </a:lnTo>
                      <a:lnTo>
                        <a:pt x="14293" y="2400"/>
                      </a:lnTo>
                      <a:lnTo>
                        <a:pt x="14268" y="2393"/>
                      </a:lnTo>
                      <a:lnTo>
                        <a:pt x="14242" y="2385"/>
                      </a:lnTo>
                      <a:lnTo>
                        <a:pt x="14215" y="2376"/>
                      </a:lnTo>
                      <a:lnTo>
                        <a:pt x="14187" y="2366"/>
                      </a:lnTo>
                      <a:lnTo>
                        <a:pt x="14159" y="2354"/>
                      </a:lnTo>
                      <a:lnTo>
                        <a:pt x="14132" y="2340"/>
                      </a:lnTo>
                      <a:lnTo>
                        <a:pt x="14118" y="2334"/>
                      </a:lnTo>
                      <a:lnTo>
                        <a:pt x="14106" y="2326"/>
                      </a:lnTo>
                      <a:lnTo>
                        <a:pt x="14093" y="2318"/>
                      </a:lnTo>
                      <a:lnTo>
                        <a:pt x="14080" y="2309"/>
                      </a:lnTo>
                      <a:lnTo>
                        <a:pt x="14068" y="2301"/>
                      </a:lnTo>
                      <a:lnTo>
                        <a:pt x="14058" y="2291"/>
                      </a:lnTo>
                      <a:lnTo>
                        <a:pt x="14047" y="2283"/>
                      </a:lnTo>
                      <a:lnTo>
                        <a:pt x="14038" y="2272"/>
                      </a:lnTo>
                      <a:lnTo>
                        <a:pt x="14019" y="2252"/>
                      </a:lnTo>
                      <a:lnTo>
                        <a:pt x="14003" y="2233"/>
                      </a:lnTo>
                      <a:lnTo>
                        <a:pt x="13989" y="2214"/>
                      </a:lnTo>
                      <a:lnTo>
                        <a:pt x="13976" y="2196"/>
                      </a:lnTo>
                      <a:lnTo>
                        <a:pt x="13964" y="2178"/>
                      </a:lnTo>
                      <a:lnTo>
                        <a:pt x="13955" y="2161"/>
                      </a:lnTo>
                      <a:lnTo>
                        <a:pt x="13945" y="2143"/>
                      </a:lnTo>
                      <a:lnTo>
                        <a:pt x="13938" y="2126"/>
                      </a:lnTo>
                      <a:lnTo>
                        <a:pt x="13932" y="2111"/>
                      </a:lnTo>
                      <a:lnTo>
                        <a:pt x="13927" y="2093"/>
                      </a:lnTo>
                      <a:lnTo>
                        <a:pt x="13923" y="2079"/>
                      </a:lnTo>
                      <a:lnTo>
                        <a:pt x="13921" y="2063"/>
                      </a:lnTo>
                      <a:lnTo>
                        <a:pt x="13918" y="2047"/>
                      </a:lnTo>
                      <a:lnTo>
                        <a:pt x="13918" y="2032"/>
                      </a:lnTo>
                      <a:lnTo>
                        <a:pt x="13918" y="2016"/>
                      </a:lnTo>
                      <a:lnTo>
                        <a:pt x="13919" y="2001"/>
                      </a:lnTo>
                      <a:lnTo>
                        <a:pt x="13927" y="1946"/>
                      </a:lnTo>
                      <a:lnTo>
                        <a:pt x="13932" y="1903"/>
                      </a:lnTo>
                      <a:lnTo>
                        <a:pt x="13937" y="1875"/>
                      </a:lnTo>
                      <a:lnTo>
                        <a:pt x="13938" y="1865"/>
                      </a:lnTo>
                      <a:lnTo>
                        <a:pt x="12265" y="1792"/>
                      </a:lnTo>
                      <a:lnTo>
                        <a:pt x="12247" y="3421"/>
                      </a:lnTo>
                      <a:lnTo>
                        <a:pt x="12247" y="3435"/>
                      </a:lnTo>
                      <a:lnTo>
                        <a:pt x="12245" y="3470"/>
                      </a:lnTo>
                      <a:lnTo>
                        <a:pt x="12243" y="3494"/>
                      </a:lnTo>
                      <a:lnTo>
                        <a:pt x="12240" y="3521"/>
                      </a:lnTo>
                      <a:lnTo>
                        <a:pt x="12236" y="3551"/>
                      </a:lnTo>
                      <a:lnTo>
                        <a:pt x="12230" y="3582"/>
                      </a:lnTo>
                      <a:lnTo>
                        <a:pt x="12223" y="3614"/>
                      </a:lnTo>
                      <a:lnTo>
                        <a:pt x="12214" y="3644"/>
                      </a:lnTo>
                      <a:lnTo>
                        <a:pt x="12209" y="3660"/>
                      </a:lnTo>
                      <a:lnTo>
                        <a:pt x="12204" y="3675"/>
                      </a:lnTo>
                      <a:lnTo>
                        <a:pt x="12197" y="3690"/>
                      </a:lnTo>
                      <a:lnTo>
                        <a:pt x="12190" y="3704"/>
                      </a:lnTo>
                      <a:lnTo>
                        <a:pt x="12182" y="3717"/>
                      </a:lnTo>
                      <a:lnTo>
                        <a:pt x="12175" y="3730"/>
                      </a:lnTo>
                      <a:lnTo>
                        <a:pt x="12165" y="3741"/>
                      </a:lnTo>
                      <a:lnTo>
                        <a:pt x="12157" y="3752"/>
                      </a:lnTo>
                      <a:lnTo>
                        <a:pt x="12146" y="3761"/>
                      </a:lnTo>
                      <a:lnTo>
                        <a:pt x="12136" y="3770"/>
                      </a:lnTo>
                      <a:lnTo>
                        <a:pt x="12124" y="3777"/>
                      </a:lnTo>
                      <a:lnTo>
                        <a:pt x="12111" y="3783"/>
                      </a:lnTo>
                      <a:lnTo>
                        <a:pt x="12086" y="3793"/>
                      </a:lnTo>
                      <a:lnTo>
                        <a:pt x="12059" y="3803"/>
                      </a:lnTo>
                      <a:lnTo>
                        <a:pt x="12032" y="3813"/>
                      </a:lnTo>
                      <a:lnTo>
                        <a:pt x="12005" y="3821"/>
                      </a:lnTo>
                      <a:lnTo>
                        <a:pt x="11976" y="3830"/>
                      </a:lnTo>
                      <a:lnTo>
                        <a:pt x="11948" y="3837"/>
                      </a:lnTo>
                      <a:lnTo>
                        <a:pt x="11921" y="3844"/>
                      </a:lnTo>
                      <a:lnTo>
                        <a:pt x="11892" y="3850"/>
                      </a:lnTo>
                      <a:lnTo>
                        <a:pt x="11864" y="3855"/>
                      </a:lnTo>
                      <a:lnTo>
                        <a:pt x="11837" y="3859"/>
                      </a:lnTo>
                      <a:lnTo>
                        <a:pt x="11810" y="3861"/>
                      </a:lnTo>
                      <a:lnTo>
                        <a:pt x="11784" y="3864"/>
                      </a:lnTo>
                      <a:lnTo>
                        <a:pt x="11758" y="3864"/>
                      </a:lnTo>
                      <a:lnTo>
                        <a:pt x="11733" y="3863"/>
                      </a:lnTo>
                      <a:lnTo>
                        <a:pt x="11709" y="3859"/>
                      </a:lnTo>
                      <a:lnTo>
                        <a:pt x="11687" y="3855"/>
                      </a:lnTo>
                      <a:lnTo>
                        <a:pt x="11666" y="3850"/>
                      </a:lnTo>
                      <a:lnTo>
                        <a:pt x="11645" y="3844"/>
                      </a:lnTo>
                      <a:lnTo>
                        <a:pt x="11627" y="3838"/>
                      </a:lnTo>
                      <a:lnTo>
                        <a:pt x="11610" y="3832"/>
                      </a:lnTo>
                      <a:lnTo>
                        <a:pt x="11594" y="3824"/>
                      </a:lnTo>
                      <a:lnTo>
                        <a:pt x="11581" y="3818"/>
                      </a:lnTo>
                      <a:lnTo>
                        <a:pt x="11568" y="3811"/>
                      </a:lnTo>
                      <a:lnTo>
                        <a:pt x="11557" y="3805"/>
                      </a:lnTo>
                      <a:lnTo>
                        <a:pt x="11538" y="3792"/>
                      </a:lnTo>
                      <a:lnTo>
                        <a:pt x="11525" y="3783"/>
                      </a:lnTo>
                      <a:lnTo>
                        <a:pt x="11518" y="3776"/>
                      </a:lnTo>
                      <a:lnTo>
                        <a:pt x="11515" y="3774"/>
                      </a:lnTo>
                      <a:lnTo>
                        <a:pt x="10774" y="3204"/>
                      </a:lnTo>
                      <a:lnTo>
                        <a:pt x="10768" y="3194"/>
                      </a:lnTo>
                      <a:lnTo>
                        <a:pt x="10755" y="3165"/>
                      </a:lnTo>
                      <a:lnTo>
                        <a:pt x="10746" y="3144"/>
                      </a:lnTo>
                      <a:lnTo>
                        <a:pt x="10735" y="3119"/>
                      </a:lnTo>
                      <a:lnTo>
                        <a:pt x="10724" y="3091"/>
                      </a:lnTo>
                      <a:lnTo>
                        <a:pt x="10712" y="3059"/>
                      </a:lnTo>
                      <a:lnTo>
                        <a:pt x="10700" y="3025"/>
                      </a:lnTo>
                      <a:lnTo>
                        <a:pt x="10689" y="2988"/>
                      </a:lnTo>
                      <a:lnTo>
                        <a:pt x="10677" y="2948"/>
                      </a:lnTo>
                      <a:lnTo>
                        <a:pt x="10666" y="2906"/>
                      </a:lnTo>
                      <a:lnTo>
                        <a:pt x="10657" y="2863"/>
                      </a:lnTo>
                      <a:lnTo>
                        <a:pt x="10649" y="2818"/>
                      </a:lnTo>
                      <a:lnTo>
                        <a:pt x="10645" y="2796"/>
                      </a:lnTo>
                      <a:lnTo>
                        <a:pt x="10642" y="2772"/>
                      </a:lnTo>
                      <a:lnTo>
                        <a:pt x="10640" y="2749"/>
                      </a:lnTo>
                      <a:lnTo>
                        <a:pt x="10638" y="2724"/>
                      </a:lnTo>
                      <a:lnTo>
                        <a:pt x="10634" y="2672"/>
                      </a:lnTo>
                      <a:lnTo>
                        <a:pt x="10632" y="2612"/>
                      </a:lnTo>
                      <a:lnTo>
                        <a:pt x="10630" y="2543"/>
                      </a:lnTo>
                      <a:lnTo>
                        <a:pt x="10629" y="2469"/>
                      </a:lnTo>
                      <a:lnTo>
                        <a:pt x="10628" y="2392"/>
                      </a:lnTo>
                      <a:lnTo>
                        <a:pt x="10627" y="2313"/>
                      </a:lnTo>
                      <a:lnTo>
                        <a:pt x="10627" y="2233"/>
                      </a:lnTo>
                      <a:lnTo>
                        <a:pt x="10627" y="2155"/>
                      </a:lnTo>
                      <a:lnTo>
                        <a:pt x="10627" y="2080"/>
                      </a:lnTo>
                      <a:lnTo>
                        <a:pt x="10627" y="2008"/>
                      </a:lnTo>
                      <a:lnTo>
                        <a:pt x="10627" y="1945"/>
                      </a:lnTo>
                      <a:lnTo>
                        <a:pt x="10628" y="1887"/>
                      </a:lnTo>
                      <a:lnTo>
                        <a:pt x="10628" y="1840"/>
                      </a:lnTo>
                      <a:lnTo>
                        <a:pt x="10628" y="1805"/>
                      </a:lnTo>
                      <a:lnTo>
                        <a:pt x="10629" y="1783"/>
                      </a:lnTo>
                      <a:lnTo>
                        <a:pt x="10629" y="1774"/>
                      </a:lnTo>
                      <a:lnTo>
                        <a:pt x="6840" y="1774"/>
                      </a:lnTo>
                      <a:lnTo>
                        <a:pt x="6840" y="2797"/>
                      </a:lnTo>
                      <a:lnTo>
                        <a:pt x="6840" y="2812"/>
                      </a:lnTo>
                      <a:lnTo>
                        <a:pt x="6837" y="2851"/>
                      </a:lnTo>
                      <a:lnTo>
                        <a:pt x="6835" y="2877"/>
                      </a:lnTo>
                      <a:lnTo>
                        <a:pt x="6832" y="2908"/>
                      </a:lnTo>
                      <a:lnTo>
                        <a:pt x="6826" y="2943"/>
                      </a:lnTo>
                      <a:lnTo>
                        <a:pt x="6821" y="2981"/>
                      </a:lnTo>
                      <a:lnTo>
                        <a:pt x="6814" y="3019"/>
                      </a:lnTo>
                      <a:lnTo>
                        <a:pt x="6805" y="3059"/>
                      </a:lnTo>
                      <a:lnTo>
                        <a:pt x="6795" y="3100"/>
                      </a:lnTo>
                      <a:lnTo>
                        <a:pt x="6783" y="3140"/>
                      </a:lnTo>
                      <a:lnTo>
                        <a:pt x="6776" y="3160"/>
                      </a:lnTo>
                      <a:lnTo>
                        <a:pt x="6769" y="3180"/>
                      </a:lnTo>
                      <a:lnTo>
                        <a:pt x="6761" y="3199"/>
                      </a:lnTo>
                      <a:lnTo>
                        <a:pt x="6753" y="3218"/>
                      </a:lnTo>
                      <a:lnTo>
                        <a:pt x="6744" y="3236"/>
                      </a:lnTo>
                      <a:lnTo>
                        <a:pt x="6735" y="3253"/>
                      </a:lnTo>
                      <a:lnTo>
                        <a:pt x="6724" y="3270"/>
                      </a:lnTo>
                      <a:lnTo>
                        <a:pt x="6714" y="3286"/>
                      </a:lnTo>
                      <a:lnTo>
                        <a:pt x="6688" y="3319"/>
                      </a:lnTo>
                      <a:lnTo>
                        <a:pt x="6654" y="3358"/>
                      </a:lnTo>
                      <a:lnTo>
                        <a:pt x="6615" y="3402"/>
                      </a:lnTo>
                      <a:lnTo>
                        <a:pt x="6571" y="3449"/>
                      </a:lnTo>
                      <a:lnTo>
                        <a:pt x="6523" y="3499"/>
                      </a:lnTo>
                      <a:lnTo>
                        <a:pt x="6473" y="3549"/>
                      </a:lnTo>
                      <a:lnTo>
                        <a:pt x="6422" y="3600"/>
                      </a:lnTo>
                      <a:lnTo>
                        <a:pt x="6371" y="3650"/>
                      </a:lnTo>
                      <a:lnTo>
                        <a:pt x="6275" y="3743"/>
                      </a:lnTo>
                      <a:lnTo>
                        <a:pt x="6194" y="3820"/>
                      </a:lnTo>
                      <a:lnTo>
                        <a:pt x="6137" y="3872"/>
                      </a:lnTo>
                      <a:lnTo>
                        <a:pt x="6117" y="3891"/>
                      </a:lnTo>
                      <a:lnTo>
                        <a:pt x="6112" y="3893"/>
                      </a:lnTo>
                      <a:lnTo>
                        <a:pt x="6098" y="3899"/>
                      </a:lnTo>
                      <a:lnTo>
                        <a:pt x="6075" y="3906"/>
                      </a:lnTo>
                      <a:lnTo>
                        <a:pt x="6045" y="3915"/>
                      </a:lnTo>
                      <a:lnTo>
                        <a:pt x="6027" y="3919"/>
                      </a:lnTo>
                      <a:lnTo>
                        <a:pt x="6008" y="3923"/>
                      </a:lnTo>
                      <a:lnTo>
                        <a:pt x="5986" y="3926"/>
                      </a:lnTo>
                      <a:lnTo>
                        <a:pt x="5964" y="3930"/>
                      </a:lnTo>
                      <a:lnTo>
                        <a:pt x="5941" y="3933"/>
                      </a:lnTo>
                      <a:lnTo>
                        <a:pt x="5916" y="3935"/>
                      </a:lnTo>
                      <a:lnTo>
                        <a:pt x="5891" y="3937"/>
                      </a:lnTo>
                      <a:lnTo>
                        <a:pt x="5864" y="3937"/>
                      </a:lnTo>
                      <a:lnTo>
                        <a:pt x="5811" y="3936"/>
                      </a:lnTo>
                      <a:lnTo>
                        <a:pt x="5763" y="3933"/>
                      </a:lnTo>
                      <a:lnTo>
                        <a:pt x="5721" y="3928"/>
                      </a:lnTo>
                      <a:lnTo>
                        <a:pt x="5683" y="3923"/>
                      </a:lnTo>
                      <a:lnTo>
                        <a:pt x="5653" y="3919"/>
                      </a:lnTo>
                      <a:lnTo>
                        <a:pt x="5630" y="3914"/>
                      </a:lnTo>
                      <a:lnTo>
                        <a:pt x="5615" y="3911"/>
                      </a:lnTo>
                      <a:lnTo>
                        <a:pt x="5611" y="3909"/>
                      </a:lnTo>
                      <a:lnTo>
                        <a:pt x="5604" y="3902"/>
                      </a:lnTo>
                      <a:lnTo>
                        <a:pt x="5587" y="3880"/>
                      </a:lnTo>
                      <a:lnTo>
                        <a:pt x="5575" y="3865"/>
                      </a:lnTo>
                      <a:lnTo>
                        <a:pt x="5562" y="3846"/>
                      </a:lnTo>
                      <a:lnTo>
                        <a:pt x="5548" y="3824"/>
                      </a:lnTo>
                      <a:lnTo>
                        <a:pt x="5534" y="3800"/>
                      </a:lnTo>
                      <a:lnTo>
                        <a:pt x="5520" y="3774"/>
                      </a:lnTo>
                      <a:lnTo>
                        <a:pt x="5506" y="3746"/>
                      </a:lnTo>
                      <a:lnTo>
                        <a:pt x="5492" y="3716"/>
                      </a:lnTo>
                      <a:lnTo>
                        <a:pt x="5481" y="3685"/>
                      </a:lnTo>
                      <a:lnTo>
                        <a:pt x="5476" y="3669"/>
                      </a:lnTo>
                      <a:lnTo>
                        <a:pt x="5471" y="3652"/>
                      </a:lnTo>
                      <a:lnTo>
                        <a:pt x="5467" y="3635"/>
                      </a:lnTo>
                      <a:lnTo>
                        <a:pt x="5463" y="3618"/>
                      </a:lnTo>
                      <a:lnTo>
                        <a:pt x="5461" y="3601"/>
                      </a:lnTo>
                      <a:lnTo>
                        <a:pt x="5459" y="3584"/>
                      </a:lnTo>
                      <a:lnTo>
                        <a:pt x="5457" y="3566"/>
                      </a:lnTo>
                      <a:lnTo>
                        <a:pt x="5457" y="3548"/>
                      </a:lnTo>
                      <a:lnTo>
                        <a:pt x="5457" y="3498"/>
                      </a:lnTo>
                      <a:lnTo>
                        <a:pt x="5457" y="3420"/>
                      </a:lnTo>
                      <a:lnTo>
                        <a:pt x="5457" y="3320"/>
                      </a:lnTo>
                      <a:lnTo>
                        <a:pt x="5457" y="3201"/>
                      </a:lnTo>
                      <a:lnTo>
                        <a:pt x="5457" y="3067"/>
                      </a:lnTo>
                      <a:lnTo>
                        <a:pt x="5457" y="2923"/>
                      </a:lnTo>
                      <a:lnTo>
                        <a:pt x="5457" y="2773"/>
                      </a:lnTo>
                      <a:lnTo>
                        <a:pt x="5457" y="2622"/>
                      </a:lnTo>
                      <a:lnTo>
                        <a:pt x="5457" y="2472"/>
                      </a:lnTo>
                      <a:lnTo>
                        <a:pt x="5457" y="2329"/>
                      </a:lnTo>
                      <a:lnTo>
                        <a:pt x="5457" y="2197"/>
                      </a:lnTo>
                      <a:lnTo>
                        <a:pt x="5457" y="2079"/>
                      </a:lnTo>
                      <a:lnTo>
                        <a:pt x="5457" y="1980"/>
                      </a:lnTo>
                      <a:lnTo>
                        <a:pt x="5457" y="1903"/>
                      </a:lnTo>
                      <a:lnTo>
                        <a:pt x="5457" y="1855"/>
                      </a:lnTo>
                      <a:lnTo>
                        <a:pt x="5457" y="1838"/>
                      </a:lnTo>
                      <a:lnTo>
                        <a:pt x="3278" y="2009"/>
                      </a:lnTo>
                      <a:lnTo>
                        <a:pt x="3274" y="2031"/>
                      </a:lnTo>
                      <a:lnTo>
                        <a:pt x="3263" y="2085"/>
                      </a:lnTo>
                      <a:lnTo>
                        <a:pt x="3252" y="2121"/>
                      </a:lnTo>
                      <a:lnTo>
                        <a:pt x="3240" y="2163"/>
                      </a:lnTo>
                      <a:lnTo>
                        <a:pt x="3226" y="2208"/>
                      </a:lnTo>
                      <a:lnTo>
                        <a:pt x="3206" y="2255"/>
                      </a:lnTo>
                      <a:lnTo>
                        <a:pt x="3197" y="2280"/>
                      </a:lnTo>
                      <a:lnTo>
                        <a:pt x="3185" y="2304"/>
                      </a:lnTo>
                      <a:lnTo>
                        <a:pt x="3173" y="2328"/>
                      </a:lnTo>
                      <a:lnTo>
                        <a:pt x="3160" y="2352"/>
                      </a:lnTo>
                      <a:lnTo>
                        <a:pt x="3146" y="2375"/>
                      </a:lnTo>
                      <a:lnTo>
                        <a:pt x="3131" y="2398"/>
                      </a:lnTo>
                      <a:lnTo>
                        <a:pt x="3115" y="2420"/>
                      </a:lnTo>
                      <a:lnTo>
                        <a:pt x="3099" y="2441"/>
                      </a:lnTo>
                      <a:lnTo>
                        <a:pt x="3081" y="2462"/>
                      </a:lnTo>
                      <a:lnTo>
                        <a:pt x="3062" y="2481"/>
                      </a:lnTo>
                      <a:lnTo>
                        <a:pt x="3042" y="2499"/>
                      </a:lnTo>
                      <a:lnTo>
                        <a:pt x="3021" y="2515"/>
                      </a:lnTo>
                      <a:lnTo>
                        <a:pt x="2999" y="2530"/>
                      </a:lnTo>
                      <a:lnTo>
                        <a:pt x="2976" y="2542"/>
                      </a:lnTo>
                      <a:lnTo>
                        <a:pt x="2951" y="2553"/>
                      </a:lnTo>
                      <a:lnTo>
                        <a:pt x="2926" y="2562"/>
                      </a:lnTo>
                      <a:lnTo>
                        <a:pt x="2896" y="2570"/>
                      </a:lnTo>
                      <a:lnTo>
                        <a:pt x="2862" y="2578"/>
                      </a:lnTo>
                      <a:lnTo>
                        <a:pt x="2823" y="2586"/>
                      </a:lnTo>
                      <a:lnTo>
                        <a:pt x="2778" y="2595"/>
                      </a:lnTo>
                      <a:lnTo>
                        <a:pt x="2679" y="2612"/>
                      </a:lnTo>
                      <a:lnTo>
                        <a:pt x="2565" y="2629"/>
                      </a:lnTo>
                      <a:lnTo>
                        <a:pt x="2442" y="2647"/>
                      </a:lnTo>
                      <a:lnTo>
                        <a:pt x="2313" y="2664"/>
                      </a:lnTo>
                      <a:lnTo>
                        <a:pt x="2180" y="2681"/>
                      </a:lnTo>
                      <a:lnTo>
                        <a:pt x="2048" y="2697"/>
                      </a:lnTo>
                      <a:lnTo>
                        <a:pt x="1918" y="2712"/>
                      </a:lnTo>
                      <a:lnTo>
                        <a:pt x="1795" y="2725"/>
                      </a:lnTo>
                      <a:lnTo>
                        <a:pt x="1682" y="2738"/>
                      </a:lnTo>
                      <a:lnTo>
                        <a:pt x="1582" y="2749"/>
                      </a:lnTo>
                      <a:lnTo>
                        <a:pt x="1498" y="2757"/>
                      </a:lnTo>
                      <a:lnTo>
                        <a:pt x="1434" y="2765"/>
                      </a:lnTo>
                      <a:lnTo>
                        <a:pt x="1394" y="2769"/>
                      </a:lnTo>
                      <a:lnTo>
                        <a:pt x="1379" y="2770"/>
                      </a:lnTo>
                      <a:lnTo>
                        <a:pt x="1366" y="2769"/>
                      </a:lnTo>
                      <a:lnTo>
                        <a:pt x="1330" y="2766"/>
                      </a:lnTo>
                      <a:lnTo>
                        <a:pt x="1304" y="2762"/>
                      </a:lnTo>
                      <a:lnTo>
                        <a:pt x="1276" y="2756"/>
                      </a:lnTo>
                      <a:lnTo>
                        <a:pt x="1243" y="2749"/>
                      </a:lnTo>
                      <a:lnTo>
                        <a:pt x="1208" y="2739"/>
                      </a:lnTo>
                      <a:lnTo>
                        <a:pt x="1171" y="2728"/>
                      </a:lnTo>
                      <a:lnTo>
                        <a:pt x="1131" y="2713"/>
                      </a:lnTo>
                      <a:lnTo>
                        <a:pt x="1111" y="2704"/>
                      </a:lnTo>
                      <a:lnTo>
                        <a:pt x="1091" y="2696"/>
                      </a:lnTo>
                      <a:lnTo>
                        <a:pt x="1072" y="2685"/>
                      </a:lnTo>
                      <a:lnTo>
                        <a:pt x="1051" y="2674"/>
                      </a:lnTo>
                      <a:lnTo>
                        <a:pt x="1031" y="2663"/>
                      </a:lnTo>
                      <a:lnTo>
                        <a:pt x="1011" y="2650"/>
                      </a:lnTo>
                      <a:lnTo>
                        <a:pt x="992" y="2636"/>
                      </a:lnTo>
                      <a:lnTo>
                        <a:pt x="973" y="2622"/>
                      </a:lnTo>
                      <a:lnTo>
                        <a:pt x="954" y="2606"/>
                      </a:lnTo>
                      <a:lnTo>
                        <a:pt x="936" y="2589"/>
                      </a:lnTo>
                      <a:lnTo>
                        <a:pt x="917" y="2572"/>
                      </a:lnTo>
                      <a:lnTo>
                        <a:pt x="900" y="2553"/>
                      </a:lnTo>
                      <a:lnTo>
                        <a:pt x="868" y="2515"/>
                      </a:lnTo>
                      <a:lnTo>
                        <a:pt x="839" y="2479"/>
                      </a:lnTo>
                      <a:lnTo>
                        <a:pt x="813" y="2443"/>
                      </a:lnTo>
                      <a:lnTo>
                        <a:pt x="791" y="2412"/>
                      </a:lnTo>
                      <a:lnTo>
                        <a:pt x="772" y="2381"/>
                      </a:lnTo>
                      <a:lnTo>
                        <a:pt x="755" y="2353"/>
                      </a:lnTo>
                      <a:lnTo>
                        <a:pt x="740" y="2326"/>
                      </a:lnTo>
                      <a:lnTo>
                        <a:pt x="728" y="2303"/>
                      </a:lnTo>
                      <a:lnTo>
                        <a:pt x="719" y="2282"/>
                      </a:lnTo>
                      <a:lnTo>
                        <a:pt x="710" y="2263"/>
                      </a:lnTo>
                      <a:lnTo>
                        <a:pt x="704" y="2247"/>
                      </a:lnTo>
                      <a:lnTo>
                        <a:pt x="700" y="2234"/>
                      </a:lnTo>
                      <a:lnTo>
                        <a:pt x="693" y="2215"/>
                      </a:lnTo>
                      <a:lnTo>
                        <a:pt x="692" y="2209"/>
                      </a:lnTo>
                      <a:lnTo>
                        <a:pt x="689" y="2085"/>
                      </a:lnTo>
                      <a:lnTo>
                        <a:pt x="830" y="1948"/>
                      </a:lnTo>
                      <a:lnTo>
                        <a:pt x="768" y="1021"/>
                      </a:lnTo>
                      <a:lnTo>
                        <a:pt x="511" y="943"/>
                      </a:lnTo>
                      <a:lnTo>
                        <a:pt x="504" y="937"/>
                      </a:lnTo>
                      <a:lnTo>
                        <a:pt x="485" y="921"/>
                      </a:lnTo>
                      <a:lnTo>
                        <a:pt x="458" y="897"/>
                      </a:lnTo>
                      <a:lnTo>
                        <a:pt x="425" y="866"/>
                      </a:lnTo>
                      <a:lnTo>
                        <a:pt x="408" y="848"/>
                      </a:lnTo>
                      <a:lnTo>
                        <a:pt x="391" y="830"/>
                      </a:lnTo>
                      <a:lnTo>
                        <a:pt x="374" y="810"/>
                      </a:lnTo>
                      <a:lnTo>
                        <a:pt x="358" y="789"/>
                      </a:lnTo>
                      <a:lnTo>
                        <a:pt x="344" y="769"/>
                      </a:lnTo>
                      <a:lnTo>
                        <a:pt x="332" y="749"/>
                      </a:lnTo>
                      <a:lnTo>
                        <a:pt x="325" y="738"/>
                      </a:lnTo>
                      <a:lnTo>
                        <a:pt x="320" y="728"/>
                      </a:lnTo>
                      <a:lnTo>
                        <a:pt x="316" y="717"/>
                      </a:lnTo>
                      <a:lnTo>
                        <a:pt x="313" y="707"/>
                      </a:lnTo>
                      <a:lnTo>
                        <a:pt x="301" y="669"/>
                      </a:lnTo>
                      <a:lnTo>
                        <a:pt x="291" y="636"/>
                      </a:lnTo>
                      <a:lnTo>
                        <a:pt x="285" y="608"/>
                      </a:lnTo>
                      <a:lnTo>
                        <a:pt x="281" y="585"/>
                      </a:lnTo>
                      <a:lnTo>
                        <a:pt x="279" y="567"/>
                      </a:lnTo>
                      <a:lnTo>
                        <a:pt x="276" y="554"/>
                      </a:lnTo>
                      <a:lnTo>
                        <a:pt x="276" y="547"/>
                      </a:lnTo>
                      <a:lnTo>
                        <a:pt x="276" y="545"/>
                      </a:lnTo>
                      <a:lnTo>
                        <a:pt x="0" y="493"/>
                      </a:lnTo>
                      <a:close/>
                      <a:moveTo>
                        <a:pt x="1208" y="1116"/>
                      </a:moveTo>
                      <a:lnTo>
                        <a:pt x="1894" y="1205"/>
                      </a:lnTo>
                      <a:lnTo>
                        <a:pt x="2601" y="1652"/>
                      </a:lnTo>
                      <a:lnTo>
                        <a:pt x="2595" y="1817"/>
                      </a:lnTo>
                      <a:lnTo>
                        <a:pt x="1276" y="1914"/>
                      </a:lnTo>
                      <a:lnTo>
                        <a:pt x="1208" y="1116"/>
                      </a:lnTo>
                      <a:close/>
                      <a:moveTo>
                        <a:pt x="14533" y="1838"/>
                      </a:moveTo>
                      <a:lnTo>
                        <a:pt x="15819" y="1936"/>
                      </a:lnTo>
                      <a:lnTo>
                        <a:pt x="15817" y="1945"/>
                      </a:lnTo>
                      <a:lnTo>
                        <a:pt x="15811" y="1965"/>
                      </a:lnTo>
                      <a:lnTo>
                        <a:pt x="15805" y="1979"/>
                      </a:lnTo>
                      <a:lnTo>
                        <a:pt x="15800" y="1995"/>
                      </a:lnTo>
                      <a:lnTo>
                        <a:pt x="15793" y="2011"/>
                      </a:lnTo>
                      <a:lnTo>
                        <a:pt x="15783" y="2026"/>
                      </a:lnTo>
                      <a:lnTo>
                        <a:pt x="15774" y="2042"/>
                      </a:lnTo>
                      <a:lnTo>
                        <a:pt x="15761" y="2058"/>
                      </a:lnTo>
                      <a:lnTo>
                        <a:pt x="15754" y="2066"/>
                      </a:lnTo>
                      <a:lnTo>
                        <a:pt x="15748" y="2072"/>
                      </a:lnTo>
                      <a:lnTo>
                        <a:pt x="15741" y="2079"/>
                      </a:lnTo>
                      <a:lnTo>
                        <a:pt x="15733" y="2084"/>
                      </a:lnTo>
                      <a:lnTo>
                        <a:pt x="15725" y="2089"/>
                      </a:lnTo>
                      <a:lnTo>
                        <a:pt x="15716" y="2093"/>
                      </a:lnTo>
                      <a:lnTo>
                        <a:pt x="15708" y="2097"/>
                      </a:lnTo>
                      <a:lnTo>
                        <a:pt x="15698" y="2099"/>
                      </a:lnTo>
                      <a:lnTo>
                        <a:pt x="15689" y="2101"/>
                      </a:lnTo>
                      <a:lnTo>
                        <a:pt x="15678" y="2101"/>
                      </a:lnTo>
                      <a:lnTo>
                        <a:pt x="15667" y="2101"/>
                      </a:lnTo>
                      <a:lnTo>
                        <a:pt x="15657" y="2099"/>
                      </a:lnTo>
                      <a:lnTo>
                        <a:pt x="15624" y="2093"/>
                      </a:lnTo>
                      <a:lnTo>
                        <a:pt x="15576" y="2087"/>
                      </a:lnTo>
                      <a:lnTo>
                        <a:pt x="15512" y="2080"/>
                      </a:lnTo>
                      <a:lnTo>
                        <a:pt x="15438" y="2072"/>
                      </a:lnTo>
                      <a:lnTo>
                        <a:pt x="15355" y="2064"/>
                      </a:lnTo>
                      <a:lnTo>
                        <a:pt x="15265" y="2055"/>
                      </a:lnTo>
                      <a:lnTo>
                        <a:pt x="15172" y="2046"/>
                      </a:lnTo>
                      <a:lnTo>
                        <a:pt x="15077" y="2037"/>
                      </a:lnTo>
                      <a:lnTo>
                        <a:pt x="14984" y="2029"/>
                      </a:lnTo>
                      <a:lnTo>
                        <a:pt x="14895" y="2020"/>
                      </a:lnTo>
                      <a:lnTo>
                        <a:pt x="14813" y="2013"/>
                      </a:lnTo>
                      <a:lnTo>
                        <a:pt x="14739" y="2006"/>
                      </a:lnTo>
                      <a:lnTo>
                        <a:pt x="14678" y="2001"/>
                      </a:lnTo>
                      <a:lnTo>
                        <a:pt x="14631" y="1997"/>
                      </a:lnTo>
                      <a:lnTo>
                        <a:pt x="14601" y="1994"/>
                      </a:lnTo>
                      <a:lnTo>
                        <a:pt x="14590" y="1994"/>
                      </a:lnTo>
                      <a:lnTo>
                        <a:pt x="14533" y="1838"/>
                      </a:lnTo>
                      <a:close/>
                      <a:moveTo>
                        <a:pt x="14557" y="1651"/>
                      </a:moveTo>
                      <a:lnTo>
                        <a:pt x="15811" y="1733"/>
                      </a:lnTo>
                      <a:lnTo>
                        <a:pt x="15860" y="1007"/>
                      </a:lnTo>
                      <a:lnTo>
                        <a:pt x="15192" y="1081"/>
                      </a:lnTo>
                      <a:lnTo>
                        <a:pt x="14549" y="1504"/>
                      </a:lnTo>
                      <a:lnTo>
                        <a:pt x="14557" y="1651"/>
                      </a:lnTo>
                      <a:close/>
                      <a:moveTo>
                        <a:pt x="12376" y="1529"/>
                      </a:moveTo>
                      <a:lnTo>
                        <a:pt x="13914" y="1627"/>
                      </a:lnTo>
                      <a:lnTo>
                        <a:pt x="13947" y="1277"/>
                      </a:lnTo>
                      <a:lnTo>
                        <a:pt x="12376" y="1529"/>
                      </a:lnTo>
                      <a:close/>
                      <a:moveTo>
                        <a:pt x="11017" y="1773"/>
                      </a:moveTo>
                      <a:lnTo>
                        <a:pt x="11815" y="1773"/>
                      </a:lnTo>
                      <a:lnTo>
                        <a:pt x="11799" y="3516"/>
                      </a:lnTo>
                      <a:lnTo>
                        <a:pt x="11147" y="3092"/>
                      </a:lnTo>
                      <a:lnTo>
                        <a:pt x="11142" y="3085"/>
                      </a:lnTo>
                      <a:lnTo>
                        <a:pt x="11126" y="3063"/>
                      </a:lnTo>
                      <a:lnTo>
                        <a:pt x="11115" y="3047"/>
                      </a:lnTo>
                      <a:lnTo>
                        <a:pt x="11103" y="3027"/>
                      </a:lnTo>
                      <a:lnTo>
                        <a:pt x="11092" y="3005"/>
                      </a:lnTo>
                      <a:lnTo>
                        <a:pt x="11079" y="2981"/>
                      </a:lnTo>
                      <a:lnTo>
                        <a:pt x="11066" y="2953"/>
                      </a:lnTo>
                      <a:lnTo>
                        <a:pt x="11054" y="2924"/>
                      </a:lnTo>
                      <a:lnTo>
                        <a:pt x="11044" y="2892"/>
                      </a:lnTo>
                      <a:lnTo>
                        <a:pt x="11034" y="2859"/>
                      </a:lnTo>
                      <a:lnTo>
                        <a:pt x="11030" y="2841"/>
                      </a:lnTo>
                      <a:lnTo>
                        <a:pt x="11026" y="2823"/>
                      </a:lnTo>
                      <a:lnTo>
                        <a:pt x="11022" y="2805"/>
                      </a:lnTo>
                      <a:lnTo>
                        <a:pt x="11020" y="2787"/>
                      </a:lnTo>
                      <a:lnTo>
                        <a:pt x="11018" y="2768"/>
                      </a:lnTo>
                      <a:lnTo>
                        <a:pt x="11017" y="2749"/>
                      </a:lnTo>
                      <a:lnTo>
                        <a:pt x="11016" y="2730"/>
                      </a:lnTo>
                      <a:lnTo>
                        <a:pt x="11017" y="2709"/>
                      </a:lnTo>
                      <a:lnTo>
                        <a:pt x="11018" y="2665"/>
                      </a:lnTo>
                      <a:lnTo>
                        <a:pt x="11019" y="2608"/>
                      </a:lnTo>
                      <a:lnTo>
                        <a:pt x="11019" y="2545"/>
                      </a:lnTo>
                      <a:lnTo>
                        <a:pt x="11020" y="2474"/>
                      </a:lnTo>
                      <a:lnTo>
                        <a:pt x="11020" y="2399"/>
                      </a:lnTo>
                      <a:lnTo>
                        <a:pt x="11020" y="2320"/>
                      </a:lnTo>
                      <a:lnTo>
                        <a:pt x="11020" y="2241"/>
                      </a:lnTo>
                      <a:lnTo>
                        <a:pt x="11020" y="2162"/>
                      </a:lnTo>
                      <a:lnTo>
                        <a:pt x="11019" y="2086"/>
                      </a:lnTo>
                      <a:lnTo>
                        <a:pt x="11019" y="2014"/>
                      </a:lnTo>
                      <a:lnTo>
                        <a:pt x="11018" y="1948"/>
                      </a:lnTo>
                      <a:lnTo>
                        <a:pt x="11018" y="1889"/>
                      </a:lnTo>
                      <a:lnTo>
                        <a:pt x="11017" y="1841"/>
                      </a:lnTo>
                      <a:lnTo>
                        <a:pt x="11017" y="1805"/>
                      </a:lnTo>
                      <a:lnTo>
                        <a:pt x="11017" y="1782"/>
                      </a:lnTo>
                      <a:lnTo>
                        <a:pt x="11017" y="1773"/>
                      </a:lnTo>
                      <a:close/>
                      <a:moveTo>
                        <a:pt x="6481" y="1773"/>
                      </a:moveTo>
                      <a:lnTo>
                        <a:pt x="5876" y="1773"/>
                      </a:lnTo>
                      <a:lnTo>
                        <a:pt x="5888" y="3559"/>
                      </a:lnTo>
                      <a:lnTo>
                        <a:pt x="6382" y="3125"/>
                      </a:lnTo>
                      <a:lnTo>
                        <a:pt x="6386" y="3117"/>
                      </a:lnTo>
                      <a:lnTo>
                        <a:pt x="6398" y="3094"/>
                      </a:lnTo>
                      <a:lnTo>
                        <a:pt x="6406" y="3077"/>
                      </a:lnTo>
                      <a:lnTo>
                        <a:pt x="6415" y="3058"/>
                      </a:lnTo>
                      <a:lnTo>
                        <a:pt x="6424" y="3036"/>
                      </a:lnTo>
                      <a:lnTo>
                        <a:pt x="6434" y="3010"/>
                      </a:lnTo>
                      <a:lnTo>
                        <a:pt x="6443" y="2983"/>
                      </a:lnTo>
                      <a:lnTo>
                        <a:pt x="6452" y="2952"/>
                      </a:lnTo>
                      <a:lnTo>
                        <a:pt x="6461" y="2920"/>
                      </a:lnTo>
                      <a:lnTo>
                        <a:pt x="6468" y="2886"/>
                      </a:lnTo>
                      <a:lnTo>
                        <a:pt x="6473" y="2850"/>
                      </a:lnTo>
                      <a:lnTo>
                        <a:pt x="6479" y="2812"/>
                      </a:lnTo>
                      <a:lnTo>
                        <a:pt x="6480" y="2792"/>
                      </a:lnTo>
                      <a:lnTo>
                        <a:pt x="6481" y="2773"/>
                      </a:lnTo>
                      <a:lnTo>
                        <a:pt x="6481" y="2753"/>
                      </a:lnTo>
                      <a:lnTo>
                        <a:pt x="6481" y="2733"/>
                      </a:lnTo>
                      <a:lnTo>
                        <a:pt x="6480" y="2686"/>
                      </a:lnTo>
                      <a:lnTo>
                        <a:pt x="6479" y="2630"/>
                      </a:lnTo>
                      <a:lnTo>
                        <a:pt x="6479" y="2564"/>
                      </a:lnTo>
                      <a:lnTo>
                        <a:pt x="6478" y="2491"/>
                      </a:lnTo>
                      <a:lnTo>
                        <a:pt x="6478" y="2414"/>
                      </a:lnTo>
                      <a:lnTo>
                        <a:pt x="6478" y="2334"/>
                      </a:lnTo>
                      <a:lnTo>
                        <a:pt x="6478" y="2252"/>
                      </a:lnTo>
                      <a:lnTo>
                        <a:pt x="6479" y="2171"/>
                      </a:lnTo>
                      <a:lnTo>
                        <a:pt x="6479" y="2093"/>
                      </a:lnTo>
                      <a:lnTo>
                        <a:pt x="6479" y="2020"/>
                      </a:lnTo>
                      <a:lnTo>
                        <a:pt x="6480" y="1952"/>
                      </a:lnTo>
                      <a:lnTo>
                        <a:pt x="6480" y="1892"/>
                      </a:lnTo>
                      <a:lnTo>
                        <a:pt x="6480" y="1844"/>
                      </a:lnTo>
                      <a:lnTo>
                        <a:pt x="6481" y="1805"/>
                      </a:lnTo>
                      <a:lnTo>
                        <a:pt x="6481" y="1782"/>
                      </a:lnTo>
                      <a:lnTo>
                        <a:pt x="6481" y="1773"/>
                      </a:lnTo>
                      <a:close/>
                      <a:moveTo>
                        <a:pt x="1303" y="2202"/>
                      </a:moveTo>
                      <a:lnTo>
                        <a:pt x="2588" y="2051"/>
                      </a:lnTo>
                      <a:lnTo>
                        <a:pt x="2589" y="2054"/>
                      </a:lnTo>
                      <a:lnTo>
                        <a:pt x="2588" y="2062"/>
                      </a:lnTo>
                      <a:lnTo>
                        <a:pt x="2586" y="2072"/>
                      </a:lnTo>
                      <a:lnTo>
                        <a:pt x="2581" y="2085"/>
                      </a:lnTo>
                      <a:lnTo>
                        <a:pt x="2577" y="2092"/>
                      </a:lnTo>
                      <a:lnTo>
                        <a:pt x="2573" y="2100"/>
                      </a:lnTo>
                      <a:lnTo>
                        <a:pt x="2566" y="2107"/>
                      </a:lnTo>
                      <a:lnTo>
                        <a:pt x="2559" y="2115"/>
                      </a:lnTo>
                      <a:lnTo>
                        <a:pt x="2550" y="2122"/>
                      </a:lnTo>
                      <a:lnTo>
                        <a:pt x="2540" y="2129"/>
                      </a:lnTo>
                      <a:lnTo>
                        <a:pt x="2527" y="2135"/>
                      </a:lnTo>
                      <a:lnTo>
                        <a:pt x="2512" y="2140"/>
                      </a:lnTo>
                      <a:lnTo>
                        <a:pt x="2487" y="2147"/>
                      </a:lnTo>
                      <a:lnTo>
                        <a:pt x="2443" y="2155"/>
                      </a:lnTo>
                      <a:lnTo>
                        <a:pt x="2385" y="2165"/>
                      </a:lnTo>
                      <a:lnTo>
                        <a:pt x="2312" y="2176"/>
                      </a:lnTo>
                      <a:lnTo>
                        <a:pt x="2230" y="2189"/>
                      </a:lnTo>
                      <a:lnTo>
                        <a:pt x="2142" y="2202"/>
                      </a:lnTo>
                      <a:lnTo>
                        <a:pt x="2048" y="2216"/>
                      </a:lnTo>
                      <a:lnTo>
                        <a:pt x="1953" y="2230"/>
                      </a:lnTo>
                      <a:lnTo>
                        <a:pt x="1858" y="2243"/>
                      </a:lnTo>
                      <a:lnTo>
                        <a:pt x="1768" y="2256"/>
                      </a:lnTo>
                      <a:lnTo>
                        <a:pt x="1684" y="2267"/>
                      </a:lnTo>
                      <a:lnTo>
                        <a:pt x="1609" y="2278"/>
                      </a:lnTo>
                      <a:lnTo>
                        <a:pt x="1546" y="2286"/>
                      </a:lnTo>
                      <a:lnTo>
                        <a:pt x="1497" y="2292"/>
                      </a:lnTo>
                      <a:lnTo>
                        <a:pt x="1466" y="2297"/>
                      </a:lnTo>
                      <a:lnTo>
                        <a:pt x="1454" y="2299"/>
                      </a:lnTo>
                      <a:lnTo>
                        <a:pt x="1437" y="2298"/>
                      </a:lnTo>
                      <a:lnTo>
                        <a:pt x="1398" y="2293"/>
                      </a:lnTo>
                      <a:lnTo>
                        <a:pt x="1387" y="2291"/>
                      </a:lnTo>
                      <a:lnTo>
                        <a:pt x="1377" y="2288"/>
                      </a:lnTo>
                      <a:lnTo>
                        <a:pt x="1366" y="2285"/>
                      </a:lnTo>
                      <a:lnTo>
                        <a:pt x="1357" y="2281"/>
                      </a:lnTo>
                      <a:lnTo>
                        <a:pt x="1348" y="2276"/>
                      </a:lnTo>
                      <a:lnTo>
                        <a:pt x="1341" y="2271"/>
                      </a:lnTo>
                      <a:lnTo>
                        <a:pt x="1337" y="2268"/>
                      </a:lnTo>
                      <a:lnTo>
                        <a:pt x="1335" y="2265"/>
                      </a:lnTo>
                      <a:lnTo>
                        <a:pt x="1333" y="2261"/>
                      </a:lnTo>
                      <a:lnTo>
                        <a:pt x="1331" y="2257"/>
                      </a:lnTo>
                      <a:lnTo>
                        <a:pt x="1326" y="2243"/>
                      </a:lnTo>
                      <a:lnTo>
                        <a:pt x="1321" y="2232"/>
                      </a:lnTo>
                      <a:lnTo>
                        <a:pt x="1316" y="2222"/>
                      </a:lnTo>
                      <a:lnTo>
                        <a:pt x="1312" y="2215"/>
                      </a:lnTo>
                      <a:lnTo>
                        <a:pt x="1307" y="2205"/>
                      </a:lnTo>
                      <a:lnTo>
                        <a:pt x="1303" y="2202"/>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9" name="Freeform 7"/>
                <p:cNvSpPr>
                  <a:spLocks noEditPoints="1"/>
                </p:cNvSpPr>
                <p:nvPr/>
              </p:nvSpPr>
              <p:spPr bwMode="auto">
                <a:xfrm>
                  <a:off x="9586913" y="3060700"/>
                  <a:ext cx="1512888" cy="342900"/>
                </a:xfrm>
                <a:custGeom>
                  <a:avLst/>
                  <a:gdLst/>
                  <a:ahLst/>
                  <a:cxnLst>
                    <a:cxn ang="0">
                      <a:pos x="12983" y="15"/>
                    </a:cxn>
                    <a:cxn ang="0">
                      <a:pos x="13125" y="80"/>
                    </a:cxn>
                    <a:cxn ang="0">
                      <a:pos x="13238" y="187"/>
                    </a:cxn>
                    <a:cxn ang="0">
                      <a:pos x="13309" y="327"/>
                    </a:cxn>
                    <a:cxn ang="0">
                      <a:pos x="13330" y="2696"/>
                    </a:cxn>
                    <a:cxn ang="0">
                      <a:pos x="12299" y="2713"/>
                    </a:cxn>
                    <a:cxn ang="0">
                      <a:pos x="11963" y="2746"/>
                    </a:cxn>
                    <a:cxn ang="0">
                      <a:pos x="10964" y="2808"/>
                    </a:cxn>
                    <a:cxn ang="0">
                      <a:pos x="9474" y="2891"/>
                    </a:cxn>
                    <a:cxn ang="0">
                      <a:pos x="8162" y="2957"/>
                    </a:cxn>
                    <a:cxn ang="0">
                      <a:pos x="7295" y="2994"/>
                    </a:cxn>
                    <a:cxn ang="0">
                      <a:pos x="6428" y="3021"/>
                    </a:cxn>
                    <a:cxn ang="0">
                      <a:pos x="5784" y="3017"/>
                    </a:cxn>
                    <a:cxn ang="0">
                      <a:pos x="5142" y="2996"/>
                    </a:cxn>
                    <a:cxn ang="0">
                      <a:pos x="3825" y="2933"/>
                    </a:cxn>
                    <a:cxn ang="0">
                      <a:pos x="2239" y="2842"/>
                    </a:cxn>
                    <a:cxn ang="0">
                      <a:pos x="1229" y="2779"/>
                    </a:cxn>
                    <a:cxn ang="0">
                      <a:pos x="923" y="2776"/>
                    </a:cxn>
                    <a:cxn ang="0">
                      <a:pos x="463" y="2809"/>
                    </a:cxn>
                    <a:cxn ang="0">
                      <a:pos x="4" y="2842"/>
                    </a:cxn>
                    <a:cxn ang="0">
                      <a:pos x="2" y="417"/>
                    </a:cxn>
                    <a:cxn ang="0">
                      <a:pos x="45" y="263"/>
                    </a:cxn>
                    <a:cxn ang="0">
                      <a:pos x="136" y="136"/>
                    </a:cxn>
                    <a:cxn ang="0">
                      <a:pos x="262" y="46"/>
                    </a:cxn>
                    <a:cxn ang="0">
                      <a:pos x="416" y="2"/>
                    </a:cxn>
                    <a:cxn ang="0">
                      <a:pos x="6288" y="165"/>
                    </a:cxn>
                    <a:cxn ang="0">
                      <a:pos x="6323" y="197"/>
                    </a:cxn>
                    <a:cxn ang="0">
                      <a:pos x="6331" y="246"/>
                    </a:cxn>
                    <a:cxn ang="0">
                      <a:pos x="6306" y="286"/>
                    </a:cxn>
                    <a:cxn ang="0">
                      <a:pos x="6260" y="303"/>
                    </a:cxn>
                    <a:cxn ang="0">
                      <a:pos x="6215" y="286"/>
                    </a:cxn>
                    <a:cxn ang="0">
                      <a:pos x="6190" y="246"/>
                    </a:cxn>
                    <a:cxn ang="0">
                      <a:pos x="6198" y="197"/>
                    </a:cxn>
                    <a:cxn ang="0">
                      <a:pos x="6233" y="165"/>
                    </a:cxn>
                    <a:cxn ang="0">
                      <a:pos x="6679" y="161"/>
                    </a:cxn>
                    <a:cxn ang="0">
                      <a:pos x="6721" y="186"/>
                    </a:cxn>
                    <a:cxn ang="0">
                      <a:pos x="6737" y="231"/>
                    </a:cxn>
                    <a:cxn ang="0">
                      <a:pos x="6721" y="277"/>
                    </a:cxn>
                    <a:cxn ang="0">
                      <a:pos x="6679" y="301"/>
                    </a:cxn>
                    <a:cxn ang="0">
                      <a:pos x="6631" y="295"/>
                    </a:cxn>
                    <a:cxn ang="0">
                      <a:pos x="6600" y="260"/>
                    </a:cxn>
                    <a:cxn ang="0">
                      <a:pos x="6596" y="210"/>
                    </a:cxn>
                    <a:cxn ang="0">
                      <a:pos x="6625" y="172"/>
                    </a:cxn>
                    <a:cxn ang="0">
                      <a:pos x="7069" y="160"/>
                    </a:cxn>
                    <a:cxn ang="0">
                      <a:pos x="7115" y="177"/>
                    </a:cxn>
                    <a:cxn ang="0">
                      <a:pos x="7140" y="217"/>
                    </a:cxn>
                    <a:cxn ang="0">
                      <a:pos x="7132" y="265"/>
                    </a:cxn>
                    <a:cxn ang="0">
                      <a:pos x="7098" y="297"/>
                    </a:cxn>
                    <a:cxn ang="0">
                      <a:pos x="7048" y="300"/>
                    </a:cxn>
                    <a:cxn ang="0">
                      <a:pos x="7011" y="271"/>
                    </a:cxn>
                    <a:cxn ang="0">
                      <a:pos x="6998" y="224"/>
                    </a:cxn>
                    <a:cxn ang="0">
                      <a:pos x="7019" y="181"/>
                    </a:cxn>
                    <a:cxn ang="0">
                      <a:pos x="7062" y="160"/>
                    </a:cxn>
                    <a:cxn ang="0">
                      <a:pos x="589" y="468"/>
                    </a:cxn>
                    <a:cxn ang="0">
                      <a:pos x="8587" y="2531"/>
                    </a:cxn>
                    <a:cxn ang="0">
                      <a:pos x="8898" y="468"/>
                    </a:cxn>
                  </a:cxnLst>
                  <a:rect l="0" t="0" r="r" b="b"/>
                  <a:pathLst>
                    <a:path w="13330" h="3022">
                      <a:moveTo>
                        <a:pt x="463" y="0"/>
                      </a:moveTo>
                      <a:lnTo>
                        <a:pt x="12867" y="0"/>
                      </a:lnTo>
                      <a:lnTo>
                        <a:pt x="12891" y="1"/>
                      </a:lnTo>
                      <a:lnTo>
                        <a:pt x="12914" y="2"/>
                      </a:lnTo>
                      <a:lnTo>
                        <a:pt x="12937" y="5"/>
                      </a:lnTo>
                      <a:lnTo>
                        <a:pt x="12960" y="10"/>
                      </a:lnTo>
                      <a:lnTo>
                        <a:pt x="12983" y="15"/>
                      </a:lnTo>
                      <a:lnTo>
                        <a:pt x="13004" y="21"/>
                      </a:lnTo>
                      <a:lnTo>
                        <a:pt x="13026" y="29"/>
                      </a:lnTo>
                      <a:lnTo>
                        <a:pt x="13046" y="36"/>
                      </a:lnTo>
                      <a:lnTo>
                        <a:pt x="13068" y="46"/>
                      </a:lnTo>
                      <a:lnTo>
                        <a:pt x="13088" y="56"/>
                      </a:lnTo>
                      <a:lnTo>
                        <a:pt x="13107" y="67"/>
                      </a:lnTo>
                      <a:lnTo>
                        <a:pt x="13125" y="80"/>
                      </a:lnTo>
                      <a:lnTo>
                        <a:pt x="13144" y="93"/>
                      </a:lnTo>
                      <a:lnTo>
                        <a:pt x="13161" y="106"/>
                      </a:lnTo>
                      <a:lnTo>
                        <a:pt x="13178" y="121"/>
                      </a:lnTo>
                      <a:lnTo>
                        <a:pt x="13194" y="136"/>
                      </a:lnTo>
                      <a:lnTo>
                        <a:pt x="13210" y="152"/>
                      </a:lnTo>
                      <a:lnTo>
                        <a:pt x="13224" y="169"/>
                      </a:lnTo>
                      <a:lnTo>
                        <a:pt x="13238" y="187"/>
                      </a:lnTo>
                      <a:lnTo>
                        <a:pt x="13250" y="205"/>
                      </a:lnTo>
                      <a:lnTo>
                        <a:pt x="13263" y="223"/>
                      </a:lnTo>
                      <a:lnTo>
                        <a:pt x="13274" y="244"/>
                      </a:lnTo>
                      <a:lnTo>
                        <a:pt x="13284" y="263"/>
                      </a:lnTo>
                      <a:lnTo>
                        <a:pt x="13294" y="284"/>
                      </a:lnTo>
                      <a:lnTo>
                        <a:pt x="13303" y="305"/>
                      </a:lnTo>
                      <a:lnTo>
                        <a:pt x="13309" y="327"/>
                      </a:lnTo>
                      <a:lnTo>
                        <a:pt x="13315" y="348"/>
                      </a:lnTo>
                      <a:lnTo>
                        <a:pt x="13321" y="370"/>
                      </a:lnTo>
                      <a:lnTo>
                        <a:pt x="13325" y="394"/>
                      </a:lnTo>
                      <a:lnTo>
                        <a:pt x="13328" y="417"/>
                      </a:lnTo>
                      <a:lnTo>
                        <a:pt x="13330" y="440"/>
                      </a:lnTo>
                      <a:lnTo>
                        <a:pt x="13330" y="464"/>
                      </a:lnTo>
                      <a:lnTo>
                        <a:pt x="13330" y="2696"/>
                      </a:lnTo>
                      <a:lnTo>
                        <a:pt x="12564" y="2668"/>
                      </a:lnTo>
                      <a:lnTo>
                        <a:pt x="12520" y="2677"/>
                      </a:lnTo>
                      <a:lnTo>
                        <a:pt x="12475" y="2686"/>
                      </a:lnTo>
                      <a:lnTo>
                        <a:pt x="12432" y="2693"/>
                      </a:lnTo>
                      <a:lnTo>
                        <a:pt x="12387" y="2700"/>
                      </a:lnTo>
                      <a:lnTo>
                        <a:pt x="12344" y="2707"/>
                      </a:lnTo>
                      <a:lnTo>
                        <a:pt x="12299" y="2713"/>
                      </a:lnTo>
                      <a:lnTo>
                        <a:pt x="12255" y="2719"/>
                      </a:lnTo>
                      <a:lnTo>
                        <a:pt x="12211" y="2724"/>
                      </a:lnTo>
                      <a:lnTo>
                        <a:pt x="12161" y="2730"/>
                      </a:lnTo>
                      <a:lnTo>
                        <a:pt x="12112" y="2734"/>
                      </a:lnTo>
                      <a:lnTo>
                        <a:pt x="12062" y="2738"/>
                      </a:lnTo>
                      <a:lnTo>
                        <a:pt x="12013" y="2741"/>
                      </a:lnTo>
                      <a:lnTo>
                        <a:pt x="11963" y="2746"/>
                      </a:lnTo>
                      <a:lnTo>
                        <a:pt x="11913" y="2749"/>
                      </a:lnTo>
                      <a:lnTo>
                        <a:pt x="11864" y="2752"/>
                      </a:lnTo>
                      <a:lnTo>
                        <a:pt x="11814" y="2755"/>
                      </a:lnTo>
                      <a:lnTo>
                        <a:pt x="11602" y="2769"/>
                      </a:lnTo>
                      <a:lnTo>
                        <a:pt x="11389" y="2783"/>
                      </a:lnTo>
                      <a:lnTo>
                        <a:pt x="11176" y="2796"/>
                      </a:lnTo>
                      <a:lnTo>
                        <a:pt x="10964" y="2808"/>
                      </a:lnTo>
                      <a:lnTo>
                        <a:pt x="10751" y="2821"/>
                      </a:lnTo>
                      <a:lnTo>
                        <a:pt x="10538" y="2834"/>
                      </a:lnTo>
                      <a:lnTo>
                        <a:pt x="10326" y="2846"/>
                      </a:lnTo>
                      <a:lnTo>
                        <a:pt x="10112" y="2857"/>
                      </a:lnTo>
                      <a:lnTo>
                        <a:pt x="9899" y="2869"/>
                      </a:lnTo>
                      <a:lnTo>
                        <a:pt x="9687" y="2881"/>
                      </a:lnTo>
                      <a:lnTo>
                        <a:pt x="9474" y="2891"/>
                      </a:lnTo>
                      <a:lnTo>
                        <a:pt x="9262" y="2903"/>
                      </a:lnTo>
                      <a:lnTo>
                        <a:pt x="9049" y="2914"/>
                      </a:lnTo>
                      <a:lnTo>
                        <a:pt x="8835" y="2924"/>
                      </a:lnTo>
                      <a:lnTo>
                        <a:pt x="8623" y="2935"/>
                      </a:lnTo>
                      <a:lnTo>
                        <a:pt x="8410" y="2946"/>
                      </a:lnTo>
                      <a:lnTo>
                        <a:pt x="8287" y="2951"/>
                      </a:lnTo>
                      <a:lnTo>
                        <a:pt x="8162" y="2957"/>
                      </a:lnTo>
                      <a:lnTo>
                        <a:pt x="8039" y="2963"/>
                      </a:lnTo>
                      <a:lnTo>
                        <a:pt x="7915" y="2968"/>
                      </a:lnTo>
                      <a:lnTo>
                        <a:pt x="7791" y="2974"/>
                      </a:lnTo>
                      <a:lnTo>
                        <a:pt x="7667" y="2980"/>
                      </a:lnTo>
                      <a:lnTo>
                        <a:pt x="7544" y="2985"/>
                      </a:lnTo>
                      <a:lnTo>
                        <a:pt x="7419" y="2990"/>
                      </a:lnTo>
                      <a:lnTo>
                        <a:pt x="7295" y="2994"/>
                      </a:lnTo>
                      <a:lnTo>
                        <a:pt x="7171" y="3000"/>
                      </a:lnTo>
                      <a:lnTo>
                        <a:pt x="7047" y="3004"/>
                      </a:lnTo>
                      <a:lnTo>
                        <a:pt x="6924" y="3008"/>
                      </a:lnTo>
                      <a:lnTo>
                        <a:pt x="6799" y="3012"/>
                      </a:lnTo>
                      <a:lnTo>
                        <a:pt x="6676" y="3016"/>
                      </a:lnTo>
                      <a:lnTo>
                        <a:pt x="6552" y="3019"/>
                      </a:lnTo>
                      <a:lnTo>
                        <a:pt x="6428" y="3021"/>
                      </a:lnTo>
                      <a:lnTo>
                        <a:pt x="6336" y="3022"/>
                      </a:lnTo>
                      <a:lnTo>
                        <a:pt x="6244" y="3022"/>
                      </a:lnTo>
                      <a:lnTo>
                        <a:pt x="6152" y="3022"/>
                      </a:lnTo>
                      <a:lnTo>
                        <a:pt x="6061" y="3022"/>
                      </a:lnTo>
                      <a:lnTo>
                        <a:pt x="5968" y="3021"/>
                      </a:lnTo>
                      <a:lnTo>
                        <a:pt x="5877" y="3019"/>
                      </a:lnTo>
                      <a:lnTo>
                        <a:pt x="5784" y="3017"/>
                      </a:lnTo>
                      <a:lnTo>
                        <a:pt x="5693" y="3015"/>
                      </a:lnTo>
                      <a:lnTo>
                        <a:pt x="5601" y="3012"/>
                      </a:lnTo>
                      <a:lnTo>
                        <a:pt x="5509" y="3009"/>
                      </a:lnTo>
                      <a:lnTo>
                        <a:pt x="5417" y="3006"/>
                      </a:lnTo>
                      <a:lnTo>
                        <a:pt x="5325" y="3003"/>
                      </a:lnTo>
                      <a:lnTo>
                        <a:pt x="5233" y="2999"/>
                      </a:lnTo>
                      <a:lnTo>
                        <a:pt x="5142" y="2996"/>
                      </a:lnTo>
                      <a:lnTo>
                        <a:pt x="5049" y="2991"/>
                      </a:lnTo>
                      <a:lnTo>
                        <a:pt x="4958" y="2988"/>
                      </a:lnTo>
                      <a:lnTo>
                        <a:pt x="4732" y="2977"/>
                      </a:lnTo>
                      <a:lnTo>
                        <a:pt x="4504" y="2967"/>
                      </a:lnTo>
                      <a:lnTo>
                        <a:pt x="4278" y="2956"/>
                      </a:lnTo>
                      <a:lnTo>
                        <a:pt x="4051" y="2944"/>
                      </a:lnTo>
                      <a:lnTo>
                        <a:pt x="3825" y="2933"/>
                      </a:lnTo>
                      <a:lnTo>
                        <a:pt x="3598" y="2921"/>
                      </a:lnTo>
                      <a:lnTo>
                        <a:pt x="3372" y="2908"/>
                      </a:lnTo>
                      <a:lnTo>
                        <a:pt x="3144" y="2896"/>
                      </a:lnTo>
                      <a:lnTo>
                        <a:pt x="2918" y="2883"/>
                      </a:lnTo>
                      <a:lnTo>
                        <a:pt x="2691" y="2870"/>
                      </a:lnTo>
                      <a:lnTo>
                        <a:pt x="2465" y="2856"/>
                      </a:lnTo>
                      <a:lnTo>
                        <a:pt x="2239" y="2842"/>
                      </a:lnTo>
                      <a:lnTo>
                        <a:pt x="2012" y="2829"/>
                      </a:lnTo>
                      <a:lnTo>
                        <a:pt x="1786" y="2815"/>
                      </a:lnTo>
                      <a:lnTo>
                        <a:pt x="1559" y="2800"/>
                      </a:lnTo>
                      <a:lnTo>
                        <a:pt x="1333" y="2786"/>
                      </a:lnTo>
                      <a:lnTo>
                        <a:pt x="1298" y="2784"/>
                      </a:lnTo>
                      <a:lnTo>
                        <a:pt x="1264" y="2781"/>
                      </a:lnTo>
                      <a:lnTo>
                        <a:pt x="1229" y="2779"/>
                      </a:lnTo>
                      <a:lnTo>
                        <a:pt x="1194" y="2776"/>
                      </a:lnTo>
                      <a:lnTo>
                        <a:pt x="1158" y="2774"/>
                      </a:lnTo>
                      <a:lnTo>
                        <a:pt x="1124" y="2772"/>
                      </a:lnTo>
                      <a:lnTo>
                        <a:pt x="1089" y="2770"/>
                      </a:lnTo>
                      <a:lnTo>
                        <a:pt x="1054" y="2768"/>
                      </a:lnTo>
                      <a:lnTo>
                        <a:pt x="988" y="2772"/>
                      </a:lnTo>
                      <a:lnTo>
                        <a:pt x="923" y="2776"/>
                      </a:lnTo>
                      <a:lnTo>
                        <a:pt x="858" y="2782"/>
                      </a:lnTo>
                      <a:lnTo>
                        <a:pt x="792" y="2786"/>
                      </a:lnTo>
                      <a:lnTo>
                        <a:pt x="726" y="2790"/>
                      </a:lnTo>
                      <a:lnTo>
                        <a:pt x="660" y="2796"/>
                      </a:lnTo>
                      <a:lnTo>
                        <a:pt x="595" y="2800"/>
                      </a:lnTo>
                      <a:lnTo>
                        <a:pt x="529" y="2805"/>
                      </a:lnTo>
                      <a:lnTo>
                        <a:pt x="463" y="2809"/>
                      </a:lnTo>
                      <a:lnTo>
                        <a:pt x="397" y="2815"/>
                      </a:lnTo>
                      <a:lnTo>
                        <a:pt x="332" y="2819"/>
                      </a:lnTo>
                      <a:lnTo>
                        <a:pt x="266" y="2823"/>
                      </a:lnTo>
                      <a:lnTo>
                        <a:pt x="201" y="2829"/>
                      </a:lnTo>
                      <a:lnTo>
                        <a:pt x="135" y="2833"/>
                      </a:lnTo>
                      <a:lnTo>
                        <a:pt x="69" y="2838"/>
                      </a:lnTo>
                      <a:lnTo>
                        <a:pt x="4" y="2842"/>
                      </a:lnTo>
                      <a:lnTo>
                        <a:pt x="2" y="2827"/>
                      </a:lnTo>
                      <a:lnTo>
                        <a:pt x="1" y="2813"/>
                      </a:lnTo>
                      <a:lnTo>
                        <a:pt x="0" y="2798"/>
                      </a:lnTo>
                      <a:lnTo>
                        <a:pt x="0" y="2783"/>
                      </a:lnTo>
                      <a:lnTo>
                        <a:pt x="0" y="464"/>
                      </a:lnTo>
                      <a:lnTo>
                        <a:pt x="1" y="440"/>
                      </a:lnTo>
                      <a:lnTo>
                        <a:pt x="2" y="417"/>
                      </a:lnTo>
                      <a:lnTo>
                        <a:pt x="5" y="394"/>
                      </a:lnTo>
                      <a:lnTo>
                        <a:pt x="9" y="370"/>
                      </a:lnTo>
                      <a:lnTo>
                        <a:pt x="15" y="348"/>
                      </a:lnTo>
                      <a:lnTo>
                        <a:pt x="21" y="327"/>
                      </a:lnTo>
                      <a:lnTo>
                        <a:pt x="28" y="305"/>
                      </a:lnTo>
                      <a:lnTo>
                        <a:pt x="36" y="284"/>
                      </a:lnTo>
                      <a:lnTo>
                        <a:pt x="45" y="263"/>
                      </a:lnTo>
                      <a:lnTo>
                        <a:pt x="56" y="244"/>
                      </a:lnTo>
                      <a:lnTo>
                        <a:pt x="67" y="223"/>
                      </a:lnTo>
                      <a:lnTo>
                        <a:pt x="79" y="205"/>
                      </a:lnTo>
                      <a:lnTo>
                        <a:pt x="92" y="187"/>
                      </a:lnTo>
                      <a:lnTo>
                        <a:pt x="106" y="169"/>
                      </a:lnTo>
                      <a:lnTo>
                        <a:pt x="121" y="152"/>
                      </a:lnTo>
                      <a:lnTo>
                        <a:pt x="136" y="136"/>
                      </a:lnTo>
                      <a:lnTo>
                        <a:pt x="152" y="121"/>
                      </a:lnTo>
                      <a:lnTo>
                        <a:pt x="169" y="106"/>
                      </a:lnTo>
                      <a:lnTo>
                        <a:pt x="187" y="93"/>
                      </a:lnTo>
                      <a:lnTo>
                        <a:pt x="205" y="80"/>
                      </a:lnTo>
                      <a:lnTo>
                        <a:pt x="223" y="67"/>
                      </a:lnTo>
                      <a:lnTo>
                        <a:pt x="243" y="56"/>
                      </a:lnTo>
                      <a:lnTo>
                        <a:pt x="262" y="46"/>
                      </a:lnTo>
                      <a:lnTo>
                        <a:pt x="283" y="36"/>
                      </a:lnTo>
                      <a:lnTo>
                        <a:pt x="305" y="29"/>
                      </a:lnTo>
                      <a:lnTo>
                        <a:pt x="326" y="21"/>
                      </a:lnTo>
                      <a:lnTo>
                        <a:pt x="347" y="15"/>
                      </a:lnTo>
                      <a:lnTo>
                        <a:pt x="370" y="10"/>
                      </a:lnTo>
                      <a:lnTo>
                        <a:pt x="393" y="5"/>
                      </a:lnTo>
                      <a:lnTo>
                        <a:pt x="416" y="2"/>
                      </a:lnTo>
                      <a:lnTo>
                        <a:pt x="440" y="1"/>
                      </a:lnTo>
                      <a:lnTo>
                        <a:pt x="463" y="0"/>
                      </a:lnTo>
                      <a:close/>
                      <a:moveTo>
                        <a:pt x="6260" y="160"/>
                      </a:moveTo>
                      <a:lnTo>
                        <a:pt x="6268" y="160"/>
                      </a:lnTo>
                      <a:lnTo>
                        <a:pt x="6274" y="161"/>
                      </a:lnTo>
                      <a:lnTo>
                        <a:pt x="6282" y="163"/>
                      </a:lnTo>
                      <a:lnTo>
                        <a:pt x="6288" y="165"/>
                      </a:lnTo>
                      <a:lnTo>
                        <a:pt x="6294" y="168"/>
                      </a:lnTo>
                      <a:lnTo>
                        <a:pt x="6300" y="172"/>
                      </a:lnTo>
                      <a:lnTo>
                        <a:pt x="6306" y="177"/>
                      </a:lnTo>
                      <a:lnTo>
                        <a:pt x="6310" y="181"/>
                      </a:lnTo>
                      <a:lnTo>
                        <a:pt x="6316" y="186"/>
                      </a:lnTo>
                      <a:lnTo>
                        <a:pt x="6320" y="191"/>
                      </a:lnTo>
                      <a:lnTo>
                        <a:pt x="6323" y="197"/>
                      </a:lnTo>
                      <a:lnTo>
                        <a:pt x="6326" y="203"/>
                      </a:lnTo>
                      <a:lnTo>
                        <a:pt x="6328" y="210"/>
                      </a:lnTo>
                      <a:lnTo>
                        <a:pt x="6331" y="217"/>
                      </a:lnTo>
                      <a:lnTo>
                        <a:pt x="6332" y="224"/>
                      </a:lnTo>
                      <a:lnTo>
                        <a:pt x="6332" y="231"/>
                      </a:lnTo>
                      <a:lnTo>
                        <a:pt x="6332" y="238"/>
                      </a:lnTo>
                      <a:lnTo>
                        <a:pt x="6331" y="246"/>
                      </a:lnTo>
                      <a:lnTo>
                        <a:pt x="6328" y="252"/>
                      </a:lnTo>
                      <a:lnTo>
                        <a:pt x="6326" y="260"/>
                      </a:lnTo>
                      <a:lnTo>
                        <a:pt x="6323" y="265"/>
                      </a:lnTo>
                      <a:lnTo>
                        <a:pt x="6320" y="271"/>
                      </a:lnTo>
                      <a:lnTo>
                        <a:pt x="6316" y="277"/>
                      </a:lnTo>
                      <a:lnTo>
                        <a:pt x="6310" y="282"/>
                      </a:lnTo>
                      <a:lnTo>
                        <a:pt x="6306" y="286"/>
                      </a:lnTo>
                      <a:lnTo>
                        <a:pt x="6300" y="290"/>
                      </a:lnTo>
                      <a:lnTo>
                        <a:pt x="6294" y="295"/>
                      </a:lnTo>
                      <a:lnTo>
                        <a:pt x="6288" y="297"/>
                      </a:lnTo>
                      <a:lnTo>
                        <a:pt x="6282" y="300"/>
                      </a:lnTo>
                      <a:lnTo>
                        <a:pt x="6274" y="301"/>
                      </a:lnTo>
                      <a:lnTo>
                        <a:pt x="6268" y="302"/>
                      </a:lnTo>
                      <a:lnTo>
                        <a:pt x="6260" y="303"/>
                      </a:lnTo>
                      <a:lnTo>
                        <a:pt x="6253" y="302"/>
                      </a:lnTo>
                      <a:lnTo>
                        <a:pt x="6246" y="301"/>
                      </a:lnTo>
                      <a:lnTo>
                        <a:pt x="6239" y="300"/>
                      </a:lnTo>
                      <a:lnTo>
                        <a:pt x="6233" y="297"/>
                      </a:lnTo>
                      <a:lnTo>
                        <a:pt x="6226" y="295"/>
                      </a:lnTo>
                      <a:lnTo>
                        <a:pt x="6220" y="290"/>
                      </a:lnTo>
                      <a:lnTo>
                        <a:pt x="6215" y="286"/>
                      </a:lnTo>
                      <a:lnTo>
                        <a:pt x="6209" y="282"/>
                      </a:lnTo>
                      <a:lnTo>
                        <a:pt x="6205" y="277"/>
                      </a:lnTo>
                      <a:lnTo>
                        <a:pt x="6201" y="271"/>
                      </a:lnTo>
                      <a:lnTo>
                        <a:pt x="6198" y="265"/>
                      </a:lnTo>
                      <a:lnTo>
                        <a:pt x="6194" y="260"/>
                      </a:lnTo>
                      <a:lnTo>
                        <a:pt x="6192" y="252"/>
                      </a:lnTo>
                      <a:lnTo>
                        <a:pt x="6190" y="246"/>
                      </a:lnTo>
                      <a:lnTo>
                        <a:pt x="6189" y="238"/>
                      </a:lnTo>
                      <a:lnTo>
                        <a:pt x="6189" y="231"/>
                      </a:lnTo>
                      <a:lnTo>
                        <a:pt x="6189" y="224"/>
                      </a:lnTo>
                      <a:lnTo>
                        <a:pt x="6190" y="217"/>
                      </a:lnTo>
                      <a:lnTo>
                        <a:pt x="6192" y="210"/>
                      </a:lnTo>
                      <a:lnTo>
                        <a:pt x="6194" y="203"/>
                      </a:lnTo>
                      <a:lnTo>
                        <a:pt x="6198" y="197"/>
                      </a:lnTo>
                      <a:lnTo>
                        <a:pt x="6201" y="191"/>
                      </a:lnTo>
                      <a:lnTo>
                        <a:pt x="6205" y="186"/>
                      </a:lnTo>
                      <a:lnTo>
                        <a:pt x="6209" y="181"/>
                      </a:lnTo>
                      <a:lnTo>
                        <a:pt x="6215" y="177"/>
                      </a:lnTo>
                      <a:lnTo>
                        <a:pt x="6220" y="172"/>
                      </a:lnTo>
                      <a:lnTo>
                        <a:pt x="6226" y="168"/>
                      </a:lnTo>
                      <a:lnTo>
                        <a:pt x="6233" y="165"/>
                      </a:lnTo>
                      <a:lnTo>
                        <a:pt x="6239" y="163"/>
                      </a:lnTo>
                      <a:lnTo>
                        <a:pt x="6246" y="161"/>
                      </a:lnTo>
                      <a:lnTo>
                        <a:pt x="6253" y="160"/>
                      </a:lnTo>
                      <a:lnTo>
                        <a:pt x="6260" y="160"/>
                      </a:lnTo>
                      <a:close/>
                      <a:moveTo>
                        <a:pt x="6665" y="160"/>
                      </a:moveTo>
                      <a:lnTo>
                        <a:pt x="6672" y="160"/>
                      </a:lnTo>
                      <a:lnTo>
                        <a:pt x="6679" y="161"/>
                      </a:lnTo>
                      <a:lnTo>
                        <a:pt x="6687" y="163"/>
                      </a:lnTo>
                      <a:lnTo>
                        <a:pt x="6693" y="165"/>
                      </a:lnTo>
                      <a:lnTo>
                        <a:pt x="6699" y="168"/>
                      </a:lnTo>
                      <a:lnTo>
                        <a:pt x="6705" y="172"/>
                      </a:lnTo>
                      <a:lnTo>
                        <a:pt x="6710" y="177"/>
                      </a:lnTo>
                      <a:lnTo>
                        <a:pt x="6715" y="181"/>
                      </a:lnTo>
                      <a:lnTo>
                        <a:pt x="6721" y="186"/>
                      </a:lnTo>
                      <a:lnTo>
                        <a:pt x="6724" y="191"/>
                      </a:lnTo>
                      <a:lnTo>
                        <a:pt x="6728" y="197"/>
                      </a:lnTo>
                      <a:lnTo>
                        <a:pt x="6731" y="203"/>
                      </a:lnTo>
                      <a:lnTo>
                        <a:pt x="6733" y="210"/>
                      </a:lnTo>
                      <a:lnTo>
                        <a:pt x="6736" y="217"/>
                      </a:lnTo>
                      <a:lnTo>
                        <a:pt x="6737" y="224"/>
                      </a:lnTo>
                      <a:lnTo>
                        <a:pt x="6737" y="231"/>
                      </a:lnTo>
                      <a:lnTo>
                        <a:pt x="6737" y="238"/>
                      </a:lnTo>
                      <a:lnTo>
                        <a:pt x="6736" y="246"/>
                      </a:lnTo>
                      <a:lnTo>
                        <a:pt x="6733" y="252"/>
                      </a:lnTo>
                      <a:lnTo>
                        <a:pt x="6731" y="260"/>
                      </a:lnTo>
                      <a:lnTo>
                        <a:pt x="6728" y="265"/>
                      </a:lnTo>
                      <a:lnTo>
                        <a:pt x="6724" y="271"/>
                      </a:lnTo>
                      <a:lnTo>
                        <a:pt x="6721" y="277"/>
                      </a:lnTo>
                      <a:lnTo>
                        <a:pt x="6715" y="282"/>
                      </a:lnTo>
                      <a:lnTo>
                        <a:pt x="6710" y="286"/>
                      </a:lnTo>
                      <a:lnTo>
                        <a:pt x="6705" y="290"/>
                      </a:lnTo>
                      <a:lnTo>
                        <a:pt x="6699" y="295"/>
                      </a:lnTo>
                      <a:lnTo>
                        <a:pt x="6693" y="297"/>
                      </a:lnTo>
                      <a:lnTo>
                        <a:pt x="6687" y="300"/>
                      </a:lnTo>
                      <a:lnTo>
                        <a:pt x="6679" y="301"/>
                      </a:lnTo>
                      <a:lnTo>
                        <a:pt x="6672" y="302"/>
                      </a:lnTo>
                      <a:lnTo>
                        <a:pt x="6665" y="303"/>
                      </a:lnTo>
                      <a:lnTo>
                        <a:pt x="6658" y="302"/>
                      </a:lnTo>
                      <a:lnTo>
                        <a:pt x="6651" y="301"/>
                      </a:lnTo>
                      <a:lnTo>
                        <a:pt x="6644" y="300"/>
                      </a:lnTo>
                      <a:lnTo>
                        <a:pt x="6637" y="297"/>
                      </a:lnTo>
                      <a:lnTo>
                        <a:pt x="6631" y="295"/>
                      </a:lnTo>
                      <a:lnTo>
                        <a:pt x="6625" y="290"/>
                      </a:lnTo>
                      <a:lnTo>
                        <a:pt x="6620" y="286"/>
                      </a:lnTo>
                      <a:lnTo>
                        <a:pt x="6614" y="282"/>
                      </a:lnTo>
                      <a:lnTo>
                        <a:pt x="6610" y="277"/>
                      </a:lnTo>
                      <a:lnTo>
                        <a:pt x="6606" y="271"/>
                      </a:lnTo>
                      <a:lnTo>
                        <a:pt x="6602" y="265"/>
                      </a:lnTo>
                      <a:lnTo>
                        <a:pt x="6600" y="260"/>
                      </a:lnTo>
                      <a:lnTo>
                        <a:pt x="6596" y="252"/>
                      </a:lnTo>
                      <a:lnTo>
                        <a:pt x="6595" y="246"/>
                      </a:lnTo>
                      <a:lnTo>
                        <a:pt x="6594" y="238"/>
                      </a:lnTo>
                      <a:lnTo>
                        <a:pt x="6593" y="231"/>
                      </a:lnTo>
                      <a:lnTo>
                        <a:pt x="6594" y="224"/>
                      </a:lnTo>
                      <a:lnTo>
                        <a:pt x="6595" y="217"/>
                      </a:lnTo>
                      <a:lnTo>
                        <a:pt x="6596" y="210"/>
                      </a:lnTo>
                      <a:lnTo>
                        <a:pt x="6600" y="203"/>
                      </a:lnTo>
                      <a:lnTo>
                        <a:pt x="6602" y="197"/>
                      </a:lnTo>
                      <a:lnTo>
                        <a:pt x="6606" y="191"/>
                      </a:lnTo>
                      <a:lnTo>
                        <a:pt x="6610" y="186"/>
                      </a:lnTo>
                      <a:lnTo>
                        <a:pt x="6614" y="181"/>
                      </a:lnTo>
                      <a:lnTo>
                        <a:pt x="6620" y="177"/>
                      </a:lnTo>
                      <a:lnTo>
                        <a:pt x="6625" y="172"/>
                      </a:lnTo>
                      <a:lnTo>
                        <a:pt x="6631" y="168"/>
                      </a:lnTo>
                      <a:lnTo>
                        <a:pt x="6637" y="165"/>
                      </a:lnTo>
                      <a:lnTo>
                        <a:pt x="6644" y="163"/>
                      </a:lnTo>
                      <a:lnTo>
                        <a:pt x="6651" y="161"/>
                      </a:lnTo>
                      <a:lnTo>
                        <a:pt x="6658" y="160"/>
                      </a:lnTo>
                      <a:lnTo>
                        <a:pt x="6665" y="160"/>
                      </a:lnTo>
                      <a:close/>
                      <a:moveTo>
                        <a:pt x="7069" y="160"/>
                      </a:moveTo>
                      <a:lnTo>
                        <a:pt x="7077" y="160"/>
                      </a:lnTo>
                      <a:lnTo>
                        <a:pt x="7084" y="161"/>
                      </a:lnTo>
                      <a:lnTo>
                        <a:pt x="7091" y="163"/>
                      </a:lnTo>
                      <a:lnTo>
                        <a:pt x="7098" y="165"/>
                      </a:lnTo>
                      <a:lnTo>
                        <a:pt x="7103" y="168"/>
                      </a:lnTo>
                      <a:lnTo>
                        <a:pt x="7110" y="172"/>
                      </a:lnTo>
                      <a:lnTo>
                        <a:pt x="7115" y="177"/>
                      </a:lnTo>
                      <a:lnTo>
                        <a:pt x="7120" y="181"/>
                      </a:lnTo>
                      <a:lnTo>
                        <a:pt x="7125" y="186"/>
                      </a:lnTo>
                      <a:lnTo>
                        <a:pt x="7129" y="191"/>
                      </a:lnTo>
                      <a:lnTo>
                        <a:pt x="7132" y="197"/>
                      </a:lnTo>
                      <a:lnTo>
                        <a:pt x="7135" y="203"/>
                      </a:lnTo>
                      <a:lnTo>
                        <a:pt x="7139" y="210"/>
                      </a:lnTo>
                      <a:lnTo>
                        <a:pt x="7140" y="217"/>
                      </a:lnTo>
                      <a:lnTo>
                        <a:pt x="7141" y="224"/>
                      </a:lnTo>
                      <a:lnTo>
                        <a:pt x="7142" y="231"/>
                      </a:lnTo>
                      <a:lnTo>
                        <a:pt x="7141" y="238"/>
                      </a:lnTo>
                      <a:lnTo>
                        <a:pt x="7140" y="246"/>
                      </a:lnTo>
                      <a:lnTo>
                        <a:pt x="7139" y="252"/>
                      </a:lnTo>
                      <a:lnTo>
                        <a:pt x="7135" y="260"/>
                      </a:lnTo>
                      <a:lnTo>
                        <a:pt x="7132" y="265"/>
                      </a:lnTo>
                      <a:lnTo>
                        <a:pt x="7129" y="271"/>
                      </a:lnTo>
                      <a:lnTo>
                        <a:pt x="7125" y="277"/>
                      </a:lnTo>
                      <a:lnTo>
                        <a:pt x="7120" y="282"/>
                      </a:lnTo>
                      <a:lnTo>
                        <a:pt x="7115" y="286"/>
                      </a:lnTo>
                      <a:lnTo>
                        <a:pt x="7110" y="290"/>
                      </a:lnTo>
                      <a:lnTo>
                        <a:pt x="7103" y="295"/>
                      </a:lnTo>
                      <a:lnTo>
                        <a:pt x="7098" y="297"/>
                      </a:lnTo>
                      <a:lnTo>
                        <a:pt x="7091" y="300"/>
                      </a:lnTo>
                      <a:lnTo>
                        <a:pt x="7084" y="301"/>
                      </a:lnTo>
                      <a:lnTo>
                        <a:pt x="7077" y="302"/>
                      </a:lnTo>
                      <a:lnTo>
                        <a:pt x="7069" y="303"/>
                      </a:lnTo>
                      <a:lnTo>
                        <a:pt x="7062" y="302"/>
                      </a:lnTo>
                      <a:lnTo>
                        <a:pt x="7056" y="301"/>
                      </a:lnTo>
                      <a:lnTo>
                        <a:pt x="7048" y="300"/>
                      </a:lnTo>
                      <a:lnTo>
                        <a:pt x="7042" y="297"/>
                      </a:lnTo>
                      <a:lnTo>
                        <a:pt x="7035" y="295"/>
                      </a:lnTo>
                      <a:lnTo>
                        <a:pt x="7030" y="290"/>
                      </a:lnTo>
                      <a:lnTo>
                        <a:pt x="7025" y="286"/>
                      </a:lnTo>
                      <a:lnTo>
                        <a:pt x="7019" y="282"/>
                      </a:lnTo>
                      <a:lnTo>
                        <a:pt x="7014" y="277"/>
                      </a:lnTo>
                      <a:lnTo>
                        <a:pt x="7011" y="271"/>
                      </a:lnTo>
                      <a:lnTo>
                        <a:pt x="7007" y="265"/>
                      </a:lnTo>
                      <a:lnTo>
                        <a:pt x="7004" y="260"/>
                      </a:lnTo>
                      <a:lnTo>
                        <a:pt x="7001" y="252"/>
                      </a:lnTo>
                      <a:lnTo>
                        <a:pt x="6999" y="246"/>
                      </a:lnTo>
                      <a:lnTo>
                        <a:pt x="6998" y="238"/>
                      </a:lnTo>
                      <a:lnTo>
                        <a:pt x="6998" y="231"/>
                      </a:lnTo>
                      <a:lnTo>
                        <a:pt x="6998" y="224"/>
                      </a:lnTo>
                      <a:lnTo>
                        <a:pt x="6999" y="217"/>
                      </a:lnTo>
                      <a:lnTo>
                        <a:pt x="7001" y="210"/>
                      </a:lnTo>
                      <a:lnTo>
                        <a:pt x="7004" y="203"/>
                      </a:lnTo>
                      <a:lnTo>
                        <a:pt x="7007" y="197"/>
                      </a:lnTo>
                      <a:lnTo>
                        <a:pt x="7011" y="191"/>
                      </a:lnTo>
                      <a:lnTo>
                        <a:pt x="7014" y="186"/>
                      </a:lnTo>
                      <a:lnTo>
                        <a:pt x="7019" y="181"/>
                      </a:lnTo>
                      <a:lnTo>
                        <a:pt x="7025" y="177"/>
                      </a:lnTo>
                      <a:lnTo>
                        <a:pt x="7030" y="172"/>
                      </a:lnTo>
                      <a:lnTo>
                        <a:pt x="7035" y="168"/>
                      </a:lnTo>
                      <a:lnTo>
                        <a:pt x="7042" y="165"/>
                      </a:lnTo>
                      <a:lnTo>
                        <a:pt x="7048" y="163"/>
                      </a:lnTo>
                      <a:lnTo>
                        <a:pt x="7056" y="161"/>
                      </a:lnTo>
                      <a:lnTo>
                        <a:pt x="7062" y="160"/>
                      </a:lnTo>
                      <a:lnTo>
                        <a:pt x="7069" y="160"/>
                      </a:lnTo>
                      <a:close/>
                      <a:moveTo>
                        <a:pt x="6044" y="78"/>
                      </a:moveTo>
                      <a:lnTo>
                        <a:pt x="7286" y="78"/>
                      </a:lnTo>
                      <a:lnTo>
                        <a:pt x="7286" y="385"/>
                      </a:lnTo>
                      <a:lnTo>
                        <a:pt x="6044" y="385"/>
                      </a:lnTo>
                      <a:lnTo>
                        <a:pt x="6044" y="78"/>
                      </a:lnTo>
                      <a:close/>
                      <a:moveTo>
                        <a:pt x="589" y="468"/>
                      </a:moveTo>
                      <a:lnTo>
                        <a:pt x="4432" y="468"/>
                      </a:lnTo>
                      <a:lnTo>
                        <a:pt x="4432" y="2531"/>
                      </a:lnTo>
                      <a:lnTo>
                        <a:pt x="589" y="2531"/>
                      </a:lnTo>
                      <a:lnTo>
                        <a:pt x="589" y="468"/>
                      </a:lnTo>
                      <a:close/>
                      <a:moveTo>
                        <a:pt x="4743" y="468"/>
                      </a:moveTo>
                      <a:lnTo>
                        <a:pt x="8587" y="468"/>
                      </a:lnTo>
                      <a:lnTo>
                        <a:pt x="8587" y="2531"/>
                      </a:lnTo>
                      <a:lnTo>
                        <a:pt x="4743" y="2531"/>
                      </a:lnTo>
                      <a:lnTo>
                        <a:pt x="4743" y="468"/>
                      </a:lnTo>
                      <a:close/>
                      <a:moveTo>
                        <a:pt x="8898" y="468"/>
                      </a:moveTo>
                      <a:lnTo>
                        <a:pt x="12741" y="468"/>
                      </a:lnTo>
                      <a:lnTo>
                        <a:pt x="12741" y="2531"/>
                      </a:lnTo>
                      <a:lnTo>
                        <a:pt x="8898" y="2531"/>
                      </a:lnTo>
                      <a:lnTo>
                        <a:pt x="8898" y="46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3" name="组合 198"/>
              <p:cNvGrpSpPr/>
              <p:nvPr/>
            </p:nvGrpSpPr>
            <p:grpSpPr>
              <a:xfrm>
                <a:off x="-583221" y="3441738"/>
                <a:ext cx="206454" cy="175314"/>
                <a:chOff x="-297471" y="2514638"/>
                <a:chExt cx="206454" cy="175314"/>
              </a:xfrm>
              <a:grpFill/>
            </p:grpSpPr>
            <p:sp>
              <p:nvSpPr>
                <p:cNvPr id="194" name="Freeform 25"/>
                <p:cNvSpPr>
                  <a:spLocks/>
                </p:cNvSpPr>
                <p:nvPr/>
              </p:nvSpPr>
              <p:spPr bwMode="auto">
                <a:xfrm>
                  <a:off x="-250853" y="2514638"/>
                  <a:ext cx="112477" cy="71528"/>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5" name="Freeform 26"/>
                <p:cNvSpPr>
                  <a:spLocks/>
                </p:cNvSpPr>
                <p:nvPr/>
              </p:nvSpPr>
              <p:spPr bwMode="auto">
                <a:xfrm>
                  <a:off x="-297471" y="2595516"/>
                  <a:ext cx="206454" cy="94436"/>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6" name="Freeform 27"/>
                <p:cNvSpPr>
                  <a:spLocks/>
                </p:cNvSpPr>
                <p:nvPr/>
              </p:nvSpPr>
              <p:spPr bwMode="auto">
                <a:xfrm>
                  <a:off x="-199054" y="2595516"/>
                  <a:ext cx="8880" cy="4675"/>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7" name="Freeform 28"/>
                <p:cNvSpPr>
                  <a:spLocks/>
                </p:cNvSpPr>
                <p:nvPr/>
              </p:nvSpPr>
              <p:spPr bwMode="auto">
                <a:xfrm>
                  <a:off x="-204974" y="2598789"/>
                  <a:ext cx="20719" cy="3225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4" name="组合 199"/>
              <p:cNvGrpSpPr/>
              <p:nvPr/>
            </p:nvGrpSpPr>
            <p:grpSpPr>
              <a:xfrm>
                <a:off x="-103227" y="3441738"/>
                <a:ext cx="206454" cy="175314"/>
                <a:chOff x="-297471" y="2514638"/>
                <a:chExt cx="206454" cy="175314"/>
              </a:xfrm>
              <a:grpFill/>
            </p:grpSpPr>
            <p:sp>
              <p:nvSpPr>
                <p:cNvPr id="190" name="Freeform 25"/>
                <p:cNvSpPr>
                  <a:spLocks/>
                </p:cNvSpPr>
                <p:nvPr/>
              </p:nvSpPr>
              <p:spPr bwMode="auto">
                <a:xfrm>
                  <a:off x="-250853" y="2514638"/>
                  <a:ext cx="112477" cy="71528"/>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1" name="Freeform 26"/>
                <p:cNvSpPr>
                  <a:spLocks/>
                </p:cNvSpPr>
                <p:nvPr/>
              </p:nvSpPr>
              <p:spPr bwMode="auto">
                <a:xfrm>
                  <a:off x="-297471" y="2595516"/>
                  <a:ext cx="206454" cy="94436"/>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2" name="Freeform 27"/>
                <p:cNvSpPr>
                  <a:spLocks/>
                </p:cNvSpPr>
                <p:nvPr/>
              </p:nvSpPr>
              <p:spPr bwMode="auto">
                <a:xfrm>
                  <a:off x="-199054" y="2595516"/>
                  <a:ext cx="8880" cy="4675"/>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3" name="Freeform 28"/>
                <p:cNvSpPr>
                  <a:spLocks/>
                </p:cNvSpPr>
                <p:nvPr/>
              </p:nvSpPr>
              <p:spPr bwMode="auto">
                <a:xfrm>
                  <a:off x="-204974" y="2598789"/>
                  <a:ext cx="20719" cy="3225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5" name="组合 204"/>
              <p:cNvGrpSpPr/>
              <p:nvPr/>
            </p:nvGrpSpPr>
            <p:grpSpPr>
              <a:xfrm>
                <a:off x="361950" y="3441738"/>
                <a:ext cx="206454" cy="175314"/>
                <a:chOff x="-297471" y="2514638"/>
                <a:chExt cx="206454" cy="175314"/>
              </a:xfrm>
              <a:grpFill/>
            </p:grpSpPr>
            <p:sp>
              <p:nvSpPr>
                <p:cNvPr id="186" name="Freeform 25"/>
                <p:cNvSpPr>
                  <a:spLocks/>
                </p:cNvSpPr>
                <p:nvPr/>
              </p:nvSpPr>
              <p:spPr bwMode="auto">
                <a:xfrm>
                  <a:off x="-250853" y="2514638"/>
                  <a:ext cx="112477" cy="71528"/>
                </a:xfrm>
                <a:custGeom>
                  <a:avLst/>
                  <a:gdLst/>
                  <a:ahLst/>
                  <a:cxnLst>
                    <a:cxn ang="0">
                      <a:pos x="1175" y="2128"/>
                    </a:cxn>
                    <a:cxn ang="0">
                      <a:pos x="1331" y="2100"/>
                    </a:cxn>
                    <a:cxn ang="0">
                      <a:pos x="1479" y="2050"/>
                    </a:cxn>
                    <a:cxn ang="0">
                      <a:pos x="1617" y="1979"/>
                    </a:cxn>
                    <a:cxn ang="0">
                      <a:pos x="1742" y="1889"/>
                    </a:cxn>
                    <a:cxn ang="0">
                      <a:pos x="1853" y="1783"/>
                    </a:cxn>
                    <a:cxn ang="0">
                      <a:pos x="1948" y="1662"/>
                    </a:cxn>
                    <a:cxn ang="0">
                      <a:pos x="2026" y="1529"/>
                    </a:cxn>
                    <a:cxn ang="0">
                      <a:pos x="2083" y="1383"/>
                    </a:cxn>
                    <a:cxn ang="0">
                      <a:pos x="2119" y="1229"/>
                    </a:cxn>
                    <a:cxn ang="0">
                      <a:pos x="2131" y="1066"/>
                    </a:cxn>
                    <a:cxn ang="0">
                      <a:pos x="2119" y="905"/>
                    </a:cxn>
                    <a:cxn ang="0">
                      <a:pos x="2083" y="750"/>
                    </a:cxn>
                    <a:cxn ang="0">
                      <a:pos x="2026" y="605"/>
                    </a:cxn>
                    <a:cxn ang="0">
                      <a:pos x="1948" y="471"/>
                    </a:cxn>
                    <a:cxn ang="0">
                      <a:pos x="1853" y="350"/>
                    </a:cxn>
                    <a:cxn ang="0">
                      <a:pos x="1742" y="244"/>
                    </a:cxn>
                    <a:cxn ang="0">
                      <a:pos x="1617" y="154"/>
                    </a:cxn>
                    <a:cxn ang="0">
                      <a:pos x="1479" y="84"/>
                    </a:cxn>
                    <a:cxn ang="0">
                      <a:pos x="1331" y="33"/>
                    </a:cxn>
                    <a:cxn ang="0">
                      <a:pos x="1175" y="5"/>
                    </a:cxn>
                    <a:cxn ang="0">
                      <a:pos x="1011" y="1"/>
                    </a:cxn>
                    <a:cxn ang="0">
                      <a:pos x="851" y="21"/>
                    </a:cxn>
                    <a:cxn ang="0">
                      <a:pos x="700" y="65"/>
                    </a:cxn>
                    <a:cxn ang="0">
                      <a:pos x="558" y="129"/>
                    </a:cxn>
                    <a:cxn ang="0">
                      <a:pos x="428" y="212"/>
                    </a:cxn>
                    <a:cxn ang="0">
                      <a:pos x="312" y="313"/>
                    </a:cxn>
                    <a:cxn ang="0">
                      <a:pos x="212" y="429"/>
                    </a:cxn>
                    <a:cxn ang="0">
                      <a:pos x="129" y="558"/>
                    </a:cxn>
                    <a:cxn ang="0">
                      <a:pos x="65" y="701"/>
                    </a:cxn>
                    <a:cxn ang="0">
                      <a:pos x="22" y="852"/>
                    </a:cxn>
                    <a:cxn ang="0">
                      <a:pos x="2" y="1012"/>
                    </a:cxn>
                    <a:cxn ang="0">
                      <a:pos x="6" y="1175"/>
                    </a:cxn>
                    <a:cxn ang="0">
                      <a:pos x="34" y="1333"/>
                    </a:cxn>
                    <a:cxn ang="0">
                      <a:pos x="84" y="1481"/>
                    </a:cxn>
                    <a:cxn ang="0">
                      <a:pos x="155" y="1620"/>
                    </a:cxn>
                    <a:cxn ang="0">
                      <a:pos x="244" y="1745"/>
                    </a:cxn>
                    <a:cxn ang="0">
                      <a:pos x="350" y="1856"/>
                    </a:cxn>
                    <a:cxn ang="0">
                      <a:pos x="471" y="1951"/>
                    </a:cxn>
                    <a:cxn ang="0">
                      <a:pos x="604" y="2028"/>
                    </a:cxn>
                    <a:cxn ang="0">
                      <a:pos x="749" y="2085"/>
                    </a:cxn>
                    <a:cxn ang="0">
                      <a:pos x="903" y="2121"/>
                    </a:cxn>
                    <a:cxn ang="0">
                      <a:pos x="1066" y="2134"/>
                    </a:cxn>
                  </a:cxnLst>
                  <a:rect l="0" t="0" r="r" b="b"/>
                  <a:pathLst>
                    <a:path w="2131" h="2134">
                      <a:moveTo>
                        <a:pt x="1066" y="2134"/>
                      </a:moveTo>
                      <a:lnTo>
                        <a:pt x="1120" y="2133"/>
                      </a:lnTo>
                      <a:lnTo>
                        <a:pt x="1175" y="2128"/>
                      </a:lnTo>
                      <a:lnTo>
                        <a:pt x="1227" y="2121"/>
                      </a:lnTo>
                      <a:lnTo>
                        <a:pt x="1279" y="2111"/>
                      </a:lnTo>
                      <a:lnTo>
                        <a:pt x="1331" y="2100"/>
                      </a:lnTo>
                      <a:lnTo>
                        <a:pt x="1381" y="2085"/>
                      </a:lnTo>
                      <a:lnTo>
                        <a:pt x="1431" y="2069"/>
                      </a:lnTo>
                      <a:lnTo>
                        <a:pt x="1479" y="2050"/>
                      </a:lnTo>
                      <a:lnTo>
                        <a:pt x="1527" y="2028"/>
                      </a:lnTo>
                      <a:lnTo>
                        <a:pt x="1573" y="2004"/>
                      </a:lnTo>
                      <a:lnTo>
                        <a:pt x="1617" y="1979"/>
                      </a:lnTo>
                      <a:lnTo>
                        <a:pt x="1661" y="1951"/>
                      </a:lnTo>
                      <a:lnTo>
                        <a:pt x="1702" y="1922"/>
                      </a:lnTo>
                      <a:lnTo>
                        <a:pt x="1742" y="1889"/>
                      </a:lnTo>
                      <a:lnTo>
                        <a:pt x="1782" y="1856"/>
                      </a:lnTo>
                      <a:lnTo>
                        <a:pt x="1818" y="1821"/>
                      </a:lnTo>
                      <a:lnTo>
                        <a:pt x="1853" y="1783"/>
                      </a:lnTo>
                      <a:lnTo>
                        <a:pt x="1887" y="1745"/>
                      </a:lnTo>
                      <a:lnTo>
                        <a:pt x="1919" y="1704"/>
                      </a:lnTo>
                      <a:lnTo>
                        <a:pt x="1948" y="1662"/>
                      </a:lnTo>
                      <a:lnTo>
                        <a:pt x="1976" y="1620"/>
                      </a:lnTo>
                      <a:lnTo>
                        <a:pt x="2002" y="1574"/>
                      </a:lnTo>
                      <a:lnTo>
                        <a:pt x="2026" y="1529"/>
                      </a:lnTo>
                      <a:lnTo>
                        <a:pt x="2047" y="1481"/>
                      </a:lnTo>
                      <a:lnTo>
                        <a:pt x="2066" y="1433"/>
                      </a:lnTo>
                      <a:lnTo>
                        <a:pt x="2083" y="1383"/>
                      </a:lnTo>
                      <a:lnTo>
                        <a:pt x="2097" y="1333"/>
                      </a:lnTo>
                      <a:lnTo>
                        <a:pt x="2110" y="1281"/>
                      </a:lnTo>
                      <a:lnTo>
                        <a:pt x="2119" y="1229"/>
                      </a:lnTo>
                      <a:lnTo>
                        <a:pt x="2126" y="1175"/>
                      </a:lnTo>
                      <a:lnTo>
                        <a:pt x="2130" y="1122"/>
                      </a:lnTo>
                      <a:lnTo>
                        <a:pt x="2131" y="1066"/>
                      </a:lnTo>
                      <a:lnTo>
                        <a:pt x="2130" y="1012"/>
                      </a:lnTo>
                      <a:lnTo>
                        <a:pt x="2126" y="958"/>
                      </a:lnTo>
                      <a:lnTo>
                        <a:pt x="2119" y="905"/>
                      </a:lnTo>
                      <a:lnTo>
                        <a:pt x="2110" y="852"/>
                      </a:lnTo>
                      <a:lnTo>
                        <a:pt x="2097" y="801"/>
                      </a:lnTo>
                      <a:lnTo>
                        <a:pt x="2083" y="750"/>
                      </a:lnTo>
                      <a:lnTo>
                        <a:pt x="2066" y="701"/>
                      </a:lnTo>
                      <a:lnTo>
                        <a:pt x="2047" y="652"/>
                      </a:lnTo>
                      <a:lnTo>
                        <a:pt x="2026" y="605"/>
                      </a:lnTo>
                      <a:lnTo>
                        <a:pt x="2002" y="558"/>
                      </a:lnTo>
                      <a:lnTo>
                        <a:pt x="1976" y="514"/>
                      </a:lnTo>
                      <a:lnTo>
                        <a:pt x="1948" y="471"/>
                      </a:lnTo>
                      <a:lnTo>
                        <a:pt x="1919" y="429"/>
                      </a:lnTo>
                      <a:lnTo>
                        <a:pt x="1887" y="389"/>
                      </a:lnTo>
                      <a:lnTo>
                        <a:pt x="1853" y="350"/>
                      </a:lnTo>
                      <a:lnTo>
                        <a:pt x="1818" y="313"/>
                      </a:lnTo>
                      <a:lnTo>
                        <a:pt x="1782" y="278"/>
                      </a:lnTo>
                      <a:lnTo>
                        <a:pt x="1742" y="244"/>
                      </a:lnTo>
                      <a:lnTo>
                        <a:pt x="1702" y="212"/>
                      </a:lnTo>
                      <a:lnTo>
                        <a:pt x="1661" y="183"/>
                      </a:lnTo>
                      <a:lnTo>
                        <a:pt x="1617" y="154"/>
                      </a:lnTo>
                      <a:lnTo>
                        <a:pt x="1573" y="129"/>
                      </a:lnTo>
                      <a:lnTo>
                        <a:pt x="1527" y="105"/>
                      </a:lnTo>
                      <a:lnTo>
                        <a:pt x="1479" y="84"/>
                      </a:lnTo>
                      <a:lnTo>
                        <a:pt x="1431" y="65"/>
                      </a:lnTo>
                      <a:lnTo>
                        <a:pt x="1381" y="47"/>
                      </a:lnTo>
                      <a:lnTo>
                        <a:pt x="1331" y="33"/>
                      </a:lnTo>
                      <a:lnTo>
                        <a:pt x="1279" y="21"/>
                      </a:lnTo>
                      <a:lnTo>
                        <a:pt x="1227" y="12"/>
                      </a:lnTo>
                      <a:lnTo>
                        <a:pt x="1175" y="5"/>
                      </a:lnTo>
                      <a:lnTo>
                        <a:pt x="1120" y="1"/>
                      </a:lnTo>
                      <a:lnTo>
                        <a:pt x="1066" y="0"/>
                      </a:lnTo>
                      <a:lnTo>
                        <a:pt x="1011" y="1"/>
                      </a:lnTo>
                      <a:lnTo>
                        <a:pt x="957" y="5"/>
                      </a:lnTo>
                      <a:lnTo>
                        <a:pt x="903" y="12"/>
                      </a:lnTo>
                      <a:lnTo>
                        <a:pt x="851" y="21"/>
                      </a:lnTo>
                      <a:lnTo>
                        <a:pt x="799" y="33"/>
                      </a:lnTo>
                      <a:lnTo>
                        <a:pt x="749" y="47"/>
                      </a:lnTo>
                      <a:lnTo>
                        <a:pt x="700" y="65"/>
                      </a:lnTo>
                      <a:lnTo>
                        <a:pt x="651" y="84"/>
                      </a:lnTo>
                      <a:lnTo>
                        <a:pt x="604" y="105"/>
                      </a:lnTo>
                      <a:lnTo>
                        <a:pt x="558" y="129"/>
                      </a:lnTo>
                      <a:lnTo>
                        <a:pt x="514" y="154"/>
                      </a:lnTo>
                      <a:lnTo>
                        <a:pt x="471" y="183"/>
                      </a:lnTo>
                      <a:lnTo>
                        <a:pt x="428" y="212"/>
                      </a:lnTo>
                      <a:lnTo>
                        <a:pt x="388" y="244"/>
                      </a:lnTo>
                      <a:lnTo>
                        <a:pt x="350" y="278"/>
                      </a:lnTo>
                      <a:lnTo>
                        <a:pt x="312" y="313"/>
                      </a:lnTo>
                      <a:lnTo>
                        <a:pt x="277" y="350"/>
                      </a:lnTo>
                      <a:lnTo>
                        <a:pt x="244" y="389"/>
                      </a:lnTo>
                      <a:lnTo>
                        <a:pt x="212" y="429"/>
                      </a:lnTo>
                      <a:lnTo>
                        <a:pt x="182" y="471"/>
                      </a:lnTo>
                      <a:lnTo>
                        <a:pt x="155" y="514"/>
                      </a:lnTo>
                      <a:lnTo>
                        <a:pt x="129" y="558"/>
                      </a:lnTo>
                      <a:lnTo>
                        <a:pt x="106" y="605"/>
                      </a:lnTo>
                      <a:lnTo>
                        <a:pt x="84" y="652"/>
                      </a:lnTo>
                      <a:lnTo>
                        <a:pt x="65" y="701"/>
                      </a:lnTo>
                      <a:lnTo>
                        <a:pt x="48" y="750"/>
                      </a:lnTo>
                      <a:lnTo>
                        <a:pt x="34" y="801"/>
                      </a:lnTo>
                      <a:lnTo>
                        <a:pt x="22" y="852"/>
                      </a:lnTo>
                      <a:lnTo>
                        <a:pt x="12" y="905"/>
                      </a:lnTo>
                      <a:lnTo>
                        <a:pt x="6" y="958"/>
                      </a:lnTo>
                      <a:lnTo>
                        <a:pt x="2" y="1012"/>
                      </a:lnTo>
                      <a:lnTo>
                        <a:pt x="0" y="1066"/>
                      </a:lnTo>
                      <a:lnTo>
                        <a:pt x="2" y="1122"/>
                      </a:lnTo>
                      <a:lnTo>
                        <a:pt x="6" y="1175"/>
                      </a:lnTo>
                      <a:lnTo>
                        <a:pt x="12" y="1229"/>
                      </a:lnTo>
                      <a:lnTo>
                        <a:pt x="22" y="1281"/>
                      </a:lnTo>
                      <a:lnTo>
                        <a:pt x="34" y="1333"/>
                      </a:lnTo>
                      <a:lnTo>
                        <a:pt x="48" y="1383"/>
                      </a:lnTo>
                      <a:lnTo>
                        <a:pt x="65" y="1433"/>
                      </a:lnTo>
                      <a:lnTo>
                        <a:pt x="84" y="1481"/>
                      </a:lnTo>
                      <a:lnTo>
                        <a:pt x="106" y="1529"/>
                      </a:lnTo>
                      <a:lnTo>
                        <a:pt x="129" y="1574"/>
                      </a:lnTo>
                      <a:lnTo>
                        <a:pt x="155" y="1620"/>
                      </a:lnTo>
                      <a:lnTo>
                        <a:pt x="182" y="1662"/>
                      </a:lnTo>
                      <a:lnTo>
                        <a:pt x="212" y="1704"/>
                      </a:lnTo>
                      <a:lnTo>
                        <a:pt x="244" y="1745"/>
                      </a:lnTo>
                      <a:lnTo>
                        <a:pt x="277" y="1783"/>
                      </a:lnTo>
                      <a:lnTo>
                        <a:pt x="312" y="1821"/>
                      </a:lnTo>
                      <a:lnTo>
                        <a:pt x="350" y="1856"/>
                      </a:lnTo>
                      <a:lnTo>
                        <a:pt x="388" y="1889"/>
                      </a:lnTo>
                      <a:lnTo>
                        <a:pt x="428" y="1922"/>
                      </a:lnTo>
                      <a:lnTo>
                        <a:pt x="471" y="1951"/>
                      </a:lnTo>
                      <a:lnTo>
                        <a:pt x="514" y="1979"/>
                      </a:lnTo>
                      <a:lnTo>
                        <a:pt x="558" y="2004"/>
                      </a:lnTo>
                      <a:lnTo>
                        <a:pt x="604" y="2028"/>
                      </a:lnTo>
                      <a:lnTo>
                        <a:pt x="651" y="2050"/>
                      </a:lnTo>
                      <a:lnTo>
                        <a:pt x="700" y="2069"/>
                      </a:lnTo>
                      <a:lnTo>
                        <a:pt x="749" y="2085"/>
                      </a:lnTo>
                      <a:lnTo>
                        <a:pt x="799" y="2100"/>
                      </a:lnTo>
                      <a:lnTo>
                        <a:pt x="851" y="2111"/>
                      </a:lnTo>
                      <a:lnTo>
                        <a:pt x="903" y="2121"/>
                      </a:lnTo>
                      <a:lnTo>
                        <a:pt x="957" y="2128"/>
                      </a:lnTo>
                      <a:lnTo>
                        <a:pt x="1011" y="2133"/>
                      </a:lnTo>
                      <a:lnTo>
                        <a:pt x="1066" y="2134"/>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7" name="Freeform 26"/>
                <p:cNvSpPr>
                  <a:spLocks/>
                </p:cNvSpPr>
                <p:nvPr/>
              </p:nvSpPr>
              <p:spPr bwMode="auto">
                <a:xfrm>
                  <a:off x="-297471" y="2595516"/>
                  <a:ext cx="206454" cy="94436"/>
                </a:xfrm>
                <a:custGeom>
                  <a:avLst/>
                  <a:gdLst/>
                  <a:ahLst/>
                  <a:cxnLst>
                    <a:cxn ang="0">
                      <a:pos x="1123" y="0"/>
                    </a:cxn>
                    <a:cxn ang="0">
                      <a:pos x="615" y="3"/>
                    </a:cxn>
                    <a:cxn ang="0">
                      <a:pos x="549" y="19"/>
                    </a:cxn>
                    <a:cxn ang="0">
                      <a:pos x="483" y="40"/>
                    </a:cxn>
                    <a:cxn ang="0">
                      <a:pos x="408" y="69"/>
                    </a:cxn>
                    <a:cxn ang="0">
                      <a:pos x="347" y="97"/>
                    </a:cxn>
                    <a:cxn ang="0">
                      <a:pos x="308" y="119"/>
                    </a:cxn>
                    <a:cxn ang="0">
                      <a:pos x="268" y="145"/>
                    </a:cxn>
                    <a:cxn ang="0">
                      <a:pos x="231" y="173"/>
                    </a:cxn>
                    <a:cxn ang="0">
                      <a:pos x="196" y="204"/>
                    </a:cxn>
                    <a:cxn ang="0">
                      <a:pos x="164" y="239"/>
                    </a:cxn>
                    <a:cxn ang="0">
                      <a:pos x="136" y="277"/>
                    </a:cxn>
                    <a:cxn ang="0">
                      <a:pos x="111" y="315"/>
                    </a:cxn>
                    <a:cxn ang="0">
                      <a:pos x="90" y="354"/>
                    </a:cxn>
                    <a:cxn ang="0">
                      <a:pos x="72" y="393"/>
                    </a:cxn>
                    <a:cxn ang="0">
                      <a:pos x="56" y="430"/>
                    </a:cxn>
                    <a:cxn ang="0">
                      <a:pos x="42" y="469"/>
                    </a:cxn>
                    <a:cxn ang="0">
                      <a:pos x="26" y="523"/>
                    </a:cxn>
                    <a:cxn ang="0">
                      <a:pos x="12" y="593"/>
                    </a:cxn>
                    <a:cxn ang="0">
                      <a:pos x="5" y="656"/>
                    </a:cxn>
                    <a:cxn ang="0">
                      <a:pos x="0" y="733"/>
                    </a:cxn>
                    <a:cxn ang="0">
                      <a:pos x="0" y="809"/>
                    </a:cxn>
                    <a:cxn ang="0">
                      <a:pos x="0" y="993"/>
                    </a:cxn>
                    <a:cxn ang="0">
                      <a:pos x="0" y="1287"/>
                    </a:cxn>
                    <a:cxn ang="0">
                      <a:pos x="0" y="1643"/>
                    </a:cxn>
                    <a:cxn ang="0">
                      <a:pos x="0" y="2019"/>
                    </a:cxn>
                    <a:cxn ang="0">
                      <a:pos x="0" y="2367"/>
                    </a:cxn>
                    <a:cxn ang="0">
                      <a:pos x="0" y="2645"/>
                    </a:cxn>
                    <a:cxn ang="0">
                      <a:pos x="0" y="2804"/>
                    </a:cxn>
                    <a:cxn ang="0">
                      <a:pos x="1893" y="2827"/>
                    </a:cxn>
                    <a:cxn ang="0">
                      <a:pos x="3913" y="2827"/>
                    </a:cxn>
                    <a:cxn ang="0">
                      <a:pos x="3913" y="2742"/>
                    </a:cxn>
                    <a:cxn ang="0">
                      <a:pos x="3913" y="2518"/>
                    </a:cxn>
                    <a:cxn ang="0">
                      <a:pos x="3913" y="2200"/>
                    </a:cxn>
                    <a:cxn ang="0">
                      <a:pos x="3913" y="1831"/>
                    </a:cxn>
                    <a:cxn ang="0">
                      <a:pos x="3913" y="1459"/>
                    </a:cxn>
                    <a:cxn ang="0">
                      <a:pos x="3913" y="1129"/>
                    </a:cxn>
                    <a:cxn ang="0">
                      <a:pos x="3913" y="885"/>
                    </a:cxn>
                    <a:cxn ang="0">
                      <a:pos x="3913" y="772"/>
                    </a:cxn>
                    <a:cxn ang="0">
                      <a:pos x="3911" y="684"/>
                    </a:cxn>
                    <a:cxn ang="0">
                      <a:pos x="3905" y="625"/>
                    </a:cxn>
                    <a:cxn ang="0">
                      <a:pos x="3895" y="559"/>
                    </a:cxn>
                    <a:cxn ang="0">
                      <a:pos x="3877" y="487"/>
                    </a:cxn>
                    <a:cxn ang="0">
                      <a:pos x="3865" y="450"/>
                    </a:cxn>
                    <a:cxn ang="0">
                      <a:pos x="3851" y="411"/>
                    </a:cxn>
                    <a:cxn ang="0">
                      <a:pos x="3834" y="373"/>
                    </a:cxn>
                    <a:cxn ang="0">
                      <a:pos x="3814" y="335"/>
                    </a:cxn>
                    <a:cxn ang="0">
                      <a:pos x="3790" y="296"/>
                    </a:cxn>
                    <a:cxn ang="0">
                      <a:pos x="3764" y="258"/>
                    </a:cxn>
                    <a:cxn ang="0">
                      <a:pos x="3734" y="221"/>
                    </a:cxn>
                    <a:cxn ang="0">
                      <a:pos x="3701" y="188"/>
                    </a:cxn>
                    <a:cxn ang="0">
                      <a:pos x="3664" y="159"/>
                    </a:cxn>
                    <a:cxn ang="0">
                      <a:pos x="3626" y="132"/>
                    </a:cxn>
                    <a:cxn ang="0">
                      <a:pos x="3587" y="108"/>
                    </a:cxn>
                    <a:cxn ang="0">
                      <a:pos x="3546" y="87"/>
                    </a:cxn>
                    <a:cxn ang="0">
                      <a:pos x="3468" y="53"/>
                    </a:cxn>
                    <a:cxn ang="0">
                      <a:pos x="3396" y="29"/>
                    </a:cxn>
                    <a:cxn ang="0">
                      <a:pos x="3337" y="12"/>
                    </a:cxn>
                    <a:cxn ang="0">
                      <a:pos x="3284" y="0"/>
                    </a:cxn>
                    <a:cxn ang="0">
                      <a:pos x="1957" y="1290"/>
                    </a:cxn>
                  </a:cxnLst>
                  <a:rect l="0" t="0" r="r" b="b"/>
                  <a:pathLst>
                    <a:path w="3913" h="2827">
                      <a:moveTo>
                        <a:pt x="1957" y="1290"/>
                      </a:moveTo>
                      <a:lnTo>
                        <a:pt x="1123" y="0"/>
                      </a:lnTo>
                      <a:lnTo>
                        <a:pt x="630" y="0"/>
                      </a:lnTo>
                      <a:lnTo>
                        <a:pt x="615" y="3"/>
                      </a:lnTo>
                      <a:lnTo>
                        <a:pt x="576" y="12"/>
                      </a:lnTo>
                      <a:lnTo>
                        <a:pt x="549" y="19"/>
                      </a:lnTo>
                      <a:lnTo>
                        <a:pt x="517" y="29"/>
                      </a:lnTo>
                      <a:lnTo>
                        <a:pt x="483" y="40"/>
                      </a:lnTo>
                      <a:lnTo>
                        <a:pt x="446" y="53"/>
                      </a:lnTo>
                      <a:lnTo>
                        <a:pt x="408" y="69"/>
                      </a:lnTo>
                      <a:lnTo>
                        <a:pt x="367" y="87"/>
                      </a:lnTo>
                      <a:lnTo>
                        <a:pt x="347" y="97"/>
                      </a:lnTo>
                      <a:lnTo>
                        <a:pt x="328" y="108"/>
                      </a:lnTo>
                      <a:lnTo>
                        <a:pt x="308" y="119"/>
                      </a:lnTo>
                      <a:lnTo>
                        <a:pt x="287" y="132"/>
                      </a:lnTo>
                      <a:lnTo>
                        <a:pt x="268" y="145"/>
                      </a:lnTo>
                      <a:lnTo>
                        <a:pt x="249" y="159"/>
                      </a:lnTo>
                      <a:lnTo>
                        <a:pt x="231" y="173"/>
                      </a:lnTo>
                      <a:lnTo>
                        <a:pt x="213" y="188"/>
                      </a:lnTo>
                      <a:lnTo>
                        <a:pt x="196" y="204"/>
                      </a:lnTo>
                      <a:lnTo>
                        <a:pt x="180" y="221"/>
                      </a:lnTo>
                      <a:lnTo>
                        <a:pt x="164" y="239"/>
                      </a:lnTo>
                      <a:lnTo>
                        <a:pt x="149" y="258"/>
                      </a:lnTo>
                      <a:lnTo>
                        <a:pt x="136" y="277"/>
                      </a:lnTo>
                      <a:lnTo>
                        <a:pt x="123" y="296"/>
                      </a:lnTo>
                      <a:lnTo>
                        <a:pt x="111" y="315"/>
                      </a:lnTo>
                      <a:lnTo>
                        <a:pt x="100" y="335"/>
                      </a:lnTo>
                      <a:lnTo>
                        <a:pt x="90" y="354"/>
                      </a:lnTo>
                      <a:lnTo>
                        <a:pt x="81" y="373"/>
                      </a:lnTo>
                      <a:lnTo>
                        <a:pt x="72" y="393"/>
                      </a:lnTo>
                      <a:lnTo>
                        <a:pt x="64" y="411"/>
                      </a:lnTo>
                      <a:lnTo>
                        <a:pt x="56" y="430"/>
                      </a:lnTo>
                      <a:lnTo>
                        <a:pt x="48" y="450"/>
                      </a:lnTo>
                      <a:lnTo>
                        <a:pt x="42" y="469"/>
                      </a:lnTo>
                      <a:lnTo>
                        <a:pt x="36" y="487"/>
                      </a:lnTo>
                      <a:lnTo>
                        <a:pt x="26" y="523"/>
                      </a:lnTo>
                      <a:lnTo>
                        <a:pt x="19" y="559"/>
                      </a:lnTo>
                      <a:lnTo>
                        <a:pt x="12" y="593"/>
                      </a:lnTo>
                      <a:lnTo>
                        <a:pt x="8" y="625"/>
                      </a:lnTo>
                      <a:lnTo>
                        <a:pt x="5" y="656"/>
                      </a:lnTo>
                      <a:lnTo>
                        <a:pt x="2" y="684"/>
                      </a:lnTo>
                      <a:lnTo>
                        <a:pt x="0" y="733"/>
                      </a:lnTo>
                      <a:lnTo>
                        <a:pt x="0" y="772"/>
                      </a:lnTo>
                      <a:lnTo>
                        <a:pt x="0" y="809"/>
                      </a:lnTo>
                      <a:lnTo>
                        <a:pt x="0" y="885"/>
                      </a:lnTo>
                      <a:lnTo>
                        <a:pt x="0" y="993"/>
                      </a:lnTo>
                      <a:lnTo>
                        <a:pt x="0" y="1129"/>
                      </a:lnTo>
                      <a:lnTo>
                        <a:pt x="0" y="1287"/>
                      </a:lnTo>
                      <a:lnTo>
                        <a:pt x="0" y="1459"/>
                      </a:lnTo>
                      <a:lnTo>
                        <a:pt x="0" y="1643"/>
                      </a:lnTo>
                      <a:lnTo>
                        <a:pt x="0" y="1831"/>
                      </a:lnTo>
                      <a:lnTo>
                        <a:pt x="0" y="2019"/>
                      </a:lnTo>
                      <a:lnTo>
                        <a:pt x="0" y="2200"/>
                      </a:lnTo>
                      <a:lnTo>
                        <a:pt x="0" y="2367"/>
                      </a:lnTo>
                      <a:lnTo>
                        <a:pt x="0" y="2518"/>
                      </a:lnTo>
                      <a:lnTo>
                        <a:pt x="0" y="2645"/>
                      </a:lnTo>
                      <a:lnTo>
                        <a:pt x="0" y="2742"/>
                      </a:lnTo>
                      <a:lnTo>
                        <a:pt x="0" y="2804"/>
                      </a:lnTo>
                      <a:lnTo>
                        <a:pt x="0" y="2827"/>
                      </a:lnTo>
                      <a:lnTo>
                        <a:pt x="1893" y="2827"/>
                      </a:lnTo>
                      <a:lnTo>
                        <a:pt x="2021" y="2827"/>
                      </a:lnTo>
                      <a:lnTo>
                        <a:pt x="3913" y="2827"/>
                      </a:lnTo>
                      <a:lnTo>
                        <a:pt x="3913" y="2804"/>
                      </a:lnTo>
                      <a:lnTo>
                        <a:pt x="3913" y="2742"/>
                      </a:lnTo>
                      <a:lnTo>
                        <a:pt x="3913" y="2645"/>
                      </a:lnTo>
                      <a:lnTo>
                        <a:pt x="3913" y="2518"/>
                      </a:lnTo>
                      <a:lnTo>
                        <a:pt x="3913" y="2367"/>
                      </a:lnTo>
                      <a:lnTo>
                        <a:pt x="3913" y="2200"/>
                      </a:lnTo>
                      <a:lnTo>
                        <a:pt x="3913" y="2019"/>
                      </a:lnTo>
                      <a:lnTo>
                        <a:pt x="3913" y="1831"/>
                      </a:lnTo>
                      <a:lnTo>
                        <a:pt x="3913" y="1643"/>
                      </a:lnTo>
                      <a:lnTo>
                        <a:pt x="3913" y="1459"/>
                      </a:lnTo>
                      <a:lnTo>
                        <a:pt x="3913" y="1287"/>
                      </a:lnTo>
                      <a:lnTo>
                        <a:pt x="3913" y="1129"/>
                      </a:lnTo>
                      <a:lnTo>
                        <a:pt x="3913" y="993"/>
                      </a:lnTo>
                      <a:lnTo>
                        <a:pt x="3913" y="885"/>
                      </a:lnTo>
                      <a:lnTo>
                        <a:pt x="3913" y="809"/>
                      </a:lnTo>
                      <a:lnTo>
                        <a:pt x="3913" y="772"/>
                      </a:lnTo>
                      <a:lnTo>
                        <a:pt x="3913" y="733"/>
                      </a:lnTo>
                      <a:lnTo>
                        <a:pt x="3911" y="684"/>
                      </a:lnTo>
                      <a:lnTo>
                        <a:pt x="3909" y="656"/>
                      </a:lnTo>
                      <a:lnTo>
                        <a:pt x="3905" y="625"/>
                      </a:lnTo>
                      <a:lnTo>
                        <a:pt x="3901" y="593"/>
                      </a:lnTo>
                      <a:lnTo>
                        <a:pt x="3895" y="559"/>
                      </a:lnTo>
                      <a:lnTo>
                        <a:pt x="3887" y="523"/>
                      </a:lnTo>
                      <a:lnTo>
                        <a:pt x="3877" y="487"/>
                      </a:lnTo>
                      <a:lnTo>
                        <a:pt x="3871" y="469"/>
                      </a:lnTo>
                      <a:lnTo>
                        <a:pt x="3865" y="450"/>
                      </a:lnTo>
                      <a:lnTo>
                        <a:pt x="3858" y="430"/>
                      </a:lnTo>
                      <a:lnTo>
                        <a:pt x="3851" y="411"/>
                      </a:lnTo>
                      <a:lnTo>
                        <a:pt x="3842" y="393"/>
                      </a:lnTo>
                      <a:lnTo>
                        <a:pt x="3834" y="373"/>
                      </a:lnTo>
                      <a:lnTo>
                        <a:pt x="3824" y="354"/>
                      </a:lnTo>
                      <a:lnTo>
                        <a:pt x="3814" y="335"/>
                      </a:lnTo>
                      <a:lnTo>
                        <a:pt x="3802" y="315"/>
                      </a:lnTo>
                      <a:lnTo>
                        <a:pt x="3790" y="296"/>
                      </a:lnTo>
                      <a:lnTo>
                        <a:pt x="3777" y="277"/>
                      </a:lnTo>
                      <a:lnTo>
                        <a:pt x="3764" y="258"/>
                      </a:lnTo>
                      <a:lnTo>
                        <a:pt x="3749" y="239"/>
                      </a:lnTo>
                      <a:lnTo>
                        <a:pt x="3734" y="221"/>
                      </a:lnTo>
                      <a:lnTo>
                        <a:pt x="3718" y="204"/>
                      </a:lnTo>
                      <a:lnTo>
                        <a:pt x="3701" y="188"/>
                      </a:lnTo>
                      <a:lnTo>
                        <a:pt x="3682" y="173"/>
                      </a:lnTo>
                      <a:lnTo>
                        <a:pt x="3664" y="159"/>
                      </a:lnTo>
                      <a:lnTo>
                        <a:pt x="3645" y="145"/>
                      </a:lnTo>
                      <a:lnTo>
                        <a:pt x="3626" y="132"/>
                      </a:lnTo>
                      <a:lnTo>
                        <a:pt x="3606" y="119"/>
                      </a:lnTo>
                      <a:lnTo>
                        <a:pt x="3587" y="108"/>
                      </a:lnTo>
                      <a:lnTo>
                        <a:pt x="3566" y="97"/>
                      </a:lnTo>
                      <a:lnTo>
                        <a:pt x="3546" y="87"/>
                      </a:lnTo>
                      <a:lnTo>
                        <a:pt x="3507" y="69"/>
                      </a:lnTo>
                      <a:lnTo>
                        <a:pt x="3468" y="53"/>
                      </a:lnTo>
                      <a:lnTo>
                        <a:pt x="3430" y="40"/>
                      </a:lnTo>
                      <a:lnTo>
                        <a:pt x="3396" y="29"/>
                      </a:lnTo>
                      <a:lnTo>
                        <a:pt x="3365" y="19"/>
                      </a:lnTo>
                      <a:lnTo>
                        <a:pt x="3337" y="12"/>
                      </a:lnTo>
                      <a:lnTo>
                        <a:pt x="3298" y="3"/>
                      </a:lnTo>
                      <a:lnTo>
                        <a:pt x="3284" y="0"/>
                      </a:lnTo>
                      <a:lnTo>
                        <a:pt x="2791" y="0"/>
                      </a:lnTo>
                      <a:lnTo>
                        <a:pt x="1957" y="129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8" name="Freeform 27"/>
                <p:cNvSpPr>
                  <a:spLocks/>
                </p:cNvSpPr>
                <p:nvPr/>
              </p:nvSpPr>
              <p:spPr bwMode="auto">
                <a:xfrm>
                  <a:off x="-199054" y="2595516"/>
                  <a:ext cx="8880" cy="4675"/>
                </a:xfrm>
                <a:custGeom>
                  <a:avLst/>
                  <a:gdLst/>
                  <a:ahLst/>
                  <a:cxnLst>
                    <a:cxn ang="0">
                      <a:pos x="85" y="148"/>
                    </a:cxn>
                    <a:cxn ang="0">
                      <a:pos x="127" y="74"/>
                    </a:cxn>
                    <a:cxn ang="0">
                      <a:pos x="169" y="0"/>
                    </a:cxn>
                    <a:cxn ang="0">
                      <a:pos x="85" y="0"/>
                    </a:cxn>
                    <a:cxn ang="0">
                      <a:pos x="0" y="0"/>
                    </a:cxn>
                    <a:cxn ang="0">
                      <a:pos x="42" y="74"/>
                    </a:cxn>
                    <a:cxn ang="0">
                      <a:pos x="85" y="148"/>
                    </a:cxn>
                  </a:cxnLst>
                  <a:rect l="0" t="0" r="r" b="b"/>
                  <a:pathLst>
                    <a:path w="169" h="148">
                      <a:moveTo>
                        <a:pt x="85" y="148"/>
                      </a:moveTo>
                      <a:lnTo>
                        <a:pt x="127" y="74"/>
                      </a:lnTo>
                      <a:lnTo>
                        <a:pt x="169" y="0"/>
                      </a:lnTo>
                      <a:lnTo>
                        <a:pt x="85" y="0"/>
                      </a:lnTo>
                      <a:lnTo>
                        <a:pt x="0" y="0"/>
                      </a:lnTo>
                      <a:lnTo>
                        <a:pt x="42" y="74"/>
                      </a:lnTo>
                      <a:lnTo>
                        <a:pt x="85" y="1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9" name="Freeform 28"/>
                <p:cNvSpPr>
                  <a:spLocks/>
                </p:cNvSpPr>
                <p:nvPr/>
              </p:nvSpPr>
              <p:spPr bwMode="auto">
                <a:xfrm>
                  <a:off x="-204974" y="2598789"/>
                  <a:ext cx="20719" cy="32258"/>
                </a:xfrm>
                <a:custGeom>
                  <a:avLst/>
                  <a:gdLst/>
                  <a:ahLst/>
                  <a:cxnLst>
                    <a:cxn ang="0">
                      <a:pos x="197" y="0"/>
                    </a:cxn>
                    <a:cxn ang="0">
                      <a:pos x="296" y="358"/>
                    </a:cxn>
                    <a:cxn ang="0">
                      <a:pos x="388" y="697"/>
                    </a:cxn>
                    <a:cxn ang="0">
                      <a:pos x="393" y="697"/>
                    </a:cxn>
                    <a:cxn ang="0">
                      <a:pos x="390" y="702"/>
                    </a:cxn>
                    <a:cxn ang="0">
                      <a:pos x="393" y="716"/>
                    </a:cxn>
                    <a:cxn ang="0">
                      <a:pos x="380" y="716"/>
                    </a:cxn>
                    <a:cxn ang="0">
                      <a:pos x="296" y="830"/>
                    </a:cxn>
                    <a:cxn ang="0">
                      <a:pos x="197" y="963"/>
                    </a:cxn>
                    <a:cxn ang="0">
                      <a:pos x="99" y="830"/>
                    </a:cxn>
                    <a:cxn ang="0">
                      <a:pos x="14" y="716"/>
                    </a:cxn>
                    <a:cxn ang="0">
                      <a:pos x="0" y="716"/>
                    </a:cxn>
                    <a:cxn ang="0">
                      <a:pos x="4" y="702"/>
                    </a:cxn>
                    <a:cxn ang="0">
                      <a:pos x="0" y="697"/>
                    </a:cxn>
                    <a:cxn ang="0">
                      <a:pos x="5" y="697"/>
                    </a:cxn>
                    <a:cxn ang="0">
                      <a:pos x="99" y="358"/>
                    </a:cxn>
                    <a:cxn ang="0">
                      <a:pos x="197" y="0"/>
                    </a:cxn>
                  </a:cxnLst>
                  <a:rect l="0" t="0" r="r" b="b"/>
                  <a:pathLst>
                    <a:path w="393" h="963">
                      <a:moveTo>
                        <a:pt x="197" y="0"/>
                      </a:moveTo>
                      <a:lnTo>
                        <a:pt x="296" y="358"/>
                      </a:lnTo>
                      <a:lnTo>
                        <a:pt x="388" y="697"/>
                      </a:lnTo>
                      <a:lnTo>
                        <a:pt x="393" y="697"/>
                      </a:lnTo>
                      <a:lnTo>
                        <a:pt x="390" y="702"/>
                      </a:lnTo>
                      <a:lnTo>
                        <a:pt x="393" y="716"/>
                      </a:lnTo>
                      <a:lnTo>
                        <a:pt x="380" y="716"/>
                      </a:lnTo>
                      <a:lnTo>
                        <a:pt x="296" y="830"/>
                      </a:lnTo>
                      <a:lnTo>
                        <a:pt x="197" y="963"/>
                      </a:lnTo>
                      <a:lnTo>
                        <a:pt x="99" y="830"/>
                      </a:lnTo>
                      <a:lnTo>
                        <a:pt x="14" y="716"/>
                      </a:lnTo>
                      <a:lnTo>
                        <a:pt x="0" y="716"/>
                      </a:lnTo>
                      <a:lnTo>
                        <a:pt x="4" y="702"/>
                      </a:lnTo>
                      <a:lnTo>
                        <a:pt x="0" y="697"/>
                      </a:lnTo>
                      <a:lnTo>
                        <a:pt x="5" y="697"/>
                      </a:lnTo>
                      <a:lnTo>
                        <a:pt x="99" y="358"/>
                      </a:lnTo>
                      <a:lnTo>
                        <a:pt x="197" y="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200" name="TextBox 302"/>
            <p:cNvSpPr txBox="1"/>
            <p:nvPr/>
          </p:nvSpPr>
          <p:spPr>
            <a:xfrm>
              <a:off x="7810987" y="5853016"/>
              <a:ext cx="940514" cy="307802"/>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IP phone</a:t>
              </a:r>
            </a:p>
          </p:txBody>
        </p:sp>
        <p:sp>
          <p:nvSpPr>
            <p:cNvPr id="201" name="TextBox 302"/>
            <p:cNvSpPr txBox="1"/>
            <p:nvPr/>
          </p:nvSpPr>
          <p:spPr>
            <a:xfrm>
              <a:off x="8749666" y="5843564"/>
              <a:ext cx="956867" cy="307802"/>
            </a:xfrm>
            <a:prstGeom prst="rect">
              <a:avLst/>
            </a:prstGeom>
            <a:noFill/>
          </p:spPr>
          <p:txBody>
            <a:bodyPr wrap="square" lIns="121944" tIns="60972" rIns="121944" bIns="60972" rtlCol="0">
              <a:noAutofit/>
            </a:bodyPr>
            <a:lstStyle/>
            <a:p>
              <a:pPr algn="ctr" defTabSz="914478" fontAlgn="ctr">
                <a:spcBef>
                  <a:spcPts val="0"/>
                </a:spcBef>
                <a:spcAft>
                  <a:spcPts val="0"/>
                </a:spcAft>
              </a:pPr>
              <a:r>
                <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Videoconferencing</a:t>
              </a:r>
            </a:p>
          </p:txBody>
        </p:sp>
        <p:pic>
          <p:nvPicPr>
            <p:cNvPr id="202"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6200000">
              <a:off x="5649210" y="2057922"/>
              <a:ext cx="1660451" cy="6484594"/>
            </a:xfrm>
            <a:prstGeom prst="rect">
              <a:avLst/>
            </a:prstGeom>
            <a:noFill/>
            <a:extLst>
              <a:ext uri="{909E8E84-426E-40DD-AFC4-6F175D3DCCD1}">
                <a14:hiddenFill xmlns:a14="http://schemas.microsoft.com/office/drawing/2010/main">
                  <a:solidFill>
                    <a:srgbClr val="FFFFFF"/>
                  </a:solidFill>
                </a14:hiddenFill>
              </a:ext>
            </a:extLst>
          </p:spPr>
        </p:pic>
        <p:sp>
          <p:nvSpPr>
            <p:cNvPr id="203" name="矩形 202"/>
            <p:cNvSpPr/>
            <p:nvPr/>
          </p:nvSpPr>
          <p:spPr>
            <a:xfrm>
              <a:off x="5495287" y="3724858"/>
              <a:ext cx="1946367" cy="400110"/>
            </a:xfrm>
            <a:prstGeom prst="rect">
              <a:avLst/>
            </a:prstGeom>
          </p:spPr>
          <p:txBody>
            <a:bodyPr wrap="none">
              <a:noAutofit/>
            </a:bodyPr>
            <a:lstStyle/>
            <a:p>
              <a:pPr algn="ctr" defTabSz="914478" fontAlgn="ctr">
                <a:spcBef>
                  <a:spcPts val="0"/>
                </a:spcBef>
                <a:spcAft>
                  <a:spcPts val="0"/>
                </a:spcAft>
              </a:pPr>
              <a:r>
                <a:rPr lang="en-US" sz="2000" b="1"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eSight management platform</a:t>
              </a:r>
            </a:p>
          </p:txBody>
        </p:sp>
        <p:sp>
          <p:nvSpPr>
            <p:cNvPr id="204" name="梯形 203"/>
            <p:cNvSpPr/>
            <p:nvPr/>
          </p:nvSpPr>
          <p:spPr>
            <a:xfrm>
              <a:off x="3330788" y="2375177"/>
              <a:ext cx="6275364" cy="412889"/>
            </a:xfrm>
            <a:prstGeom prst="trapezoid">
              <a:avLst>
                <a:gd name="adj" fmla="val 158715"/>
              </a:avLst>
            </a:prstGeom>
            <a:gradFill>
              <a:gsLst>
                <a:gs pos="0">
                  <a:srgbClr val="4BF0F0">
                    <a:alpha val="0"/>
                  </a:srgbClr>
                </a:gs>
                <a:gs pos="100000">
                  <a:srgbClr val="26B7C8">
                    <a:alpha val="20000"/>
                  </a:srgbClr>
                </a:gs>
              </a:gsLst>
              <a:lin ang="5400000" scaled="0"/>
            </a:gradFill>
            <a:ln w="6350" cap="flat" cmpd="sng" algn="ctr">
              <a:gradFill>
                <a:gsLst>
                  <a:gs pos="0">
                    <a:srgbClr val="4BF0F0">
                      <a:alpha val="0"/>
                    </a:srgbClr>
                  </a:gs>
                  <a:gs pos="50000">
                    <a:srgbClr val="4BF0F0">
                      <a:alpha val="0"/>
                    </a:srgbClr>
                  </a:gs>
                  <a:gs pos="100000">
                    <a:srgbClr val="26B7C8">
                      <a:alpha val="54000"/>
                    </a:srgbClr>
                  </a:gs>
                </a:gsLst>
                <a:lin ang="5400000" scaled="0"/>
              </a:gradFill>
              <a:prstDash val="solid"/>
              <a:miter lim="800000"/>
            </a:ln>
            <a:effectLst/>
          </p:spPr>
          <p:txBody>
            <a:bodyPr lIns="325245" tIns="162622" rIns="325245" bIns="162622"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endParaRPr kumimoji="0" lang="en-US" altLang="zh-CN" sz="5400" b="0" i="0" u="none" strike="noStrike" kern="0" cap="none" spc="0" normalizeH="0" baseline="0" noProof="0" dirty="0">
                <a:ln>
                  <a:noFill/>
                </a:ln>
                <a:solidFill>
                  <a:srgbClr val="666666"/>
                </a:solidFill>
                <a:effectLst>
                  <a:outerShdw blurRad="38100" dist="38100" dir="2700000" algn="tl">
                    <a:srgbClr val="000000">
                      <a:alpha val="43137"/>
                    </a:srgbClr>
                  </a:outerShdw>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05" name="组合 204"/>
            <p:cNvGrpSpPr/>
            <p:nvPr/>
          </p:nvGrpSpPr>
          <p:grpSpPr>
            <a:xfrm>
              <a:off x="7243042" y="1835045"/>
              <a:ext cx="1182968" cy="900655"/>
              <a:chOff x="8845005" y="4910268"/>
              <a:chExt cx="1078755" cy="821312"/>
            </a:xfrm>
          </p:grpSpPr>
          <p:sp>
            <p:nvSpPr>
              <p:cNvPr id="206" name="Freeform 138"/>
              <p:cNvSpPr>
                <a:spLocks noEditPoints="1"/>
              </p:cNvSpPr>
              <p:nvPr/>
            </p:nvSpPr>
            <p:spPr bwMode="auto">
              <a:xfrm>
                <a:off x="9105842" y="4910268"/>
                <a:ext cx="504000" cy="504000"/>
              </a:xfrm>
              <a:custGeom>
                <a:avLst/>
                <a:gdLst/>
                <a:ahLst/>
                <a:cxnLst>
                  <a:cxn ang="0">
                    <a:pos x="3312" y="10580"/>
                  </a:cxn>
                  <a:cxn ang="0">
                    <a:pos x="4094" y="9430"/>
                  </a:cxn>
                  <a:cxn ang="0">
                    <a:pos x="5704" y="8096"/>
                  </a:cxn>
                  <a:cxn ang="0">
                    <a:pos x="5704" y="7268"/>
                  </a:cxn>
                  <a:cxn ang="0">
                    <a:pos x="4830" y="7268"/>
                  </a:cxn>
                  <a:cxn ang="0">
                    <a:pos x="3266" y="7728"/>
                  </a:cxn>
                  <a:cxn ang="0">
                    <a:pos x="3680" y="6716"/>
                  </a:cxn>
                  <a:cxn ang="0">
                    <a:pos x="4370" y="6256"/>
                  </a:cxn>
                  <a:cxn ang="0">
                    <a:pos x="6164" y="6256"/>
                  </a:cxn>
                  <a:cxn ang="0">
                    <a:pos x="6854" y="6670"/>
                  </a:cxn>
                  <a:cxn ang="0">
                    <a:pos x="7222" y="7406"/>
                  </a:cxn>
                  <a:cxn ang="0">
                    <a:pos x="7084" y="8280"/>
                  </a:cxn>
                  <a:cxn ang="0">
                    <a:pos x="6026" y="9384"/>
                  </a:cxn>
                  <a:cxn ang="0">
                    <a:pos x="7268" y="11178"/>
                  </a:cxn>
                  <a:cxn ang="0">
                    <a:pos x="10028" y="2024"/>
                  </a:cxn>
                  <a:cxn ang="0">
                    <a:pos x="5888" y="1472"/>
                  </a:cxn>
                  <a:cxn ang="0">
                    <a:pos x="3588" y="2346"/>
                  </a:cxn>
                  <a:cxn ang="0">
                    <a:pos x="1702" y="4002"/>
                  </a:cxn>
                  <a:cxn ang="0">
                    <a:pos x="322" y="6486"/>
                  </a:cxn>
                  <a:cxn ang="0">
                    <a:pos x="46" y="9430"/>
                  </a:cxn>
                  <a:cxn ang="0">
                    <a:pos x="920" y="12190"/>
                  </a:cxn>
                  <a:cxn ang="0">
                    <a:pos x="2714" y="14352"/>
                  </a:cxn>
                  <a:cxn ang="0">
                    <a:pos x="5198" y="15732"/>
                  </a:cxn>
                  <a:cxn ang="0">
                    <a:pos x="8142" y="16008"/>
                  </a:cxn>
                  <a:cxn ang="0">
                    <a:pos x="10902" y="15180"/>
                  </a:cxn>
                  <a:cxn ang="0">
                    <a:pos x="13156" y="13248"/>
                  </a:cxn>
                  <a:cxn ang="0">
                    <a:pos x="13248" y="10580"/>
                  </a:cxn>
                  <a:cxn ang="0">
                    <a:pos x="11730" y="13018"/>
                  </a:cxn>
                  <a:cxn ang="0">
                    <a:pos x="9798" y="14352"/>
                  </a:cxn>
                  <a:cxn ang="0">
                    <a:pos x="7360" y="14812"/>
                  </a:cxn>
                  <a:cxn ang="0">
                    <a:pos x="4968" y="14352"/>
                  </a:cxn>
                  <a:cxn ang="0">
                    <a:pos x="3036" y="13018"/>
                  </a:cxn>
                  <a:cxn ang="0">
                    <a:pos x="1702" y="11086"/>
                  </a:cxn>
                  <a:cxn ang="0">
                    <a:pos x="1242" y="8694"/>
                  </a:cxn>
                  <a:cxn ang="0">
                    <a:pos x="1702" y="6302"/>
                  </a:cxn>
                  <a:cxn ang="0">
                    <a:pos x="3036" y="4324"/>
                  </a:cxn>
                  <a:cxn ang="0">
                    <a:pos x="4600" y="3174"/>
                  </a:cxn>
                  <a:cxn ang="0">
                    <a:pos x="6532" y="2576"/>
                  </a:cxn>
                  <a:cxn ang="0">
                    <a:pos x="13524" y="8556"/>
                  </a:cxn>
                  <a:cxn ang="0">
                    <a:pos x="14629" y="10166"/>
                  </a:cxn>
                  <a:cxn ang="0">
                    <a:pos x="13156" y="6624"/>
                  </a:cxn>
                  <a:cxn ang="0">
                    <a:pos x="13478" y="7774"/>
                  </a:cxn>
                  <a:cxn ang="0">
                    <a:pos x="13248" y="4186"/>
                  </a:cxn>
                  <a:cxn ang="0">
                    <a:pos x="11730" y="4324"/>
                  </a:cxn>
                  <a:cxn ang="0">
                    <a:pos x="12098" y="3036"/>
                  </a:cxn>
                  <a:cxn ang="0">
                    <a:pos x="10166" y="10259"/>
                  </a:cxn>
                  <a:cxn ang="0">
                    <a:pos x="11362" y="6164"/>
                  </a:cxn>
                  <a:cxn ang="0">
                    <a:pos x="11362" y="10259"/>
                  </a:cxn>
                  <a:cxn ang="0">
                    <a:pos x="10166" y="9200"/>
                  </a:cxn>
                </a:cxnLst>
                <a:rect l="0" t="0" r="r" b="b"/>
                <a:pathLst>
                  <a:path w="14766" h="16054">
                    <a:moveTo>
                      <a:pt x="7268" y="11178"/>
                    </a:moveTo>
                    <a:lnTo>
                      <a:pt x="3174" y="11178"/>
                    </a:lnTo>
                    <a:lnTo>
                      <a:pt x="3220" y="10856"/>
                    </a:lnTo>
                    <a:lnTo>
                      <a:pt x="3312" y="10580"/>
                    </a:lnTo>
                    <a:lnTo>
                      <a:pt x="3450" y="10304"/>
                    </a:lnTo>
                    <a:lnTo>
                      <a:pt x="3588" y="10028"/>
                    </a:lnTo>
                    <a:lnTo>
                      <a:pt x="3818" y="9752"/>
                    </a:lnTo>
                    <a:lnTo>
                      <a:pt x="4094" y="9430"/>
                    </a:lnTo>
                    <a:lnTo>
                      <a:pt x="4462" y="9108"/>
                    </a:lnTo>
                    <a:lnTo>
                      <a:pt x="4922" y="8786"/>
                    </a:lnTo>
                    <a:lnTo>
                      <a:pt x="5428" y="8372"/>
                    </a:lnTo>
                    <a:lnTo>
                      <a:pt x="5704" y="8096"/>
                    </a:lnTo>
                    <a:lnTo>
                      <a:pt x="5842" y="7866"/>
                    </a:lnTo>
                    <a:lnTo>
                      <a:pt x="5842" y="7636"/>
                    </a:lnTo>
                    <a:lnTo>
                      <a:pt x="5842" y="7452"/>
                    </a:lnTo>
                    <a:lnTo>
                      <a:pt x="5704" y="7268"/>
                    </a:lnTo>
                    <a:lnTo>
                      <a:pt x="5520" y="7176"/>
                    </a:lnTo>
                    <a:lnTo>
                      <a:pt x="5290" y="7130"/>
                    </a:lnTo>
                    <a:lnTo>
                      <a:pt x="5060" y="7176"/>
                    </a:lnTo>
                    <a:lnTo>
                      <a:pt x="4830" y="7268"/>
                    </a:lnTo>
                    <a:lnTo>
                      <a:pt x="4784" y="7360"/>
                    </a:lnTo>
                    <a:lnTo>
                      <a:pt x="4692" y="7498"/>
                    </a:lnTo>
                    <a:lnTo>
                      <a:pt x="4646" y="7866"/>
                    </a:lnTo>
                    <a:lnTo>
                      <a:pt x="3266" y="7728"/>
                    </a:lnTo>
                    <a:lnTo>
                      <a:pt x="3358" y="7222"/>
                    </a:lnTo>
                    <a:lnTo>
                      <a:pt x="3450" y="7038"/>
                    </a:lnTo>
                    <a:lnTo>
                      <a:pt x="3542" y="6854"/>
                    </a:lnTo>
                    <a:lnTo>
                      <a:pt x="3680" y="6716"/>
                    </a:lnTo>
                    <a:lnTo>
                      <a:pt x="3818" y="6578"/>
                    </a:lnTo>
                    <a:lnTo>
                      <a:pt x="3956" y="6440"/>
                    </a:lnTo>
                    <a:lnTo>
                      <a:pt x="4140" y="6348"/>
                    </a:lnTo>
                    <a:lnTo>
                      <a:pt x="4370" y="6256"/>
                    </a:lnTo>
                    <a:lnTo>
                      <a:pt x="4646" y="6210"/>
                    </a:lnTo>
                    <a:lnTo>
                      <a:pt x="5244" y="6164"/>
                    </a:lnTo>
                    <a:lnTo>
                      <a:pt x="5888" y="6210"/>
                    </a:lnTo>
                    <a:lnTo>
                      <a:pt x="6164" y="6256"/>
                    </a:lnTo>
                    <a:lnTo>
                      <a:pt x="6348" y="6348"/>
                    </a:lnTo>
                    <a:lnTo>
                      <a:pt x="6532" y="6440"/>
                    </a:lnTo>
                    <a:lnTo>
                      <a:pt x="6716" y="6532"/>
                    </a:lnTo>
                    <a:lnTo>
                      <a:pt x="6854" y="6670"/>
                    </a:lnTo>
                    <a:lnTo>
                      <a:pt x="6992" y="6854"/>
                    </a:lnTo>
                    <a:lnTo>
                      <a:pt x="7084" y="7038"/>
                    </a:lnTo>
                    <a:lnTo>
                      <a:pt x="7176" y="7222"/>
                    </a:lnTo>
                    <a:lnTo>
                      <a:pt x="7222" y="7406"/>
                    </a:lnTo>
                    <a:lnTo>
                      <a:pt x="7222" y="7590"/>
                    </a:lnTo>
                    <a:lnTo>
                      <a:pt x="7222" y="7820"/>
                    </a:lnTo>
                    <a:lnTo>
                      <a:pt x="7176" y="8050"/>
                    </a:lnTo>
                    <a:lnTo>
                      <a:pt x="7084" y="8280"/>
                    </a:lnTo>
                    <a:lnTo>
                      <a:pt x="6947" y="8464"/>
                    </a:lnTo>
                    <a:lnTo>
                      <a:pt x="6808" y="8694"/>
                    </a:lnTo>
                    <a:lnTo>
                      <a:pt x="6578" y="8878"/>
                    </a:lnTo>
                    <a:lnTo>
                      <a:pt x="6026" y="9384"/>
                    </a:lnTo>
                    <a:lnTo>
                      <a:pt x="5474" y="9752"/>
                    </a:lnTo>
                    <a:lnTo>
                      <a:pt x="5106" y="10074"/>
                    </a:lnTo>
                    <a:lnTo>
                      <a:pt x="7268" y="10074"/>
                    </a:lnTo>
                    <a:lnTo>
                      <a:pt x="7268" y="11178"/>
                    </a:lnTo>
                    <a:close/>
                    <a:moveTo>
                      <a:pt x="6532" y="2576"/>
                    </a:moveTo>
                    <a:lnTo>
                      <a:pt x="6532" y="4002"/>
                    </a:lnTo>
                    <a:lnTo>
                      <a:pt x="8280" y="2990"/>
                    </a:lnTo>
                    <a:lnTo>
                      <a:pt x="10028" y="2024"/>
                    </a:lnTo>
                    <a:lnTo>
                      <a:pt x="8280" y="1012"/>
                    </a:lnTo>
                    <a:lnTo>
                      <a:pt x="6532" y="0"/>
                    </a:lnTo>
                    <a:lnTo>
                      <a:pt x="6532" y="1380"/>
                    </a:lnTo>
                    <a:lnTo>
                      <a:pt x="5888" y="1472"/>
                    </a:lnTo>
                    <a:lnTo>
                      <a:pt x="5290" y="1610"/>
                    </a:lnTo>
                    <a:lnTo>
                      <a:pt x="4692" y="1794"/>
                    </a:lnTo>
                    <a:lnTo>
                      <a:pt x="4140" y="2070"/>
                    </a:lnTo>
                    <a:lnTo>
                      <a:pt x="3588" y="2346"/>
                    </a:lnTo>
                    <a:lnTo>
                      <a:pt x="3082" y="2668"/>
                    </a:lnTo>
                    <a:lnTo>
                      <a:pt x="2622" y="3036"/>
                    </a:lnTo>
                    <a:lnTo>
                      <a:pt x="2162" y="3450"/>
                    </a:lnTo>
                    <a:lnTo>
                      <a:pt x="1702" y="4002"/>
                    </a:lnTo>
                    <a:lnTo>
                      <a:pt x="1288" y="4554"/>
                    </a:lnTo>
                    <a:lnTo>
                      <a:pt x="920" y="5152"/>
                    </a:lnTo>
                    <a:lnTo>
                      <a:pt x="598" y="5795"/>
                    </a:lnTo>
                    <a:lnTo>
                      <a:pt x="322" y="6486"/>
                    </a:lnTo>
                    <a:lnTo>
                      <a:pt x="138" y="7176"/>
                    </a:lnTo>
                    <a:lnTo>
                      <a:pt x="46" y="7912"/>
                    </a:lnTo>
                    <a:lnTo>
                      <a:pt x="0" y="8694"/>
                    </a:lnTo>
                    <a:lnTo>
                      <a:pt x="46" y="9430"/>
                    </a:lnTo>
                    <a:lnTo>
                      <a:pt x="138" y="10166"/>
                    </a:lnTo>
                    <a:lnTo>
                      <a:pt x="322" y="10856"/>
                    </a:lnTo>
                    <a:lnTo>
                      <a:pt x="598" y="11546"/>
                    </a:lnTo>
                    <a:lnTo>
                      <a:pt x="920" y="12190"/>
                    </a:lnTo>
                    <a:lnTo>
                      <a:pt x="1288" y="12788"/>
                    </a:lnTo>
                    <a:lnTo>
                      <a:pt x="1702" y="13386"/>
                    </a:lnTo>
                    <a:lnTo>
                      <a:pt x="2162" y="13892"/>
                    </a:lnTo>
                    <a:lnTo>
                      <a:pt x="2714" y="14352"/>
                    </a:lnTo>
                    <a:lnTo>
                      <a:pt x="3266" y="14812"/>
                    </a:lnTo>
                    <a:lnTo>
                      <a:pt x="3864" y="15180"/>
                    </a:lnTo>
                    <a:lnTo>
                      <a:pt x="4508" y="15502"/>
                    </a:lnTo>
                    <a:lnTo>
                      <a:pt x="5198" y="15732"/>
                    </a:lnTo>
                    <a:lnTo>
                      <a:pt x="5888" y="15916"/>
                    </a:lnTo>
                    <a:lnTo>
                      <a:pt x="6624" y="16008"/>
                    </a:lnTo>
                    <a:lnTo>
                      <a:pt x="7360" y="16054"/>
                    </a:lnTo>
                    <a:lnTo>
                      <a:pt x="8142" y="16008"/>
                    </a:lnTo>
                    <a:lnTo>
                      <a:pt x="8878" y="15916"/>
                    </a:lnTo>
                    <a:lnTo>
                      <a:pt x="9568" y="15732"/>
                    </a:lnTo>
                    <a:lnTo>
                      <a:pt x="10258" y="15502"/>
                    </a:lnTo>
                    <a:lnTo>
                      <a:pt x="10902" y="15180"/>
                    </a:lnTo>
                    <a:lnTo>
                      <a:pt x="11500" y="14812"/>
                    </a:lnTo>
                    <a:lnTo>
                      <a:pt x="12052" y="14352"/>
                    </a:lnTo>
                    <a:lnTo>
                      <a:pt x="12604" y="13892"/>
                    </a:lnTo>
                    <a:lnTo>
                      <a:pt x="13156" y="13248"/>
                    </a:lnTo>
                    <a:lnTo>
                      <a:pt x="13662" y="12558"/>
                    </a:lnTo>
                    <a:lnTo>
                      <a:pt x="14076" y="11776"/>
                    </a:lnTo>
                    <a:lnTo>
                      <a:pt x="14398" y="10948"/>
                    </a:lnTo>
                    <a:lnTo>
                      <a:pt x="13248" y="10580"/>
                    </a:lnTo>
                    <a:lnTo>
                      <a:pt x="12972" y="11270"/>
                    </a:lnTo>
                    <a:lnTo>
                      <a:pt x="12604" y="11914"/>
                    </a:lnTo>
                    <a:lnTo>
                      <a:pt x="12190" y="12512"/>
                    </a:lnTo>
                    <a:lnTo>
                      <a:pt x="11730" y="13018"/>
                    </a:lnTo>
                    <a:lnTo>
                      <a:pt x="11316" y="13432"/>
                    </a:lnTo>
                    <a:lnTo>
                      <a:pt x="10810" y="13800"/>
                    </a:lnTo>
                    <a:lnTo>
                      <a:pt x="10304" y="14076"/>
                    </a:lnTo>
                    <a:lnTo>
                      <a:pt x="9798" y="14352"/>
                    </a:lnTo>
                    <a:lnTo>
                      <a:pt x="9200" y="14536"/>
                    </a:lnTo>
                    <a:lnTo>
                      <a:pt x="8602" y="14720"/>
                    </a:lnTo>
                    <a:lnTo>
                      <a:pt x="8004" y="14812"/>
                    </a:lnTo>
                    <a:lnTo>
                      <a:pt x="7360" y="14812"/>
                    </a:lnTo>
                    <a:lnTo>
                      <a:pt x="6762" y="14812"/>
                    </a:lnTo>
                    <a:lnTo>
                      <a:pt x="6164" y="14720"/>
                    </a:lnTo>
                    <a:lnTo>
                      <a:pt x="5566" y="14536"/>
                    </a:lnTo>
                    <a:lnTo>
                      <a:pt x="4968" y="14352"/>
                    </a:lnTo>
                    <a:lnTo>
                      <a:pt x="4462" y="14076"/>
                    </a:lnTo>
                    <a:lnTo>
                      <a:pt x="3956" y="13800"/>
                    </a:lnTo>
                    <a:lnTo>
                      <a:pt x="3450" y="13432"/>
                    </a:lnTo>
                    <a:lnTo>
                      <a:pt x="3036" y="13018"/>
                    </a:lnTo>
                    <a:lnTo>
                      <a:pt x="2622" y="12604"/>
                    </a:lnTo>
                    <a:lnTo>
                      <a:pt x="2300" y="12144"/>
                    </a:lnTo>
                    <a:lnTo>
                      <a:pt x="1978" y="11638"/>
                    </a:lnTo>
                    <a:lnTo>
                      <a:pt x="1702" y="11086"/>
                    </a:lnTo>
                    <a:lnTo>
                      <a:pt x="1518" y="10534"/>
                    </a:lnTo>
                    <a:lnTo>
                      <a:pt x="1335" y="9936"/>
                    </a:lnTo>
                    <a:lnTo>
                      <a:pt x="1242" y="9292"/>
                    </a:lnTo>
                    <a:lnTo>
                      <a:pt x="1242" y="8694"/>
                    </a:lnTo>
                    <a:lnTo>
                      <a:pt x="1242" y="8050"/>
                    </a:lnTo>
                    <a:lnTo>
                      <a:pt x="1335" y="7452"/>
                    </a:lnTo>
                    <a:lnTo>
                      <a:pt x="1518" y="6854"/>
                    </a:lnTo>
                    <a:lnTo>
                      <a:pt x="1702" y="6302"/>
                    </a:lnTo>
                    <a:lnTo>
                      <a:pt x="1978" y="5750"/>
                    </a:lnTo>
                    <a:lnTo>
                      <a:pt x="2300" y="5244"/>
                    </a:lnTo>
                    <a:lnTo>
                      <a:pt x="2622" y="4784"/>
                    </a:lnTo>
                    <a:lnTo>
                      <a:pt x="3036" y="4324"/>
                    </a:lnTo>
                    <a:lnTo>
                      <a:pt x="3404" y="4002"/>
                    </a:lnTo>
                    <a:lnTo>
                      <a:pt x="3772" y="3680"/>
                    </a:lnTo>
                    <a:lnTo>
                      <a:pt x="4186" y="3450"/>
                    </a:lnTo>
                    <a:lnTo>
                      <a:pt x="4600" y="3174"/>
                    </a:lnTo>
                    <a:lnTo>
                      <a:pt x="5060" y="2990"/>
                    </a:lnTo>
                    <a:lnTo>
                      <a:pt x="5520" y="2806"/>
                    </a:lnTo>
                    <a:lnTo>
                      <a:pt x="6026" y="2668"/>
                    </a:lnTo>
                    <a:lnTo>
                      <a:pt x="6532" y="2576"/>
                    </a:lnTo>
                    <a:close/>
                    <a:moveTo>
                      <a:pt x="13432" y="9798"/>
                    </a:moveTo>
                    <a:lnTo>
                      <a:pt x="13524" y="9246"/>
                    </a:lnTo>
                    <a:lnTo>
                      <a:pt x="13524" y="8694"/>
                    </a:lnTo>
                    <a:lnTo>
                      <a:pt x="13524" y="8556"/>
                    </a:lnTo>
                    <a:lnTo>
                      <a:pt x="14766" y="8510"/>
                    </a:lnTo>
                    <a:lnTo>
                      <a:pt x="14766" y="8694"/>
                    </a:lnTo>
                    <a:lnTo>
                      <a:pt x="14720" y="9430"/>
                    </a:lnTo>
                    <a:lnTo>
                      <a:pt x="14629" y="10166"/>
                    </a:lnTo>
                    <a:lnTo>
                      <a:pt x="13432" y="9798"/>
                    </a:lnTo>
                    <a:close/>
                    <a:moveTo>
                      <a:pt x="13478" y="7774"/>
                    </a:moveTo>
                    <a:lnTo>
                      <a:pt x="13340" y="7176"/>
                    </a:lnTo>
                    <a:lnTo>
                      <a:pt x="13156" y="6624"/>
                    </a:lnTo>
                    <a:lnTo>
                      <a:pt x="14306" y="6164"/>
                    </a:lnTo>
                    <a:lnTo>
                      <a:pt x="14536" y="6946"/>
                    </a:lnTo>
                    <a:lnTo>
                      <a:pt x="14674" y="7728"/>
                    </a:lnTo>
                    <a:lnTo>
                      <a:pt x="13478" y="7774"/>
                    </a:lnTo>
                    <a:close/>
                    <a:moveTo>
                      <a:pt x="12834" y="5842"/>
                    </a:moveTo>
                    <a:lnTo>
                      <a:pt x="12558" y="5382"/>
                    </a:lnTo>
                    <a:lnTo>
                      <a:pt x="12282" y="4968"/>
                    </a:lnTo>
                    <a:lnTo>
                      <a:pt x="13248" y="4186"/>
                    </a:lnTo>
                    <a:lnTo>
                      <a:pt x="13662" y="4784"/>
                    </a:lnTo>
                    <a:lnTo>
                      <a:pt x="13984" y="5428"/>
                    </a:lnTo>
                    <a:lnTo>
                      <a:pt x="12834" y="5842"/>
                    </a:lnTo>
                    <a:close/>
                    <a:moveTo>
                      <a:pt x="11730" y="4324"/>
                    </a:moveTo>
                    <a:lnTo>
                      <a:pt x="11316" y="3956"/>
                    </a:lnTo>
                    <a:lnTo>
                      <a:pt x="10856" y="3588"/>
                    </a:lnTo>
                    <a:lnTo>
                      <a:pt x="11592" y="2622"/>
                    </a:lnTo>
                    <a:lnTo>
                      <a:pt x="12098" y="3036"/>
                    </a:lnTo>
                    <a:lnTo>
                      <a:pt x="12604" y="3450"/>
                    </a:lnTo>
                    <a:lnTo>
                      <a:pt x="12696" y="3588"/>
                    </a:lnTo>
                    <a:lnTo>
                      <a:pt x="11730" y="4324"/>
                    </a:lnTo>
                    <a:close/>
                    <a:moveTo>
                      <a:pt x="10166" y="10259"/>
                    </a:moveTo>
                    <a:lnTo>
                      <a:pt x="7682" y="10259"/>
                    </a:lnTo>
                    <a:lnTo>
                      <a:pt x="7682" y="9154"/>
                    </a:lnTo>
                    <a:lnTo>
                      <a:pt x="10166" y="6164"/>
                    </a:lnTo>
                    <a:lnTo>
                      <a:pt x="11362" y="6164"/>
                    </a:lnTo>
                    <a:lnTo>
                      <a:pt x="11362" y="9200"/>
                    </a:lnTo>
                    <a:lnTo>
                      <a:pt x="12006" y="9200"/>
                    </a:lnTo>
                    <a:lnTo>
                      <a:pt x="12006" y="10259"/>
                    </a:lnTo>
                    <a:lnTo>
                      <a:pt x="11362" y="10259"/>
                    </a:lnTo>
                    <a:lnTo>
                      <a:pt x="11362" y="11178"/>
                    </a:lnTo>
                    <a:lnTo>
                      <a:pt x="10166" y="11178"/>
                    </a:lnTo>
                    <a:lnTo>
                      <a:pt x="10166" y="10259"/>
                    </a:lnTo>
                    <a:close/>
                    <a:moveTo>
                      <a:pt x="10166" y="9200"/>
                    </a:moveTo>
                    <a:lnTo>
                      <a:pt x="8878" y="9200"/>
                    </a:lnTo>
                    <a:lnTo>
                      <a:pt x="10166" y="7636"/>
                    </a:lnTo>
                    <a:lnTo>
                      <a:pt x="10166" y="9200"/>
                    </a:lnTo>
                    <a:close/>
                  </a:path>
                </a:pathLst>
              </a:custGeom>
              <a:solidFill>
                <a:srgbClr val="00B0F0"/>
              </a:solidFill>
              <a:ln w="9525">
                <a:noFill/>
                <a:round/>
                <a:headEnd/>
                <a:tailEnd/>
              </a:ln>
            </p:spPr>
            <p:txBody>
              <a:bodyPr vert="horz" wrap="square" lIns="121896" tIns="60948" rIns="121896" bIns="60948" numCol="1" anchor="t" anchorCtr="0" compatLnSpc="1">
                <a:prstTxWarp prst="textNoShape">
                  <a:avLst/>
                </a:prstTxWarp>
                <a:noAutofit/>
              </a:bodyPr>
              <a:lstStyle/>
              <a:p>
                <a:pPr defTabSz="914378" fontAlgn="ctr">
                  <a:defRPr/>
                </a:pPr>
                <a:endParaRPr lang="en-US" altLang="zh-CN" sz="1400" kern="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7" name="TextBox 53"/>
              <p:cNvSpPr txBox="1"/>
              <p:nvPr/>
            </p:nvSpPr>
            <p:spPr>
              <a:xfrm>
                <a:off x="8845005" y="5423807"/>
                <a:ext cx="1078755" cy="307773"/>
              </a:xfrm>
              <a:prstGeom prst="rect">
                <a:avLst/>
              </a:prstGeom>
              <a:noFill/>
            </p:spPr>
            <p:txBody>
              <a:bodyPr wrap="square" lIns="121917" tIns="60958" rIns="121917" bIns="60958" rtlCol="0" anchor="ctr">
                <a:noAutofit/>
              </a:bodyPr>
              <a:lstStyle/>
              <a:p>
                <a:pPr algn="ctr" defTabSz="914378" fontAlgn="ctr">
                  <a:defRPr/>
                </a:pPr>
                <a:r>
                  <a:rPr lang="en-US" sz="11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24/7 monitoring</a:t>
                </a:r>
              </a:p>
            </p:txBody>
          </p:sp>
        </p:grpSp>
        <p:grpSp>
          <p:nvGrpSpPr>
            <p:cNvPr id="208" name="组合 207"/>
            <p:cNvGrpSpPr/>
            <p:nvPr/>
          </p:nvGrpSpPr>
          <p:grpSpPr>
            <a:xfrm>
              <a:off x="6110832" y="1835047"/>
              <a:ext cx="1275394" cy="900653"/>
              <a:chOff x="10160905" y="3397520"/>
              <a:chExt cx="1163039" cy="821310"/>
            </a:xfrm>
          </p:grpSpPr>
          <p:sp>
            <p:nvSpPr>
              <p:cNvPr id="209" name="Freeform 24"/>
              <p:cNvSpPr>
                <a:spLocks noEditPoints="1"/>
              </p:cNvSpPr>
              <p:nvPr/>
            </p:nvSpPr>
            <p:spPr bwMode="auto">
              <a:xfrm>
                <a:off x="10487038" y="3397520"/>
                <a:ext cx="510773" cy="466062"/>
              </a:xfrm>
              <a:custGeom>
                <a:avLst/>
                <a:gdLst/>
                <a:ahLst/>
                <a:cxnLst>
                  <a:cxn ang="0">
                    <a:pos x="368" y="2"/>
                  </a:cxn>
                  <a:cxn ang="0">
                    <a:pos x="252" y="30"/>
                  </a:cxn>
                  <a:cxn ang="0">
                    <a:pos x="150" y="92"/>
                  </a:cxn>
                  <a:cxn ang="0">
                    <a:pos x="92" y="150"/>
                  </a:cxn>
                  <a:cxn ang="0">
                    <a:pos x="30" y="252"/>
                  </a:cxn>
                  <a:cxn ang="0">
                    <a:pos x="2" y="368"/>
                  </a:cxn>
                  <a:cxn ang="0">
                    <a:pos x="2" y="450"/>
                  </a:cxn>
                  <a:cxn ang="0">
                    <a:pos x="32" y="566"/>
                  </a:cxn>
                  <a:cxn ang="0">
                    <a:pos x="94" y="668"/>
                  </a:cxn>
                  <a:cxn ang="0">
                    <a:pos x="180" y="746"/>
                  </a:cxn>
                  <a:cxn ang="0">
                    <a:pos x="288" y="798"/>
                  </a:cxn>
                  <a:cxn ang="0">
                    <a:pos x="408" y="816"/>
                  </a:cxn>
                  <a:cxn ang="0">
                    <a:pos x="490" y="808"/>
                  </a:cxn>
                  <a:cxn ang="0">
                    <a:pos x="602" y="768"/>
                  </a:cxn>
                  <a:cxn ang="0">
                    <a:pos x="696" y="696"/>
                  </a:cxn>
                  <a:cxn ang="0">
                    <a:pos x="768" y="602"/>
                  </a:cxn>
                  <a:cxn ang="0">
                    <a:pos x="808" y="490"/>
                  </a:cxn>
                  <a:cxn ang="0">
                    <a:pos x="816" y="408"/>
                  </a:cxn>
                  <a:cxn ang="0">
                    <a:pos x="798" y="288"/>
                  </a:cxn>
                  <a:cxn ang="0">
                    <a:pos x="746" y="180"/>
                  </a:cxn>
                  <a:cxn ang="0">
                    <a:pos x="668" y="94"/>
                  </a:cxn>
                  <a:cxn ang="0">
                    <a:pos x="566" y="32"/>
                  </a:cxn>
                  <a:cxn ang="0">
                    <a:pos x="450" y="2"/>
                  </a:cxn>
                  <a:cxn ang="0">
                    <a:pos x="406" y="188"/>
                  </a:cxn>
                  <a:cxn ang="0">
                    <a:pos x="428" y="192"/>
                  </a:cxn>
                  <a:cxn ang="0">
                    <a:pos x="454" y="212"/>
                  </a:cxn>
                  <a:cxn ang="0">
                    <a:pos x="462" y="244"/>
                  </a:cxn>
                  <a:cxn ang="0">
                    <a:pos x="458" y="266"/>
                  </a:cxn>
                  <a:cxn ang="0">
                    <a:pos x="438" y="290"/>
                  </a:cxn>
                  <a:cxn ang="0">
                    <a:pos x="406" y="300"/>
                  </a:cxn>
                  <a:cxn ang="0">
                    <a:pos x="384" y="296"/>
                  </a:cxn>
                  <a:cxn ang="0">
                    <a:pos x="360" y="276"/>
                  </a:cxn>
                  <a:cxn ang="0">
                    <a:pos x="350" y="244"/>
                  </a:cxn>
                  <a:cxn ang="0">
                    <a:pos x="354" y="222"/>
                  </a:cxn>
                  <a:cxn ang="0">
                    <a:pos x="376" y="196"/>
                  </a:cxn>
                  <a:cxn ang="0">
                    <a:pos x="406" y="188"/>
                  </a:cxn>
                  <a:cxn ang="0">
                    <a:pos x="320" y="630"/>
                  </a:cxn>
                  <a:cxn ang="0">
                    <a:pos x="340" y="600"/>
                  </a:cxn>
                  <a:cxn ang="0">
                    <a:pos x="354" y="588"/>
                  </a:cxn>
                  <a:cxn ang="0">
                    <a:pos x="358" y="422"/>
                  </a:cxn>
                  <a:cxn ang="0">
                    <a:pos x="356" y="390"/>
                  </a:cxn>
                  <a:cxn ang="0">
                    <a:pos x="340" y="380"/>
                  </a:cxn>
                  <a:cxn ang="0">
                    <a:pos x="320" y="354"/>
                  </a:cxn>
                  <a:cxn ang="0">
                    <a:pos x="460" y="560"/>
                  </a:cxn>
                  <a:cxn ang="0">
                    <a:pos x="462" y="588"/>
                  </a:cxn>
                  <a:cxn ang="0">
                    <a:pos x="476" y="600"/>
                  </a:cxn>
                </a:cxnLst>
                <a:rect l="0" t="0" r="r" b="b"/>
                <a:pathLst>
                  <a:path w="816" h="816">
                    <a:moveTo>
                      <a:pt x="408" y="0"/>
                    </a:moveTo>
                    <a:lnTo>
                      <a:pt x="408" y="0"/>
                    </a:lnTo>
                    <a:lnTo>
                      <a:pt x="368" y="2"/>
                    </a:lnTo>
                    <a:lnTo>
                      <a:pt x="328" y="8"/>
                    </a:lnTo>
                    <a:lnTo>
                      <a:pt x="290" y="18"/>
                    </a:lnTo>
                    <a:lnTo>
                      <a:pt x="252" y="30"/>
                    </a:lnTo>
                    <a:lnTo>
                      <a:pt x="216" y="48"/>
                    </a:lnTo>
                    <a:lnTo>
                      <a:pt x="182" y="68"/>
                    </a:lnTo>
                    <a:lnTo>
                      <a:pt x="150" y="92"/>
                    </a:lnTo>
                    <a:lnTo>
                      <a:pt x="120" y="120"/>
                    </a:lnTo>
                    <a:lnTo>
                      <a:pt x="120" y="120"/>
                    </a:lnTo>
                    <a:lnTo>
                      <a:pt x="92" y="150"/>
                    </a:lnTo>
                    <a:lnTo>
                      <a:pt x="68" y="182"/>
                    </a:lnTo>
                    <a:lnTo>
                      <a:pt x="48" y="216"/>
                    </a:lnTo>
                    <a:lnTo>
                      <a:pt x="30" y="252"/>
                    </a:lnTo>
                    <a:lnTo>
                      <a:pt x="18" y="290"/>
                    </a:lnTo>
                    <a:lnTo>
                      <a:pt x="8" y="328"/>
                    </a:lnTo>
                    <a:lnTo>
                      <a:pt x="2" y="368"/>
                    </a:lnTo>
                    <a:lnTo>
                      <a:pt x="0" y="408"/>
                    </a:lnTo>
                    <a:lnTo>
                      <a:pt x="0" y="408"/>
                    </a:lnTo>
                    <a:lnTo>
                      <a:pt x="2" y="450"/>
                    </a:lnTo>
                    <a:lnTo>
                      <a:pt x="8" y="490"/>
                    </a:lnTo>
                    <a:lnTo>
                      <a:pt x="18" y="530"/>
                    </a:lnTo>
                    <a:lnTo>
                      <a:pt x="32" y="566"/>
                    </a:lnTo>
                    <a:lnTo>
                      <a:pt x="50" y="602"/>
                    </a:lnTo>
                    <a:lnTo>
                      <a:pt x="70" y="636"/>
                    </a:lnTo>
                    <a:lnTo>
                      <a:pt x="94" y="668"/>
                    </a:lnTo>
                    <a:lnTo>
                      <a:pt x="120" y="696"/>
                    </a:lnTo>
                    <a:lnTo>
                      <a:pt x="148" y="724"/>
                    </a:lnTo>
                    <a:lnTo>
                      <a:pt x="180" y="746"/>
                    </a:lnTo>
                    <a:lnTo>
                      <a:pt x="214" y="768"/>
                    </a:lnTo>
                    <a:lnTo>
                      <a:pt x="250" y="784"/>
                    </a:lnTo>
                    <a:lnTo>
                      <a:pt x="288" y="798"/>
                    </a:lnTo>
                    <a:lnTo>
                      <a:pt x="326" y="808"/>
                    </a:lnTo>
                    <a:lnTo>
                      <a:pt x="366" y="814"/>
                    </a:lnTo>
                    <a:lnTo>
                      <a:pt x="408" y="816"/>
                    </a:lnTo>
                    <a:lnTo>
                      <a:pt x="408" y="816"/>
                    </a:lnTo>
                    <a:lnTo>
                      <a:pt x="450" y="814"/>
                    </a:lnTo>
                    <a:lnTo>
                      <a:pt x="490" y="808"/>
                    </a:lnTo>
                    <a:lnTo>
                      <a:pt x="530" y="798"/>
                    </a:lnTo>
                    <a:lnTo>
                      <a:pt x="566" y="784"/>
                    </a:lnTo>
                    <a:lnTo>
                      <a:pt x="602" y="768"/>
                    </a:lnTo>
                    <a:lnTo>
                      <a:pt x="636" y="746"/>
                    </a:lnTo>
                    <a:lnTo>
                      <a:pt x="668" y="724"/>
                    </a:lnTo>
                    <a:lnTo>
                      <a:pt x="696" y="696"/>
                    </a:lnTo>
                    <a:lnTo>
                      <a:pt x="724" y="668"/>
                    </a:lnTo>
                    <a:lnTo>
                      <a:pt x="746" y="636"/>
                    </a:lnTo>
                    <a:lnTo>
                      <a:pt x="768" y="602"/>
                    </a:lnTo>
                    <a:lnTo>
                      <a:pt x="784" y="566"/>
                    </a:lnTo>
                    <a:lnTo>
                      <a:pt x="798" y="530"/>
                    </a:lnTo>
                    <a:lnTo>
                      <a:pt x="808" y="490"/>
                    </a:lnTo>
                    <a:lnTo>
                      <a:pt x="814" y="450"/>
                    </a:lnTo>
                    <a:lnTo>
                      <a:pt x="816" y="408"/>
                    </a:lnTo>
                    <a:lnTo>
                      <a:pt x="816" y="408"/>
                    </a:lnTo>
                    <a:lnTo>
                      <a:pt x="814" y="366"/>
                    </a:lnTo>
                    <a:lnTo>
                      <a:pt x="808" y="326"/>
                    </a:lnTo>
                    <a:lnTo>
                      <a:pt x="798" y="288"/>
                    </a:lnTo>
                    <a:lnTo>
                      <a:pt x="784" y="250"/>
                    </a:lnTo>
                    <a:lnTo>
                      <a:pt x="768" y="214"/>
                    </a:lnTo>
                    <a:lnTo>
                      <a:pt x="746" y="180"/>
                    </a:lnTo>
                    <a:lnTo>
                      <a:pt x="724" y="148"/>
                    </a:lnTo>
                    <a:lnTo>
                      <a:pt x="696" y="120"/>
                    </a:lnTo>
                    <a:lnTo>
                      <a:pt x="668" y="94"/>
                    </a:lnTo>
                    <a:lnTo>
                      <a:pt x="636" y="70"/>
                    </a:lnTo>
                    <a:lnTo>
                      <a:pt x="602" y="50"/>
                    </a:lnTo>
                    <a:lnTo>
                      <a:pt x="566" y="32"/>
                    </a:lnTo>
                    <a:lnTo>
                      <a:pt x="530" y="18"/>
                    </a:lnTo>
                    <a:lnTo>
                      <a:pt x="490" y="8"/>
                    </a:lnTo>
                    <a:lnTo>
                      <a:pt x="450" y="2"/>
                    </a:lnTo>
                    <a:lnTo>
                      <a:pt x="408" y="0"/>
                    </a:lnTo>
                    <a:lnTo>
                      <a:pt x="408" y="0"/>
                    </a:lnTo>
                    <a:close/>
                    <a:moveTo>
                      <a:pt x="406" y="188"/>
                    </a:moveTo>
                    <a:lnTo>
                      <a:pt x="406" y="188"/>
                    </a:lnTo>
                    <a:lnTo>
                      <a:pt x="418" y="188"/>
                    </a:lnTo>
                    <a:lnTo>
                      <a:pt x="428" y="192"/>
                    </a:lnTo>
                    <a:lnTo>
                      <a:pt x="438" y="196"/>
                    </a:lnTo>
                    <a:lnTo>
                      <a:pt x="446" y="204"/>
                    </a:lnTo>
                    <a:lnTo>
                      <a:pt x="454" y="212"/>
                    </a:lnTo>
                    <a:lnTo>
                      <a:pt x="458" y="222"/>
                    </a:lnTo>
                    <a:lnTo>
                      <a:pt x="462" y="232"/>
                    </a:lnTo>
                    <a:lnTo>
                      <a:pt x="462" y="244"/>
                    </a:lnTo>
                    <a:lnTo>
                      <a:pt x="462" y="244"/>
                    </a:lnTo>
                    <a:lnTo>
                      <a:pt x="462" y="256"/>
                    </a:lnTo>
                    <a:lnTo>
                      <a:pt x="458" y="266"/>
                    </a:lnTo>
                    <a:lnTo>
                      <a:pt x="454" y="276"/>
                    </a:lnTo>
                    <a:lnTo>
                      <a:pt x="446" y="284"/>
                    </a:lnTo>
                    <a:lnTo>
                      <a:pt x="438" y="290"/>
                    </a:lnTo>
                    <a:lnTo>
                      <a:pt x="428" y="296"/>
                    </a:lnTo>
                    <a:lnTo>
                      <a:pt x="418" y="298"/>
                    </a:lnTo>
                    <a:lnTo>
                      <a:pt x="406" y="300"/>
                    </a:lnTo>
                    <a:lnTo>
                      <a:pt x="406" y="300"/>
                    </a:lnTo>
                    <a:lnTo>
                      <a:pt x="396" y="298"/>
                    </a:lnTo>
                    <a:lnTo>
                      <a:pt x="384" y="296"/>
                    </a:lnTo>
                    <a:lnTo>
                      <a:pt x="376" y="290"/>
                    </a:lnTo>
                    <a:lnTo>
                      <a:pt x="366" y="284"/>
                    </a:lnTo>
                    <a:lnTo>
                      <a:pt x="360" y="276"/>
                    </a:lnTo>
                    <a:lnTo>
                      <a:pt x="354" y="266"/>
                    </a:lnTo>
                    <a:lnTo>
                      <a:pt x="352" y="256"/>
                    </a:lnTo>
                    <a:lnTo>
                      <a:pt x="350" y="244"/>
                    </a:lnTo>
                    <a:lnTo>
                      <a:pt x="350" y="244"/>
                    </a:lnTo>
                    <a:lnTo>
                      <a:pt x="352" y="232"/>
                    </a:lnTo>
                    <a:lnTo>
                      <a:pt x="354" y="222"/>
                    </a:lnTo>
                    <a:lnTo>
                      <a:pt x="360" y="212"/>
                    </a:lnTo>
                    <a:lnTo>
                      <a:pt x="366" y="204"/>
                    </a:lnTo>
                    <a:lnTo>
                      <a:pt x="376" y="196"/>
                    </a:lnTo>
                    <a:lnTo>
                      <a:pt x="384" y="192"/>
                    </a:lnTo>
                    <a:lnTo>
                      <a:pt x="396" y="188"/>
                    </a:lnTo>
                    <a:lnTo>
                      <a:pt x="406" y="188"/>
                    </a:lnTo>
                    <a:lnTo>
                      <a:pt x="406" y="188"/>
                    </a:lnTo>
                    <a:close/>
                    <a:moveTo>
                      <a:pt x="496" y="630"/>
                    </a:moveTo>
                    <a:lnTo>
                      <a:pt x="320" y="630"/>
                    </a:lnTo>
                    <a:lnTo>
                      <a:pt x="320" y="604"/>
                    </a:lnTo>
                    <a:lnTo>
                      <a:pt x="320" y="604"/>
                    </a:lnTo>
                    <a:lnTo>
                      <a:pt x="340" y="600"/>
                    </a:lnTo>
                    <a:lnTo>
                      <a:pt x="346" y="598"/>
                    </a:lnTo>
                    <a:lnTo>
                      <a:pt x="352" y="594"/>
                    </a:lnTo>
                    <a:lnTo>
                      <a:pt x="354" y="588"/>
                    </a:lnTo>
                    <a:lnTo>
                      <a:pt x="356" y="582"/>
                    </a:lnTo>
                    <a:lnTo>
                      <a:pt x="358" y="560"/>
                    </a:lnTo>
                    <a:lnTo>
                      <a:pt x="358" y="422"/>
                    </a:lnTo>
                    <a:lnTo>
                      <a:pt x="358" y="422"/>
                    </a:lnTo>
                    <a:lnTo>
                      <a:pt x="356" y="398"/>
                    </a:lnTo>
                    <a:lnTo>
                      <a:pt x="356" y="390"/>
                    </a:lnTo>
                    <a:lnTo>
                      <a:pt x="352" y="386"/>
                    </a:lnTo>
                    <a:lnTo>
                      <a:pt x="348" y="382"/>
                    </a:lnTo>
                    <a:lnTo>
                      <a:pt x="340" y="380"/>
                    </a:lnTo>
                    <a:lnTo>
                      <a:pt x="320" y="376"/>
                    </a:lnTo>
                    <a:lnTo>
                      <a:pt x="320" y="354"/>
                    </a:lnTo>
                    <a:lnTo>
                      <a:pt x="320" y="354"/>
                    </a:lnTo>
                    <a:lnTo>
                      <a:pt x="386" y="344"/>
                    </a:lnTo>
                    <a:lnTo>
                      <a:pt x="460" y="332"/>
                    </a:lnTo>
                    <a:lnTo>
                      <a:pt x="460" y="560"/>
                    </a:lnTo>
                    <a:lnTo>
                      <a:pt x="460" y="560"/>
                    </a:lnTo>
                    <a:lnTo>
                      <a:pt x="460" y="582"/>
                    </a:lnTo>
                    <a:lnTo>
                      <a:pt x="462" y="588"/>
                    </a:lnTo>
                    <a:lnTo>
                      <a:pt x="464" y="594"/>
                    </a:lnTo>
                    <a:lnTo>
                      <a:pt x="470" y="598"/>
                    </a:lnTo>
                    <a:lnTo>
                      <a:pt x="476" y="600"/>
                    </a:lnTo>
                    <a:lnTo>
                      <a:pt x="496" y="604"/>
                    </a:lnTo>
                    <a:lnTo>
                      <a:pt x="496" y="630"/>
                    </a:lnTo>
                    <a:close/>
                  </a:path>
                </a:pathLst>
              </a:custGeom>
              <a:solidFill>
                <a:srgbClr val="00B0F0"/>
              </a:solidFill>
              <a:ln w="9525">
                <a:noFill/>
                <a:round/>
                <a:headEnd/>
                <a:tailEnd/>
              </a:ln>
            </p:spPr>
            <p:txBody>
              <a:bodyPr vert="horz" wrap="square" lIns="121896" tIns="60948" rIns="121896" bIns="60948" numCol="1" anchor="t" anchorCtr="0" compatLnSpc="1">
                <a:prstTxWarp prst="textNoShape">
                  <a:avLst/>
                </a:prstTxWarp>
                <a:noAutofit/>
              </a:bodyPr>
              <a:lstStyle/>
              <a:p>
                <a:pPr defTabSz="914378" fontAlgn="ctr">
                  <a:defRPr/>
                </a:pPr>
                <a:endParaRPr lang="en-US" altLang="zh-CN" sz="1400" kern="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0" name="TextBox 54"/>
              <p:cNvSpPr txBox="1"/>
              <p:nvPr/>
            </p:nvSpPr>
            <p:spPr>
              <a:xfrm>
                <a:off x="10160905" y="3911057"/>
                <a:ext cx="1163039" cy="307773"/>
              </a:xfrm>
              <a:prstGeom prst="rect">
                <a:avLst/>
              </a:prstGeom>
              <a:noFill/>
            </p:spPr>
            <p:txBody>
              <a:bodyPr wrap="square" lIns="121917" tIns="60958" rIns="121917" bIns="60958" rtlCol="0" anchor="ctr">
                <a:noAutofit/>
              </a:bodyPr>
              <a:lstStyle/>
              <a:p>
                <a:pPr algn="ctr" defTabSz="914378" fontAlgn="ctr">
                  <a:defRPr/>
                </a:pPr>
                <a:r>
                  <a:rPr lang="en-US" sz="11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Centralized alarms</a:t>
                </a:r>
              </a:p>
            </p:txBody>
          </p:sp>
        </p:grpSp>
        <p:grpSp>
          <p:nvGrpSpPr>
            <p:cNvPr id="211" name="组合 210"/>
            <p:cNvGrpSpPr/>
            <p:nvPr/>
          </p:nvGrpSpPr>
          <p:grpSpPr>
            <a:xfrm>
              <a:off x="4297708" y="1835047"/>
              <a:ext cx="1063805" cy="900653"/>
              <a:chOff x="8967146" y="3397520"/>
              <a:chExt cx="970090" cy="821310"/>
            </a:xfrm>
          </p:grpSpPr>
          <p:grpSp>
            <p:nvGrpSpPr>
              <p:cNvPr id="212" name="组合 209"/>
              <p:cNvGrpSpPr/>
              <p:nvPr/>
            </p:nvGrpSpPr>
            <p:grpSpPr>
              <a:xfrm>
                <a:off x="9202886" y="3397520"/>
                <a:ext cx="510773" cy="466062"/>
                <a:chOff x="-1042988" y="2844800"/>
                <a:chExt cx="774700" cy="973138"/>
              </a:xfrm>
              <a:solidFill>
                <a:srgbClr val="666666"/>
              </a:solidFill>
            </p:grpSpPr>
            <p:sp>
              <p:nvSpPr>
                <p:cNvPr id="214" name="Freeform 177"/>
                <p:cNvSpPr>
                  <a:spLocks noEditPoints="1"/>
                </p:cNvSpPr>
                <p:nvPr/>
              </p:nvSpPr>
              <p:spPr bwMode="auto">
                <a:xfrm>
                  <a:off x="-1042988" y="2844800"/>
                  <a:ext cx="774700" cy="973138"/>
                </a:xfrm>
                <a:custGeom>
                  <a:avLst/>
                  <a:gdLst/>
                  <a:ahLst/>
                  <a:cxnLst>
                    <a:cxn ang="0">
                      <a:pos x="13122" y="2103"/>
                    </a:cxn>
                    <a:cxn ang="0">
                      <a:pos x="10962" y="54"/>
                    </a:cxn>
                    <a:cxn ang="0">
                      <a:pos x="10908" y="0"/>
                    </a:cxn>
                    <a:cxn ang="0">
                      <a:pos x="10800" y="0"/>
                    </a:cxn>
                    <a:cxn ang="0">
                      <a:pos x="1080" y="0"/>
                    </a:cxn>
                    <a:cxn ang="0">
                      <a:pos x="864" y="0"/>
                    </a:cxn>
                    <a:cxn ang="0">
                      <a:pos x="648" y="54"/>
                    </a:cxn>
                    <a:cxn ang="0">
                      <a:pos x="486" y="161"/>
                    </a:cxn>
                    <a:cxn ang="0">
                      <a:pos x="324" y="270"/>
                    </a:cxn>
                    <a:cxn ang="0">
                      <a:pos x="216" y="431"/>
                    </a:cxn>
                    <a:cxn ang="0">
                      <a:pos x="108" y="647"/>
                    </a:cxn>
                    <a:cxn ang="0">
                      <a:pos x="54" y="863"/>
                    </a:cxn>
                    <a:cxn ang="0">
                      <a:pos x="0" y="1078"/>
                    </a:cxn>
                    <a:cxn ang="0">
                      <a:pos x="0" y="15473"/>
                    </a:cxn>
                    <a:cxn ang="0">
                      <a:pos x="54" y="15688"/>
                    </a:cxn>
                    <a:cxn ang="0">
                      <a:pos x="108" y="15850"/>
                    </a:cxn>
                    <a:cxn ang="0">
                      <a:pos x="216" y="16066"/>
                    </a:cxn>
                    <a:cxn ang="0">
                      <a:pos x="324" y="16227"/>
                    </a:cxn>
                    <a:cxn ang="0">
                      <a:pos x="486" y="16336"/>
                    </a:cxn>
                    <a:cxn ang="0">
                      <a:pos x="648" y="16443"/>
                    </a:cxn>
                    <a:cxn ang="0">
                      <a:pos x="864" y="16497"/>
                    </a:cxn>
                    <a:cxn ang="0">
                      <a:pos x="1080" y="16551"/>
                    </a:cxn>
                    <a:cxn ang="0">
                      <a:pos x="12096" y="16551"/>
                    </a:cxn>
                    <a:cxn ang="0">
                      <a:pos x="12312" y="16497"/>
                    </a:cxn>
                    <a:cxn ang="0">
                      <a:pos x="12528" y="16443"/>
                    </a:cxn>
                    <a:cxn ang="0">
                      <a:pos x="12690" y="16336"/>
                    </a:cxn>
                    <a:cxn ang="0">
                      <a:pos x="12852" y="16227"/>
                    </a:cxn>
                    <a:cxn ang="0">
                      <a:pos x="13014" y="16066"/>
                    </a:cxn>
                    <a:cxn ang="0">
                      <a:pos x="13068" y="15850"/>
                    </a:cxn>
                    <a:cxn ang="0">
                      <a:pos x="13176" y="15688"/>
                    </a:cxn>
                    <a:cxn ang="0">
                      <a:pos x="13176" y="15473"/>
                    </a:cxn>
                    <a:cxn ang="0">
                      <a:pos x="13176" y="2264"/>
                    </a:cxn>
                    <a:cxn ang="0">
                      <a:pos x="13176" y="2157"/>
                    </a:cxn>
                    <a:cxn ang="0">
                      <a:pos x="13122" y="2103"/>
                    </a:cxn>
                    <a:cxn ang="0">
                      <a:pos x="11016" y="1186"/>
                    </a:cxn>
                    <a:cxn ang="0">
                      <a:pos x="11610" y="1725"/>
                    </a:cxn>
                    <a:cxn ang="0">
                      <a:pos x="10908" y="1725"/>
                    </a:cxn>
                    <a:cxn ang="0">
                      <a:pos x="11016" y="1186"/>
                    </a:cxn>
                    <a:cxn ang="0">
                      <a:pos x="12636" y="15473"/>
                    </a:cxn>
                    <a:cxn ang="0">
                      <a:pos x="12582" y="15688"/>
                    </a:cxn>
                    <a:cxn ang="0">
                      <a:pos x="12474" y="15850"/>
                    </a:cxn>
                    <a:cxn ang="0">
                      <a:pos x="12312" y="15958"/>
                    </a:cxn>
                    <a:cxn ang="0">
                      <a:pos x="12096" y="16012"/>
                    </a:cxn>
                    <a:cxn ang="0">
                      <a:pos x="1080" y="16012"/>
                    </a:cxn>
                    <a:cxn ang="0">
                      <a:pos x="864" y="15958"/>
                    </a:cxn>
                    <a:cxn ang="0">
                      <a:pos x="702" y="15850"/>
                    </a:cxn>
                    <a:cxn ang="0">
                      <a:pos x="594" y="15688"/>
                    </a:cxn>
                    <a:cxn ang="0">
                      <a:pos x="540" y="15473"/>
                    </a:cxn>
                    <a:cxn ang="0">
                      <a:pos x="540" y="1078"/>
                    </a:cxn>
                    <a:cxn ang="0">
                      <a:pos x="594" y="863"/>
                    </a:cxn>
                    <a:cxn ang="0">
                      <a:pos x="702" y="701"/>
                    </a:cxn>
                    <a:cxn ang="0">
                      <a:pos x="864" y="539"/>
                    </a:cxn>
                    <a:cxn ang="0">
                      <a:pos x="1080" y="539"/>
                    </a:cxn>
                    <a:cxn ang="0">
                      <a:pos x="10638" y="539"/>
                    </a:cxn>
                    <a:cxn ang="0">
                      <a:pos x="10584" y="593"/>
                    </a:cxn>
                    <a:cxn ang="0">
                      <a:pos x="10314" y="1887"/>
                    </a:cxn>
                    <a:cxn ang="0">
                      <a:pos x="10206" y="2211"/>
                    </a:cxn>
                    <a:cxn ang="0">
                      <a:pos x="10530" y="2211"/>
                    </a:cxn>
                    <a:cxn ang="0">
                      <a:pos x="12312" y="2318"/>
                    </a:cxn>
                    <a:cxn ang="0">
                      <a:pos x="12582" y="2372"/>
                    </a:cxn>
                    <a:cxn ang="0">
                      <a:pos x="12636" y="2372"/>
                    </a:cxn>
                    <a:cxn ang="0">
                      <a:pos x="12636" y="15473"/>
                    </a:cxn>
                  </a:cxnLst>
                  <a:rect l="0" t="0" r="r" b="b"/>
                  <a:pathLst>
                    <a:path w="13176" h="16551">
                      <a:moveTo>
                        <a:pt x="13122" y="2103"/>
                      </a:moveTo>
                      <a:lnTo>
                        <a:pt x="10962" y="54"/>
                      </a:lnTo>
                      <a:lnTo>
                        <a:pt x="10908" y="0"/>
                      </a:lnTo>
                      <a:lnTo>
                        <a:pt x="10800" y="0"/>
                      </a:lnTo>
                      <a:lnTo>
                        <a:pt x="1080" y="0"/>
                      </a:lnTo>
                      <a:lnTo>
                        <a:pt x="864" y="0"/>
                      </a:lnTo>
                      <a:lnTo>
                        <a:pt x="648" y="54"/>
                      </a:lnTo>
                      <a:lnTo>
                        <a:pt x="486" y="161"/>
                      </a:lnTo>
                      <a:lnTo>
                        <a:pt x="324" y="270"/>
                      </a:lnTo>
                      <a:lnTo>
                        <a:pt x="216" y="431"/>
                      </a:lnTo>
                      <a:lnTo>
                        <a:pt x="108" y="647"/>
                      </a:lnTo>
                      <a:lnTo>
                        <a:pt x="54" y="863"/>
                      </a:lnTo>
                      <a:lnTo>
                        <a:pt x="0" y="1078"/>
                      </a:lnTo>
                      <a:lnTo>
                        <a:pt x="0" y="15473"/>
                      </a:lnTo>
                      <a:lnTo>
                        <a:pt x="54" y="15688"/>
                      </a:lnTo>
                      <a:lnTo>
                        <a:pt x="108" y="15850"/>
                      </a:lnTo>
                      <a:lnTo>
                        <a:pt x="216" y="16066"/>
                      </a:lnTo>
                      <a:lnTo>
                        <a:pt x="324" y="16227"/>
                      </a:lnTo>
                      <a:lnTo>
                        <a:pt x="486" y="16336"/>
                      </a:lnTo>
                      <a:lnTo>
                        <a:pt x="648" y="16443"/>
                      </a:lnTo>
                      <a:lnTo>
                        <a:pt x="864" y="16497"/>
                      </a:lnTo>
                      <a:lnTo>
                        <a:pt x="1080" y="16551"/>
                      </a:lnTo>
                      <a:lnTo>
                        <a:pt x="12096" y="16551"/>
                      </a:lnTo>
                      <a:lnTo>
                        <a:pt x="12312" y="16497"/>
                      </a:lnTo>
                      <a:lnTo>
                        <a:pt x="12528" y="16443"/>
                      </a:lnTo>
                      <a:lnTo>
                        <a:pt x="12690" y="16336"/>
                      </a:lnTo>
                      <a:lnTo>
                        <a:pt x="12852" y="16227"/>
                      </a:lnTo>
                      <a:lnTo>
                        <a:pt x="13014" y="16066"/>
                      </a:lnTo>
                      <a:lnTo>
                        <a:pt x="13068" y="15850"/>
                      </a:lnTo>
                      <a:lnTo>
                        <a:pt x="13176" y="15688"/>
                      </a:lnTo>
                      <a:lnTo>
                        <a:pt x="13176" y="15473"/>
                      </a:lnTo>
                      <a:lnTo>
                        <a:pt x="13176" y="2264"/>
                      </a:lnTo>
                      <a:lnTo>
                        <a:pt x="13176" y="2157"/>
                      </a:lnTo>
                      <a:lnTo>
                        <a:pt x="13122" y="2103"/>
                      </a:lnTo>
                      <a:close/>
                      <a:moveTo>
                        <a:pt x="11016" y="1186"/>
                      </a:moveTo>
                      <a:lnTo>
                        <a:pt x="11610" y="1725"/>
                      </a:lnTo>
                      <a:lnTo>
                        <a:pt x="10908" y="1725"/>
                      </a:lnTo>
                      <a:lnTo>
                        <a:pt x="11016" y="1186"/>
                      </a:lnTo>
                      <a:close/>
                      <a:moveTo>
                        <a:pt x="12636" y="15473"/>
                      </a:moveTo>
                      <a:lnTo>
                        <a:pt x="12582" y="15688"/>
                      </a:lnTo>
                      <a:lnTo>
                        <a:pt x="12474" y="15850"/>
                      </a:lnTo>
                      <a:lnTo>
                        <a:pt x="12312" y="15958"/>
                      </a:lnTo>
                      <a:lnTo>
                        <a:pt x="12096" y="16012"/>
                      </a:lnTo>
                      <a:lnTo>
                        <a:pt x="1080" y="16012"/>
                      </a:lnTo>
                      <a:lnTo>
                        <a:pt x="864" y="15958"/>
                      </a:lnTo>
                      <a:lnTo>
                        <a:pt x="702" y="15850"/>
                      </a:lnTo>
                      <a:lnTo>
                        <a:pt x="594" y="15688"/>
                      </a:lnTo>
                      <a:lnTo>
                        <a:pt x="540" y="15473"/>
                      </a:lnTo>
                      <a:lnTo>
                        <a:pt x="540" y="1078"/>
                      </a:lnTo>
                      <a:lnTo>
                        <a:pt x="594" y="863"/>
                      </a:lnTo>
                      <a:lnTo>
                        <a:pt x="702" y="701"/>
                      </a:lnTo>
                      <a:lnTo>
                        <a:pt x="864" y="539"/>
                      </a:lnTo>
                      <a:lnTo>
                        <a:pt x="1080" y="539"/>
                      </a:lnTo>
                      <a:lnTo>
                        <a:pt x="10638" y="539"/>
                      </a:lnTo>
                      <a:lnTo>
                        <a:pt x="10584" y="593"/>
                      </a:lnTo>
                      <a:lnTo>
                        <a:pt x="10314" y="1887"/>
                      </a:lnTo>
                      <a:lnTo>
                        <a:pt x="10206" y="2211"/>
                      </a:lnTo>
                      <a:lnTo>
                        <a:pt x="10530" y="2211"/>
                      </a:lnTo>
                      <a:lnTo>
                        <a:pt x="12312" y="2318"/>
                      </a:lnTo>
                      <a:lnTo>
                        <a:pt x="12582" y="2372"/>
                      </a:lnTo>
                      <a:lnTo>
                        <a:pt x="12636" y="2372"/>
                      </a:lnTo>
                      <a:lnTo>
                        <a:pt x="12636" y="15473"/>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378" eaLnBrk="1" fontAlgn="ctr"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5" name="Rectangle 178"/>
                <p:cNvSpPr>
                  <a:spLocks noChangeArrowheads="1"/>
                </p:cNvSpPr>
                <p:nvPr/>
              </p:nvSpPr>
              <p:spPr bwMode="auto">
                <a:xfrm>
                  <a:off x="-944563" y="2940051"/>
                  <a:ext cx="260350" cy="358775"/>
                </a:xfrm>
                <a:prstGeom prst="rect">
                  <a:avLst/>
                </a:pr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378" eaLnBrk="1" fontAlgn="ctr"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6" name="Freeform 179"/>
                <p:cNvSpPr>
                  <a:spLocks noEditPoints="1"/>
                </p:cNvSpPr>
                <p:nvPr/>
              </p:nvSpPr>
              <p:spPr bwMode="auto">
                <a:xfrm>
                  <a:off x="-954088" y="3051175"/>
                  <a:ext cx="581025" cy="674688"/>
                </a:xfrm>
                <a:custGeom>
                  <a:avLst/>
                  <a:gdLst/>
                  <a:ahLst/>
                  <a:cxnLst>
                    <a:cxn ang="0">
                      <a:pos x="0" y="7817"/>
                    </a:cxn>
                    <a:cxn ang="0">
                      <a:pos x="9882" y="7817"/>
                    </a:cxn>
                    <a:cxn ang="0">
                      <a:pos x="9882" y="7332"/>
                    </a:cxn>
                    <a:cxn ang="0">
                      <a:pos x="0" y="7332"/>
                    </a:cxn>
                    <a:cxn ang="0">
                      <a:pos x="0" y="7817"/>
                    </a:cxn>
                    <a:cxn ang="0">
                      <a:pos x="0" y="6577"/>
                    </a:cxn>
                    <a:cxn ang="0">
                      <a:pos x="9882" y="6577"/>
                    </a:cxn>
                    <a:cxn ang="0">
                      <a:pos x="9882" y="6091"/>
                    </a:cxn>
                    <a:cxn ang="0">
                      <a:pos x="0" y="6091"/>
                    </a:cxn>
                    <a:cxn ang="0">
                      <a:pos x="0" y="6577"/>
                    </a:cxn>
                    <a:cxn ang="0">
                      <a:pos x="0" y="5390"/>
                    </a:cxn>
                    <a:cxn ang="0">
                      <a:pos x="9882" y="5390"/>
                    </a:cxn>
                    <a:cxn ang="0">
                      <a:pos x="9882" y="4905"/>
                    </a:cxn>
                    <a:cxn ang="0">
                      <a:pos x="0" y="4905"/>
                    </a:cxn>
                    <a:cxn ang="0">
                      <a:pos x="0" y="5390"/>
                    </a:cxn>
                    <a:cxn ang="0">
                      <a:pos x="5616" y="2911"/>
                    </a:cxn>
                    <a:cxn ang="0">
                      <a:pos x="9882" y="2911"/>
                    </a:cxn>
                    <a:cxn ang="0">
                      <a:pos x="9882" y="2425"/>
                    </a:cxn>
                    <a:cxn ang="0">
                      <a:pos x="5616" y="2425"/>
                    </a:cxn>
                    <a:cxn ang="0">
                      <a:pos x="5616" y="2911"/>
                    </a:cxn>
                    <a:cxn ang="0">
                      <a:pos x="5616" y="485"/>
                    </a:cxn>
                    <a:cxn ang="0">
                      <a:pos x="9882" y="485"/>
                    </a:cxn>
                    <a:cxn ang="0">
                      <a:pos x="9882" y="0"/>
                    </a:cxn>
                    <a:cxn ang="0">
                      <a:pos x="5616" y="0"/>
                    </a:cxn>
                    <a:cxn ang="0">
                      <a:pos x="5616" y="485"/>
                    </a:cxn>
                    <a:cxn ang="0">
                      <a:pos x="5616" y="1724"/>
                    </a:cxn>
                    <a:cxn ang="0">
                      <a:pos x="9882" y="1724"/>
                    </a:cxn>
                    <a:cxn ang="0">
                      <a:pos x="9882" y="1239"/>
                    </a:cxn>
                    <a:cxn ang="0">
                      <a:pos x="5616" y="1239"/>
                    </a:cxn>
                    <a:cxn ang="0">
                      <a:pos x="5616" y="1724"/>
                    </a:cxn>
                    <a:cxn ang="0">
                      <a:pos x="5616" y="4151"/>
                    </a:cxn>
                    <a:cxn ang="0">
                      <a:pos x="9882" y="4151"/>
                    </a:cxn>
                    <a:cxn ang="0">
                      <a:pos x="9882" y="3666"/>
                    </a:cxn>
                    <a:cxn ang="0">
                      <a:pos x="5616" y="3666"/>
                    </a:cxn>
                    <a:cxn ang="0">
                      <a:pos x="5616" y="4151"/>
                    </a:cxn>
                    <a:cxn ang="0">
                      <a:pos x="0" y="11483"/>
                    </a:cxn>
                    <a:cxn ang="0">
                      <a:pos x="9882" y="11483"/>
                    </a:cxn>
                    <a:cxn ang="0">
                      <a:pos x="9882" y="10998"/>
                    </a:cxn>
                    <a:cxn ang="0">
                      <a:pos x="0" y="10998"/>
                    </a:cxn>
                    <a:cxn ang="0">
                      <a:pos x="0" y="11483"/>
                    </a:cxn>
                    <a:cxn ang="0">
                      <a:pos x="0" y="10243"/>
                    </a:cxn>
                    <a:cxn ang="0">
                      <a:pos x="9882" y="10243"/>
                    </a:cxn>
                    <a:cxn ang="0">
                      <a:pos x="9882" y="9758"/>
                    </a:cxn>
                    <a:cxn ang="0">
                      <a:pos x="0" y="9758"/>
                    </a:cxn>
                    <a:cxn ang="0">
                      <a:pos x="0" y="10243"/>
                    </a:cxn>
                    <a:cxn ang="0">
                      <a:pos x="0" y="9056"/>
                    </a:cxn>
                    <a:cxn ang="0">
                      <a:pos x="9882" y="9056"/>
                    </a:cxn>
                    <a:cxn ang="0">
                      <a:pos x="9882" y="8517"/>
                    </a:cxn>
                    <a:cxn ang="0">
                      <a:pos x="0" y="8517"/>
                    </a:cxn>
                    <a:cxn ang="0">
                      <a:pos x="0" y="9056"/>
                    </a:cxn>
                  </a:cxnLst>
                  <a:rect l="0" t="0" r="r" b="b"/>
                  <a:pathLst>
                    <a:path w="9882" h="11483">
                      <a:moveTo>
                        <a:pt x="0" y="7817"/>
                      </a:moveTo>
                      <a:lnTo>
                        <a:pt x="9882" y="7817"/>
                      </a:lnTo>
                      <a:lnTo>
                        <a:pt x="9882" y="7332"/>
                      </a:lnTo>
                      <a:lnTo>
                        <a:pt x="0" y="7332"/>
                      </a:lnTo>
                      <a:lnTo>
                        <a:pt x="0" y="7817"/>
                      </a:lnTo>
                      <a:close/>
                      <a:moveTo>
                        <a:pt x="0" y="6577"/>
                      </a:moveTo>
                      <a:lnTo>
                        <a:pt x="9882" y="6577"/>
                      </a:lnTo>
                      <a:lnTo>
                        <a:pt x="9882" y="6091"/>
                      </a:lnTo>
                      <a:lnTo>
                        <a:pt x="0" y="6091"/>
                      </a:lnTo>
                      <a:lnTo>
                        <a:pt x="0" y="6577"/>
                      </a:lnTo>
                      <a:close/>
                      <a:moveTo>
                        <a:pt x="0" y="5390"/>
                      </a:moveTo>
                      <a:lnTo>
                        <a:pt x="9882" y="5390"/>
                      </a:lnTo>
                      <a:lnTo>
                        <a:pt x="9882" y="4905"/>
                      </a:lnTo>
                      <a:lnTo>
                        <a:pt x="0" y="4905"/>
                      </a:lnTo>
                      <a:lnTo>
                        <a:pt x="0" y="5390"/>
                      </a:lnTo>
                      <a:close/>
                      <a:moveTo>
                        <a:pt x="5616" y="2911"/>
                      </a:moveTo>
                      <a:lnTo>
                        <a:pt x="9882" y="2911"/>
                      </a:lnTo>
                      <a:lnTo>
                        <a:pt x="9882" y="2425"/>
                      </a:lnTo>
                      <a:lnTo>
                        <a:pt x="5616" y="2425"/>
                      </a:lnTo>
                      <a:lnTo>
                        <a:pt x="5616" y="2911"/>
                      </a:lnTo>
                      <a:close/>
                      <a:moveTo>
                        <a:pt x="5616" y="485"/>
                      </a:moveTo>
                      <a:lnTo>
                        <a:pt x="9882" y="485"/>
                      </a:lnTo>
                      <a:lnTo>
                        <a:pt x="9882" y="0"/>
                      </a:lnTo>
                      <a:lnTo>
                        <a:pt x="5616" y="0"/>
                      </a:lnTo>
                      <a:lnTo>
                        <a:pt x="5616" y="485"/>
                      </a:lnTo>
                      <a:close/>
                      <a:moveTo>
                        <a:pt x="5616" y="1724"/>
                      </a:moveTo>
                      <a:lnTo>
                        <a:pt x="9882" y="1724"/>
                      </a:lnTo>
                      <a:lnTo>
                        <a:pt x="9882" y="1239"/>
                      </a:lnTo>
                      <a:lnTo>
                        <a:pt x="5616" y="1239"/>
                      </a:lnTo>
                      <a:lnTo>
                        <a:pt x="5616" y="1724"/>
                      </a:lnTo>
                      <a:close/>
                      <a:moveTo>
                        <a:pt x="5616" y="4151"/>
                      </a:moveTo>
                      <a:lnTo>
                        <a:pt x="9882" y="4151"/>
                      </a:lnTo>
                      <a:lnTo>
                        <a:pt x="9882" y="3666"/>
                      </a:lnTo>
                      <a:lnTo>
                        <a:pt x="5616" y="3666"/>
                      </a:lnTo>
                      <a:lnTo>
                        <a:pt x="5616" y="4151"/>
                      </a:lnTo>
                      <a:close/>
                      <a:moveTo>
                        <a:pt x="0" y="11483"/>
                      </a:moveTo>
                      <a:lnTo>
                        <a:pt x="9882" y="11483"/>
                      </a:lnTo>
                      <a:lnTo>
                        <a:pt x="9882" y="10998"/>
                      </a:lnTo>
                      <a:lnTo>
                        <a:pt x="0" y="10998"/>
                      </a:lnTo>
                      <a:lnTo>
                        <a:pt x="0" y="11483"/>
                      </a:lnTo>
                      <a:close/>
                      <a:moveTo>
                        <a:pt x="0" y="10243"/>
                      </a:moveTo>
                      <a:lnTo>
                        <a:pt x="9882" y="10243"/>
                      </a:lnTo>
                      <a:lnTo>
                        <a:pt x="9882" y="9758"/>
                      </a:lnTo>
                      <a:lnTo>
                        <a:pt x="0" y="9758"/>
                      </a:lnTo>
                      <a:lnTo>
                        <a:pt x="0" y="10243"/>
                      </a:lnTo>
                      <a:close/>
                      <a:moveTo>
                        <a:pt x="0" y="9056"/>
                      </a:moveTo>
                      <a:lnTo>
                        <a:pt x="9882" y="9056"/>
                      </a:lnTo>
                      <a:lnTo>
                        <a:pt x="9882" y="8517"/>
                      </a:lnTo>
                      <a:lnTo>
                        <a:pt x="0" y="8517"/>
                      </a:lnTo>
                      <a:lnTo>
                        <a:pt x="0" y="9056"/>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378" eaLnBrk="1" fontAlgn="ctr"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13" name="TextBox 57"/>
              <p:cNvSpPr txBox="1"/>
              <p:nvPr/>
            </p:nvSpPr>
            <p:spPr>
              <a:xfrm>
                <a:off x="8967146" y="3911057"/>
                <a:ext cx="970090" cy="307773"/>
              </a:xfrm>
              <a:prstGeom prst="rect">
                <a:avLst/>
              </a:prstGeom>
              <a:noFill/>
            </p:spPr>
            <p:txBody>
              <a:bodyPr wrap="square" lIns="121917" tIns="60958" rIns="121917" bIns="60958" rtlCol="0" anchor="ctr">
                <a:noAutofit/>
              </a:bodyPr>
              <a:lstStyle/>
              <a:p>
                <a:pPr marL="0" marR="0" lvl="0" indent="0" algn="ctr" defTabSz="914378" eaLnBrk="1" fontAlgn="ctr"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a:ln>
                      <a:noFill/>
                    </a:ln>
                    <a:solidFill>
                      <a:srgbClr val="1D1D1A"/>
                    </a:solidFill>
                    <a:uLnTx/>
                    <a:uFillTx/>
                    <a:latin typeface="Huawei Sans" panose="020C0503030203020204" pitchFamily="34" charset="0"/>
                    <a:ea typeface="方正兰亭黑简体" panose="02000000000000000000" pitchFamily="2" charset="-122"/>
                    <a:cs typeface="Huawei Sans" panose="020C0503030203020204" pitchFamily="34" charset="0"/>
                  </a:rPr>
                  <a:t>Unified resources</a:t>
                </a:r>
              </a:p>
            </p:txBody>
          </p:sp>
        </p:grpSp>
        <p:grpSp>
          <p:nvGrpSpPr>
            <p:cNvPr id="217" name="组合 216"/>
            <p:cNvGrpSpPr/>
            <p:nvPr/>
          </p:nvGrpSpPr>
          <p:grpSpPr>
            <a:xfrm>
              <a:off x="5191584" y="1849832"/>
              <a:ext cx="1223811" cy="885867"/>
              <a:chOff x="10184424" y="2190115"/>
              <a:chExt cx="1116000" cy="807827"/>
            </a:xfrm>
          </p:grpSpPr>
          <p:grpSp>
            <p:nvGrpSpPr>
              <p:cNvPr id="218" name="组合 60"/>
              <p:cNvGrpSpPr/>
              <p:nvPr/>
            </p:nvGrpSpPr>
            <p:grpSpPr>
              <a:xfrm>
                <a:off x="10493631" y="2190115"/>
                <a:ext cx="497587" cy="466062"/>
                <a:chOff x="10766425" y="2717800"/>
                <a:chExt cx="260355" cy="263525"/>
              </a:xfrm>
              <a:solidFill>
                <a:srgbClr val="666666"/>
              </a:solidFill>
            </p:grpSpPr>
            <p:sp>
              <p:nvSpPr>
                <p:cNvPr id="220" name="Freeform 16"/>
                <p:cNvSpPr>
                  <a:spLocks/>
                </p:cNvSpPr>
                <p:nvPr/>
              </p:nvSpPr>
              <p:spPr bwMode="auto">
                <a:xfrm>
                  <a:off x="10912480" y="2762253"/>
                  <a:ext cx="114300" cy="203200"/>
                </a:xfrm>
                <a:custGeom>
                  <a:avLst/>
                  <a:gdLst/>
                  <a:ahLst/>
                  <a:cxnLst>
                    <a:cxn ang="0">
                      <a:pos x="72" y="60"/>
                    </a:cxn>
                    <a:cxn ang="0">
                      <a:pos x="72" y="60"/>
                    </a:cxn>
                    <a:cxn ang="0">
                      <a:pos x="72" y="56"/>
                    </a:cxn>
                    <a:cxn ang="0">
                      <a:pos x="72" y="56"/>
                    </a:cxn>
                    <a:cxn ang="0">
                      <a:pos x="72" y="52"/>
                    </a:cxn>
                    <a:cxn ang="0">
                      <a:pos x="72" y="52"/>
                    </a:cxn>
                    <a:cxn ang="0">
                      <a:pos x="70" y="38"/>
                    </a:cxn>
                    <a:cxn ang="0">
                      <a:pos x="66" y="24"/>
                    </a:cxn>
                    <a:cxn ang="0">
                      <a:pos x="58" y="12"/>
                    </a:cxn>
                    <a:cxn ang="0">
                      <a:pos x="50" y="0"/>
                    </a:cxn>
                    <a:cxn ang="0">
                      <a:pos x="4" y="52"/>
                    </a:cxn>
                    <a:cxn ang="0">
                      <a:pos x="0" y="56"/>
                    </a:cxn>
                    <a:cxn ang="0">
                      <a:pos x="0" y="60"/>
                    </a:cxn>
                    <a:cxn ang="0">
                      <a:pos x="28" y="128"/>
                    </a:cxn>
                    <a:cxn ang="0">
                      <a:pos x="28" y="128"/>
                    </a:cxn>
                    <a:cxn ang="0">
                      <a:pos x="36" y="124"/>
                    </a:cxn>
                    <a:cxn ang="0">
                      <a:pos x="44" y="116"/>
                    </a:cxn>
                    <a:cxn ang="0">
                      <a:pos x="52" y="110"/>
                    </a:cxn>
                    <a:cxn ang="0">
                      <a:pos x="58" y="100"/>
                    </a:cxn>
                    <a:cxn ang="0">
                      <a:pos x="64" y="92"/>
                    </a:cxn>
                    <a:cxn ang="0">
                      <a:pos x="68" y="82"/>
                    </a:cxn>
                    <a:cxn ang="0">
                      <a:pos x="72" y="72"/>
                    </a:cxn>
                    <a:cxn ang="0">
                      <a:pos x="72" y="60"/>
                    </a:cxn>
                    <a:cxn ang="0">
                      <a:pos x="72" y="60"/>
                    </a:cxn>
                  </a:cxnLst>
                  <a:rect l="0" t="0" r="r" b="b"/>
                  <a:pathLst>
                    <a:path w="72" h="128">
                      <a:moveTo>
                        <a:pt x="72" y="60"/>
                      </a:moveTo>
                      <a:lnTo>
                        <a:pt x="72" y="60"/>
                      </a:lnTo>
                      <a:lnTo>
                        <a:pt x="72" y="56"/>
                      </a:lnTo>
                      <a:lnTo>
                        <a:pt x="72" y="56"/>
                      </a:lnTo>
                      <a:lnTo>
                        <a:pt x="72" y="52"/>
                      </a:lnTo>
                      <a:lnTo>
                        <a:pt x="72" y="52"/>
                      </a:lnTo>
                      <a:lnTo>
                        <a:pt x="70" y="38"/>
                      </a:lnTo>
                      <a:lnTo>
                        <a:pt x="66" y="24"/>
                      </a:lnTo>
                      <a:lnTo>
                        <a:pt x="58" y="12"/>
                      </a:lnTo>
                      <a:lnTo>
                        <a:pt x="50" y="0"/>
                      </a:lnTo>
                      <a:lnTo>
                        <a:pt x="4" y="52"/>
                      </a:lnTo>
                      <a:lnTo>
                        <a:pt x="0" y="56"/>
                      </a:lnTo>
                      <a:lnTo>
                        <a:pt x="0" y="60"/>
                      </a:lnTo>
                      <a:lnTo>
                        <a:pt x="28" y="128"/>
                      </a:lnTo>
                      <a:lnTo>
                        <a:pt x="28" y="128"/>
                      </a:lnTo>
                      <a:lnTo>
                        <a:pt x="36" y="124"/>
                      </a:lnTo>
                      <a:lnTo>
                        <a:pt x="44" y="116"/>
                      </a:lnTo>
                      <a:lnTo>
                        <a:pt x="52" y="110"/>
                      </a:lnTo>
                      <a:lnTo>
                        <a:pt x="58" y="100"/>
                      </a:lnTo>
                      <a:lnTo>
                        <a:pt x="64" y="92"/>
                      </a:lnTo>
                      <a:lnTo>
                        <a:pt x="68" y="82"/>
                      </a:lnTo>
                      <a:lnTo>
                        <a:pt x="72" y="72"/>
                      </a:lnTo>
                      <a:lnTo>
                        <a:pt x="72" y="60"/>
                      </a:lnTo>
                      <a:lnTo>
                        <a:pt x="72" y="6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378" eaLnBrk="1" fontAlgn="ctr"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1" name="Freeform 17"/>
                <p:cNvSpPr>
                  <a:spLocks/>
                </p:cNvSpPr>
                <p:nvPr/>
              </p:nvSpPr>
              <p:spPr bwMode="auto">
                <a:xfrm>
                  <a:off x="10766425" y="2860675"/>
                  <a:ext cx="171450" cy="120650"/>
                </a:xfrm>
                <a:custGeom>
                  <a:avLst/>
                  <a:gdLst/>
                  <a:ahLst/>
                  <a:cxnLst>
                    <a:cxn ang="0">
                      <a:pos x="108" y="70"/>
                    </a:cxn>
                    <a:cxn ang="0">
                      <a:pos x="82" y="2"/>
                    </a:cxn>
                    <a:cxn ang="0">
                      <a:pos x="80" y="0"/>
                    </a:cxn>
                    <a:cxn ang="0">
                      <a:pos x="72" y="0"/>
                    </a:cxn>
                    <a:cxn ang="0">
                      <a:pos x="0" y="0"/>
                    </a:cxn>
                    <a:cxn ang="0">
                      <a:pos x="0" y="0"/>
                    </a:cxn>
                    <a:cxn ang="0">
                      <a:pos x="2" y="14"/>
                    </a:cxn>
                    <a:cxn ang="0">
                      <a:pos x="8" y="28"/>
                    </a:cxn>
                    <a:cxn ang="0">
                      <a:pos x="16" y="42"/>
                    </a:cxn>
                    <a:cxn ang="0">
                      <a:pos x="24" y="52"/>
                    </a:cxn>
                    <a:cxn ang="0">
                      <a:pos x="24" y="52"/>
                    </a:cxn>
                    <a:cxn ang="0">
                      <a:pos x="32" y="58"/>
                    </a:cxn>
                    <a:cxn ang="0">
                      <a:pos x="32" y="58"/>
                    </a:cxn>
                    <a:cxn ang="0">
                      <a:pos x="42" y="66"/>
                    </a:cxn>
                    <a:cxn ang="0">
                      <a:pos x="54" y="70"/>
                    </a:cxn>
                    <a:cxn ang="0">
                      <a:pos x="66" y="74"/>
                    </a:cxn>
                    <a:cxn ang="0">
                      <a:pos x="80" y="76"/>
                    </a:cxn>
                    <a:cxn ang="0">
                      <a:pos x="80" y="76"/>
                    </a:cxn>
                    <a:cxn ang="0">
                      <a:pos x="94" y="74"/>
                    </a:cxn>
                    <a:cxn ang="0">
                      <a:pos x="108" y="70"/>
                    </a:cxn>
                    <a:cxn ang="0">
                      <a:pos x="108" y="70"/>
                    </a:cxn>
                  </a:cxnLst>
                  <a:rect l="0" t="0" r="r" b="b"/>
                  <a:pathLst>
                    <a:path w="108" h="76">
                      <a:moveTo>
                        <a:pt x="108" y="70"/>
                      </a:moveTo>
                      <a:lnTo>
                        <a:pt x="82" y="2"/>
                      </a:lnTo>
                      <a:lnTo>
                        <a:pt x="80" y="0"/>
                      </a:lnTo>
                      <a:lnTo>
                        <a:pt x="72" y="0"/>
                      </a:lnTo>
                      <a:lnTo>
                        <a:pt x="0" y="0"/>
                      </a:lnTo>
                      <a:lnTo>
                        <a:pt x="0" y="0"/>
                      </a:lnTo>
                      <a:lnTo>
                        <a:pt x="2" y="14"/>
                      </a:lnTo>
                      <a:lnTo>
                        <a:pt x="8" y="28"/>
                      </a:lnTo>
                      <a:lnTo>
                        <a:pt x="16" y="42"/>
                      </a:lnTo>
                      <a:lnTo>
                        <a:pt x="24" y="52"/>
                      </a:lnTo>
                      <a:lnTo>
                        <a:pt x="24" y="52"/>
                      </a:lnTo>
                      <a:lnTo>
                        <a:pt x="32" y="58"/>
                      </a:lnTo>
                      <a:lnTo>
                        <a:pt x="32" y="58"/>
                      </a:lnTo>
                      <a:lnTo>
                        <a:pt x="42" y="66"/>
                      </a:lnTo>
                      <a:lnTo>
                        <a:pt x="54" y="70"/>
                      </a:lnTo>
                      <a:lnTo>
                        <a:pt x="66" y="74"/>
                      </a:lnTo>
                      <a:lnTo>
                        <a:pt x="80" y="76"/>
                      </a:lnTo>
                      <a:lnTo>
                        <a:pt x="80" y="76"/>
                      </a:lnTo>
                      <a:lnTo>
                        <a:pt x="94" y="74"/>
                      </a:lnTo>
                      <a:lnTo>
                        <a:pt x="108" y="70"/>
                      </a:lnTo>
                      <a:lnTo>
                        <a:pt x="108" y="70"/>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378" eaLnBrk="1" fontAlgn="ctr"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2" name="Freeform 18"/>
                <p:cNvSpPr>
                  <a:spLocks/>
                </p:cNvSpPr>
                <p:nvPr/>
              </p:nvSpPr>
              <p:spPr bwMode="auto">
                <a:xfrm>
                  <a:off x="10769600" y="2717800"/>
                  <a:ext cx="209550" cy="120650"/>
                </a:xfrm>
                <a:custGeom>
                  <a:avLst/>
                  <a:gdLst/>
                  <a:ahLst/>
                  <a:cxnLst>
                    <a:cxn ang="0">
                      <a:pos x="80" y="0"/>
                    </a:cxn>
                    <a:cxn ang="0">
                      <a:pos x="80" y="0"/>
                    </a:cxn>
                    <a:cxn ang="0">
                      <a:pos x="68" y="2"/>
                    </a:cxn>
                    <a:cxn ang="0">
                      <a:pos x="58" y="4"/>
                    </a:cxn>
                    <a:cxn ang="0">
                      <a:pos x="58" y="4"/>
                    </a:cxn>
                    <a:cxn ang="0">
                      <a:pos x="50" y="8"/>
                    </a:cxn>
                    <a:cxn ang="0">
                      <a:pos x="50" y="8"/>
                    </a:cxn>
                    <a:cxn ang="0">
                      <a:pos x="38" y="14"/>
                    </a:cxn>
                    <a:cxn ang="0">
                      <a:pos x="26" y="22"/>
                    </a:cxn>
                    <a:cxn ang="0">
                      <a:pos x="18" y="30"/>
                    </a:cxn>
                    <a:cxn ang="0">
                      <a:pos x="10" y="42"/>
                    </a:cxn>
                    <a:cxn ang="0">
                      <a:pos x="72" y="42"/>
                    </a:cxn>
                    <a:cxn ang="0">
                      <a:pos x="72" y="42"/>
                    </a:cxn>
                    <a:cxn ang="0">
                      <a:pos x="74" y="42"/>
                    </a:cxn>
                    <a:cxn ang="0">
                      <a:pos x="76" y="44"/>
                    </a:cxn>
                    <a:cxn ang="0">
                      <a:pos x="76" y="48"/>
                    </a:cxn>
                    <a:cxn ang="0">
                      <a:pos x="76" y="48"/>
                    </a:cxn>
                    <a:cxn ang="0">
                      <a:pos x="74" y="48"/>
                    </a:cxn>
                    <a:cxn ang="0">
                      <a:pos x="72" y="50"/>
                    </a:cxn>
                    <a:cxn ang="0">
                      <a:pos x="6" y="50"/>
                    </a:cxn>
                    <a:cxn ang="0">
                      <a:pos x="6" y="50"/>
                    </a:cxn>
                    <a:cxn ang="0">
                      <a:pos x="4" y="56"/>
                    </a:cxn>
                    <a:cxn ang="0">
                      <a:pos x="66" y="56"/>
                    </a:cxn>
                    <a:cxn ang="0">
                      <a:pos x="66" y="56"/>
                    </a:cxn>
                    <a:cxn ang="0">
                      <a:pos x="68" y="56"/>
                    </a:cxn>
                    <a:cxn ang="0">
                      <a:pos x="70" y="58"/>
                    </a:cxn>
                    <a:cxn ang="0">
                      <a:pos x="70" y="62"/>
                    </a:cxn>
                    <a:cxn ang="0">
                      <a:pos x="70" y="62"/>
                    </a:cxn>
                    <a:cxn ang="0">
                      <a:pos x="68" y="62"/>
                    </a:cxn>
                    <a:cxn ang="0">
                      <a:pos x="66" y="64"/>
                    </a:cxn>
                    <a:cxn ang="0">
                      <a:pos x="2" y="64"/>
                    </a:cxn>
                    <a:cxn ang="0">
                      <a:pos x="2" y="64"/>
                    </a:cxn>
                    <a:cxn ang="0">
                      <a:pos x="0" y="76"/>
                    </a:cxn>
                    <a:cxn ang="0">
                      <a:pos x="76" y="76"/>
                    </a:cxn>
                    <a:cxn ang="0">
                      <a:pos x="80" y="76"/>
                    </a:cxn>
                    <a:cxn ang="0">
                      <a:pos x="84" y="74"/>
                    </a:cxn>
                    <a:cxn ang="0">
                      <a:pos x="132" y="20"/>
                    </a:cxn>
                    <a:cxn ang="0">
                      <a:pos x="132" y="20"/>
                    </a:cxn>
                    <a:cxn ang="0">
                      <a:pos x="120" y="12"/>
                    </a:cxn>
                    <a:cxn ang="0">
                      <a:pos x="108" y="6"/>
                    </a:cxn>
                    <a:cxn ang="0">
                      <a:pos x="94" y="2"/>
                    </a:cxn>
                    <a:cxn ang="0">
                      <a:pos x="80" y="0"/>
                    </a:cxn>
                    <a:cxn ang="0">
                      <a:pos x="80" y="0"/>
                    </a:cxn>
                  </a:cxnLst>
                  <a:rect l="0" t="0" r="r" b="b"/>
                  <a:pathLst>
                    <a:path w="132" h="76">
                      <a:moveTo>
                        <a:pt x="80" y="0"/>
                      </a:moveTo>
                      <a:lnTo>
                        <a:pt x="80" y="0"/>
                      </a:lnTo>
                      <a:lnTo>
                        <a:pt x="68" y="2"/>
                      </a:lnTo>
                      <a:lnTo>
                        <a:pt x="58" y="4"/>
                      </a:lnTo>
                      <a:lnTo>
                        <a:pt x="58" y="4"/>
                      </a:lnTo>
                      <a:lnTo>
                        <a:pt x="50" y="8"/>
                      </a:lnTo>
                      <a:lnTo>
                        <a:pt x="50" y="8"/>
                      </a:lnTo>
                      <a:lnTo>
                        <a:pt x="38" y="14"/>
                      </a:lnTo>
                      <a:lnTo>
                        <a:pt x="26" y="22"/>
                      </a:lnTo>
                      <a:lnTo>
                        <a:pt x="18" y="30"/>
                      </a:lnTo>
                      <a:lnTo>
                        <a:pt x="10" y="42"/>
                      </a:lnTo>
                      <a:lnTo>
                        <a:pt x="72" y="42"/>
                      </a:lnTo>
                      <a:lnTo>
                        <a:pt x="72" y="42"/>
                      </a:lnTo>
                      <a:lnTo>
                        <a:pt x="74" y="42"/>
                      </a:lnTo>
                      <a:lnTo>
                        <a:pt x="76" y="44"/>
                      </a:lnTo>
                      <a:lnTo>
                        <a:pt x="76" y="48"/>
                      </a:lnTo>
                      <a:lnTo>
                        <a:pt x="76" y="48"/>
                      </a:lnTo>
                      <a:lnTo>
                        <a:pt x="74" y="48"/>
                      </a:lnTo>
                      <a:lnTo>
                        <a:pt x="72" y="50"/>
                      </a:lnTo>
                      <a:lnTo>
                        <a:pt x="6" y="50"/>
                      </a:lnTo>
                      <a:lnTo>
                        <a:pt x="6" y="50"/>
                      </a:lnTo>
                      <a:lnTo>
                        <a:pt x="4" y="56"/>
                      </a:lnTo>
                      <a:lnTo>
                        <a:pt x="66" y="56"/>
                      </a:lnTo>
                      <a:lnTo>
                        <a:pt x="66" y="56"/>
                      </a:lnTo>
                      <a:lnTo>
                        <a:pt x="68" y="56"/>
                      </a:lnTo>
                      <a:lnTo>
                        <a:pt x="70" y="58"/>
                      </a:lnTo>
                      <a:lnTo>
                        <a:pt x="70" y="62"/>
                      </a:lnTo>
                      <a:lnTo>
                        <a:pt x="70" y="62"/>
                      </a:lnTo>
                      <a:lnTo>
                        <a:pt x="68" y="62"/>
                      </a:lnTo>
                      <a:lnTo>
                        <a:pt x="66" y="64"/>
                      </a:lnTo>
                      <a:lnTo>
                        <a:pt x="2" y="64"/>
                      </a:lnTo>
                      <a:lnTo>
                        <a:pt x="2" y="64"/>
                      </a:lnTo>
                      <a:lnTo>
                        <a:pt x="0" y="76"/>
                      </a:lnTo>
                      <a:lnTo>
                        <a:pt x="76" y="76"/>
                      </a:lnTo>
                      <a:lnTo>
                        <a:pt x="80" y="76"/>
                      </a:lnTo>
                      <a:lnTo>
                        <a:pt x="84" y="74"/>
                      </a:lnTo>
                      <a:lnTo>
                        <a:pt x="132" y="20"/>
                      </a:lnTo>
                      <a:lnTo>
                        <a:pt x="132" y="20"/>
                      </a:lnTo>
                      <a:lnTo>
                        <a:pt x="120" y="12"/>
                      </a:lnTo>
                      <a:lnTo>
                        <a:pt x="108" y="6"/>
                      </a:lnTo>
                      <a:lnTo>
                        <a:pt x="94" y="2"/>
                      </a:lnTo>
                      <a:lnTo>
                        <a:pt x="80" y="0"/>
                      </a:lnTo>
                      <a:lnTo>
                        <a:pt x="80"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14378" eaLnBrk="1" fontAlgn="ctr"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1D1D1A"/>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19" name="TextBox 37"/>
              <p:cNvSpPr txBox="1"/>
              <p:nvPr/>
            </p:nvSpPr>
            <p:spPr>
              <a:xfrm>
                <a:off x="10184424" y="2690169"/>
                <a:ext cx="1116000" cy="307773"/>
              </a:xfrm>
              <a:prstGeom prst="rect">
                <a:avLst/>
              </a:prstGeom>
              <a:noFill/>
            </p:spPr>
            <p:txBody>
              <a:bodyPr wrap="square" lIns="121917" tIns="60958" rIns="121917" bIns="60958" rtlCol="0" anchor="ctr">
                <a:noAutofit/>
              </a:bodyPr>
              <a:lstStyle/>
              <a:p>
                <a:pPr marL="0" marR="0" lvl="0" indent="0" algn="ctr" defTabSz="914378" eaLnBrk="1" fontAlgn="ctr"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a:ln>
                      <a:noFill/>
                    </a:ln>
                    <a:solidFill>
                      <a:srgbClr val="1D1D1A"/>
                    </a:solidFill>
                    <a:uLnTx/>
                    <a:uFillTx/>
                    <a:latin typeface="Huawei Sans" panose="020C0503030203020204" pitchFamily="34" charset="0"/>
                    <a:ea typeface="方正兰亭黑简体" panose="02000000000000000000" pitchFamily="2" charset="-122"/>
                    <a:cs typeface="Huawei Sans" panose="020C0503030203020204" pitchFamily="34" charset="0"/>
                  </a:rPr>
                  <a:t>Intelligent reports</a:t>
                </a:r>
              </a:p>
            </p:txBody>
          </p:sp>
        </p:grpSp>
        <p:grpSp>
          <p:nvGrpSpPr>
            <p:cNvPr id="223" name="组合 222"/>
            <p:cNvGrpSpPr/>
            <p:nvPr/>
          </p:nvGrpSpPr>
          <p:grpSpPr>
            <a:xfrm>
              <a:off x="3405549" y="1925667"/>
              <a:ext cx="1103687" cy="810033"/>
              <a:chOff x="8955290" y="2243459"/>
              <a:chExt cx="1006459" cy="738673"/>
            </a:xfrm>
          </p:grpSpPr>
          <p:sp>
            <p:nvSpPr>
              <p:cNvPr id="224" name="Freeform 13"/>
              <p:cNvSpPr>
                <a:spLocks noEditPoints="1"/>
              </p:cNvSpPr>
              <p:nvPr/>
            </p:nvSpPr>
            <p:spPr bwMode="auto">
              <a:xfrm>
                <a:off x="9202672" y="2243459"/>
                <a:ext cx="511200" cy="359374"/>
              </a:xfrm>
              <a:custGeom>
                <a:avLst/>
                <a:gdLst/>
                <a:ahLst/>
                <a:cxnLst>
                  <a:cxn ang="0">
                    <a:pos x="3362" y="4081"/>
                  </a:cxn>
                  <a:cxn ang="0">
                    <a:pos x="3811" y="4305"/>
                  </a:cxn>
                  <a:cxn ang="0">
                    <a:pos x="3263" y="4159"/>
                  </a:cxn>
                  <a:cxn ang="0">
                    <a:pos x="2200" y="4352"/>
                  </a:cxn>
                  <a:cxn ang="0">
                    <a:pos x="1421" y="5170"/>
                  </a:cxn>
                  <a:cxn ang="0">
                    <a:pos x="1377" y="5063"/>
                  </a:cxn>
                  <a:cxn ang="0">
                    <a:pos x="2120" y="4202"/>
                  </a:cxn>
                  <a:cxn ang="0">
                    <a:pos x="6949" y="2406"/>
                  </a:cxn>
                  <a:cxn ang="0">
                    <a:pos x="6670" y="1697"/>
                  </a:cxn>
                  <a:cxn ang="0">
                    <a:pos x="6560" y="1204"/>
                  </a:cxn>
                  <a:cxn ang="0">
                    <a:pos x="7240" y="282"/>
                  </a:cxn>
                  <a:cxn ang="0">
                    <a:pos x="8640" y="87"/>
                  </a:cxn>
                  <a:cxn ang="0">
                    <a:pos x="9422" y="737"/>
                  </a:cxn>
                  <a:cxn ang="0">
                    <a:pos x="9550" y="1365"/>
                  </a:cxn>
                  <a:cxn ang="0">
                    <a:pos x="12010" y="4064"/>
                  </a:cxn>
                  <a:cxn ang="0">
                    <a:pos x="12433" y="5194"/>
                  </a:cxn>
                  <a:cxn ang="0">
                    <a:pos x="12114" y="6986"/>
                  </a:cxn>
                  <a:cxn ang="0">
                    <a:pos x="10569" y="8320"/>
                  </a:cxn>
                  <a:cxn ang="0">
                    <a:pos x="8459" y="8269"/>
                  </a:cxn>
                  <a:cxn ang="0">
                    <a:pos x="6982" y="6860"/>
                  </a:cxn>
                  <a:cxn ang="0">
                    <a:pos x="6730" y="5172"/>
                  </a:cxn>
                  <a:cxn ang="0">
                    <a:pos x="6802" y="4406"/>
                  </a:cxn>
                  <a:cxn ang="0">
                    <a:pos x="5565" y="4552"/>
                  </a:cxn>
                  <a:cxn ang="0">
                    <a:pos x="5768" y="5612"/>
                  </a:cxn>
                  <a:cxn ang="0">
                    <a:pos x="5017" y="7550"/>
                  </a:cxn>
                  <a:cxn ang="0">
                    <a:pos x="3178" y="8481"/>
                  </a:cxn>
                  <a:cxn ang="0">
                    <a:pos x="1160" y="7922"/>
                  </a:cxn>
                  <a:cxn ang="0">
                    <a:pos x="60" y="6193"/>
                  </a:cxn>
                  <a:cxn ang="0">
                    <a:pos x="144" y="4715"/>
                  </a:cxn>
                  <a:cxn ang="0">
                    <a:pos x="744" y="3684"/>
                  </a:cxn>
                  <a:cxn ang="0">
                    <a:pos x="2953" y="1239"/>
                  </a:cxn>
                  <a:cxn ang="0">
                    <a:pos x="3238" y="447"/>
                  </a:cxn>
                  <a:cxn ang="0">
                    <a:pos x="4345" y="0"/>
                  </a:cxn>
                  <a:cxn ang="0">
                    <a:pos x="5670" y="675"/>
                  </a:cxn>
                  <a:cxn ang="0">
                    <a:pos x="5885" y="1475"/>
                  </a:cxn>
                  <a:cxn ang="0">
                    <a:pos x="5709" y="1853"/>
                  </a:cxn>
                  <a:cxn ang="0">
                    <a:pos x="9675" y="4009"/>
                  </a:cxn>
                  <a:cxn ang="0">
                    <a:pos x="10177" y="4115"/>
                  </a:cxn>
                  <a:cxn ang="0">
                    <a:pos x="10609" y="4364"/>
                  </a:cxn>
                  <a:cxn ang="0">
                    <a:pos x="9811" y="4145"/>
                  </a:cxn>
                  <a:cxn ang="0">
                    <a:pos x="8724" y="4473"/>
                  </a:cxn>
                  <a:cxn ang="0">
                    <a:pos x="8055" y="5387"/>
                  </a:cxn>
                  <a:cxn ang="0">
                    <a:pos x="8192" y="4849"/>
                  </a:cxn>
                  <a:cxn ang="0">
                    <a:pos x="9053" y="4106"/>
                  </a:cxn>
                  <a:cxn ang="0">
                    <a:pos x="8861" y="3646"/>
                  </a:cxn>
                  <a:cxn ang="0">
                    <a:pos x="7739" y="4617"/>
                  </a:cxn>
                  <a:cxn ang="0">
                    <a:pos x="7551" y="6135"/>
                  </a:cxn>
                  <a:cxn ang="0">
                    <a:pos x="8410" y="7349"/>
                  </a:cxn>
                  <a:cxn ang="0">
                    <a:pos x="9898" y="7683"/>
                  </a:cxn>
                  <a:cxn ang="0">
                    <a:pos x="11195" y="6944"/>
                  </a:cxn>
                  <a:cxn ang="0">
                    <a:pos x="11672" y="5506"/>
                  </a:cxn>
                  <a:cxn ang="0">
                    <a:pos x="11060" y="4133"/>
                  </a:cxn>
                  <a:cxn ang="0">
                    <a:pos x="9687" y="3521"/>
                  </a:cxn>
                  <a:cxn ang="0">
                    <a:pos x="4136" y="3936"/>
                  </a:cxn>
                  <a:cxn ang="0">
                    <a:pos x="4936" y="5192"/>
                  </a:cxn>
                  <a:cxn ang="0">
                    <a:pos x="4674" y="6697"/>
                  </a:cxn>
                  <a:cxn ang="0">
                    <a:pos x="3506" y="7612"/>
                  </a:cxn>
                  <a:cxn ang="0">
                    <a:pos x="1977" y="7499"/>
                  </a:cxn>
                  <a:cxn ang="0">
                    <a:pos x="954" y="6427"/>
                  </a:cxn>
                  <a:cxn ang="0">
                    <a:pos x="916" y="4894"/>
                  </a:cxn>
                  <a:cxn ang="0">
                    <a:pos x="1887" y="3772"/>
                  </a:cxn>
                </a:cxnLst>
                <a:rect l="0" t="0" r="r" b="b"/>
                <a:pathLst>
                  <a:path w="12463" h="8495">
                    <a:moveTo>
                      <a:pt x="2884" y="4008"/>
                    </a:moveTo>
                    <a:lnTo>
                      <a:pt x="2920" y="4008"/>
                    </a:lnTo>
                    <a:lnTo>
                      <a:pt x="2955" y="4009"/>
                    </a:lnTo>
                    <a:lnTo>
                      <a:pt x="2990" y="4011"/>
                    </a:lnTo>
                    <a:lnTo>
                      <a:pt x="3026" y="4015"/>
                    </a:lnTo>
                    <a:lnTo>
                      <a:pt x="3059" y="4018"/>
                    </a:lnTo>
                    <a:lnTo>
                      <a:pt x="3094" y="4022"/>
                    </a:lnTo>
                    <a:lnTo>
                      <a:pt x="3129" y="4027"/>
                    </a:lnTo>
                    <a:lnTo>
                      <a:pt x="3163" y="4033"/>
                    </a:lnTo>
                    <a:lnTo>
                      <a:pt x="3197" y="4039"/>
                    </a:lnTo>
                    <a:lnTo>
                      <a:pt x="3231" y="4046"/>
                    </a:lnTo>
                    <a:lnTo>
                      <a:pt x="3264" y="4053"/>
                    </a:lnTo>
                    <a:lnTo>
                      <a:pt x="3297" y="4063"/>
                    </a:lnTo>
                    <a:lnTo>
                      <a:pt x="3329" y="4072"/>
                    </a:lnTo>
                    <a:lnTo>
                      <a:pt x="3362" y="4081"/>
                    </a:lnTo>
                    <a:lnTo>
                      <a:pt x="3395" y="4091"/>
                    </a:lnTo>
                    <a:lnTo>
                      <a:pt x="3427" y="4103"/>
                    </a:lnTo>
                    <a:lnTo>
                      <a:pt x="3458" y="4115"/>
                    </a:lnTo>
                    <a:lnTo>
                      <a:pt x="3489" y="4127"/>
                    </a:lnTo>
                    <a:lnTo>
                      <a:pt x="3520" y="4141"/>
                    </a:lnTo>
                    <a:lnTo>
                      <a:pt x="3551" y="4154"/>
                    </a:lnTo>
                    <a:lnTo>
                      <a:pt x="3582" y="4168"/>
                    </a:lnTo>
                    <a:lnTo>
                      <a:pt x="3611" y="4184"/>
                    </a:lnTo>
                    <a:lnTo>
                      <a:pt x="3641" y="4199"/>
                    </a:lnTo>
                    <a:lnTo>
                      <a:pt x="3671" y="4214"/>
                    </a:lnTo>
                    <a:lnTo>
                      <a:pt x="3700" y="4232"/>
                    </a:lnTo>
                    <a:lnTo>
                      <a:pt x="3727" y="4249"/>
                    </a:lnTo>
                    <a:lnTo>
                      <a:pt x="3756" y="4267"/>
                    </a:lnTo>
                    <a:lnTo>
                      <a:pt x="3784" y="4285"/>
                    </a:lnTo>
                    <a:lnTo>
                      <a:pt x="3811" y="4305"/>
                    </a:lnTo>
                    <a:lnTo>
                      <a:pt x="3838" y="4324"/>
                    </a:lnTo>
                    <a:lnTo>
                      <a:pt x="3865" y="4344"/>
                    </a:lnTo>
                    <a:lnTo>
                      <a:pt x="3890" y="4364"/>
                    </a:lnTo>
                    <a:lnTo>
                      <a:pt x="3842" y="4340"/>
                    </a:lnTo>
                    <a:lnTo>
                      <a:pt x="3793" y="4315"/>
                    </a:lnTo>
                    <a:lnTo>
                      <a:pt x="3744" y="4292"/>
                    </a:lnTo>
                    <a:lnTo>
                      <a:pt x="3692" y="4271"/>
                    </a:lnTo>
                    <a:lnTo>
                      <a:pt x="3641" y="4251"/>
                    </a:lnTo>
                    <a:lnTo>
                      <a:pt x="3589" y="4233"/>
                    </a:lnTo>
                    <a:lnTo>
                      <a:pt x="3536" y="4217"/>
                    </a:lnTo>
                    <a:lnTo>
                      <a:pt x="3483" y="4202"/>
                    </a:lnTo>
                    <a:lnTo>
                      <a:pt x="3429" y="4189"/>
                    </a:lnTo>
                    <a:lnTo>
                      <a:pt x="3374" y="4177"/>
                    </a:lnTo>
                    <a:lnTo>
                      <a:pt x="3319" y="4167"/>
                    </a:lnTo>
                    <a:lnTo>
                      <a:pt x="3263" y="4159"/>
                    </a:lnTo>
                    <a:lnTo>
                      <a:pt x="3206" y="4153"/>
                    </a:lnTo>
                    <a:lnTo>
                      <a:pt x="3149" y="4148"/>
                    </a:lnTo>
                    <a:lnTo>
                      <a:pt x="3091" y="4145"/>
                    </a:lnTo>
                    <a:lnTo>
                      <a:pt x="3034" y="4144"/>
                    </a:lnTo>
                    <a:lnTo>
                      <a:pt x="2952" y="4146"/>
                    </a:lnTo>
                    <a:lnTo>
                      <a:pt x="2872" y="4152"/>
                    </a:lnTo>
                    <a:lnTo>
                      <a:pt x="2792" y="4161"/>
                    </a:lnTo>
                    <a:lnTo>
                      <a:pt x="2713" y="4173"/>
                    </a:lnTo>
                    <a:lnTo>
                      <a:pt x="2636" y="4190"/>
                    </a:lnTo>
                    <a:lnTo>
                      <a:pt x="2559" y="4208"/>
                    </a:lnTo>
                    <a:lnTo>
                      <a:pt x="2484" y="4231"/>
                    </a:lnTo>
                    <a:lnTo>
                      <a:pt x="2411" y="4257"/>
                    </a:lnTo>
                    <a:lnTo>
                      <a:pt x="2339" y="4286"/>
                    </a:lnTo>
                    <a:lnTo>
                      <a:pt x="2268" y="4318"/>
                    </a:lnTo>
                    <a:lnTo>
                      <a:pt x="2200" y="4352"/>
                    </a:lnTo>
                    <a:lnTo>
                      <a:pt x="2133" y="4390"/>
                    </a:lnTo>
                    <a:lnTo>
                      <a:pt x="2067" y="4430"/>
                    </a:lnTo>
                    <a:lnTo>
                      <a:pt x="2004" y="4473"/>
                    </a:lnTo>
                    <a:lnTo>
                      <a:pt x="1942" y="4519"/>
                    </a:lnTo>
                    <a:lnTo>
                      <a:pt x="1884" y="4567"/>
                    </a:lnTo>
                    <a:lnTo>
                      <a:pt x="1826" y="4618"/>
                    </a:lnTo>
                    <a:lnTo>
                      <a:pt x="1771" y="4671"/>
                    </a:lnTo>
                    <a:lnTo>
                      <a:pt x="1718" y="4726"/>
                    </a:lnTo>
                    <a:lnTo>
                      <a:pt x="1668" y="4784"/>
                    </a:lnTo>
                    <a:lnTo>
                      <a:pt x="1620" y="4843"/>
                    </a:lnTo>
                    <a:lnTo>
                      <a:pt x="1575" y="4905"/>
                    </a:lnTo>
                    <a:lnTo>
                      <a:pt x="1532" y="4968"/>
                    </a:lnTo>
                    <a:lnTo>
                      <a:pt x="1492" y="5034"/>
                    </a:lnTo>
                    <a:lnTo>
                      <a:pt x="1455" y="5102"/>
                    </a:lnTo>
                    <a:lnTo>
                      <a:pt x="1421" y="5170"/>
                    </a:lnTo>
                    <a:lnTo>
                      <a:pt x="1389" y="5241"/>
                    </a:lnTo>
                    <a:lnTo>
                      <a:pt x="1360" y="5313"/>
                    </a:lnTo>
                    <a:lnTo>
                      <a:pt x="1336" y="5387"/>
                    </a:lnTo>
                    <a:lnTo>
                      <a:pt x="1313" y="5462"/>
                    </a:lnTo>
                    <a:lnTo>
                      <a:pt x="1295" y="5539"/>
                    </a:lnTo>
                    <a:lnTo>
                      <a:pt x="1279" y="5615"/>
                    </a:lnTo>
                    <a:lnTo>
                      <a:pt x="1279" y="5614"/>
                    </a:lnTo>
                    <a:lnTo>
                      <a:pt x="1279" y="5612"/>
                    </a:lnTo>
                    <a:lnTo>
                      <a:pt x="1281" y="5530"/>
                    </a:lnTo>
                    <a:lnTo>
                      <a:pt x="1288" y="5449"/>
                    </a:lnTo>
                    <a:lnTo>
                      <a:pt x="1298" y="5369"/>
                    </a:lnTo>
                    <a:lnTo>
                      <a:pt x="1311" y="5290"/>
                    </a:lnTo>
                    <a:lnTo>
                      <a:pt x="1330" y="5213"/>
                    </a:lnTo>
                    <a:lnTo>
                      <a:pt x="1351" y="5136"/>
                    </a:lnTo>
                    <a:lnTo>
                      <a:pt x="1377" y="5063"/>
                    </a:lnTo>
                    <a:lnTo>
                      <a:pt x="1406" y="4990"/>
                    </a:lnTo>
                    <a:lnTo>
                      <a:pt x="1437" y="4918"/>
                    </a:lnTo>
                    <a:lnTo>
                      <a:pt x="1473" y="4849"/>
                    </a:lnTo>
                    <a:lnTo>
                      <a:pt x="1512" y="4783"/>
                    </a:lnTo>
                    <a:lnTo>
                      <a:pt x="1553" y="4717"/>
                    </a:lnTo>
                    <a:lnTo>
                      <a:pt x="1598" y="4654"/>
                    </a:lnTo>
                    <a:lnTo>
                      <a:pt x="1647" y="4593"/>
                    </a:lnTo>
                    <a:lnTo>
                      <a:pt x="1697" y="4536"/>
                    </a:lnTo>
                    <a:lnTo>
                      <a:pt x="1750" y="4479"/>
                    </a:lnTo>
                    <a:lnTo>
                      <a:pt x="1806" y="4426"/>
                    </a:lnTo>
                    <a:lnTo>
                      <a:pt x="1864" y="4376"/>
                    </a:lnTo>
                    <a:lnTo>
                      <a:pt x="1925" y="4328"/>
                    </a:lnTo>
                    <a:lnTo>
                      <a:pt x="1987" y="4283"/>
                    </a:lnTo>
                    <a:lnTo>
                      <a:pt x="2053" y="4241"/>
                    </a:lnTo>
                    <a:lnTo>
                      <a:pt x="2120" y="4202"/>
                    </a:lnTo>
                    <a:lnTo>
                      <a:pt x="2189" y="4167"/>
                    </a:lnTo>
                    <a:lnTo>
                      <a:pt x="2260" y="4135"/>
                    </a:lnTo>
                    <a:lnTo>
                      <a:pt x="2333" y="4106"/>
                    </a:lnTo>
                    <a:lnTo>
                      <a:pt x="2408" y="4081"/>
                    </a:lnTo>
                    <a:lnTo>
                      <a:pt x="2484" y="4060"/>
                    </a:lnTo>
                    <a:lnTo>
                      <a:pt x="2561" y="4041"/>
                    </a:lnTo>
                    <a:lnTo>
                      <a:pt x="2640" y="4027"/>
                    </a:lnTo>
                    <a:lnTo>
                      <a:pt x="2720" y="4017"/>
                    </a:lnTo>
                    <a:lnTo>
                      <a:pt x="2802" y="4010"/>
                    </a:lnTo>
                    <a:lnTo>
                      <a:pt x="2884" y="4008"/>
                    </a:lnTo>
                    <a:close/>
                    <a:moveTo>
                      <a:pt x="5498" y="2512"/>
                    </a:moveTo>
                    <a:lnTo>
                      <a:pt x="6965" y="2512"/>
                    </a:lnTo>
                    <a:lnTo>
                      <a:pt x="6961" y="2475"/>
                    </a:lnTo>
                    <a:lnTo>
                      <a:pt x="6955" y="2439"/>
                    </a:lnTo>
                    <a:lnTo>
                      <a:pt x="6949" y="2406"/>
                    </a:lnTo>
                    <a:lnTo>
                      <a:pt x="6942" y="2377"/>
                    </a:lnTo>
                    <a:lnTo>
                      <a:pt x="6916" y="2288"/>
                    </a:lnTo>
                    <a:lnTo>
                      <a:pt x="6890" y="2207"/>
                    </a:lnTo>
                    <a:lnTo>
                      <a:pt x="6866" y="2133"/>
                    </a:lnTo>
                    <a:lnTo>
                      <a:pt x="6841" y="2064"/>
                    </a:lnTo>
                    <a:lnTo>
                      <a:pt x="6817" y="2002"/>
                    </a:lnTo>
                    <a:lnTo>
                      <a:pt x="6795" y="1946"/>
                    </a:lnTo>
                    <a:lnTo>
                      <a:pt x="6774" y="1897"/>
                    </a:lnTo>
                    <a:lnTo>
                      <a:pt x="6754" y="1853"/>
                    </a:lnTo>
                    <a:lnTo>
                      <a:pt x="6735" y="1816"/>
                    </a:lnTo>
                    <a:lnTo>
                      <a:pt x="6719" y="1783"/>
                    </a:lnTo>
                    <a:lnTo>
                      <a:pt x="6705" y="1756"/>
                    </a:lnTo>
                    <a:lnTo>
                      <a:pt x="6692" y="1735"/>
                    </a:lnTo>
                    <a:lnTo>
                      <a:pt x="6675" y="1706"/>
                    </a:lnTo>
                    <a:lnTo>
                      <a:pt x="6670" y="1697"/>
                    </a:lnTo>
                    <a:lnTo>
                      <a:pt x="6663" y="1689"/>
                    </a:lnTo>
                    <a:lnTo>
                      <a:pt x="6650" y="1665"/>
                    </a:lnTo>
                    <a:lnTo>
                      <a:pt x="6641" y="1647"/>
                    </a:lnTo>
                    <a:lnTo>
                      <a:pt x="6631" y="1627"/>
                    </a:lnTo>
                    <a:lnTo>
                      <a:pt x="6620" y="1602"/>
                    </a:lnTo>
                    <a:lnTo>
                      <a:pt x="6609" y="1576"/>
                    </a:lnTo>
                    <a:lnTo>
                      <a:pt x="6598" y="1545"/>
                    </a:lnTo>
                    <a:lnTo>
                      <a:pt x="6588" y="1511"/>
                    </a:lnTo>
                    <a:lnTo>
                      <a:pt x="6578" y="1475"/>
                    </a:lnTo>
                    <a:lnTo>
                      <a:pt x="6570" y="1436"/>
                    </a:lnTo>
                    <a:lnTo>
                      <a:pt x="6563" y="1394"/>
                    </a:lnTo>
                    <a:lnTo>
                      <a:pt x="6559" y="1350"/>
                    </a:lnTo>
                    <a:lnTo>
                      <a:pt x="6557" y="1304"/>
                    </a:lnTo>
                    <a:lnTo>
                      <a:pt x="6557" y="1255"/>
                    </a:lnTo>
                    <a:lnTo>
                      <a:pt x="6560" y="1204"/>
                    </a:lnTo>
                    <a:lnTo>
                      <a:pt x="6567" y="1151"/>
                    </a:lnTo>
                    <a:lnTo>
                      <a:pt x="6578" y="1097"/>
                    </a:lnTo>
                    <a:lnTo>
                      <a:pt x="6594" y="1040"/>
                    </a:lnTo>
                    <a:lnTo>
                      <a:pt x="6613" y="983"/>
                    </a:lnTo>
                    <a:lnTo>
                      <a:pt x="6638" y="923"/>
                    </a:lnTo>
                    <a:lnTo>
                      <a:pt x="6668" y="864"/>
                    </a:lnTo>
                    <a:lnTo>
                      <a:pt x="6704" y="801"/>
                    </a:lnTo>
                    <a:lnTo>
                      <a:pt x="6746" y="739"/>
                    </a:lnTo>
                    <a:lnTo>
                      <a:pt x="6794" y="675"/>
                    </a:lnTo>
                    <a:lnTo>
                      <a:pt x="6849" y="612"/>
                    </a:lnTo>
                    <a:lnTo>
                      <a:pt x="6911" y="546"/>
                    </a:lnTo>
                    <a:lnTo>
                      <a:pt x="6982" y="481"/>
                    </a:lnTo>
                    <a:lnTo>
                      <a:pt x="7060" y="415"/>
                    </a:lnTo>
                    <a:lnTo>
                      <a:pt x="7146" y="349"/>
                    </a:lnTo>
                    <a:lnTo>
                      <a:pt x="7240" y="282"/>
                    </a:lnTo>
                    <a:lnTo>
                      <a:pt x="7340" y="221"/>
                    </a:lnTo>
                    <a:lnTo>
                      <a:pt x="7439" y="168"/>
                    </a:lnTo>
                    <a:lnTo>
                      <a:pt x="7539" y="121"/>
                    </a:lnTo>
                    <a:lnTo>
                      <a:pt x="7637" y="83"/>
                    </a:lnTo>
                    <a:lnTo>
                      <a:pt x="7736" y="54"/>
                    </a:lnTo>
                    <a:lnTo>
                      <a:pt x="7833" y="31"/>
                    </a:lnTo>
                    <a:lnTo>
                      <a:pt x="7929" y="15"/>
                    </a:lnTo>
                    <a:lnTo>
                      <a:pt x="8025" y="5"/>
                    </a:lnTo>
                    <a:lnTo>
                      <a:pt x="8118" y="0"/>
                    </a:lnTo>
                    <a:lnTo>
                      <a:pt x="8211" y="2"/>
                    </a:lnTo>
                    <a:lnTo>
                      <a:pt x="8301" y="10"/>
                    </a:lnTo>
                    <a:lnTo>
                      <a:pt x="8389" y="22"/>
                    </a:lnTo>
                    <a:lnTo>
                      <a:pt x="8475" y="39"/>
                    </a:lnTo>
                    <a:lnTo>
                      <a:pt x="8559" y="61"/>
                    </a:lnTo>
                    <a:lnTo>
                      <a:pt x="8640" y="87"/>
                    </a:lnTo>
                    <a:lnTo>
                      <a:pt x="8719" y="116"/>
                    </a:lnTo>
                    <a:lnTo>
                      <a:pt x="8795" y="149"/>
                    </a:lnTo>
                    <a:lnTo>
                      <a:pt x="8867" y="185"/>
                    </a:lnTo>
                    <a:lnTo>
                      <a:pt x="8937" y="224"/>
                    </a:lnTo>
                    <a:lnTo>
                      <a:pt x="9003" y="265"/>
                    </a:lnTo>
                    <a:lnTo>
                      <a:pt x="9064" y="308"/>
                    </a:lnTo>
                    <a:lnTo>
                      <a:pt x="9123" y="353"/>
                    </a:lnTo>
                    <a:lnTo>
                      <a:pt x="9176" y="399"/>
                    </a:lnTo>
                    <a:lnTo>
                      <a:pt x="9226" y="447"/>
                    </a:lnTo>
                    <a:lnTo>
                      <a:pt x="9270" y="496"/>
                    </a:lnTo>
                    <a:lnTo>
                      <a:pt x="9311" y="544"/>
                    </a:lnTo>
                    <a:lnTo>
                      <a:pt x="9346" y="593"/>
                    </a:lnTo>
                    <a:lnTo>
                      <a:pt x="9377" y="641"/>
                    </a:lnTo>
                    <a:lnTo>
                      <a:pt x="9402" y="690"/>
                    </a:lnTo>
                    <a:lnTo>
                      <a:pt x="9422" y="737"/>
                    </a:lnTo>
                    <a:lnTo>
                      <a:pt x="9436" y="782"/>
                    </a:lnTo>
                    <a:lnTo>
                      <a:pt x="9444" y="826"/>
                    </a:lnTo>
                    <a:lnTo>
                      <a:pt x="9454" y="909"/>
                    </a:lnTo>
                    <a:lnTo>
                      <a:pt x="9464" y="983"/>
                    </a:lnTo>
                    <a:lnTo>
                      <a:pt x="9474" y="1049"/>
                    </a:lnTo>
                    <a:lnTo>
                      <a:pt x="9484" y="1107"/>
                    </a:lnTo>
                    <a:lnTo>
                      <a:pt x="9493" y="1157"/>
                    </a:lnTo>
                    <a:lnTo>
                      <a:pt x="9502" y="1201"/>
                    </a:lnTo>
                    <a:lnTo>
                      <a:pt x="9510" y="1239"/>
                    </a:lnTo>
                    <a:lnTo>
                      <a:pt x="9519" y="1272"/>
                    </a:lnTo>
                    <a:lnTo>
                      <a:pt x="9526" y="1299"/>
                    </a:lnTo>
                    <a:lnTo>
                      <a:pt x="9533" y="1320"/>
                    </a:lnTo>
                    <a:lnTo>
                      <a:pt x="9538" y="1338"/>
                    </a:lnTo>
                    <a:lnTo>
                      <a:pt x="9543" y="1350"/>
                    </a:lnTo>
                    <a:lnTo>
                      <a:pt x="9550" y="1365"/>
                    </a:lnTo>
                    <a:lnTo>
                      <a:pt x="9553" y="1371"/>
                    </a:lnTo>
                    <a:lnTo>
                      <a:pt x="11402" y="3355"/>
                    </a:lnTo>
                    <a:lnTo>
                      <a:pt x="11373" y="3357"/>
                    </a:lnTo>
                    <a:lnTo>
                      <a:pt x="11434" y="3408"/>
                    </a:lnTo>
                    <a:lnTo>
                      <a:pt x="11494" y="3460"/>
                    </a:lnTo>
                    <a:lnTo>
                      <a:pt x="11552" y="3514"/>
                    </a:lnTo>
                    <a:lnTo>
                      <a:pt x="11610" y="3569"/>
                    </a:lnTo>
                    <a:lnTo>
                      <a:pt x="11665" y="3626"/>
                    </a:lnTo>
                    <a:lnTo>
                      <a:pt x="11719" y="3684"/>
                    </a:lnTo>
                    <a:lnTo>
                      <a:pt x="11772" y="3744"/>
                    </a:lnTo>
                    <a:lnTo>
                      <a:pt x="11823" y="3805"/>
                    </a:lnTo>
                    <a:lnTo>
                      <a:pt x="11872" y="3868"/>
                    </a:lnTo>
                    <a:lnTo>
                      <a:pt x="11919" y="3931"/>
                    </a:lnTo>
                    <a:lnTo>
                      <a:pt x="11966" y="3997"/>
                    </a:lnTo>
                    <a:lnTo>
                      <a:pt x="12010" y="4064"/>
                    </a:lnTo>
                    <a:lnTo>
                      <a:pt x="12052" y="4131"/>
                    </a:lnTo>
                    <a:lnTo>
                      <a:pt x="12092" y="4200"/>
                    </a:lnTo>
                    <a:lnTo>
                      <a:pt x="12131" y="4271"/>
                    </a:lnTo>
                    <a:lnTo>
                      <a:pt x="12167" y="4342"/>
                    </a:lnTo>
                    <a:lnTo>
                      <a:pt x="12201" y="4414"/>
                    </a:lnTo>
                    <a:lnTo>
                      <a:pt x="12234" y="4488"/>
                    </a:lnTo>
                    <a:lnTo>
                      <a:pt x="12264" y="4563"/>
                    </a:lnTo>
                    <a:lnTo>
                      <a:pt x="12293" y="4638"/>
                    </a:lnTo>
                    <a:lnTo>
                      <a:pt x="12319" y="4715"/>
                    </a:lnTo>
                    <a:lnTo>
                      <a:pt x="12344" y="4793"/>
                    </a:lnTo>
                    <a:lnTo>
                      <a:pt x="12367" y="4871"/>
                    </a:lnTo>
                    <a:lnTo>
                      <a:pt x="12386" y="4951"/>
                    </a:lnTo>
                    <a:lnTo>
                      <a:pt x="12405" y="5031"/>
                    </a:lnTo>
                    <a:lnTo>
                      <a:pt x="12420" y="5112"/>
                    </a:lnTo>
                    <a:lnTo>
                      <a:pt x="12433" y="5194"/>
                    </a:lnTo>
                    <a:lnTo>
                      <a:pt x="12444" y="5276"/>
                    </a:lnTo>
                    <a:lnTo>
                      <a:pt x="12452" y="5359"/>
                    </a:lnTo>
                    <a:lnTo>
                      <a:pt x="12458" y="5443"/>
                    </a:lnTo>
                    <a:lnTo>
                      <a:pt x="12462" y="5528"/>
                    </a:lnTo>
                    <a:lnTo>
                      <a:pt x="12463" y="5612"/>
                    </a:lnTo>
                    <a:lnTo>
                      <a:pt x="12460" y="5761"/>
                    </a:lnTo>
                    <a:lnTo>
                      <a:pt x="12449" y="5907"/>
                    </a:lnTo>
                    <a:lnTo>
                      <a:pt x="12430" y="6051"/>
                    </a:lnTo>
                    <a:lnTo>
                      <a:pt x="12405" y="6193"/>
                    </a:lnTo>
                    <a:lnTo>
                      <a:pt x="12373" y="6332"/>
                    </a:lnTo>
                    <a:lnTo>
                      <a:pt x="12334" y="6469"/>
                    </a:lnTo>
                    <a:lnTo>
                      <a:pt x="12288" y="6602"/>
                    </a:lnTo>
                    <a:lnTo>
                      <a:pt x="12236" y="6733"/>
                    </a:lnTo>
                    <a:lnTo>
                      <a:pt x="12178" y="6860"/>
                    </a:lnTo>
                    <a:lnTo>
                      <a:pt x="12114" y="6986"/>
                    </a:lnTo>
                    <a:lnTo>
                      <a:pt x="12045" y="7106"/>
                    </a:lnTo>
                    <a:lnTo>
                      <a:pt x="11970" y="7223"/>
                    </a:lnTo>
                    <a:lnTo>
                      <a:pt x="11890" y="7336"/>
                    </a:lnTo>
                    <a:lnTo>
                      <a:pt x="11803" y="7445"/>
                    </a:lnTo>
                    <a:lnTo>
                      <a:pt x="11713" y="7550"/>
                    </a:lnTo>
                    <a:lnTo>
                      <a:pt x="11618" y="7649"/>
                    </a:lnTo>
                    <a:lnTo>
                      <a:pt x="11517" y="7746"/>
                    </a:lnTo>
                    <a:lnTo>
                      <a:pt x="11413" y="7836"/>
                    </a:lnTo>
                    <a:lnTo>
                      <a:pt x="11303" y="7922"/>
                    </a:lnTo>
                    <a:lnTo>
                      <a:pt x="11190" y="8002"/>
                    </a:lnTo>
                    <a:lnTo>
                      <a:pt x="11073" y="8077"/>
                    </a:lnTo>
                    <a:lnTo>
                      <a:pt x="10952" y="8147"/>
                    </a:lnTo>
                    <a:lnTo>
                      <a:pt x="10828" y="8210"/>
                    </a:lnTo>
                    <a:lnTo>
                      <a:pt x="10701" y="8269"/>
                    </a:lnTo>
                    <a:lnTo>
                      <a:pt x="10569" y="8320"/>
                    </a:lnTo>
                    <a:lnTo>
                      <a:pt x="10436" y="8366"/>
                    </a:lnTo>
                    <a:lnTo>
                      <a:pt x="10298" y="8405"/>
                    </a:lnTo>
                    <a:lnTo>
                      <a:pt x="10160" y="8437"/>
                    </a:lnTo>
                    <a:lnTo>
                      <a:pt x="10018" y="8462"/>
                    </a:lnTo>
                    <a:lnTo>
                      <a:pt x="9874" y="8481"/>
                    </a:lnTo>
                    <a:lnTo>
                      <a:pt x="9728" y="8492"/>
                    </a:lnTo>
                    <a:lnTo>
                      <a:pt x="9580" y="8495"/>
                    </a:lnTo>
                    <a:lnTo>
                      <a:pt x="9431" y="8492"/>
                    </a:lnTo>
                    <a:lnTo>
                      <a:pt x="9286" y="8481"/>
                    </a:lnTo>
                    <a:lnTo>
                      <a:pt x="9141" y="8462"/>
                    </a:lnTo>
                    <a:lnTo>
                      <a:pt x="9000" y="8437"/>
                    </a:lnTo>
                    <a:lnTo>
                      <a:pt x="8861" y="8405"/>
                    </a:lnTo>
                    <a:lnTo>
                      <a:pt x="8724" y="8366"/>
                    </a:lnTo>
                    <a:lnTo>
                      <a:pt x="8590" y="8320"/>
                    </a:lnTo>
                    <a:lnTo>
                      <a:pt x="8459" y="8269"/>
                    </a:lnTo>
                    <a:lnTo>
                      <a:pt x="8332" y="8210"/>
                    </a:lnTo>
                    <a:lnTo>
                      <a:pt x="8208" y="8147"/>
                    </a:lnTo>
                    <a:lnTo>
                      <a:pt x="8086" y="8077"/>
                    </a:lnTo>
                    <a:lnTo>
                      <a:pt x="7970" y="8002"/>
                    </a:lnTo>
                    <a:lnTo>
                      <a:pt x="7857" y="7922"/>
                    </a:lnTo>
                    <a:lnTo>
                      <a:pt x="7748" y="7836"/>
                    </a:lnTo>
                    <a:lnTo>
                      <a:pt x="7642" y="7746"/>
                    </a:lnTo>
                    <a:lnTo>
                      <a:pt x="7543" y="7649"/>
                    </a:lnTo>
                    <a:lnTo>
                      <a:pt x="7447" y="7550"/>
                    </a:lnTo>
                    <a:lnTo>
                      <a:pt x="7356" y="7445"/>
                    </a:lnTo>
                    <a:lnTo>
                      <a:pt x="7271" y="7336"/>
                    </a:lnTo>
                    <a:lnTo>
                      <a:pt x="7190" y="7223"/>
                    </a:lnTo>
                    <a:lnTo>
                      <a:pt x="7115" y="7106"/>
                    </a:lnTo>
                    <a:lnTo>
                      <a:pt x="7045" y="6986"/>
                    </a:lnTo>
                    <a:lnTo>
                      <a:pt x="6982" y="6860"/>
                    </a:lnTo>
                    <a:lnTo>
                      <a:pt x="6923" y="6733"/>
                    </a:lnTo>
                    <a:lnTo>
                      <a:pt x="6872" y="6602"/>
                    </a:lnTo>
                    <a:lnTo>
                      <a:pt x="6827" y="6469"/>
                    </a:lnTo>
                    <a:lnTo>
                      <a:pt x="6788" y="6332"/>
                    </a:lnTo>
                    <a:lnTo>
                      <a:pt x="6755" y="6193"/>
                    </a:lnTo>
                    <a:lnTo>
                      <a:pt x="6729" y="6051"/>
                    </a:lnTo>
                    <a:lnTo>
                      <a:pt x="6712" y="5907"/>
                    </a:lnTo>
                    <a:lnTo>
                      <a:pt x="6700" y="5761"/>
                    </a:lnTo>
                    <a:lnTo>
                      <a:pt x="6696" y="5612"/>
                    </a:lnTo>
                    <a:lnTo>
                      <a:pt x="6697" y="5539"/>
                    </a:lnTo>
                    <a:lnTo>
                      <a:pt x="6700" y="5464"/>
                    </a:lnTo>
                    <a:lnTo>
                      <a:pt x="6705" y="5391"/>
                    </a:lnTo>
                    <a:lnTo>
                      <a:pt x="6712" y="5317"/>
                    </a:lnTo>
                    <a:lnTo>
                      <a:pt x="6720" y="5245"/>
                    </a:lnTo>
                    <a:lnTo>
                      <a:pt x="6730" y="5172"/>
                    </a:lnTo>
                    <a:lnTo>
                      <a:pt x="6741" y="5101"/>
                    </a:lnTo>
                    <a:lnTo>
                      <a:pt x="6756" y="5030"/>
                    </a:lnTo>
                    <a:lnTo>
                      <a:pt x="6771" y="4960"/>
                    </a:lnTo>
                    <a:lnTo>
                      <a:pt x="6789" y="4890"/>
                    </a:lnTo>
                    <a:lnTo>
                      <a:pt x="6807" y="4822"/>
                    </a:lnTo>
                    <a:lnTo>
                      <a:pt x="6828" y="4753"/>
                    </a:lnTo>
                    <a:lnTo>
                      <a:pt x="6850" y="4685"/>
                    </a:lnTo>
                    <a:lnTo>
                      <a:pt x="6874" y="4619"/>
                    </a:lnTo>
                    <a:lnTo>
                      <a:pt x="6899" y="4552"/>
                    </a:lnTo>
                    <a:lnTo>
                      <a:pt x="6926" y="4487"/>
                    </a:lnTo>
                    <a:lnTo>
                      <a:pt x="6778" y="4552"/>
                    </a:lnTo>
                    <a:lnTo>
                      <a:pt x="6779" y="4543"/>
                    </a:lnTo>
                    <a:lnTo>
                      <a:pt x="6785" y="4514"/>
                    </a:lnTo>
                    <a:lnTo>
                      <a:pt x="6793" y="4468"/>
                    </a:lnTo>
                    <a:lnTo>
                      <a:pt x="6802" y="4406"/>
                    </a:lnTo>
                    <a:lnTo>
                      <a:pt x="6814" y="4331"/>
                    </a:lnTo>
                    <a:lnTo>
                      <a:pt x="6829" y="4243"/>
                    </a:lnTo>
                    <a:lnTo>
                      <a:pt x="6843" y="4144"/>
                    </a:lnTo>
                    <a:lnTo>
                      <a:pt x="6859" y="4035"/>
                    </a:lnTo>
                    <a:lnTo>
                      <a:pt x="5604" y="4035"/>
                    </a:lnTo>
                    <a:lnTo>
                      <a:pt x="5620" y="4144"/>
                    </a:lnTo>
                    <a:lnTo>
                      <a:pt x="5635" y="4243"/>
                    </a:lnTo>
                    <a:lnTo>
                      <a:pt x="5649" y="4331"/>
                    </a:lnTo>
                    <a:lnTo>
                      <a:pt x="5661" y="4406"/>
                    </a:lnTo>
                    <a:lnTo>
                      <a:pt x="5671" y="4468"/>
                    </a:lnTo>
                    <a:lnTo>
                      <a:pt x="5680" y="4514"/>
                    </a:lnTo>
                    <a:lnTo>
                      <a:pt x="5684" y="4543"/>
                    </a:lnTo>
                    <a:lnTo>
                      <a:pt x="5686" y="4552"/>
                    </a:lnTo>
                    <a:lnTo>
                      <a:pt x="5538" y="4487"/>
                    </a:lnTo>
                    <a:lnTo>
                      <a:pt x="5565" y="4552"/>
                    </a:lnTo>
                    <a:lnTo>
                      <a:pt x="5590" y="4619"/>
                    </a:lnTo>
                    <a:lnTo>
                      <a:pt x="5614" y="4685"/>
                    </a:lnTo>
                    <a:lnTo>
                      <a:pt x="5635" y="4753"/>
                    </a:lnTo>
                    <a:lnTo>
                      <a:pt x="5656" y="4822"/>
                    </a:lnTo>
                    <a:lnTo>
                      <a:pt x="5676" y="4890"/>
                    </a:lnTo>
                    <a:lnTo>
                      <a:pt x="5693" y="4960"/>
                    </a:lnTo>
                    <a:lnTo>
                      <a:pt x="5708" y="5030"/>
                    </a:lnTo>
                    <a:lnTo>
                      <a:pt x="5722" y="5101"/>
                    </a:lnTo>
                    <a:lnTo>
                      <a:pt x="5734" y="5172"/>
                    </a:lnTo>
                    <a:lnTo>
                      <a:pt x="5744" y="5245"/>
                    </a:lnTo>
                    <a:lnTo>
                      <a:pt x="5752" y="5317"/>
                    </a:lnTo>
                    <a:lnTo>
                      <a:pt x="5759" y="5391"/>
                    </a:lnTo>
                    <a:lnTo>
                      <a:pt x="5764" y="5464"/>
                    </a:lnTo>
                    <a:lnTo>
                      <a:pt x="5767" y="5539"/>
                    </a:lnTo>
                    <a:lnTo>
                      <a:pt x="5768" y="5612"/>
                    </a:lnTo>
                    <a:lnTo>
                      <a:pt x="5764" y="5761"/>
                    </a:lnTo>
                    <a:lnTo>
                      <a:pt x="5752" y="5907"/>
                    </a:lnTo>
                    <a:lnTo>
                      <a:pt x="5734" y="6051"/>
                    </a:lnTo>
                    <a:lnTo>
                      <a:pt x="5708" y="6193"/>
                    </a:lnTo>
                    <a:lnTo>
                      <a:pt x="5677" y="6332"/>
                    </a:lnTo>
                    <a:lnTo>
                      <a:pt x="5638" y="6469"/>
                    </a:lnTo>
                    <a:lnTo>
                      <a:pt x="5592" y="6602"/>
                    </a:lnTo>
                    <a:lnTo>
                      <a:pt x="5540" y="6733"/>
                    </a:lnTo>
                    <a:lnTo>
                      <a:pt x="5483" y="6860"/>
                    </a:lnTo>
                    <a:lnTo>
                      <a:pt x="5419" y="6986"/>
                    </a:lnTo>
                    <a:lnTo>
                      <a:pt x="5349" y="7106"/>
                    </a:lnTo>
                    <a:lnTo>
                      <a:pt x="5273" y="7223"/>
                    </a:lnTo>
                    <a:lnTo>
                      <a:pt x="5193" y="7336"/>
                    </a:lnTo>
                    <a:lnTo>
                      <a:pt x="5107" y="7445"/>
                    </a:lnTo>
                    <a:lnTo>
                      <a:pt x="5017" y="7550"/>
                    </a:lnTo>
                    <a:lnTo>
                      <a:pt x="4921" y="7649"/>
                    </a:lnTo>
                    <a:lnTo>
                      <a:pt x="4821" y="7746"/>
                    </a:lnTo>
                    <a:lnTo>
                      <a:pt x="4716" y="7836"/>
                    </a:lnTo>
                    <a:lnTo>
                      <a:pt x="4608" y="7922"/>
                    </a:lnTo>
                    <a:lnTo>
                      <a:pt x="4495" y="8002"/>
                    </a:lnTo>
                    <a:lnTo>
                      <a:pt x="4377" y="8077"/>
                    </a:lnTo>
                    <a:lnTo>
                      <a:pt x="4257" y="8147"/>
                    </a:lnTo>
                    <a:lnTo>
                      <a:pt x="4133" y="8210"/>
                    </a:lnTo>
                    <a:lnTo>
                      <a:pt x="4004" y="8269"/>
                    </a:lnTo>
                    <a:lnTo>
                      <a:pt x="3874" y="8320"/>
                    </a:lnTo>
                    <a:lnTo>
                      <a:pt x="3740" y="8366"/>
                    </a:lnTo>
                    <a:lnTo>
                      <a:pt x="3603" y="8405"/>
                    </a:lnTo>
                    <a:lnTo>
                      <a:pt x="3464" y="8437"/>
                    </a:lnTo>
                    <a:lnTo>
                      <a:pt x="3322" y="8462"/>
                    </a:lnTo>
                    <a:lnTo>
                      <a:pt x="3178" y="8481"/>
                    </a:lnTo>
                    <a:lnTo>
                      <a:pt x="3032" y="8492"/>
                    </a:lnTo>
                    <a:lnTo>
                      <a:pt x="2884" y="8495"/>
                    </a:lnTo>
                    <a:lnTo>
                      <a:pt x="2736" y="8492"/>
                    </a:lnTo>
                    <a:lnTo>
                      <a:pt x="2589" y="8481"/>
                    </a:lnTo>
                    <a:lnTo>
                      <a:pt x="2446" y="8462"/>
                    </a:lnTo>
                    <a:lnTo>
                      <a:pt x="2304" y="8437"/>
                    </a:lnTo>
                    <a:lnTo>
                      <a:pt x="2165" y="8405"/>
                    </a:lnTo>
                    <a:lnTo>
                      <a:pt x="2028" y="8366"/>
                    </a:lnTo>
                    <a:lnTo>
                      <a:pt x="1894" y="8320"/>
                    </a:lnTo>
                    <a:lnTo>
                      <a:pt x="1764" y="8269"/>
                    </a:lnTo>
                    <a:lnTo>
                      <a:pt x="1635" y="8210"/>
                    </a:lnTo>
                    <a:lnTo>
                      <a:pt x="1511" y="8147"/>
                    </a:lnTo>
                    <a:lnTo>
                      <a:pt x="1390" y="8077"/>
                    </a:lnTo>
                    <a:lnTo>
                      <a:pt x="1273" y="8002"/>
                    </a:lnTo>
                    <a:lnTo>
                      <a:pt x="1160" y="7922"/>
                    </a:lnTo>
                    <a:lnTo>
                      <a:pt x="1052" y="7836"/>
                    </a:lnTo>
                    <a:lnTo>
                      <a:pt x="947" y="7746"/>
                    </a:lnTo>
                    <a:lnTo>
                      <a:pt x="846" y="7649"/>
                    </a:lnTo>
                    <a:lnTo>
                      <a:pt x="751" y="7550"/>
                    </a:lnTo>
                    <a:lnTo>
                      <a:pt x="660" y="7445"/>
                    </a:lnTo>
                    <a:lnTo>
                      <a:pt x="575" y="7336"/>
                    </a:lnTo>
                    <a:lnTo>
                      <a:pt x="494" y="7223"/>
                    </a:lnTo>
                    <a:lnTo>
                      <a:pt x="419" y="7106"/>
                    </a:lnTo>
                    <a:lnTo>
                      <a:pt x="349" y="6986"/>
                    </a:lnTo>
                    <a:lnTo>
                      <a:pt x="285" y="6860"/>
                    </a:lnTo>
                    <a:lnTo>
                      <a:pt x="228" y="6733"/>
                    </a:lnTo>
                    <a:lnTo>
                      <a:pt x="175" y="6602"/>
                    </a:lnTo>
                    <a:lnTo>
                      <a:pt x="130" y="6469"/>
                    </a:lnTo>
                    <a:lnTo>
                      <a:pt x="91" y="6332"/>
                    </a:lnTo>
                    <a:lnTo>
                      <a:pt x="60" y="6193"/>
                    </a:lnTo>
                    <a:lnTo>
                      <a:pt x="34" y="6051"/>
                    </a:lnTo>
                    <a:lnTo>
                      <a:pt x="15" y="5907"/>
                    </a:lnTo>
                    <a:lnTo>
                      <a:pt x="4" y="5761"/>
                    </a:lnTo>
                    <a:lnTo>
                      <a:pt x="0" y="5612"/>
                    </a:lnTo>
                    <a:lnTo>
                      <a:pt x="2" y="5528"/>
                    </a:lnTo>
                    <a:lnTo>
                      <a:pt x="5" y="5443"/>
                    </a:lnTo>
                    <a:lnTo>
                      <a:pt x="11" y="5359"/>
                    </a:lnTo>
                    <a:lnTo>
                      <a:pt x="20" y="5276"/>
                    </a:lnTo>
                    <a:lnTo>
                      <a:pt x="31" y="5194"/>
                    </a:lnTo>
                    <a:lnTo>
                      <a:pt x="44" y="5112"/>
                    </a:lnTo>
                    <a:lnTo>
                      <a:pt x="60" y="5031"/>
                    </a:lnTo>
                    <a:lnTo>
                      <a:pt x="77" y="4951"/>
                    </a:lnTo>
                    <a:lnTo>
                      <a:pt x="97" y="4871"/>
                    </a:lnTo>
                    <a:lnTo>
                      <a:pt x="119" y="4793"/>
                    </a:lnTo>
                    <a:lnTo>
                      <a:pt x="144" y="4715"/>
                    </a:lnTo>
                    <a:lnTo>
                      <a:pt x="170" y="4638"/>
                    </a:lnTo>
                    <a:lnTo>
                      <a:pt x="199" y="4563"/>
                    </a:lnTo>
                    <a:lnTo>
                      <a:pt x="230" y="4488"/>
                    </a:lnTo>
                    <a:lnTo>
                      <a:pt x="263" y="4414"/>
                    </a:lnTo>
                    <a:lnTo>
                      <a:pt x="297" y="4342"/>
                    </a:lnTo>
                    <a:lnTo>
                      <a:pt x="333" y="4271"/>
                    </a:lnTo>
                    <a:lnTo>
                      <a:pt x="371" y="4200"/>
                    </a:lnTo>
                    <a:lnTo>
                      <a:pt x="412" y="4131"/>
                    </a:lnTo>
                    <a:lnTo>
                      <a:pt x="455" y="4064"/>
                    </a:lnTo>
                    <a:lnTo>
                      <a:pt x="499" y="3997"/>
                    </a:lnTo>
                    <a:lnTo>
                      <a:pt x="544" y="3931"/>
                    </a:lnTo>
                    <a:lnTo>
                      <a:pt x="592" y="3868"/>
                    </a:lnTo>
                    <a:lnTo>
                      <a:pt x="641" y="3805"/>
                    </a:lnTo>
                    <a:lnTo>
                      <a:pt x="692" y="3744"/>
                    </a:lnTo>
                    <a:lnTo>
                      <a:pt x="744" y="3684"/>
                    </a:lnTo>
                    <a:lnTo>
                      <a:pt x="798" y="3626"/>
                    </a:lnTo>
                    <a:lnTo>
                      <a:pt x="854" y="3569"/>
                    </a:lnTo>
                    <a:lnTo>
                      <a:pt x="911" y="3514"/>
                    </a:lnTo>
                    <a:lnTo>
                      <a:pt x="970" y="3460"/>
                    </a:lnTo>
                    <a:lnTo>
                      <a:pt x="1030" y="3408"/>
                    </a:lnTo>
                    <a:lnTo>
                      <a:pt x="1092" y="3357"/>
                    </a:lnTo>
                    <a:lnTo>
                      <a:pt x="1061" y="3355"/>
                    </a:lnTo>
                    <a:lnTo>
                      <a:pt x="2912" y="1371"/>
                    </a:lnTo>
                    <a:lnTo>
                      <a:pt x="2914" y="1365"/>
                    </a:lnTo>
                    <a:lnTo>
                      <a:pt x="2921" y="1350"/>
                    </a:lnTo>
                    <a:lnTo>
                      <a:pt x="2925" y="1338"/>
                    </a:lnTo>
                    <a:lnTo>
                      <a:pt x="2931" y="1320"/>
                    </a:lnTo>
                    <a:lnTo>
                      <a:pt x="2937" y="1299"/>
                    </a:lnTo>
                    <a:lnTo>
                      <a:pt x="2945" y="1272"/>
                    </a:lnTo>
                    <a:lnTo>
                      <a:pt x="2953" y="1239"/>
                    </a:lnTo>
                    <a:lnTo>
                      <a:pt x="2962" y="1201"/>
                    </a:lnTo>
                    <a:lnTo>
                      <a:pt x="2970" y="1157"/>
                    </a:lnTo>
                    <a:lnTo>
                      <a:pt x="2980" y="1107"/>
                    </a:lnTo>
                    <a:lnTo>
                      <a:pt x="2990" y="1049"/>
                    </a:lnTo>
                    <a:lnTo>
                      <a:pt x="3000" y="983"/>
                    </a:lnTo>
                    <a:lnTo>
                      <a:pt x="3010" y="909"/>
                    </a:lnTo>
                    <a:lnTo>
                      <a:pt x="3020" y="826"/>
                    </a:lnTo>
                    <a:lnTo>
                      <a:pt x="3028" y="782"/>
                    </a:lnTo>
                    <a:lnTo>
                      <a:pt x="3042" y="737"/>
                    </a:lnTo>
                    <a:lnTo>
                      <a:pt x="3061" y="690"/>
                    </a:lnTo>
                    <a:lnTo>
                      <a:pt x="3087" y="641"/>
                    </a:lnTo>
                    <a:lnTo>
                      <a:pt x="3117" y="593"/>
                    </a:lnTo>
                    <a:lnTo>
                      <a:pt x="3153" y="544"/>
                    </a:lnTo>
                    <a:lnTo>
                      <a:pt x="3193" y="496"/>
                    </a:lnTo>
                    <a:lnTo>
                      <a:pt x="3238" y="447"/>
                    </a:lnTo>
                    <a:lnTo>
                      <a:pt x="3287" y="399"/>
                    </a:lnTo>
                    <a:lnTo>
                      <a:pt x="3342" y="353"/>
                    </a:lnTo>
                    <a:lnTo>
                      <a:pt x="3399" y="308"/>
                    </a:lnTo>
                    <a:lnTo>
                      <a:pt x="3462" y="265"/>
                    </a:lnTo>
                    <a:lnTo>
                      <a:pt x="3527" y="224"/>
                    </a:lnTo>
                    <a:lnTo>
                      <a:pt x="3596" y="185"/>
                    </a:lnTo>
                    <a:lnTo>
                      <a:pt x="3669" y="149"/>
                    </a:lnTo>
                    <a:lnTo>
                      <a:pt x="3745" y="116"/>
                    </a:lnTo>
                    <a:lnTo>
                      <a:pt x="3823" y="87"/>
                    </a:lnTo>
                    <a:lnTo>
                      <a:pt x="3904" y="61"/>
                    </a:lnTo>
                    <a:lnTo>
                      <a:pt x="3988" y="39"/>
                    </a:lnTo>
                    <a:lnTo>
                      <a:pt x="4074" y="22"/>
                    </a:lnTo>
                    <a:lnTo>
                      <a:pt x="4162" y="10"/>
                    </a:lnTo>
                    <a:lnTo>
                      <a:pt x="4254" y="2"/>
                    </a:lnTo>
                    <a:lnTo>
                      <a:pt x="4345" y="0"/>
                    </a:lnTo>
                    <a:lnTo>
                      <a:pt x="4439" y="5"/>
                    </a:lnTo>
                    <a:lnTo>
                      <a:pt x="4535" y="15"/>
                    </a:lnTo>
                    <a:lnTo>
                      <a:pt x="4631" y="31"/>
                    </a:lnTo>
                    <a:lnTo>
                      <a:pt x="4728" y="54"/>
                    </a:lnTo>
                    <a:lnTo>
                      <a:pt x="4826" y="83"/>
                    </a:lnTo>
                    <a:lnTo>
                      <a:pt x="4926" y="121"/>
                    </a:lnTo>
                    <a:lnTo>
                      <a:pt x="5024" y="168"/>
                    </a:lnTo>
                    <a:lnTo>
                      <a:pt x="5124" y="221"/>
                    </a:lnTo>
                    <a:lnTo>
                      <a:pt x="5223" y="282"/>
                    </a:lnTo>
                    <a:lnTo>
                      <a:pt x="5318" y="349"/>
                    </a:lnTo>
                    <a:lnTo>
                      <a:pt x="5405" y="415"/>
                    </a:lnTo>
                    <a:lnTo>
                      <a:pt x="5483" y="481"/>
                    </a:lnTo>
                    <a:lnTo>
                      <a:pt x="5552" y="546"/>
                    </a:lnTo>
                    <a:lnTo>
                      <a:pt x="5615" y="612"/>
                    </a:lnTo>
                    <a:lnTo>
                      <a:pt x="5670" y="675"/>
                    </a:lnTo>
                    <a:lnTo>
                      <a:pt x="5719" y="739"/>
                    </a:lnTo>
                    <a:lnTo>
                      <a:pt x="5761" y="801"/>
                    </a:lnTo>
                    <a:lnTo>
                      <a:pt x="5796" y="864"/>
                    </a:lnTo>
                    <a:lnTo>
                      <a:pt x="5826" y="923"/>
                    </a:lnTo>
                    <a:lnTo>
                      <a:pt x="5851" y="983"/>
                    </a:lnTo>
                    <a:lnTo>
                      <a:pt x="5870" y="1040"/>
                    </a:lnTo>
                    <a:lnTo>
                      <a:pt x="5886" y="1097"/>
                    </a:lnTo>
                    <a:lnTo>
                      <a:pt x="5896" y="1151"/>
                    </a:lnTo>
                    <a:lnTo>
                      <a:pt x="5903" y="1204"/>
                    </a:lnTo>
                    <a:lnTo>
                      <a:pt x="5907" y="1255"/>
                    </a:lnTo>
                    <a:lnTo>
                      <a:pt x="5907" y="1304"/>
                    </a:lnTo>
                    <a:lnTo>
                      <a:pt x="5905" y="1350"/>
                    </a:lnTo>
                    <a:lnTo>
                      <a:pt x="5900" y="1394"/>
                    </a:lnTo>
                    <a:lnTo>
                      <a:pt x="5894" y="1436"/>
                    </a:lnTo>
                    <a:lnTo>
                      <a:pt x="5885" y="1475"/>
                    </a:lnTo>
                    <a:lnTo>
                      <a:pt x="5876" y="1511"/>
                    </a:lnTo>
                    <a:lnTo>
                      <a:pt x="5865" y="1545"/>
                    </a:lnTo>
                    <a:lnTo>
                      <a:pt x="5855" y="1576"/>
                    </a:lnTo>
                    <a:lnTo>
                      <a:pt x="5844" y="1602"/>
                    </a:lnTo>
                    <a:lnTo>
                      <a:pt x="5832" y="1627"/>
                    </a:lnTo>
                    <a:lnTo>
                      <a:pt x="5822" y="1647"/>
                    </a:lnTo>
                    <a:lnTo>
                      <a:pt x="5814" y="1665"/>
                    </a:lnTo>
                    <a:lnTo>
                      <a:pt x="5800" y="1689"/>
                    </a:lnTo>
                    <a:lnTo>
                      <a:pt x="5795" y="1697"/>
                    </a:lnTo>
                    <a:lnTo>
                      <a:pt x="5788" y="1706"/>
                    </a:lnTo>
                    <a:lnTo>
                      <a:pt x="5771" y="1735"/>
                    </a:lnTo>
                    <a:lnTo>
                      <a:pt x="5759" y="1756"/>
                    </a:lnTo>
                    <a:lnTo>
                      <a:pt x="5744" y="1783"/>
                    </a:lnTo>
                    <a:lnTo>
                      <a:pt x="5728" y="1816"/>
                    </a:lnTo>
                    <a:lnTo>
                      <a:pt x="5709" y="1853"/>
                    </a:lnTo>
                    <a:lnTo>
                      <a:pt x="5690" y="1897"/>
                    </a:lnTo>
                    <a:lnTo>
                      <a:pt x="5668" y="1946"/>
                    </a:lnTo>
                    <a:lnTo>
                      <a:pt x="5646" y="2002"/>
                    </a:lnTo>
                    <a:lnTo>
                      <a:pt x="5622" y="2064"/>
                    </a:lnTo>
                    <a:lnTo>
                      <a:pt x="5599" y="2133"/>
                    </a:lnTo>
                    <a:lnTo>
                      <a:pt x="5573" y="2207"/>
                    </a:lnTo>
                    <a:lnTo>
                      <a:pt x="5548" y="2288"/>
                    </a:lnTo>
                    <a:lnTo>
                      <a:pt x="5523" y="2377"/>
                    </a:lnTo>
                    <a:lnTo>
                      <a:pt x="5515" y="2406"/>
                    </a:lnTo>
                    <a:lnTo>
                      <a:pt x="5508" y="2439"/>
                    </a:lnTo>
                    <a:lnTo>
                      <a:pt x="5503" y="2475"/>
                    </a:lnTo>
                    <a:lnTo>
                      <a:pt x="5498" y="2512"/>
                    </a:lnTo>
                    <a:close/>
                    <a:moveTo>
                      <a:pt x="9604" y="4008"/>
                    </a:moveTo>
                    <a:lnTo>
                      <a:pt x="9639" y="4008"/>
                    </a:lnTo>
                    <a:lnTo>
                      <a:pt x="9675" y="4009"/>
                    </a:lnTo>
                    <a:lnTo>
                      <a:pt x="9709" y="4011"/>
                    </a:lnTo>
                    <a:lnTo>
                      <a:pt x="9744" y="4015"/>
                    </a:lnTo>
                    <a:lnTo>
                      <a:pt x="9779" y="4018"/>
                    </a:lnTo>
                    <a:lnTo>
                      <a:pt x="9814" y="4022"/>
                    </a:lnTo>
                    <a:lnTo>
                      <a:pt x="9848" y="4027"/>
                    </a:lnTo>
                    <a:lnTo>
                      <a:pt x="9882" y="4033"/>
                    </a:lnTo>
                    <a:lnTo>
                      <a:pt x="9916" y="4039"/>
                    </a:lnTo>
                    <a:lnTo>
                      <a:pt x="9950" y="4046"/>
                    </a:lnTo>
                    <a:lnTo>
                      <a:pt x="9983" y="4053"/>
                    </a:lnTo>
                    <a:lnTo>
                      <a:pt x="10016" y="4063"/>
                    </a:lnTo>
                    <a:lnTo>
                      <a:pt x="10049" y="4072"/>
                    </a:lnTo>
                    <a:lnTo>
                      <a:pt x="10082" y="4081"/>
                    </a:lnTo>
                    <a:lnTo>
                      <a:pt x="10114" y="4091"/>
                    </a:lnTo>
                    <a:lnTo>
                      <a:pt x="10146" y="4103"/>
                    </a:lnTo>
                    <a:lnTo>
                      <a:pt x="10177" y="4115"/>
                    </a:lnTo>
                    <a:lnTo>
                      <a:pt x="10209" y="4127"/>
                    </a:lnTo>
                    <a:lnTo>
                      <a:pt x="10240" y="4141"/>
                    </a:lnTo>
                    <a:lnTo>
                      <a:pt x="10271" y="4154"/>
                    </a:lnTo>
                    <a:lnTo>
                      <a:pt x="10300" y="4168"/>
                    </a:lnTo>
                    <a:lnTo>
                      <a:pt x="10330" y="4184"/>
                    </a:lnTo>
                    <a:lnTo>
                      <a:pt x="10360" y="4199"/>
                    </a:lnTo>
                    <a:lnTo>
                      <a:pt x="10390" y="4214"/>
                    </a:lnTo>
                    <a:lnTo>
                      <a:pt x="10418" y="4232"/>
                    </a:lnTo>
                    <a:lnTo>
                      <a:pt x="10447" y="4249"/>
                    </a:lnTo>
                    <a:lnTo>
                      <a:pt x="10475" y="4267"/>
                    </a:lnTo>
                    <a:lnTo>
                      <a:pt x="10503" y="4285"/>
                    </a:lnTo>
                    <a:lnTo>
                      <a:pt x="10530" y="4305"/>
                    </a:lnTo>
                    <a:lnTo>
                      <a:pt x="10557" y="4324"/>
                    </a:lnTo>
                    <a:lnTo>
                      <a:pt x="10584" y="4344"/>
                    </a:lnTo>
                    <a:lnTo>
                      <a:pt x="10609" y="4364"/>
                    </a:lnTo>
                    <a:lnTo>
                      <a:pt x="10561" y="4340"/>
                    </a:lnTo>
                    <a:lnTo>
                      <a:pt x="10513" y="4315"/>
                    </a:lnTo>
                    <a:lnTo>
                      <a:pt x="10463" y="4292"/>
                    </a:lnTo>
                    <a:lnTo>
                      <a:pt x="10412" y="4271"/>
                    </a:lnTo>
                    <a:lnTo>
                      <a:pt x="10361" y="4251"/>
                    </a:lnTo>
                    <a:lnTo>
                      <a:pt x="10309" y="4233"/>
                    </a:lnTo>
                    <a:lnTo>
                      <a:pt x="10255" y="4217"/>
                    </a:lnTo>
                    <a:lnTo>
                      <a:pt x="10202" y="4202"/>
                    </a:lnTo>
                    <a:lnTo>
                      <a:pt x="10148" y="4189"/>
                    </a:lnTo>
                    <a:lnTo>
                      <a:pt x="10093" y="4177"/>
                    </a:lnTo>
                    <a:lnTo>
                      <a:pt x="10038" y="4167"/>
                    </a:lnTo>
                    <a:lnTo>
                      <a:pt x="9981" y="4159"/>
                    </a:lnTo>
                    <a:lnTo>
                      <a:pt x="9925" y="4153"/>
                    </a:lnTo>
                    <a:lnTo>
                      <a:pt x="9869" y="4148"/>
                    </a:lnTo>
                    <a:lnTo>
                      <a:pt x="9811" y="4145"/>
                    </a:lnTo>
                    <a:lnTo>
                      <a:pt x="9753" y="4144"/>
                    </a:lnTo>
                    <a:lnTo>
                      <a:pt x="9672" y="4146"/>
                    </a:lnTo>
                    <a:lnTo>
                      <a:pt x="9590" y="4152"/>
                    </a:lnTo>
                    <a:lnTo>
                      <a:pt x="9510" y="4161"/>
                    </a:lnTo>
                    <a:lnTo>
                      <a:pt x="9432" y="4173"/>
                    </a:lnTo>
                    <a:lnTo>
                      <a:pt x="9355" y="4190"/>
                    </a:lnTo>
                    <a:lnTo>
                      <a:pt x="9279" y="4208"/>
                    </a:lnTo>
                    <a:lnTo>
                      <a:pt x="9204" y="4231"/>
                    </a:lnTo>
                    <a:lnTo>
                      <a:pt x="9130" y="4257"/>
                    </a:lnTo>
                    <a:lnTo>
                      <a:pt x="9058" y="4286"/>
                    </a:lnTo>
                    <a:lnTo>
                      <a:pt x="8987" y="4318"/>
                    </a:lnTo>
                    <a:lnTo>
                      <a:pt x="8918" y="4352"/>
                    </a:lnTo>
                    <a:lnTo>
                      <a:pt x="8852" y="4390"/>
                    </a:lnTo>
                    <a:lnTo>
                      <a:pt x="8786" y="4430"/>
                    </a:lnTo>
                    <a:lnTo>
                      <a:pt x="8724" y="4473"/>
                    </a:lnTo>
                    <a:lnTo>
                      <a:pt x="8662" y="4519"/>
                    </a:lnTo>
                    <a:lnTo>
                      <a:pt x="8603" y="4567"/>
                    </a:lnTo>
                    <a:lnTo>
                      <a:pt x="8545" y="4618"/>
                    </a:lnTo>
                    <a:lnTo>
                      <a:pt x="8491" y="4671"/>
                    </a:lnTo>
                    <a:lnTo>
                      <a:pt x="8437" y="4726"/>
                    </a:lnTo>
                    <a:lnTo>
                      <a:pt x="8387" y="4784"/>
                    </a:lnTo>
                    <a:lnTo>
                      <a:pt x="8340" y="4843"/>
                    </a:lnTo>
                    <a:lnTo>
                      <a:pt x="8294" y="4905"/>
                    </a:lnTo>
                    <a:lnTo>
                      <a:pt x="8252" y="4968"/>
                    </a:lnTo>
                    <a:lnTo>
                      <a:pt x="8212" y="5034"/>
                    </a:lnTo>
                    <a:lnTo>
                      <a:pt x="8174" y="5102"/>
                    </a:lnTo>
                    <a:lnTo>
                      <a:pt x="8140" y="5170"/>
                    </a:lnTo>
                    <a:lnTo>
                      <a:pt x="8108" y="5241"/>
                    </a:lnTo>
                    <a:lnTo>
                      <a:pt x="8080" y="5313"/>
                    </a:lnTo>
                    <a:lnTo>
                      <a:pt x="8055" y="5387"/>
                    </a:lnTo>
                    <a:lnTo>
                      <a:pt x="8033" y="5462"/>
                    </a:lnTo>
                    <a:lnTo>
                      <a:pt x="8014" y="5539"/>
                    </a:lnTo>
                    <a:lnTo>
                      <a:pt x="7998" y="5615"/>
                    </a:lnTo>
                    <a:lnTo>
                      <a:pt x="7998" y="5614"/>
                    </a:lnTo>
                    <a:lnTo>
                      <a:pt x="7998" y="5612"/>
                    </a:lnTo>
                    <a:lnTo>
                      <a:pt x="8000" y="5530"/>
                    </a:lnTo>
                    <a:lnTo>
                      <a:pt x="8006" y="5449"/>
                    </a:lnTo>
                    <a:lnTo>
                      <a:pt x="8017" y="5369"/>
                    </a:lnTo>
                    <a:lnTo>
                      <a:pt x="8031" y="5290"/>
                    </a:lnTo>
                    <a:lnTo>
                      <a:pt x="8049" y="5213"/>
                    </a:lnTo>
                    <a:lnTo>
                      <a:pt x="8070" y="5136"/>
                    </a:lnTo>
                    <a:lnTo>
                      <a:pt x="8096" y="5063"/>
                    </a:lnTo>
                    <a:lnTo>
                      <a:pt x="8124" y="4990"/>
                    </a:lnTo>
                    <a:lnTo>
                      <a:pt x="8157" y="4918"/>
                    </a:lnTo>
                    <a:lnTo>
                      <a:pt x="8192" y="4849"/>
                    </a:lnTo>
                    <a:lnTo>
                      <a:pt x="8231" y="4783"/>
                    </a:lnTo>
                    <a:lnTo>
                      <a:pt x="8273" y="4717"/>
                    </a:lnTo>
                    <a:lnTo>
                      <a:pt x="8317" y="4654"/>
                    </a:lnTo>
                    <a:lnTo>
                      <a:pt x="8366" y="4593"/>
                    </a:lnTo>
                    <a:lnTo>
                      <a:pt x="8416" y="4536"/>
                    </a:lnTo>
                    <a:lnTo>
                      <a:pt x="8469" y="4479"/>
                    </a:lnTo>
                    <a:lnTo>
                      <a:pt x="8526" y="4426"/>
                    </a:lnTo>
                    <a:lnTo>
                      <a:pt x="8583" y="4376"/>
                    </a:lnTo>
                    <a:lnTo>
                      <a:pt x="8644" y="4328"/>
                    </a:lnTo>
                    <a:lnTo>
                      <a:pt x="8707" y="4283"/>
                    </a:lnTo>
                    <a:lnTo>
                      <a:pt x="8772" y="4241"/>
                    </a:lnTo>
                    <a:lnTo>
                      <a:pt x="8840" y="4202"/>
                    </a:lnTo>
                    <a:lnTo>
                      <a:pt x="8908" y="4167"/>
                    </a:lnTo>
                    <a:lnTo>
                      <a:pt x="8980" y="4135"/>
                    </a:lnTo>
                    <a:lnTo>
                      <a:pt x="9053" y="4106"/>
                    </a:lnTo>
                    <a:lnTo>
                      <a:pt x="9127" y="4081"/>
                    </a:lnTo>
                    <a:lnTo>
                      <a:pt x="9203" y="4060"/>
                    </a:lnTo>
                    <a:lnTo>
                      <a:pt x="9281" y="4041"/>
                    </a:lnTo>
                    <a:lnTo>
                      <a:pt x="9360" y="4027"/>
                    </a:lnTo>
                    <a:lnTo>
                      <a:pt x="9440" y="4017"/>
                    </a:lnTo>
                    <a:lnTo>
                      <a:pt x="9521" y="4010"/>
                    </a:lnTo>
                    <a:lnTo>
                      <a:pt x="9604" y="4008"/>
                    </a:lnTo>
                    <a:close/>
                    <a:moveTo>
                      <a:pt x="9580" y="3519"/>
                    </a:moveTo>
                    <a:lnTo>
                      <a:pt x="9473" y="3521"/>
                    </a:lnTo>
                    <a:lnTo>
                      <a:pt x="9366" y="3529"/>
                    </a:lnTo>
                    <a:lnTo>
                      <a:pt x="9261" y="3543"/>
                    </a:lnTo>
                    <a:lnTo>
                      <a:pt x="9159" y="3561"/>
                    </a:lnTo>
                    <a:lnTo>
                      <a:pt x="9057" y="3585"/>
                    </a:lnTo>
                    <a:lnTo>
                      <a:pt x="8959" y="3614"/>
                    </a:lnTo>
                    <a:lnTo>
                      <a:pt x="8861" y="3646"/>
                    </a:lnTo>
                    <a:lnTo>
                      <a:pt x="8766" y="3684"/>
                    </a:lnTo>
                    <a:lnTo>
                      <a:pt x="8673" y="3726"/>
                    </a:lnTo>
                    <a:lnTo>
                      <a:pt x="8583" y="3772"/>
                    </a:lnTo>
                    <a:lnTo>
                      <a:pt x="8495" y="3823"/>
                    </a:lnTo>
                    <a:lnTo>
                      <a:pt x="8410" y="3877"/>
                    </a:lnTo>
                    <a:lnTo>
                      <a:pt x="8328" y="3936"/>
                    </a:lnTo>
                    <a:lnTo>
                      <a:pt x="8249" y="3998"/>
                    </a:lnTo>
                    <a:lnTo>
                      <a:pt x="8173" y="4064"/>
                    </a:lnTo>
                    <a:lnTo>
                      <a:pt x="8100" y="4133"/>
                    </a:lnTo>
                    <a:lnTo>
                      <a:pt x="8030" y="4206"/>
                    </a:lnTo>
                    <a:lnTo>
                      <a:pt x="7964" y="4282"/>
                    </a:lnTo>
                    <a:lnTo>
                      <a:pt x="7902" y="4361"/>
                    </a:lnTo>
                    <a:lnTo>
                      <a:pt x="7843" y="4443"/>
                    </a:lnTo>
                    <a:lnTo>
                      <a:pt x="7789" y="4528"/>
                    </a:lnTo>
                    <a:lnTo>
                      <a:pt x="7739" y="4617"/>
                    </a:lnTo>
                    <a:lnTo>
                      <a:pt x="7693" y="4707"/>
                    </a:lnTo>
                    <a:lnTo>
                      <a:pt x="7650" y="4799"/>
                    </a:lnTo>
                    <a:lnTo>
                      <a:pt x="7612" y="4894"/>
                    </a:lnTo>
                    <a:lnTo>
                      <a:pt x="7580" y="4992"/>
                    </a:lnTo>
                    <a:lnTo>
                      <a:pt x="7551" y="5090"/>
                    </a:lnTo>
                    <a:lnTo>
                      <a:pt x="7528" y="5192"/>
                    </a:lnTo>
                    <a:lnTo>
                      <a:pt x="7510" y="5294"/>
                    </a:lnTo>
                    <a:lnTo>
                      <a:pt x="7497" y="5399"/>
                    </a:lnTo>
                    <a:lnTo>
                      <a:pt x="7488" y="5506"/>
                    </a:lnTo>
                    <a:lnTo>
                      <a:pt x="7485" y="5612"/>
                    </a:lnTo>
                    <a:lnTo>
                      <a:pt x="7488" y="5720"/>
                    </a:lnTo>
                    <a:lnTo>
                      <a:pt x="7497" y="5827"/>
                    </a:lnTo>
                    <a:lnTo>
                      <a:pt x="7510" y="5931"/>
                    </a:lnTo>
                    <a:lnTo>
                      <a:pt x="7528" y="6034"/>
                    </a:lnTo>
                    <a:lnTo>
                      <a:pt x="7551" y="6135"/>
                    </a:lnTo>
                    <a:lnTo>
                      <a:pt x="7580" y="6235"/>
                    </a:lnTo>
                    <a:lnTo>
                      <a:pt x="7612" y="6331"/>
                    </a:lnTo>
                    <a:lnTo>
                      <a:pt x="7650" y="6427"/>
                    </a:lnTo>
                    <a:lnTo>
                      <a:pt x="7693" y="6519"/>
                    </a:lnTo>
                    <a:lnTo>
                      <a:pt x="7739" y="6609"/>
                    </a:lnTo>
                    <a:lnTo>
                      <a:pt x="7789" y="6697"/>
                    </a:lnTo>
                    <a:lnTo>
                      <a:pt x="7843" y="6783"/>
                    </a:lnTo>
                    <a:lnTo>
                      <a:pt x="7902" y="6865"/>
                    </a:lnTo>
                    <a:lnTo>
                      <a:pt x="7964" y="6944"/>
                    </a:lnTo>
                    <a:lnTo>
                      <a:pt x="8030" y="7019"/>
                    </a:lnTo>
                    <a:lnTo>
                      <a:pt x="8100" y="7092"/>
                    </a:lnTo>
                    <a:lnTo>
                      <a:pt x="8173" y="7162"/>
                    </a:lnTo>
                    <a:lnTo>
                      <a:pt x="8249" y="7228"/>
                    </a:lnTo>
                    <a:lnTo>
                      <a:pt x="8328" y="7290"/>
                    </a:lnTo>
                    <a:lnTo>
                      <a:pt x="8410" y="7349"/>
                    </a:lnTo>
                    <a:lnTo>
                      <a:pt x="8495" y="7403"/>
                    </a:lnTo>
                    <a:lnTo>
                      <a:pt x="8583" y="7453"/>
                    </a:lnTo>
                    <a:lnTo>
                      <a:pt x="8673" y="7499"/>
                    </a:lnTo>
                    <a:lnTo>
                      <a:pt x="8766" y="7541"/>
                    </a:lnTo>
                    <a:lnTo>
                      <a:pt x="8861" y="7579"/>
                    </a:lnTo>
                    <a:lnTo>
                      <a:pt x="8959" y="7612"/>
                    </a:lnTo>
                    <a:lnTo>
                      <a:pt x="9057" y="7641"/>
                    </a:lnTo>
                    <a:lnTo>
                      <a:pt x="9159" y="7665"/>
                    </a:lnTo>
                    <a:lnTo>
                      <a:pt x="9261" y="7683"/>
                    </a:lnTo>
                    <a:lnTo>
                      <a:pt x="9366" y="7696"/>
                    </a:lnTo>
                    <a:lnTo>
                      <a:pt x="9473" y="7705"/>
                    </a:lnTo>
                    <a:lnTo>
                      <a:pt x="9580" y="7707"/>
                    </a:lnTo>
                    <a:lnTo>
                      <a:pt x="9687" y="7705"/>
                    </a:lnTo>
                    <a:lnTo>
                      <a:pt x="9794" y="7696"/>
                    </a:lnTo>
                    <a:lnTo>
                      <a:pt x="9898" y="7683"/>
                    </a:lnTo>
                    <a:lnTo>
                      <a:pt x="10001" y="7665"/>
                    </a:lnTo>
                    <a:lnTo>
                      <a:pt x="10102" y="7641"/>
                    </a:lnTo>
                    <a:lnTo>
                      <a:pt x="10202" y="7612"/>
                    </a:lnTo>
                    <a:lnTo>
                      <a:pt x="10298" y="7579"/>
                    </a:lnTo>
                    <a:lnTo>
                      <a:pt x="10394" y="7541"/>
                    </a:lnTo>
                    <a:lnTo>
                      <a:pt x="10486" y="7499"/>
                    </a:lnTo>
                    <a:lnTo>
                      <a:pt x="10576" y="7453"/>
                    </a:lnTo>
                    <a:lnTo>
                      <a:pt x="10665" y="7403"/>
                    </a:lnTo>
                    <a:lnTo>
                      <a:pt x="10750" y="7349"/>
                    </a:lnTo>
                    <a:lnTo>
                      <a:pt x="10832" y="7290"/>
                    </a:lnTo>
                    <a:lnTo>
                      <a:pt x="10911" y="7228"/>
                    </a:lnTo>
                    <a:lnTo>
                      <a:pt x="10987" y="7162"/>
                    </a:lnTo>
                    <a:lnTo>
                      <a:pt x="11060" y="7092"/>
                    </a:lnTo>
                    <a:lnTo>
                      <a:pt x="11129" y="7019"/>
                    </a:lnTo>
                    <a:lnTo>
                      <a:pt x="11195" y="6944"/>
                    </a:lnTo>
                    <a:lnTo>
                      <a:pt x="11258" y="6865"/>
                    </a:lnTo>
                    <a:lnTo>
                      <a:pt x="11316" y="6783"/>
                    </a:lnTo>
                    <a:lnTo>
                      <a:pt x="11370" y="6697"/>
                    </a:lnTo>
                    <a:lnTo>
                      <a:pt x="11421" y="6609"/>
                    </a:lnTo>
                    <a:lnTo>
                      <a:pt x="11467" y="6519"/>
                    </a:lnTo>
                    <a:lnTo>
                      <a:pt x="11510" y="6427"/>
                    </a:lnTo>
                    <a:lnTo>
                      <a:pt x="11547" y="6331"/>
                    </a:lnTo>
                    <a:lnTo>
                      <a:pt x="11580" y="6235"/>
                    </a:lnTo>
                    <a:lnTo>
                      <a:pt x="11609" y="6135"/>
                    </a:lnTo>
                    <a:lnTo>
                      <a:pt x="11632" y="6034"/>
                    </a:lnTo>
                    <a:lnTo>
                      <a:pt x="11651" y="5931"/>
                    </a:lnTo>
                    <a:lnTo>
                      <a:pt x="11664" y="5827"/>
                    </a:lnTo>
                    <a:lnTo>
                      <a:pt x="11672" y="5720"/>
                    </a:lnTo>
                    <a:lnTo>
                      <a:pt x="11674" y="5612"/>
                    </a:lnTo>
                    <a:lnTo>
                      <a:pt x="11672" y="5506"/>
                    </a:lnTo>
                    <a:lnTo>
                      <a:pt x="11664" y="5399"/>
                    </a:lnTo>
                    <a:lnTo>
                      <a:pt x="11651" y="5294"/>
                    </a:lnTo>
                    <a:lnTo>
                      <a:pt x="11632" y="5192"/>
                    </a:lnTo>
                    <a:lnTo>
                      <a:pt x="11609" y="5090"/>
                    </a:lnTo>
                    <a:lnTo>
                      <a:pt x="11580" y="4992"/>
                    </a:lnTo>
                    <a:lnTo>
                      <a:pt x="11547" y="4894"/>
                    </a:lnTo>
                    <a:lnTo>
                      <a:pt x="11510" y="4799"/>
                    </a:lnTo>
                    <a:lnTo>
                      <a:pt x="11467" y="4707"/>
                    </a:lnTo>
                    <a:lnTo>
                      <a:pt x="11421" y="4617"/>
                    </a:lnTo>
                    <a:lnTo>
                      <a:pt x="11370" y="4528"/>
                    </a:lnTo>
                    <a:lnTo>
                      <a:pt x="11316" y="4443"/>
                    </a:lnTo>
                    <a:lnTo>
                      <a:pt x="11258" y="4361"/>
                    </a:lnTo>
                    <a:lnTo>
                      <a:pt x="11195" y="4282"/>
                    </a:lnTo>
                    <a:lnTo>
                      <a:pt x="11129" y="4206"/>
                    </a:lnTo>
                    <a:lnTo>
                      <a:pt x="11060" y="4133"/>
                    </a:lnTo>
                    <a:lnTo>
                      <a:pt x="10987" y="4064"/>
                    </a:lnTo>
                    <a:lnTo>
                      <a:pt x="10911" y="3998"/>
                    </a:lnTo>
                    <a:lnTo>
                      <a:pt x="10832" y="3936"/>
                    </a:lnTo>
                    <a:lnTo>
                      <a:pt x="10750" y="3877"/>
                    </a:lnTo>
                    <a:lnTo>
                      <a:pt x="10665" y="3823"/>
                    </a:lnTo>
                    <a:lnTo>
                      <a:pt x="10576" y="3772"/>
                    </a:lnTo>
                    <a:lnTo>
                      <a:pt x="10486" y="3726"/>
                    </a:lnTo>
                    <a:lnTo>
                      <a:pt x="10394" y="3684"/>
                    </a:lnTo>
                    <a:lnTo>
                      <a:pt x="10298" y="3646"/>
                    </a:lnTo>
                    <a:lnTo>
                      <a:pt x="10202" y="3614"/>
                    </a:lnTo>
                    <a:lnTo>
                      <a:pt x="10102" y="3585"/>
                    </a:lnTo>
                    <a:lnTo>
                      <a:pt x="10001" y="3561"/>
                    </a:lnTo>
                    <a:lnTo>
                      <a:pt x="9898" y="3543"/>
                    </a:lnTo>
                    <a:lnTo>
                      <a:pt x="9794" y="3529"/>
                    </a:lnTo>
                    <a:lnTo>
                      <a:pt x="9687" y="3521"/>
                    </a:lnTo>
                    <a:lnTo>
                      <a:pt x="9580" y="3519"/>
                    </a:lnTo>
                    <a:close/>
                    <a:moveTo>
                      <a:pt x="2884" y="3519"/>
                    </a:moveTo>
                    <a:lnTo>
                      <a:pt x="2992" y="3521"/>
                    </a:lnTo>
                    <a:lnTo>
                      <a:pt x="3097" y="3529"/>
                    </a:lnTo>
                    <a:lnTo>
                      <a:pt x="3202" y="3543"/>
                    </a:lnTo>
                    <a:lnTo>
                      <a:pt x="3306" y="3561"/>
                    </a:lnTo>
                    <a:lnTo>
                      <a:pt x="3406" y="3585"/>
                    </a:lnTo>
                    <a:lnTo>
                      <a:pt x="3506" y="3614"/>
                    </a:lnTo>
                    <a:lnTo>
                      <a:pt x="3603" y="3646"/>
                    </a:lnTo>
                    <a:lnTo>
                      <a:pt x="3698" y="3684"/>
                    </a:lnTo>
                    <a:lnTo>
                      <a:pt x="3791" y="3726"/>
                    </a:lnTo>
                    <a:lnTo>
                      <a:pt x="3881" y="3772"/>
                    </a:lnTo>
                    <a:lnTo>
                      <a:pt x="3968" y="3823"/>
                    </a:lnTo>
                    <a:lnTo>
                      <a:pt x="4054" y="3877"/>
                    </a:lnTo>
                    <a:lnTo>
                      <a:pt x="4136" y="3936"/>
                    </a:lnTo>
                    <a:lnTo>
                      <a:pt x="4215" y="3998"/>
                    </a:lnTo>
                    <a:lnTo>
                      <a:pt x="4290" y="4064"/>
                    </a:lnTo>
                    <a:lnTo>
                      <a:pt x="4364" y="4133"/>
                    </a:lnTo>
                    <a:lnTo>
                      <a:pt x="4433" y="4206"/>
                    </a:lnTo>
                    <a:lnTo>
                      <a:pt x="4499" y="4282"/>
                    </a:lnTo>
                    <a:lnTo>
                      <a:pt x="4561" y="4361"/>
                    </a:lnTo>
                    <a:lnTo>
                      <a:pt x="4620" y="4443"/>
                    </a:lnTo>
                    <a:lnTo>
                      <a:pt x="4674" y="4528"/>
                    </a:lnTo>
                    <a:lnTo>
                      <a:pt x="4725" y="4617"/>
                    </a:lnTo>
                    <a:lnTo>
                      <a:pt x="4772" y="4707"/>
                    </a:lnTo>
                    <a:lnTo>
                      <a:pt x="4814" y="4799"/>
                    </a:lnTo>
                    <a:lnTo>
                      <a:pt x="4851" y="4894"/>
                    </a:lnTo>
                    <a:lnTo>
                      <a:pt x="4885" y="4992"/>
                    </a:lnTo>
                    <a:lnTo>
                      <a:pt x="4912" y="5090"/>
                    </a:lnTo>
                    <a:lnTo>
                      <a:pt x="4936" y="5192"/>
                    </a:lnTo>
                    <a:lnTo>
                      <a:pt x="4954" y="5294"/>
                    </a:lnTo>
                    <a:lnTo>
                      <a:pt x="4968" y="5399"/>
                    </a:lnTo>
                    <a:lnTo>
                      <a:pt x="4976" y="5506"/>
                    </a:lnTo>
                    <a:lnTo>
                      <a:pt x="4979" y="5612"/>
                    </a:lnTo>
                    <a:lnTo>
                      <a:pt x="4976" y="5720"/>
                    </a:lnTo>
                    <a:lnTo>
                      <a:pt x="4968" y="5827"/>
                    </a:lnTo>
                    <a:lnTo>
                      <a:pt x="4954" y="5931"/>
                    </a:lnTo>
                    <a:lnTo>
                      <a:pt x="4936" y="6034"/>
                    </a:lnTo>
                    <a:lnTo>
                      <a:pt x="4912" y="6135"/>
                    </a:lnTo>
                    <a:lnTo>
                      <a:pt x="4885" y="6235"/>
                    </a:lnTo>
                    <a:lnTo>
                      <a:pt x="4851" y="6331"/>
                    </a:lnTo>
                    <a:lnTo>
                      <a:pt x="4814" y="6427"/>
                    </a:lnTo>
                    <a:lnTo>
                      <a:pt x="4772" y="6519"/>
                    </a:lnTo>
                    <a:lnTo>
                      <a:pt x="4725" y="6609"/>
                    </a:lnTo>
                    <a:lnTo>
                      <a:pt x="4674" y="6697"/>
                    </a:lnTo>
                    <a:lnTo>
                      <a:pt x="4620" y="6783"/>
                    </a:lnTo>
                    <a:lnTo>
                      <a:pt x="4561" y="6865"/>
                    </a:lnTo>
                    <a:lnTo>
                      <a:pt x="4499" y="6944"/>
                    </a:lnTo>
                    <a:lnTo>
                      <a:pt x="4433" y="7019"/>
                    </a:lnTo>
                    <a:lnTo>
                      <a:pt x="4364" y="7092"/>
                    </a:lnTo>
                    <a:lnTo>
                      <a:pt x="4290" y="7162"/>
                    </a:lnTo>
                    <a:lnTo>
                      <a:pt x="4215" y="7228"/>
                    </a:lnTo>
                    <a:lnTo>
                      <a:pt x="4136" y="7290"/>
                    </a:lnTo>
                    <a:lnTo>
                      <a:pt x="4054" y="7349"/>
                    </a:lnTo>
                    <a:lnTo>
                      <a:pt x="3968" y="7403"/>
                    </a:lnTo>
                    <a:lnTo>
                      <a:pt x="3881" y="7453"/>
                    </a:lnTo>
                    <a:lnTo>
                      <a:pt x="3791" y="7499"/>
                    </a:lnTo>
                    <a:lnTo>
                      <a:pt x="3698" y="7541"/>
                    </a:lnTo>
                    <a:lnTo>
                      <a:pt x="3603" y="7579"/>
                    </a:lnTo>
                    <a:lnTo>
                      <a:pt x="3506" y="7612"/>
                    </a:lnTo>
                    <a:lnTo>
                      <a:pt x="3406" y="7641"/>
                    </a:lnTo>
                    <a:lnTo>
                      <a:pt x="3306" y="7665"/>
                    </a:lnTo>
                    <a:lnTo>
                      <a:pt x="3202" y="7683"/>
                    </a:lnTo>
                    <a:lnTo>
                      <a:pt x="3097" y="7696"/>
                    </a:lnTo>
                    <a:lnTo>
                      <a:pt x="2992" y="7705"/>
                    </a:lnTo>
                    <a:lnTo>
                      <a:pt x="2884" y="7707"/>
                    </a:lnTo>
                    <a:lnTo>
                      <a:pt x="2776" y="7705"/>
                    </a:lnTo>
                    <a:lnTo>
                      <a:pt x="2671" y="7696"/>
                    </a:lnTo>
                    <a:lnTo>
                      <a:pt x="2566" y="7683"/>
                    </a:lnTo>
                    <a:lnTo>
                      <a:pt x="2462" y="7665"/>
                    </a:lnTo>
                    <a:lnTo>
                      <a:pt x="2362" y="7641"/>
                    </a:lnTo>
                    <a:lnTo>
                      <a:pt x="2262" y="7612"/>
                    </a:lnTo>
                    <a:lnTo>
                      <a:pt x="2165" y="7579"/>
                    </a:lnTo>
                    <a:lnTo>
                      <a:pt x="2070" y="7541"/>
                    </a:lnTo>
                    <a:lnTo>
                      <a:pt x="1977" y="7499"/>
                    </a:lnTo>
                    <a:lnTo>
                      <a:pt x="1887" y="7453"/>
                    </a:lnTo>
                    <a:lnTo>
                      <a:pt x="1800" y="7403"/>
                    </a:lnTo>
                    <a:lnTo>
                      <a:pt x="1714" y="7349"/>
                    </a:lnTo>
                    <a:lnTo>
                      <a:pt x="1632" y="7290"/>
                    </a:lnTo>
                    <a:lnTo>
                      <a:pt x="1552" y="7228"/>
                    </a:lnTo>
                    <a:lnTo>
                      <a:pt x="1476" y="7162"/>
                    </a:lnTo>
                    <a:lnTo>
                      <a:pt x="1404" y="7092"/>
                    </a:lnTo>
                    <a:lnTo>
                      <a:pt x="1335" y="7019"/>
                    </a:lnTo>
                    <a:lnTo>
                      <a:pt x="1268" y="6944"/>
                    </a:lnTo>
                    <a:lnTo>
                      <a:pt x="1207" y="6865"/>
                    </a:lnTo>
                    <a:lnTo>
                      <a:pt x="1148" y="6783"/>
                    </a:lnTo>
                    <a:lnTo>
                      <a:pt x="1093" y="6697"/>
                    </a:lnTo>
                    <a:lnTo>
                      <a:pt x="1042" y="6609"/>
                    </a:lnTo>
                    <a:lnTo>
                      <a:pt x="996" y="6519"/>
                    </a:lnTo>
                    <a:lnTo>
                      <a:pt x="954" y="6427"/>
                    </a:lnTo>
                    <a:lnTo>
                      <a:pt x="916" y="6331"/>
                    </a:lnTo>
                    <a:lnTo>
                      <a:pt x="883" y="6235"/>
                    </a:lnTo>
                    <a:lnTo>
                      <a:pt x="856" y="6135"/>
                    </a:lnTo>
                    <a:lnTo>
                      <a:pt x="832" y="6034"/>
                    </a:lnTo>
                    <a:lnTo>
                      <a:pt x="814" y="5931"/>
                    </a:lnTo>
                    <a:lnTo>
                      <a:pt x="800" y="5827"/>
                    </a:lnTo>
                    <a:lnTo>
                      <a:pt x="792" y="5720"/>
                    </a:lnTo>
                    <a:lnTo>
                      <a:pt x="789" y="5612"/>
                    </a:lnTo>
                    <a:lnTo>
                      <a:pt x="792" y="5506"/>
                    </a:lnTo>
                    <a:lnTo>
                      <a:pt x="800" y="5399"/>
                    </a:lnTo>
                    <a:lnTo>
                      <a:pt x="814" y="5294"/>
                    </a:lnTo>
                    <a:lnTo>
                      <a:pt x="832" y="5192"/>
                    </a:lnTo>
                    <a:lnTo>
                      <a:pt x="856" y="5090"/>
                    </a:lnTo>
                    <a:lnTo>
                      <a:pt x="883" y="4992"/>
                    </a:lnTo>
                    <a:lnTo>
                      <a:pt x="916" y="4894"/>
                    </a:lnTo>
                    <a:lnTo>
                      <a:pt x="954" y="4799"/>
                    </a:lnTo>
                    <a:lnTo>
                      <a:pt x="996" y="4707"/>
                    </a:lnTo>
                    <a:lnTo>
                      <a:pt x="1042" y="4617"/>
                    </a:lnTo>
                    <a:lnTo>
                      <a:pt x="1093" y="4528"/>
                    </a:lnTo>
                    <a:lnTo>
                      <a:pt x="1148" y="4443"/>
                    </a:lnTo>
                    <a:lnTo>
                      <a:pt x="1207" y="4361"/>
                    </a:lnTo>
                    <a:lnTo>
                      <a:pt x="1268" y="4282"/>
                    </a:lnTo>
                    <a:lnTo>
                      <a:pt x="1335" y="4206"/>
                    </a:lnTo>
                    <a:lnTo>
                      <a:pt x="1404" y="4133"/>
                    </a:lnTo>
                    <a:lnTo>
                      <a:pt x="1476" y="4064"/>
                    </a:lnTo>
                    <a:lnTo>
                      <a:pt x="1552" y="3998"/>
                    </a:lnTo>
                    <a:lnTo>
                      <a:pt x="1632" y="3936"/>
                    </a:lnTo>
                    <a:lnTo>
                      <a:pt x="1714" y="3877"/>
                    </a:lnTo>
                    <a:lnTo>
                      <a:pt x="1800" y="3823"/>
                    </a:lnTo>
                    <a:lnTo>
                      <a:pt x="1887" y="3772"/>
                    </a:lnTo>
                    <a:lnTo>
                      <a:pt x="1977" y="3726"/>
                    </a:lnTo>
                    <a:lnTo>
                      <a:pt x="2070" y="3684"/>
                    </a:lnTo>
                    <a:lnTo>
                      <a:pt x="2165" y="3646"/>
                    </a:lnTo>
                    <a:lnTo>
                      <a:pt x="2262" y="3614"/>
                    </a:lnTo>
                    <a:lnTo>
                      <a:pt x="2362" y="3585"/>
                    </a:lnTo>
                    <a:lnTo>
                      <a:pt x="2462" y="3561"/>
                    </a:lnTo>
                    <a:lnTo>
                      <a:pt x="2566" y="3543"/>
                    </a:lnTo>
                    <a:lnTo>
                      <a:pt x="2671" y="3529"/>
                    </a:lnTo>
                    <a:lnTo>
                      <a:pt x="2776" y="3521"/>
                    </a:lnTo>
                    <a:lnTo>
                      <a:pt x="2884" y="3519"/>
                    </a:lnTo>
                    <a:close/>
                  </a:path>
                </a:pathLst>
              </a:custGeom>
              <a:solidFill>
                <a:srgbClr val="00B0F0"/>
              </a:solidFill>
              <a:ln w="9525">
                <a:noFill/>
                <a:round/>
                <a:headEnd/>
                <a:tailEnd/>
              </a:ln>
            </p:spPr>
            <p:txBody>
              <a:bodyPr vert="horz" wrap="square" lIns="121896" tIns="60948" rIns="121896" bIns="60948" numCol="1" anchor="t" anchorCtr="0" compatLnSpc="1">
                <a:prstTxWarp prst="textNoShape">
                  <a:avLst/>
                </a:prstTxWarp>
                <a:noAutofit/>
              </a:bodyPr>
              <a:lstStyle/>
              <a:p>
                <a:pPr defTabSz="914378" fontAlgn="ctr">
                  <a:defRPr/>
                </a:pPr>
                <a:endParaRPr lang="en-US" altLang="zh-CN" sz="1400" kern="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5" name="TextBox 52"/>
              <p:cNvSpPr txBox="1"/>
              <p:nvPr/>
            </p:nvSpPr>
            <p:spPr>
              <a:xfrm>
                <a:off x="8955290" y="2674359"/>
                <a:ext cx="1006459" cy="307773"/>
              </a:xfrm>
              <a:prstGeom prst="rect">
                <a:avLst/>
              </a:prstGeom>
              <a:noFill/>
            </p:spPr>
            <p:txBody>
              <a:bodyPr wrap="square" lIns="121917" tIns="60958" rIns="121917" bIns="60958" rtlCol="0" anchor="ctr">
                <a:noAutofit/>
              </a:bodyPr>
              <a:lstStyle/>
              <a:p>
                <a:pPr algn="ctr" defTabSz="914378" fontAlgn="ctr">
                  <a:defRPr/>
                </a:pPr>
                <a:r>
                  <a:rPr lang="en-US" sz="11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Centralized discovery</a:t>
                </a:r>
              </a:p>
            </p:txBody>
          </p:sp>
        </p:grpSp>
        <p:sp>
          <p:nvSpPr>
            <p:cNvPr id="226" name="TextBox 51"/>
            <p:cNvSpPr txBox="1"/>
            <p:nvPr/>
          </p:nvSpPr>
          <p:spPr>
            <a:xfrm>
              <a:off x="8309361" y="2398191"/>
              <a:ext cx="1217072" cy="337505"/>
            </a:xfrm>
            <a:prstGeom prst="rect">
              <a:avLst/>
            </a:prstGeom>
            <a:noFill/>
          </p:spPr>
          <p:txBody>
            <a:bodyPr wrap="square" lIns="121917" tIns="60958" rIns="121917" bIns="60958" rtlCol="0" anchor="ctr">
              <a:noAutofit/>
            </a:bodyPr>
            <a:lstStyle/>
            <a:p>
              <a:pPr algn="ctr" defTabSz="914378" fontAlgn="ctr">
                <a:defRPr/>
              </a:pPr>
              <a:r>
                <a:rPr lang="en-US" sz="11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Unified topology</a:t>
              </a:r>
            </a:p>
          </p:txBody>
        </p:sp>
        <p:sp>
          <p:nvSpPr>
            <p:cNvPr id="227" name="梯形 226"/>
            <p:cNvSpPr/>
            <p:nvPr/>
          </p:nvSpPr>
          <p:spPr>
            <a:xfrm>
              <a:off x="2894456" y="5824423"/>
              <a:ext cx="7072504" cy="412889"/>
            </a:xfrm>
            <a:prstGeom prst="trapezoid">
              <a:avLst>
                <a:gd name="adj" fmla="val 224949"/>
              </a:avLst>
            </a:prstGeom>
            <a:gradFill>
              <a:gsLst>
                <a:gs pos="0">
                  <a:srgbClr val="4BF0F0">
                    <a:alpha val="0"/>
                  </a:srgbClr>
                </a:gs>
                <a:gs pos="100000">
                  <a:srgbClr val="26B7C8">
                    <a:alpha val="20000"/>
                  </a:srgbClr>
                </a:gs>
              </a:gsLst>
              <a:lin ang="5400000" scaled="0"/>
            </a:gradFill>
            <a:ln w="6350" cap="flat" cmpd="sng" algn="ctr">
              <a:gradFill>
                <a:gsLst>
                  <a:gs pos="0">
                    <a:srgbClr val="4BF0F0">
                      <a:alpha val="0"/>
                    </a:srgbClr>
                  </a:gs>
                  <a:gs pos="50000">
                    <a:srgbClr val="4BF0F0">
                      <a:alpha val="0"/>
                    </a:srgbClr>
                  </a:gs>
                  <a:gs pos="100000">
                    <a:srgbClr val="26B7C8">
                      <a:alpha val="54000"/>
                    </a:srgbClr>
                  </a:gs>
                </a:gsLst>
                <a:lin ang="5400000" scaled="0"/>
              </a:gradFill>
              <a:prstDash val="solid"/>
              <a:miter lim="800000"/>
            </a:ln>
            <a:effectLst/>
          </p:spPr>
          <p:txBody>
            <a:bodyPr lIns="325245" tIns="162622" rIns="325245" bIns="162622"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endParaRPr kumimoji="0" lang="en-US" altLang="zh-CN" sz="5400" b="0" i="0" u="none" strike="noStrike" kern="0" cap="none" spc="0" normalizeH="0" baseline="0" noProof="0" dirty="0">
                <a:ln>
                  <a:noFill/>
                </a:ln>
                <a:solidFill>
                  <a:srgbClr val="666666"/>
                </a:solidFill>
                <a:effectLst>
                  <a:outerShdw blurRad="38100" dist="38100" dir="2700000" algn="tl">
                    <a:srgbClr val="000000">
                      <a:alpha val="43137"/>
                    </a:srgbClr>
                  </a:outerShdw>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8" name="虚尾箭头 227"/>
            <p:cNvSpPr/>
            <p:nvPr/>
          </p:nvSpPr>
          <p:spPr>
            <a:xfrm rot="5400000" flipH="1">
              <a:off x="6269203" y="2733141"/>
              <a:ext cx="449508" cy="845599"/>
            </a:xfrm>
            <a:prstGeom prst="stripedRightArrow">
              <a:avLst>
                <a:gd name="adj1" fmla="val 74449"/>
                <a:gd name="adj2" fmla="val 50000"/>
              </a:avLst>
            </a:prstGeom>
            <a:gradFill flip="none" rotWithShape="1">
              <a:gsLst>
                <a:gs pos="0">
                  <a:srgbClr val="4BF0F0">
                    <a:alpha val="0"/>
                  </a:srgbClr>
                </a:gs>
                <a:gs pos="4000">
                  <a:srgbClr val="0070C0"/>
                </a:gs>
                <a:gs pos="79000">
                  <a:srgbClr val="26B7C8">
                    <a:alpha val="54000"/>
                  </a:srgbClr>
                </a:gs>
              </a:gsLst>
              <a:lin ang="16200000" scaled="1"/>
              <a:tileRect/>
            </a:gradFill>
            <a:ln w="6350" cap="flat" cmpd="sng" algn="ctr">
              <a:gradFill>
                <a:gsLst>
                  <a:gs pos="0">
                    <a:srgbClr val="4BF0F0">
                      <a:alpha val="0"/>
                    </a:srgbClr>
                  </a:gs>
                  <a:gs pos="50000">
                    <a:srgbClr val="4BF0F0">
                      <a:alpha val="0"/>
                    </a:srgbClr>
                  </a:gs>
                  <a:gs pos="100000">
                    <a:srgbClr val="26B7C8">
                      <a:alpha val="54000"/>
                    </a:srgbClr>
                  </a:gs>
                </a:gsLst>
                <a:lin ang="5400000" scaled="0"/>
              </a:gradFill>
              <a:prstDash val="solid"/>
              <a:miter lim="800000"/>
            </a:ln>
            <a:effectLst/>
          </p:spPr>
          <p:txBody>
            <a:bodyPr lIns="325245" tIns="162622" rIns="325245" bIns="162622" rtlCol="0" anchor="ctr">
              <a:noAutofit/>
            </a:bodyPr>
            <a:lstStyle/>
            <a:p>
              <a:pPr marL="0" marR="0" lvl="0" indent="0" algn="ctr" defTabSz="914478" eaLnBrk="1" fontAlgn="ctr" latinLnBrk="0" hangingPunct="1">
                <a:lnSpc>
                  <a:spcPct val="100000"/>
                </a:lnSpc>
                <a:spcBef>
                  <a:spcPts val="0"/>
                </a:spcBef>
                <a:spcAft>
                  <a:spcPts val="0"/>
                </a:spcAft>
                <a:buClrTx/>
                <a:buSzTx/>
                <a:buFontTx/>
                <a:buNone/>
                <a:tabLst/>
                <a:defRPr/>
              </a:pPr>
              <a:endParaRPr kumimoji="0" lang="en-US" altLang="zh-CN" sz="5400" b="0" i="0" u="none" strike="noStrike" kern="0" cap="none" spc="0" normalizeH="0" baseline="0" noProof="0" dirty="0">
                <a:ln>
                  <a:noFill/>
                </a:ln>
                <a:solidFill>
                  <a:srgbClr val="666666"/>
                </a:solidFill>
                <a:effectLst>
                  <a:outerShdw blurRad="38100" dist="38100" dir="2700000" algn="tl">
                    <a:srgbClr val="000000">
                      <a:alpha val="43137"/>
                    </a:srgbClr>
                  </a:outerShdw>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9" name="文本框 228"/>
            <p:cNvSpPr txBox="1"/>
            <p:nvPr/>
          </p:nvSpPr>
          <p:spPr>
            <a:xfrm>
              <a:off x="5412115" y="4462611"/>
              <a:ext cx="1980029" cy="528348"/>
            </a:xfrm>
            <a:prstGeom prst="rect">
              <a:avLst/>
            </a:prstGeom>
            <a:noFill/>
          </p:spPr>
          <p:txBody>
            <a:bodyPr wrap="square" rtlCol="0">
              <a:noAutofit/>
            </a:bodyPr>
            <a:lstStyle/>
            <a:p>
              <a:pPr algn="ctr" defTabSz="914478" fontAlgn="ctr">
                <a:spcBef>
                  <a:spcPts val="0"/>
                </a:spcBef>
                <a:spcAft>
                  <a:spcPts val="0"/>
                </a:spcAft>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On-demand construction based on device types</a:t>
              </a:r>
            </a:p>
          </p:txBody>
        </p:sp>
        <p:sp>
          <p:nvSpPr>
            <p:cNvPr id="230" name="Freeform 89"/>
            <p:cNvSpPr>
              <a:spLocks noEditPoints="1"/>
            </p:cNvSpPr>
            <p:nvPr/>
          </p:nvSpPr>
          <p:spPr bwMode="auto">
            <a:xfrm>
              <a:off x="8589175" y="1871890"/>
              <a:ext cx="504058" cy="451358"/>
            </a:xfrm>
            <a:custGeom>
              <a:avLst/>
              <a:gdLst/>
              <a:ahLst/>
              <a:cxnLst>
                <a:cxn ang="0">
                  <a:pos x="191" y="0"/>
                </a:cxn>
                <a:cxn ang="0">
                  <a:pos x="160" y="30"/>
                </a:cxn>
                <a:cxn ang="0">
                  <a:pos x="177" y="57"/>
                </a:cxn>
                <a:cxn ang="0">
                  <a:pos x="161" y="103"/>
                </a:cxn>
                <a:cxn ang="0">
                  <a:pos x="155" y="102"/>
                </a:cxn>
                <a:cxn ang="0">
                  <a:pos x="142" y="105"/>
                </a:cxn>
                <a:cxn ang="0">
                  <a:pos x="107" y="68"/>
                </a:cxn>
                <a:cxn ang="0">
                  <a:pos x="109" y="56"/>
                </a:cxn>
                <a:cxn ang="0">
                  <a:pos x="79" y="26"/>
                </a:cxn>
                <a:cxn ang="0">
                  <a:pos x="48" y="56"/>
                </a:cxn>
                <a:cxn ang="0">
                  <a:pos x="59" y="79"/>
                </a:cxn>
                <a:cxn ang="0">
                  <a:pos x="44" y="112"/>
                </a:cxn>
                <a:cxn ang="0">
                  <a:pos x="30" y="109"/>
                </a:cxn>
                <a:cxn ang="0">
                  <a:pos x="0" y="139"/>
                </a:cxn>
                <a:cxn ang="0">
                  <a:pos x="30" y="170"/>
                </a:cxn>
                <a:cxn ang="0">
                  <a:pos x="61" y="139"/>
                </a:cxn>
                <a:cxn ang="0">
                  <a:pos x="54" y="120"/>
                </a:cxn>
                <a:cxn ang="0">
                  <a:pos x="70" y="85"/>
                </a:cxn>
                <a:cxn ang="0">
                  <a:pos x="78" y="86"/>
                </a:cxn>
                <a:cxn ang="0">
                  <a:pos x="99" y="78"/>
                </a:cxn>
                <a:cxn ang="0">
                  <a:pos x="132" y="113"/>
                </a:cxn>
                <a:cxn ang="0">
                  <a:pos x="125" y="132"/>
                </a:cxn>
                <a:cxn ang="0">
                  <a:pos x="156" y="163"/>
                </a:cxn>
                <a:cxn ang="0">
                  <a:pos x="186" y="132"/>
                </a:cxn>
                <a:cxn ang="0">
                  <a:pos x="173" y="108"/>
                </a:cxn>
                <a:cxn ang="0">
                  <a:pos x="189" y="60"/>
                </a:cxn>
                <a:cxn ang="0">
                  <a:pos x="191" y="60"/>
                </a:cxn>
                <a:cxn ang="0">
                  <a:pos x="221" y="30"/>
                </a:cxn>
                <a:cxn ang="0">
                  <a:pos x="191" y="0"/>
                </a:cxn>
                <a:cxn ang="0">
                  <a:pos x="31" y="157"/>
                </a:cxn>
                <a:cxn ang="0">
                  <a:pos x="13" y="139"/>
                </a:cxn>
                <a:cxn ang="0">
                  <a:pos x="31" y="122"/>
                </a:cxn>
                <a:cxn ang="0">
                  <a:pos x="48" y="139"/>
                </a:cxn>
                <a:cxn ang="0">
                  <a:pos x="31" y="157"/>
                </a:cxn>
                <a:cxn ang="0">
                  <a:pos x="79" y="74"/>
                </a:cxn>
                <a:cxn ang="0">
                  <a:pos x="61" y="56"/>
                </a:cxn>
                <a:cxn ang="0">
                  <a:pos x="79" y="38"/>
                </a:cxn>
                <a:cxn ang="0">
                  <a:pos x="96" y="56"/>
                </a:cxn>
                <a:cxn ang="0">
                  <a:pos x="79" y="74"/>
                </a:cxn>
                <a:cxn ang="0">
                  <a:pos x="156" y="150"/>
                </a:cxn>
                <a:cxn ang="0">
                  <a:pos x="138" y="133"/>
                </a:cxn>
                <a:cxn ang="0">
                  <a:pos x="156" y="115"/>
                </a:cxn>
                <a:cxn ang="0">
                  <a:pos x="173" y="133"/>
                </a:cxn>
                <a:cxn ang="0">
                  <a:pos x="156" y="150"/>
                </a:cxn>
                <a:cxn ang="0">
                  <a:pos x="191" y="48"/>
                </a:cxn>
                <a:cxn ang="0">
                  <a:pos x="173" y="30"/>
                </a:cxn>
                <a:cxn ang="0">
                  <a:pos x="191" y="13"/>
                </a:cxn>
                <a:cxn ang="0">
                  <a:pos x="208" y="30"/>
                </a:cxn>
                <a:cxn ang="0">
                  <a:pos x="191" y="48"/>
                </a:cxn>
                <a:cxn ang="0">
                  <a:pos x="191" y="48"/>
                </a:cxn>
                <a:cxn ang="0">
                  <a:pos x="191" y="48"/>
                </a:cxn>
              </a:cxnLst>
              <a:rect l="0" t="0" r="r" b="b"/>
              <a:pathLst>
                <a:path w="221" h="170">
                  <a:moveTo>
                    <a:pt x="191" y="0"/>
                  </a:moveTo>
                  <a:cubicBezTo>
                    <a:pt x="174" y="0"/>
                    <a:pt x="160" y="14"/>
                    <a:pt x="160" y="30"/>
                  </a:cubicBezTo>
                  <a:cubicBezTo>
                    <a:pt x="160" y="42"/>
                    <a:pt x="167" y="52"/>
                    <a:pt x="177" y="57"/>
                  </a:cubicBezTo>
                  <a:cubicBezTo>
                    <a:pt x="161" y="103"/>
                    <a:pt x="161" y="103"/>
                    <a:pt x="161" y="103"/>
                  </a:cubicBezTo>
                  <a:cubicBezTo>
                    <a:pt x="159" y="103"/>
                    <a:pt x="157" y="102"/>
                    <a:pt x="155" y="102"/>
                  </a:cubicBezTo>
                  <a:cubicBezTo>
                    <a:pt x="150" y="102"/>
                    <a:pt x="146" y="103"/>
                    <a:pt x="142" y="105"/>
                  </a:cubicBezTo>
                  <a:cubicBezTo>
                    <a:pt x="107" y="68"/>
                    <a:pt x="107" y="68"/>
                    <a:pt x="107" y="68"/>
                  </a:cubicBezTo>
                  <a:cubicBezTo>
                    <a:pt x="108" y="64"/>
                    <a:pt x="109" y="60"/>
                    <a:pt x="109" y="56"/>
                  </a:cubicBezTo>
                  <a:cubicBezTo>
                    <a:pt x="109" y="39"/>
                    <a:pt x="95" y="26"/>
                    <a:pt x="79" y="26"/>
                  </a:cubicBezTo>
                  <a:cubicBezTo>
                    <a:pt x="62" y="26"/>
                    <a:pt x="48" y="39"/>
                    <a:pt x="48" y="56"/>
                  </a:cubicBezTo>
                  <a:cubicBezTo>
                    <a:pt x="48" y="65"/>
                    <a:pt x="52" y="74"/>
                    <a:pt x="59" y="79"/>
                  </a:cubicBezTo>
                  <a:cubicBezTo>
                    <a:pt x="44" y="112"/>
                    <a:pt x="44" y="112"/>
                    <a:pt x="44" y="112"/>
                  </a:cubicBezTo>
                  <a:cubicBezTo>
                    <a:pt x="40" y="110"/>
                    <a:pt x="35" y="109"/>
                    <a:pt x="30" y="109"/>
                  </a:cubicBezTo>
                  <a:cubicBezTo>
                    <a:pt x="14" y="109"/>
                    <a:pt x="0" y="123"/>
                    <a:pt x="0" y="139"/>
                  </a:cubicBezTo>
                  <a:cubicBezTo>
                    <a:pt x="0" y="156"/>
                    <a:pt x="14" y="170"/>
                    <a:pt x="30" y="170"/>
                  </a:cubicBezTo>
                  <a:cubicBezTo>
                    <a:pt x="47" y="170"/>
                    <a:pt x="61" y="156"/>
                    <a:pt x="61" y="139"/>
                  </a:cubicBezTo>
                  <a:cubicBezTo>
                    <a:pt x="61" y="132"/>
                    <a:pt x="58" y="125"/>
                    <a:pt x="54" y="120"/>
                  </a:cubicBezTo>
                  <a:cubicBezTo>
                    <a:pt x="70" y="85"/>
                    <a:pt x="70" y="85"/>
                    <a:pt x="70" y="85"/>
                  </a:cubicBezTo>
                  <a:cubicBezTo>
                    <a:pt x="73" y="86"/>
                    <a:pt x="76" y="86"/>
                    <a:pt x="78" y="86"/>
                  </a:cubicBezTo>
                  <a:cubicBezTo>
                    <a:pt x="86" y="86"/>
                    <a:pt x="93" y="83"/>
                    <a:pt x="99" y="78"/>
                  </a:cubicBezTo>
                  <a:cubicBezTo>
                    <a:pt x="132" y="113"/>
                    <a:pt x="132" y="113"/>
                    <a:pt x="132" y="113"/>
                  </a:cubicBezTo>
                  <a:cubicBezTo>
                    <a:pt x="128" y="118"/>
                    <a:pt x="125" y="125"/>
                    <a:pt x="125" y="132"/>
                  </a:cubicBezTo>
                  <a:cubicBezTo>
                    <a:pt x="125" y="149"/>
                    <a:pt x="139" y="163"/>
                    <a:pt x="156" y="163"/>
                  </a:cubicBezTo>
                  <a:cubicBezTo>
                    <a:pt x="172" y="163"/>
                    <a:pt x="186" y="149"/>
                    <a:pt x="186" y="132"/>
                  </a:cubicBezTo>
                  <a:cubicBezTo>
                    <a:pt x="186" y="122"/>
                    <a:pt x="181" y="113"/>
                    <a:pt x="173" y="108"/>
                  </a:cubicBezTo>
                  <a:cubicBezTo>
                    <a:pt x="189" y="60"/>
                    <a:pt x="189" y="60"/>
                    <a:pt x="189" y="60"/>
                  </a:cubicBezTo>
                  <a:cubicBezTo>
                    <a:pt x="191" y="60"/>
                    <a:pt x="191" y="60"/>
                    <a:pt x="191" y="60"/>
                  </a:cubicBezTo>
                  <a:cubicBezTo>
                    <a:pt x="207" y="60"/>
                    <a:pt x="221" y="47"/>
                    <a:pt x="221" y="30"/>
                  </a:cubicBezTo>
                  <a:cubicBezTo>
                    <a:pt x="221" y="14"/>
                    <a:pt x="207" y="0"/>
                    <a:pt x="191" y="0"/>
                  </a:cubicBezTo>
                  <a:close/>
                  <a:moveTo>
                    <a:pt x="31" y="157"/>
                  </a:moveTo>
                  <a:cubicBezTo>
                    <a:pt x="21" y="157"/>
                    <a:pt x="13" y="149"/>
                    <a:pt x="13" y="139"/>
                  </a:cubicBezTo>
                  <a:cubicBezTo>
                    <a:pt x="13" y="130"/>
                    <a:pt x="21" y="122"/>
                    <a:pt x="31" y="122"/>
                  </a:cubicBezTo>
                  <a:cubicBezTo>
                    <a:pt x="40" y="122"/>
                    <a:pt x="48" y="130"/>
                    <a:pt x="48" y="139"/>
                  </a:cubicBezTo>
                  <a:cubicBezTo>
                    <a:pt x="48" y="149"/>
                    <a:pt x="40" y="157"/>
                    <a:pt x="31" y="157"/>
                  </a:cubicBezTo>
                  <a:close/>
                  <a:moveTo>
                    <a:pt x="79" y="74"/>
                  </a:moveTo>
                  <a:cubicBezTo>
                    <a:pt x="69" y="74"/>
                    <a:pt x="61" y="66"/>
                    <a:pt x="61" y="56"/>
                  </a:cubicBezTo>
                  <a:cubicBezTo>
                    <a:pt x="61" y="46"/>
                    <a:pt x="69" y="38"/>
                    <a:pt x="79" y="38"/>
                  </a:cubicBezTo>
                  <a:cubicBezTo>
                    <a:pt x="88" y="38"/>
                    <a:pt x="96" y="46"/>
                    <a:pt x="96" y="56"/>
                  </a:cubicBezTo>
                  <a:cubicBezTo>
                    <a:pt x="96" y="66"/>
                    <a:pt x="88" y="74"/>
                    <a:pt x="79" y="74"/>
                  </a:cubicBezTo>
                  <a:close/>
                  <a:moveTo>
                    <a:pt x="156" y="150"/>
                  </a:moveTo>
                  <a:cubicBezTo>
                    <a:pt x="146" y="150"/>
                    <a:pt x="138" y="142"/>
                    <a:pt x="138" y="133"/>
                  </a:cubicBezTo>
                  <a:cubicBezTo>
                    <a:pt x="138" y="123"/>
                    <a:pt x="146" y="115"/>
                    <a:pt x="156" y="115"/>
                  </a:cubicBezTo>
                  <a:cubicBezTo>
                    <a:pt x="165" y="115"/>
                    <a:pt x="173" y="123"/>
                    <a:pt x="173" y="133"/>
                  </a:cubicBezTo>
                  <a:cubicBezTo>
                    <a:pt x="173" y="142"/>
                    <a:pt x="165" y="150"/>
                    <a:pt x="156" y="150"/>
                  </a:cubicBezTo>
                  <a:close/>
                  <a:moveTo>
                    <a:pt x="191" y="48"/>
                  </a:moveTo>
                  <a:cubicBezTo>
                    <a:pt x="181" y="48"/>
                    <a:pt x="173" y="40"/>
                    <a:pt x="173" y="30"/>
                  </a:cubicBezTo>
                  <a:cubicBezTo>
                    <a:pt x="173" y="21"/>
                    <a:pt x="181" y="13"/>
                    <a:pt x="191" y="13"/>
                  </a:cubicBezTo>
                  <a:cubicBezTo>
                    <a:pt x="200" y="13"/>
                    <a:pt x="208" y="21"/>
                    <a:pt x="208" y="30"/>
                  </a:cubicBezTo>
                  <a:cubicBezTo>
                    <a:pt x="208" y="40"/>
                    <a:pt x="200" y="48"/>
                    <a:pt x="191" y="48"/>
                  </a:cubicBezTo>
                  <a:close/>
                  <a:moveTo>
                    <a:pt x="191" y="48"/>
                  </a:moveTo>
                  <a:cubicBezTo>
                    <a:pt x="191" y="48"/>
                    <a:pt x="191" y="48"/>
                    <a:pt x="191" y="48"/>
                  </a:cubicBezTo>
                </a:path>
              </a:pathLst>
            </a:custGeom>
            <a:solidFill>
              <a:srgbClr val="00B0F0"/>
            </a:solidFill>
            <a:ln w="9525">
              <a:solidFill>
                <a:srgbClr val="00B0F0"/>
              </a:solid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sz="1400" dirty="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panose="020B0604020202020204" pitchFamily="34" charset="0"/>
              </a:endParaRPr>
            </a:p>
          </p:txBody>
        </p:sp>
        <p:sp>
          <p:nvSpPr>
            <p:cNvPr id="231" name="右箭头 230"/>
            <p:cNvSpPr/>
            <p:nvPr/>
          </p:nvSpPr>
          <p:spPr>
            <a:xfrm>
              <a:off x="9052475" y="3702328"/>
              <a:ext cx="664428" cy="397820"/>
            </a:xfrm>
            <a:prstGeom prst="rightArrow">
              <a:avLst/>
            </a:prstGeom>
            <a:noFill/>
            <a:ln w="28575">
              <a:solidFill>
                <a:srgbClr val="00B0F0"/>
              </a:solidFill>
            </a:ln>
          </p:spPr>
          <p:txBody>
            <a:bodyPr wrap="square" lIns="36000" tIns="36000" rIns="36000" bIns="36000" rtlCol="0" anchor="ctr">
              <a:noAutofit/>
            </a:bodyPr>
            <a:lstStyle/>
            <a:p>
              <a:pPr algn="ctr" defTabSz="914478" fontAlgn="ctr">
                <a:spcBef>
                  <a:spcPts val="0"/>
                </a:spcBef>
                <a:spcAft>
                  <a:spcPts val="0"/>
                </a:spcAft>
              </a:pPr>
              <a:endParaRPr lang="en-US" altLang="zh-CN" sz="16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2" name="右箭头 231"/>
            <p:cNvSpPr/>
            <p:nvPr/>
          </p:nvSpPr>
          <p:spPr>
            <a:xfrm flipH="1">
              <a:off x="3192931" y="3680710"/>
              <a:ext cx="675859" cy="368927"/>
            </a:xfrm>
            <a:prstGeom prst="rightArrow">
              <a:avLst/>
            </a:prstGeom>
            <a:noFill/>
            <a:ln w="28575">
              <a:solidFill>
                <a:srgbClr val="00B0F0"/>
              </a:solidFill>
            </a:ln>
          </p:spPr>
          <p:txBody>
            <a:bodyPr wrap="square" lIns="36000" tIns="36000" rIns="36000" bIns="36000" rtlCol="0" anchor="ctr">
              <a:noAutofit/>
            </a:bodyPr>
            <a:lstStyle/>
            <a:p>
              <a:pPr algn="ctr" defTabSz="914478" fontAlgn="ctr">
                <a:spcBef>
                  <a:spcPts val="0"/>
                </a:spcBef>
                <a:spcAft>
                  <a:spcPts val="0"/>
                </a:spcAft>
              </a:pPr>
              <a:endParaRPr lang="en-US" altLang="zh-CN" sz="16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33" name="组合 68"/>
            <p:cNvGrpSpPr>
              <a:grpSpLocks noChangeAspect="1"/>
            </p:cNvGrpSpPr>
            <p:nvPr/>
          </p:nvGrpSpPr>
          <p:grpSpPr>
            <a:xfrm>
              <a:off x="1210920" y="3341385"/>
              <a:ext cx="1786096" cy="825232"/>
              <a:chOff x="6754694" y="1946390"/>
              <a:chExt cx="1938456" cy="1039017"/>
            </a:xfrm>
          </p:grpSpPr>
          <p:sp>
            <p:nvSpPr>
              <p:cNvPr id="234" name="Freeform 8"/>
              <p:cNvSpPr>
                <a:spLocks/>
              </p:cNvSpPr>
              <p:nvPr/>
            </p:nvSpPr>
            <p:spPr bwMode="auto">
              <a:xfrm>
                <a:off x="6770568" y="1946390"/>
                <a:ext cx="1922582" cy="1035957"/>
              </a:xfrm>
              <a:custGeom>
                <a:avLst/>
                <a:gdLst/>
                <a:ahLst/>
                <a:cxnLst>
                  <a:cxn ang="0">
                    <a:pos x="5492" y="1876"/>
                  </a:cxn>
                  <a:cxn ang="0">
                    <a:pos x="5426" y="1682"/>
                  </a:cxn>
                  <a:cxn ang="0">
                    <a:pos x="5326" y="1506"/>
                  </a:cxn>
                  <a:cxn ang="0">
                    <a:pos x="5198" y="1350"/>
                  </a:cxn>
                  <a:cxn ang="0">
                    <a:pos x="5046" y="1220"/>
                  </a:cxn>
                  <a:cxn ang="0">
                    <a:pos x="4874" y="1116"/>
                  </a:cxn>
                  <a:cxn ang="0">
                    <a:pos x="4682" y="1042"/>
                  </a:cxn>
                  <a:cxn ang="0">
                    <a:pos x="4476" y="1004"/>
                  </a:cxn>
                  <a:cxn ang="0">
                    <a:pos x="4302" y="1002"/>
                  </a:cxn>
                  <a:cxn ang="0">
                    <a:pos x="4184" y="898"/>
                  </a:cxn>
                  <a:cxn ang="0">
                    <a:pos x="4060" y="694"/>
                  </a:cxn>
                  <a:cxn ang="0">
                    <a:pos x="3908" y="512"/>
                  </a:cxn>
                  <a:cxn ang="0">
                    <a:pos x="3732" y="352"/>
                  </a:cxn>
                  <a:cxn ang="0">
                    <a:pos x="3534" y="218"/>
                  </a:cxn>
                  <a:cxn ang="0">
                    <a:pos x="3316" y="114"/>
                  </a:cxn>
                  <a:cxn ang="0">
                    <a:pos x="3084" y="42"/>
                  </a:cxn>
                  <a:cxn ang="0">
                    <a:pos x="2838" y="4"/>
                  </a:cxn>
                  <a:cxn ang="0">
                    <a:pos x="2630" y="2"/>
                  </a:cxn>
                  <a:cxn ang="0">
                    <a:pos x="2318" y="46"/>
                  </a:cxn>
                  <a:cxn ang="0">
                    <a:pos x="2026" y="146"/>
                  </a:cxn>
                  <a:cxn ang="0">
                    <a:pos x="1764" y="296"/>
                  </a:cxn>
                  <a:cxn ang="0">
                    <a:pos x="1532" y="490"/>
                  </a:cxn>
                  <a:cxn ang="0">
                    <a:pos x="1340" y="724"/>
                  </a:cxn>
                  <a:cxn ang="0">
                    <a:pos x="1194" y="988"/>
                  </a:cxn>
                  <a:cxn ang="0">
                    <a:pos x="1096" y="1280"/>
                  </a:cxn>
                  <a:cxn ang="0">
                    <a:pos x="1058" y="1514"/>
                  </a:cxn>
                  <a:cxn ang="0">
                    <a:pos x="908" y="1500"/>
                  </a:cxn>
                  <a:cxn ang="0">
                    <a:pos x="770" y="1510"/>
                  </a:cxn>
                  <a:cxn ang="0">
                    <a:pos x="596" y="1556"/>
                  </a:cxn>
                  <a:cxn ang="0">
                    <a:pos x="436" y="1632"/>
                  </a:cxn>
                  <a:cxn ang="0">
                    <a:pos x="296" y="1736"/>
                  </a:cxn>
                  <a:cxn ang="0">
                    <a:pos x="180" y="1864"/>
                  </a:cxn>
                  <a:cxn ang="0">
                    <a:pos x="90" y="2014"/>
                  </a:cxn>
                  <a:cxn ang="0">
                    <a:pos x="28" y="2182"/>
                  </a:cxn>
                  <a:cxn ang="0">
                    <a:pos x="0" y="2362"/>
                  </a:cxn>
                  <a:cxn ang="0">
                    <a:pos x="4" y="2500"/>
                  </a:cxn>
                  <a:cxn ang="0">
                    <a:pos x="40" y="2678"/>
                  </a:cxn>
                  <a:cxn ang="0">
                    <a:pos x="110" y="2840"/>
                  </a:cxn>
                  <a:cxn ang="0">
                    <a:pos x="206" y="2986"/>
                  </a:cxn>
                  <a:cxn ang="0">
                    <a:pos x="330" y="3108"/>
                  </a:cxn>
                  <a:cxn ang="0">
                    <a:pos x="474" y="3206"/>
                  </a:cxn>
                  <a:cxn ang="0">
                    <a:pos x="638" y="3276"/>
                  </a:cxn>
                  <a:cxn ang="0">
                    <a:pos x="814" y="3312"/>
                  </a:cxn>
                  <a:cxn ang="0">
                    <a:pos x="5486" y="3316"/>
                  </a:cxn>
                  <a:cxn ang="0">
                    <a:pos x="5620" y="3302"/>
                  </a:cxn>
                  <a:cxn ang="0">
                    <a:pos x="5746" y="3264"/>
                  </a:cxn>
                  <a:cxn ang="0">
                    <a:pos x="5860" y="3202"/>
                  </a:cxn>
                  <a:cxn ang="0">
                    <a:pos x="5958" y="3120"/>
                  </a:cxn>
                  <a:cxn ang="0">
                    <a:pos x="6040" y="3022"/>
                  </a:cxn>
                  <a:cxn ang="0">
                    <a:pos x="6102" y="2908"/>
                  </a:cxn>
                  <a:cxn ang="0">
                    <a:pos x="6140" y="2782"/>
                  </a:cxn>
                  <a:cxn ang="0">
                    <a:pos x="6154" y="2646"/>
                  </a:cxn>
                  <a:cxn ang="0">
                    <a:pos x="6146" y="2548"/>
                  </a:cxn>
                  <a:cxn ang="0">
                    <a:pos x="6116" y="2422"/>
                  </a:cxn>
                  <a:cxn ang="0">
                    <a:pos x="6062" y="2308"/>
                  </a:cxn>
                  <a:cxn ang="0">
                    <a:pos x="5988" y="2206"/>
                  </a:cxn>
                  <a:cxn ang="0">
                    <a:pos x="5898" y="2120"/>
                  </a:cxn>
                  <a:cxn ang="0">
                    <a:pos x="5792" y="2054"/>
                  </a:cxn>
                  <a:cxn ang="0">
                    <a:pos x="5674" y="2006"/>
                  </a:cxn>
                  <a:cxn ang="0">
                    <a:pos x="5546" y="1982"/>
                  </a:cxn>
                </a:cxnLst>
                <a:rect l="0" t="0" r="r" b="b"/>
                <a:pathLst>
                  <a:path w="6154" h="3316">
                    <a:moveTo>
                      <a:pt x="5512" y="1980"/>
                    </a:moveTo>
                    <a:lnTo>
                      <a:pt x="5512" y="1980"/>
                    </a:lnTo>
                    <a:lnTo>
                      <a:pt x="5504" y="1928"/>
                    </a:lnTo>
                    <a:lnTo>
                      <a:pt x="5492" y="1876"/>
                    </a:lnTo>
                    <a:lnTo>
                      <a:pt x="5478" y="1826"/>
                    </a:lnTo>
                    <a:lnTo>
                      <a:pt x="5462" y="1778"/>
                    </a:lnTo>
                    <a:lnTo>
                      <a:pt x="5446" y="1730"/>
                    </a:lnTo>
                    <a:lnTo>
                      <a:pt x="5426" y="1682"/>
                    </a:lnTo>
                    <a:lnTo>
                      <a:pt x="5404" y="1636"/>
                    </a:lnTo>
                    <a:lnTo>
                      <a:pt x="5380" y="1592"/>
                    </a:lnTo>
                    <a:lnTo>
                      <a:pt x="5354" y="1548"/>
                    </a:lnTo>
                    <a:lnTo>
                      <a:pt x="5326" y="1506"/>
                    </a:lnTo>
                    <a:lnTo>
                      <a:pt x="5296" y="1466"/>
                    </a:lnTo>
                    <a:lnTo>
                      <a:pt x="5266" y="1426"/>
                    </a:lnTo>
                    <a:lnTo>
                      <a:pt x="5234" y="1388"/>
                    </a:lnTo>
                    <a:lnTo>
                      <a:pt x="5198" y="1350"/>
                    </a:lnTo>
                    <a:lnTo>
                      <a:pt x="5162" y="1316"/>
                    </a:lnTo>
                    <a:lnTo>
                      <a:pt x="5126" y="1282"/>
                    </a:lnTo>
                    <a:lnTo>
                      <a:pt x="5086" y="1250"/>
                    </a:lnTo>
                    <a:lnTo>
                      <a:pt x="5046" y="1220"/>
                    </a:lnTo>
                    <a:lnTo>
                      <a:pt x="5006" y="1190"/>
                    </a:lnTo>
                    <a:lnTo>
                      <a:pt x="4962" y="1164"/>
                    </a:lnTo>
                    <a:lnTo>
                      <a:pt x="4918" y="1138"/>
                    </a:lnTo>
                    <a:lnTo>
                      <a:pt x="4874" y="1116"/>
                    </a:lnTo>
                    <a:lnTo>
                      <a:pt x="4826" y="1094"/>
                    </a:lnTo>
                    <a:lnTo>
                      <a:pt x="4780" y="1074"/>
                    </a:lnTo>
                    <a:lnTo>
                      <a:pt x="4732" y="1058"/>
                    </a:lnTo>
                    <a:lnTo>
                      <a:pt x="4682" y="1042"/>
                    </a:lnTo>
                    <a:lnTo>
                      <a:pt x="4632" y="1030"/>
                    </a:lnTo>
                    <a:lnTo>
                      <a:pt x="4580" y="1020"/>
                    </a:lnTo>
                    <a:lnTo>
                      <a:pt x="4528" y="1010"/>
                    </a:lnTo>
                    <a:lnTo>
                      <a:pt x="4476" y="1004"/>
                    </a:lnTo>
                    <a:lnTo>
                      <a:pt x="4422" y="1002"/>
                    </a:lnTo>
                    <a:lnTo>
                      <a:pt x="4368" y="1000"/>
                    </a:lnTo>
                    <a:lnTo>
                      <a:pt x="4368" y="1000"/>
                    </a:lnTo>
                    <a:lnTo>
                      <a:pt x="4302" y="1002"/>
                    </a:lnTo>
                    <a:lnTo>
                      <a:pt x="4236" y="1008"/>
                    </a:lnTo>
                    <a:lnTo>
                      <a:pt x="4236" y="1008"/>
                    </a:lnTo>
                    <a:lnTo>
                      <a:pt x="4212" y="952"/>
                    </a:lnTo>
                    <a:lnTo>
                      <a:pt x="4184" y="898"/>
                    </a:lnTo>
                    <a:lnTo>
                      <a:pt x="4156" y="846"/>
                    </a:lnTo>
                    <a:lnTo>
                      <a:pt x="4126" y="794"/>
                    </a:lnTo>
                    <a:lnTo>
                      <a:pt x="4094" y="744"/>
                    </a:lnTo>
                    <a:lnTo>
                      <a:pt x="4060" y="694"/>
                    </a:lnTo>
                    <a:lnTo>
                      <a:pt x="4024" y="646"/>
                    </a:lnTo>
                    <a:lnTo>
                      <a:pt x="3988" y="600"/>
                    </a:lnTo>
                    <a:lnTo>
                      <a:pt x="3948" y="554"/>
                    </a:lnTo>
                    <a:lnTo>
                      <a:pt x="3908" y="512"/>
                    </a:lnTo>
                    <a:lnTo>
                      <a:pt x="3866" y="470"/>
                    </a:lnTo>
                    <a:lnTo>
                      <a:pt x="3822" y="428"/>
                    </a:lnTo>
                    <a:lnTo>
                      <a:pt x="3778" y="390"/>
                    </a:lnTo>
                    <a:lnTo>
                      <a:pt x="3732" y="352"/>
                    </a:lnTo>
                    <a:lnTo>
                      <a:pt x="3684" y="316"/>
                    </a:lnTo>
                    <a:lnTo>
                      <a:pt x="3636" y="282"/>
                    </a:lnTo>
                    <a:lnTo>
                      <a:pt x="3586" y="248"/>
                    </a:lnTo>
                    <a:lnTo>
                      <a:pt x="3534" y="218"/>
                    </a:lnTo>
                    <a:lnTo>
                      <a:pt x="3482" y="190"/>
                    </a:lnTo>
                    <a:lnTo>
                      <a:pt x="3428" y="162"/>
                    </a:lnTo>
                    <a:lnTo>
                      <a:pt x="3372" y="138"/>
                    </a:lnTo>
                    <a:lnTo>
                      <a:pt x="3316" y="114"/>
                    </a:lnTo>
                    <a:lnTo>
                      <a:pt x="3260" y="92"/>
                    </a:lnTo>
                    <a:lnTo>
                      <a:pt x="3202" y="74"/>
                    </a:lnTo>
                    <a:lnTo>
                      <a:pt x="3144" y="56"/>
                    </a:lnTo>
                    <a:lnTo>
                      <a:pt x="3084" y="42"/>
                    </a:lnTo>
                    <a:lnTo>
                      <a:pt x="3024" y="30"/>
                    </a:lnTo>
                    <a:lnTo>
                      <a:pt x="2962" y="18"/>
                    </a:lnTo>
                    <a:lnTo>
                      <a:pt x="2900" y="10"/>
                    </a:lnTo>
                    <a:lnTo>
                      <a:pt x="2838" y="4"/>
                    </a:lnTo>
                    <a:lnTo>
                      <a:pt x="2774" y="0"/>
                    </a:lnTo>
                    <a:lnTo>
                      <a:pt x="2710" y="0"/>
                    </a:lnTo>
                    <a:lnTo>
                      <a:pt x="2710" y="0"/>
                    </a:lnTo>
                    <a:lnTo>
                      <a:pt x="2630" y="2"/>
                    </a:lnTo>
                    <a:lnTo>
                      <a:pt x="2550" y="8"/>
                    </a:lnTo>
                    <a:lnTo>
                      <a:pt x="2472" y="16"/>
                    </a:lnTo>
                    <a:lnTo>
                      <a:pt x="2394" y="30"/>
                    </a:lnTo>
                    <a:lnTo>
                      <a:pt x="2318" y="46"/>
                    </a:lnTo>
                    <a:lnTo>
                      <a:pt x="2242" y="66"/>
                    </a:lnTo>
                    <a:lnTo>
                      <a:pt x="2168" y="90"/>
                    </a:lnTo>
                    <a:lnTo>
                      <a:pt x="2096" y="116"/>
                    </a:lnTo>
                    <a:lnTo>
                      <a:pt x="2026" y="146"/>
                    </a:lnTo>
                    <a:lnTo>
                      <a:pt x="1958" y="180"/>
                    </a:lnTo>
                    <a:lnTo>
                      <a:pt x="1892" y="216"/>
                    </a:lnTo>
                    <a:lnTo>
                      <a:pt x="1826" y="256"/>
                    </a:lnTo>
                    <a:lnTo>
                      <a:pt x="1764" y="296"/>
                    </a:lnTo>
                    <a:lnTo>
                      <a:pt x="1702" y="342"/>
                    </a:lnTo>
                    <a:lnTo>
                      <a:pt x="1644" y="388"/>
                    </a:lnTo>
                    <a:lnTo>
                      <a:pt x="1586" y="438"/>
                    </a:lnTo>
                    <a:lnTo>
                      <a:pt x="1532" y="490"/>
                    </a:lnTo>
                    <a:lnTo>
                      <a:pt x="1480" y="546"/>
                    </a:lnTo>
                    <a:lnTo>
                      <a:pt x="1432" y="602"/>
                    </a:lnTo>
                    <a:lnTo>
                      <a:pt x="1386" y="662"/>
                    </a:lnTo>
                    <a:lnTo>
                      <a:pt x="1340" y="724"/>
                    </a:lnTo>
                    <a:lnTo>
                      <a:pt x="1300" y="786"/>
                    </a:lnTo>
                    <a:lnTo>
                      <a:pt x="1262" y="852"/>
                    </a:lnTo>
                    <a:lnTo>
                      <a:pt x="1226" y="920"/>
                    </a:lnTo>
                    <a:lnTo>
                      <a:pt x="1194" y="988"/>
                    </a:lnTo>
                    <a:lnTo>
                      <a:pt x="1164" y="1058"/>
                    </a:lnTo>
                    <a:lnTo>
                      <a:pt x="1138" y="1132"/>
                    </a:lnTo>
                    <a:lnTo>
                      <a:pt x="1116" y="1204"/>
                    </a:lnTo>
                    <a:lnTo>
                      <a:pt x="1096" y="1280"/>
                    </a:lnTo>
                    <a:lnTo>
                      <a:pt x="1080" y="1356"/>
                    </a:lnTo>
                    <a:lnTo>
                      <a:pt x="1068" y="1434"/>
                    </a:lnTo>
                    <a:lnTo>
                      <a:pt x="1058" y="1514"/>
                    </a:lnTo>
                    <a:lnTo>
                      <a:pt x="1058" y="1514"/>
                    </a:lnTo>
                    <a:lnTo>
                      <a:pt x="1022" y="1508"/>
                    </a:lnTo>
                    <a:lnTo>
                      <a:pt x="984" y="1504"/>
                    </a:lnTo>
                    <a:lnTo>
                      <a:pt x="946" y="1500"/>
                    </a:lnTo>
                    <a:lnTo>
                      <a:pt x="908" y="1500"/>
                    </a:lnTo>
                    <a:lnTo>
                      <a:pt x="908" y="1500"/>
                    </a:lnTo>
                    <a:lnTo>
                      <a:pt x="860" y="1502"/>
                    </a:lnTo>
                    <a:lnTo>
                      <a:pt x="814" y="1504"/>
                    </a:lnTo>
                    <a:lnTo>
                      <a:pt x="770" y="1510"/>
                    </a:lnTo>
                    <a:lnTo>
                      <a:pt x="724" y="1518"/>
                    </a:lnTo>
                    <a:lnTo>
                      <a:pt x="680" y="1528"/>
                    </a:lnTo>
                    <a:lnTo>
                      <a:pt x="638" y="1540"/>
                    </a:lnTo>
                    <a:lnTo>
                      <a:pt x="596" y="1556"/>
                    </a:lnTo>
                    <a:lnTo>
                      <a:pt x="554" y="1572"/>
                    </a:lnTo>
                    <a:lnTo>
                      <a:pt x="514" y="1590"/>
                    </a:lnTo>
                    <a:lnTo>
                      <a:pt x="474" y="1610"/>
                    </a:lnTo>
                    <a:lnTo>
                      <a:pt x="436" y="1632"/>
                    </a:lnTo>
                    <a:lnTo>
                      <a:pt x="400" y="1656"/>
                    </a:lnTo>
                    <a:lnTo>
                      <a:pt x="364" y="1680"/>
                    </a:lnTo>
                    <a:lnTo>
                      <a:pt x="330" y="1708"/>
                    </a:lnTo>
                    <a:lnTo>
                      <a:pt x="296" y="1736"/>
                    </a:lnTo>
                    <a:lnTo>
                      <a:pt x="266" y="1766"/>
                    </a:lnTo>
                    <a:lnTo>
                      <a:pt x="236" y="1798"/>
                    </a:lnTo>
                    <a:lnTo>
                      <a:pt x="206" y="1830"/>
                    </a:lnTo>
                    <a:lnTo>
                      <a:pt x="180" y="1864"/>
                    </a:lnTo>
                    <a:lnTo>
                      <a:pt x="154" y="1900"/>
                    </a:lnTo>
                    <a:lnTo>
                      <a:pt x="130" y="1938"/>
                    </a:lnTo>
                    <a:lnTo>
                      <a:pt x="110" y="1976"/>
                    </a:lnTo>
                    <a:lnTo>
                      <a:pt x="90" y="2014"/>
                    </a:lnTo>
                    <a:lnTo>
                      <a:pt x="70" y="2054"/>
                    </a:lnTo>
                    <a:lnTo>
                      <a:pt x="54" y="2096"/>
                    </a:lnTo>
                    <a:lnTo>
                      <a:pt x="40" y="2138"/>
                    </a:lnTo>
                    <a:lnTo>
                      <a:pt x="28" y="2182"/>
                    </a:lnTo>
                    <a:lnTo>
                      <a:pt x="18" y="2224"/>
                    </a:lnTo>
                    <a:lnTo>
                      <a:pt x="10" y="2270"/>
                    </a:lnTo>
                    <a:lnTo>
                      <a:pt x="4" y="2316"/>
                    </a:lnTo>
                    <a:lnTo>
                      <a:pt x="0" y="2362"/>
                    </a:lnTo>
                    <a:lnTo>
                      <a:pt x="0" y="2408"/>
                    </a:lnTo>
                    <a:lnTo>
                      <a:pt x="0" y="2408"/>
                    </a:lnTo>
                    <a:lnTo>
                      <a:pt x="0" y="2454"/>
                    </a:lnTo>
                    <a:lnTo>
                      <a:pt x="4" y="2500"/>
                    </a:lnTo>
                    <a:lnTo>
                      <a:pt x="10" y="2546"/>
                    </a:lnTo>
                    <a:lnTo>
                      <a:pt x="18" y="2590"/>
                    </a:lnTo>
                    <a:lnTo>
                      <a:pt x="28" y="2634"/>
                    </a:lnTo>
                    <a:lnTo>
                      <a:pt x="40" y="2678"/>
                    </a:lnTo>
                    <a:lnTo>
                      <a:pt x="54" y="2720"/>
                    </a:lnTo>
                    <a:lnTo>
                      <a:pt x="70" y="2762"/>
                    </a:lnTo>
                    <a:lnTo>
                      <a:pt x="90" y="2802"/>
                    </a:lnTo>
                    <a:lnTo>
                      <a:pt x="110" y="2840"/>
                    </a:lnTo>
                    <a:lnTo>
                      <a:pt x="130" y="2878"/>
                    </a:lnTo>
                    <a:lnTo>
                      <a:pt x="154" y="2916"/>
                    </a:lnTo>
                    <a:lnTo>
                      <a:pt x="180" y="2952"/>
                    </a:lnTo>
                    <a:lnTo>
                      <a:pt x="206" y="2986"/>
                    </a:lnTo>
                    <a:lnTo>
                      <a:pt x="236" y="3018"/>
                    </a:lnTo>
                    <a:lnTo>
                      <a:pt x="266" y="3050"/>
                    </a:lnTo>
                    <a:lnTo>
                      <a:pt x="296" y="3080"/>
                    </a:lnTo>
                    <a:lnTo>
                      <a:pt x="330" y="3108"/>
                    </a:lnTo>
                    <a:lnTo>
                      <a:pt x="364" y="3136"/>
                    </a:lnTo>
                    <a:lnTo>
                      <a:pt x="400" y="3160"/>
                    </a:lnTo>
                    <a:lnTo>
                      <a:pt x="436" y="3184"/>
                    </a:lnTo>
                    <a:lnTo>
                      <a:pt x="474" y="3206"/>
                    </a:lnTo>
                    <a:lnTo>
                      <a:pt x="514" y="3226"/>
                    </a:lnTo>
                    <a:lnTo>
                      <a:pt x="554" y="3244"/>
                    </a:lnTo>
                    <a:lnTo>
                      <a:pt x="596" y="3260"/>
                    </a:lnTo>
                    <a:lnTo>
                      <a:pt x="638" y="3276"/>
                    </a:lnTo>
                    <a:lnTo>
                      <a:pt x="680" y="3288"/>
                    </a:lnTo>
                    <a:lnTo>
                      <a:pt x="724" y="3298"/>
                    </a:lnTo>
                    <a:lnTo>
                      <a:pt x="770" y="3306"/>
                    </a:lnTo>
                    <a:lnTo>
                      <a:pt x="814" y="3312"/>
                    </a:lnTo>
                    <a:lnTo>
                      <a:pt x="860" y="3314"/>
                    </a:lnTo>
                    <a:lnTo>
                      <a:pt x="908" y="3316"/>
                    </a:lnTo>
                    <a:lnTo>
                      <a:pt x="5486" y="3316"/>
                    </a:lnTo>
                    <a:lnTo>
                      <a:pt x="5486" y="3316"/>
                    </a:lnTo>
                    <a:lnTo>
                      <a:pt x="5520" y="3316"/>
                    </a:lnTo>
                    <a:lnTo>
                      <a:pt x="5554" y="3312"/>
                    </a:lnTo>
                    <a:lnTo>
                      <a:pt x="5588" y="3308"/>
                    </a:lnTo>
                    <a:lnTo>
                      <a:pt x="5620" y="3302"/>
                    </a:lnTo>
                    <a:lnTo>
                      <a:pt x="5652" y="3294"/>
                    </a:lnTo>
                    <a:lnTo>
                      <a:pt x="5684" y="3286"/>
                    </a:lnTo>
                    <a:lnTo>
                      <a:pt x="5716" y="3276"/>
                    </a:lnTo>
                    <a:lnTo>
                      <a:pt x="5746" y="3264"/>
                    </a:lnTo>
                    <a:lnTo>
                      <a:pt x="5776" y="3250"/>
                    </a:lnTo>
                    <a:lnTo>
                      <a:pt x="5804" y="3236"/>
                    </a:lnTo>
                    <a:lnTo>
                      <a:pt x="5832" y="3220"/>
                    </a:lnTo>
                    <a:lnTo>
                      <a:pt x="5860" y="3202"/>
                    </a:lnTo>
                    <a:lnTo>
                      <a:pt x="5886" y="3184"/>
                    </a:lnTo>
                    <a:lnTo>
                      <a:pt x="5910" y="3164"/>
                    </a:lnTo>
                    <a:lnTo>
                      <a:pt x="5934" y="3142"/>
                    </a:lnTo>
                    <a:lnTo>
                      <a:pt x="5958" y="3120"/>
                    </a:lnTo>
                    <a:lnTo>
                      <a:pt x="5980" y="3096"/>
                    </a:lnTo>
                    <a:lnTo>
                      <a:pt x="6002" y="3072"/>
                    </a:lnTo>
                    <a:lnTo>
                      <a:pt x="6022" y="3048"/>
                    </a:lnTo>
                    <a:lnTo>
                      <a:pt x="6040" y="3022"/>
                    </a:lnTo>
                    <a:lnTo>
                      <a:pt x="6058" y="2994"/>
                    </a:lnTo>
                    <a:lnTo>
                      <a:pt x="6074" y="2966"/>
                    </a:lnTo>
                    <a:lnTo>
                      <a:pt x="6088" y="2938"/>
                    </a:lnTo>
                    <a:lnTo>
                      <a:pt x="6102" y="2908"/>
                    </a:lnTo>
                    <a:lnTo>
                      <a:pt x="6114" y="2878"/>
                    </a:lnTo>
                    <a:lnTo>
                      <a:pt x="6124" y="2846"/>
                    </a:lnTo>
                    <a:lnTo>
                      <a:pt x="6134" y="2814"/>
                    </a:lnTo>
                    <a:lnTo>
                      <a:pt x="6140" y="2782"/>
                    </a:lnTo>
                    <a:lnTo>
                      <a:pt x="6146" y="2748"/>
                    </a:lnTo>
                    <a:lnTo>
                      <a:pt x="6150" y="2716"/>
                    </a:lnTo>
                    <a:lnTo>
                      <a:pt x="6154" y="2682"/>
                    </a:lnTo>
                    <a:lnTo>
                      <a:pt x="6154" y="2646"/>
                    </a:lnTo>
                    <a:lnTo>
                      <a:pt x="6154" y="2646"/>
                    </a:lnTo>
                    <a:lnTo>
                      <a:pt x="6154" y="2614"/>
                    </a:lnTo>
                    <a:lnTo>
                      <a:pt x="6150" y="2580"/>
                    </a:lnTo>
                    <a:lnTo>
                      <a:pt x="6146" y="2548"/>
                    </a:lnTo>
                    <a:lnTo>
                      <a:pt x="6142" y="2516"/>
                    </a:lnTo>
                    <a:lnTo>
                      <a:pt x="6134" y="2484"/>
                    </a:lnTo>
                    <a:lnTo>
                      <a:pt x="6126" y="2452"/>
                    </a:lnTo>
                    <a:lnTo>
                      <a:pt x="6116" y="2422"/>
                    </a:lnTo>
                    <a:lnTo>
                      <a:pt x="6104" y="2392"/>
                    </a:lnTo>
                    <a:lnTo>
                      <a:pt x="6092" y="2364"/>
                    </a:lnTo>
                    <a:lnTo>
                      <a:pt x="6078" y="2336"/>
                    </a:lnTo>
                    <a:lnTo>
                      <a:pt x="6062" y="2308"/>
                    </a:lnTo>
                    <a:lnTo>
                      <a:pt x="6046" y="2282"/>
                    </a:lnTo>
                    <a:lnTo>
                      <a:pt x="6028" y="2256"/>
                    </a:lnTo>
                    <a:lnTo>
                      <a:pt x="6008" y="2230"/>
                    </a:lnTo>
                    <a:lnTo>
                      <a:pt x="5988" y="2206"/>
                    </a:lnTo>
                    <a:lnTo>
                      <a:pt x="5968" y="2184"/>
                    </a:lnTo>
                    <a:lnTo>
                      <a:pt x="5946" y="2162"/>
                    </a:lnTo>
                    <a:lnTo>
                      <a:pt x="5922" y="2140"/>
                    </a:lnTo>
                    <a:lnTo>
                      <a:pt x="5898" y="2120"/>
                    </a:lnTo>
                    <a:lnTo>
                      <a:pt x="5872" y="2102"/>
                    </a:lnTo>
                    <a:lnTo>
                      <a:pt x="5846" y="2084"/>
                    </a:lnTo>
                    <a:lnTo>
                      <a:pt x="5820" y="2068"/>
                    </a:lnTo>
                    <a:lnTo>
                      <a:pt x="5792" y="2054"/>
                    </a:lnTo>
                    <a:lnTo>
                      <a:pt x="5764" y="2040"/>
                    </a:lnTo>
                    <a:lnTo>
                      <a:pt x="5734" y="2026"/>
                    </a:lnTo>
                    <a:lnTo>
                      <a:pt x="5704" y="2016"/>
                    </a:lnTo>
                    <a:lnTo>
                      <a:pt x="5674" y="2006"/>
                    </a:lnTo>
                    <a:lnTo>
                      <a:pt x="5642" y="1998"/>
                    </a:lnTo>
                    <a:lnTo>
                      <a:pt x="5612" y="1990"/>
                    </a:lnTo>
                    <a:lnTo>
                      <a:pt x="5578" y="1986"/>
                    </a:lnTo>
                    <a:lnTo>
                      <a:pt x="5546" y="1982"/>
                    </a:lnTo>
                    <a:lnTo>
                      <a:pt x="5512" y="1980"/>
                    </a:lnTo>
                    <a:lnTo>
                      <a:pt x="5512" y="1980"/>
                    </a:lnTo>
                    <a:close/>
                  </a:path>
                </a:pathLst>
              </a:custGeom>
              <a:gradFill flip="none" rotWithShape="1">
                <a:gsLst>
                  <a:gs pos="0">
                    <a:srgbClr val="0070C0">
                      <a:alpha val="58000"/>
                    </a:srgbClr>
                  </a:gs>
                  <a:gs pos="67000">
                    <a:srgbClr val="0070C0">
                      <a:alpha val="15000"/>
                    </a:srgbClr>
                  </a:gs>
                </a:gsLst>
                <a:path path="circle">
                  <a:fillToRect l="50000" t="50000" r="50000" b="50000"/>
                </a:path>
                <a:tileRect/>
              </a:gradFill>
              <a:ln w="25400" cap="flat" cmpd="sng" algn="ctr">
                <a:noFill/>
                <a:prstDash val="solid"/>
              </a:ln>
              <a:effectLst/>
            </p:spPr>
            <p:txBody>
              <a:bodyPr rtlCol="0" anchor="ctr">
                <a:noAutofit/>
              </a:bodyPr>
              <a:lstStyle/>
              <a:p>
                <a:pPr algn="ctr" defTabSz="1219444" fontAlgn="ctr">
                  <a:spcBef>
                    <a:spcPts val="0"/>
                  </a:spcBef>
                  <a:spcAft>
                    <a:spcPts val="0"/>
                  </a:spcAft>
                  <a:defRPr/>
                </a:pPr>
                <a:endParaRPr lang="en-US" altLang="zh-CN" sz="1800" kern="0"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5" name="Freeform 8"/>
              <p:cNvSpPr>
                <a:spLocks/>
              </p:cNvSpPr>
              <p:nvPr/>
            </p:nvSpPr>
            <p:spPr bwMode="auto">
              <a:xfrm>
                <a:off x="6754694" y="1949450"/>
                <a:ext cx="1922582" cy="1035957"/>
              </a:xfrm>
              <a:custGeom>
                <a:avLst/>
                <a:gdLst/>
                <a:ahLst/>
                <a:cxnLst>
                  <a:cxn ang="0">
                    <a:pos x="5492" y="1876"/>
                  </a:cxn>
                  <a:cxn ang="0">
                    <a:pos x="5426" y="1682"/>
                  </a:cxn>
                  <a:cxn ang="0">
                    <a:pos x="5326" y="1506"/>
                  </a:cxn>
                  <a:cxn ang="0">
                    <a:pos x="5198" y="1350"/>
                  </a:cxn>
                  <a:cxn ang="0">
                    <a:pos x="5046" y="1220"/>
                  </a:cxn>
                  <a:cxn ang="0">
                    <a:pos x="4874" y="1116"/>
                  </a:cxn>
                  <a:cxn ang="0">
                    <a:pos x="4682" y="1042"/>
                  </a:cxn>
                  <a:cxn ang="0">
                    <a:pos x="4476" y="1004"/>
                  </a:cxn>
                  <a:cxn ang="0">
                    <a:pos x="4302" y="1002"/>
                  </a:cxn>
                  <a:cxn ang="0">
                    <a:pos x="4184" y="898"/>
                  </a:cxn>
                  <a:cxn ang="0">
                    <a:pos x="4060" y="694"/>
                  </a:cxn>
                  <a:cxn ang="0">
                    <a:pos x="3908" y="512"/>
                  </a:cxn>
                  <a:cxn ang="0">
                    <a:pos x="3732" y="352"/>
                  </a:cxn>
                  <a:cxn ang="0">
                    <a:pos x="3534" y="218"/>
                  </a:cxn>
                  <a:cxn ang="0">
                    <a:pos x="3316" y="114"/>
                  </a:cxn>
                  <a:cxn ang="0">
                    <a:pos x="3084" y="42"/>
                  </a:cxn>
                  <a:cxn ang="0">
                    <a:pos x="2838" y="4"/>
                  </a:cxn>
                  <a:cxn ang="0">
                    <a:pos x="2630" y="2"/>
                  </a:cxn>
                  <a:cxn ang="0">
                    <a:pos x="2318" y="46"/>
                  </a:cxn>
                  <a:cxn ang="0">
                    <a:pos x="2026" y="146"/>
                  </a:cxn>
                  <a:cxn ang="0">
                    <a:pos x="1764" y="296"/>
                  </a:cxn>
                  <a:cxn ang="0">
                    <a:pos x="1532" y="490"/>
                  </a:cxn>
                  <a:cxn ang="0">
                    <a:pos x="1340" y="724"/>
                  </a:cxn>
                  <a:cxn ang="0">
                    <a:pos x="1194" y="988"/>
                  </a:cxn>
                  <a:cxn ang="0">
                    <a:pos x="1096" y="1280"/>
                  </a:cxn>
                  <a:cxn ang="0">
                    <a:pos x="1058" y="1514"/>
                  </a:cxn>
                  <a:cxn ang="0">
                    <a:pos x="908" y="1500"/>
                  </a:cxn>
                  <a:cxn ang="0">
                    <a:pos x="770" y="1510"/>
                  </a:cxn>
                  <a:cxn ang="0">
                    <a:pos x="596" y="1556"/>
                  </a:cxn>
                  <a:cxn ang="0">
                    <a:pos x="436" y="1632"/>
                  </a:cxn>
                  <a:cxn ang="0">
                    <a:pos x="296" y="1736"/>
                  </a:cxn>
                  <a:cxn ang="0">
                    <a:pos x="180" y="1864"/>
                  </a:cxn>
                  <a:cxn ang="0">
                    <a:pos x="90" y="2014"/>
                  </a:cxn>
                  <a:cxn ang="0">
                    <a:pos x="28" y="2182"/>
                  </a:cxn>
                  <a:cxn ang="0">
                    <a:pos x="0" y="2362"/>
                  </a:cxn>
                  <a:cxn ang="0">
                    <a:pos x="4" y="2500"/>
                  </a:cxn>
                  <a:cxn ang="0">
                    <a:pos x="40" y="2678"/>
                  </a:cxn>
                  <a:cxn ang="0">
                    <a:pos x="110" y="2840"/>
                  </a:cxn>
                  <a:cxn ang="0">
                    <a:pos x="206" y="2986"/>
                  </a:cxn>
                  <a:cxn ang="0">
                    <a:pos x="330" y="3108"/>
                  </a:cxn>
                  <a:cxn ang="0">
                    <a:pos x="474" y="3206"/>
                  </a:cxn>
                  <a:cxn ang="0">
                    <a:pos x="638" y="3276"/>
                  </a:cxn>
                  <a:cxn ang="0">
                    <a:pos x="814" y="3312"/>
                  </a:cxn>
                  <a:cxn ang="0">
                    <a:pos x="5486" y="3316"/>
                  </a:cxn>
                  <a:cxn ang="0">
                    <a:pos x="5620" y="3302"/>
                  </a:cxn>
                  <a:cxn ang="0">
                    <a:pos x="5746" y="3264"/>
                  </a:cxn>
                  <a:cxn ang="0">
                    <a:pos x="5860" y="3202"/>
                  </a:cxn>
                  <a:cxn ang="0">
                    <a:pos x="5958" y="3120"/>
                  </a:cxn>
                  <a:cxn ang="0">
                    <a:pos x="6040" y="3022"/>
                  </a:cxn>
                  <a:cxn ang="0">
                    <a:pos x="6102" y="2908"/>
                  </a:cxn>
                  <a:cxn ang="0">
                    <a:pos x="6140" y="2782"/>
                  </a:cxn>
                  <a:cxn ang="0">
                    <a:pos x="6154" y="2646"/>
                  </a:cxn>
                  <a:cxn ang="0">
                    <a:pos x="6146" y="2548"/>
                  </a:cxn>
                  <a:cxn ang="0">
                    <a:pos x="6116" y="2422"/>
                  </a:cxn>
                  <a:cxn ang="0">
                    <a:pos x="6062" y="2308"/>
                  </a:cxn>
                  <a:cxn ang="0">
                    <a:pos x="5988" y="2206"/>
                  </a:cxn>
                  <a:cxn ang="0">
                    <a:pos x="5898" y="2120"/>
                  </a:cxn>
                  <a:cxn ang="0">
                    <a:pos x="5792" y="2054"/>
                  </a:cxn>
                  <a:cxn ang="0">
                    <a:pos x="5674" y="2006"/>
                  </a:cxn>
                  <a:cxn ang="0">
                    <a:pos x="5546" y="1982"/>
                  </a:cxn>
                </a:cxnLst>
                <a:rect l="0" t="0" r="r" b="b"/>
                <a:pathLst>
                  <a:path w="6154" h="3316">
                    <a:moveTo>
                      <a:pt x="5512" y="1980"/>
                    </a:moveTo>
                    <a:lnTo>
                      <a:pt x="5512" y="1980"/>
                    </a:lnTo>
                    <a:lnTo>
                      <a:pt x="5504" y="1928"/>
                    </a:lnTo>
                    <a:lnTo>
                      <a:pt x="5492" y="1876"/>
                    </a:lnTo>
                    <a:lnTo>
                      <a:pt x="5478" y="1826"/>
                    </a:lnTo>
                    <a:lnTo>
                      <a:pt x="5462" y="1778"/>
                    </a:lnTo>
                    <a:lnTo>
                      <a:pt x="5446" y="1730"/>
                    </a:lnTo>
                    <a:lnTo>
                      <a:pt x="5426" y="1682"/>
                    </a:lnTo>
                    <a:lnTo>
                      <a:pt x="5404" y="1636"/>
                    </a:lnTo>
                    <a:lnTo>
                      <a:pt x="5380" y="1592"/>
                    </a:lnTo>
                    <a:lnTo>
                      <a:pt x="5354" y="1548"/>
                    </a:lnTo>
                    <a:lnTo>
                      <a:pt x="5326" y="1506"/>
                    </a:lnTo>
                    <a:lnTo>
                      <a:pt x="5296" y="1466"/>
                    </a:lnTo>
                    <a:lnTo>
                      <a:pt x="5266" y="1426"/>
                    </a:lnTo>
                    <a:lnTo>
                      <a:pt x="5234" y="1388"/>
                    </a:lnTo>
                    <a:lnTo>
                      <a:pt x="5198" y="1350"/>
                    </a:lnTo>
                    <a:lnTo>
                      <a:pt x="5162" y="1316"/>
                    </a:lnTo>
                    <a:lnTo>
                      <a:pt x="5126" y="1282"/>
                    </a:lnTo>
                    <a:lnTo>
                      <a:pt x="5086" y="1250"/>
                    </a:lnTo>
                    <a:lnTo>
                      <a:pt x="5046" y="1220"/>
                    </a:lnTo>
                    <a:lnTo>
                      <a:pt x="5006" y="1190"/>
                    </a:lnTo>
                    <a:lnTo>
                      <a:pt x="4962" y="1164"/>
                    </a:lnTo>
                    <a:lnTo>
                      <a:pt x="4918" y="1138"/>
                    </a:lnTo>
                    <a:lnTo>
                      <a:pt x="4874" y="1116"/>
                    </a:lnTo>
                    <a:lnTo>
                      <a:pt x="4826" y="1094"/>
                    </a:lnTo>
                    <a:lnTo>
                      <a:pt x="4780" y="1074"/>
                    </a:lnTo>
                    <a:lnTo>
                      <a:pt x="4732" y="1058"/>
                    </a:lnTo>
                    <a:lnTo>
                      <a:pt x="4682" y="1042"/>
                    </a:lnTo>
                    <a:lnTo>
                      <a:pt x="4632" y="1030"/>
                    </a:lnTo>
                    <a:lnTo>
                      <a:pt x="4580" y="1020"/>
                    </a:lnTo>
                    <a:lnTo>
                      <a:pt x="4528" y="1010"/>
                    </a:lnTo>
                    <a:lnTo>
                      <a:pt x="4476" y="1004"/>
                    </a:lnTo>
                    <a:lnTo>
                      <a:pt x="4422" y="1002"/>
                    </a:lnTo>
                    <a:lnTo>
                      <a:pt x="4368" y="1000"/>
                    </a:lnTo>
                    <a:lnTo>
                      <a:pt x="4368" y="1000"/>
                    </a:lnTo>
                    <a:lnTo>
                      <a:pt x="4302" y="1002"/>
                    </a:lnTo>
                    <a:lnTo>
                      <a:pt x="4236" y="1008"/>
                    </a:lnTo>
                    <a:lnTo>
                      <a:pt x="4236" y="1008"/>
                    </a:lnTo>
                    <a:lnTo>
                      <a:pt x="4212" y="952"/>
                    </a:lnTo>
                    <a:lnTo>
                      <a:pt x="4184" y="898"/>
                    </a:lnTo>
                    <a:lnTo>
                      <a:pt x="4156" y="846"/>
                    </a:lnTo>
                    <a:lnTo>
                      <a:pt x="4126" y="794"/>
                    </a:lnTo>
                    <a:lnTo>
                      <a:pt x="4094" y="744"/>
                    </a:lnTo>
                    <a:lnTo>
                      <a:pt x="4060" y="694"/>
                    </a:lnTo>
                    <a:lnTo>
                      <a:pt x="4024" y="646"/>
                    </a:lnTo>
                    <a:lnTo>
                      <a:pt x="3988" y="600"/>
                    </a:lnTo>
                    <a:lnTo>
                      <a:pt x="3948" y="554"/>
                    </a:lnTo>
                    <a:lnTo>
                      <a:pt x="3908" y="512"/>
                    </a:lnTo>
                    <a:lnTo>
                      <a:pt x="3866" y="470"/>
                    </a:lnTo>
                    <a:lnTo>
                      <a:pt x="3822" y="428"/>
                    </a:lnTo>
                    <a:lnTo>
                      <a:pt x="3778" y="390"/>
                    </a:lnTo>
                    <a:lnTo>
                      <a:pt x="3732" y="352"/>
                    </a:lnTo>
                    <a:lnTo>
                      <a:pt x="3684" y="316"/>
                    </a:lnTo>
                    <a:lnTo>
                      <a:pt x="3636" y="282"/>
                    </a:lnTo>
                    <a:lnTo>
                      <a:pt x="3586" y="248"/>
                    </a:lnTo>
                    <a:lnTo>
                      <a:pt x="3534" y="218"/>
                    </a:lnTo>
                    <a:lnTo>
                      <a:pt x="3482" y="190"/>
                    </a:lnTo>
                    <a:lnTo>
                      <a:pt x="3428" y="162"/>
                    </a:lnTo>
                    <a:lnTo>
                      <a:pt x="3372" y="138"/>
                    </a:lnTo>
                    <a:lnTo>
                      <a:pt x="3316" y="114"/>
                    </a:lnTo>
                    <a:lnTo>
                      <a:pt x="3260" y="92"/>
                    </a:lnTo>
                    <a:lnTo>
                      <a:pt x="3202" y="74"/>
                    </a:lnTo>
                    <a:lnTo>
                      <a:pt x="3144" y="56"/>
                    </a:lnTo>
                    <a:lnTo>
                      <a:pt x="3084" y="42"/>
                    </a:lnTo>
                    <a:lnTo>
                      <a:pt x="3024" y="30"/>
                    </a:lnTo>
                    <a:lnTo>
                      <a:pt x="2962" y="18"/>
                    </a:lnTo>
                    <a:lnTo>
                      <a:pt x="2900" y="10"/>
                    </a:lnTo>
                    <a:lnTo>
                      <a:pt x="2838" y="4"/>
                    </a:lnTo>
                    <a:lnTo>
                      <a:pt x="2774" y="0"/>
                    </a:lnTo>
                    <a:lnTo>
                      <a:pt x="2710" y="0"/>
                    </a:lnTo>
                    <a:lnTo>
                      <a:pt x="2710" y="0"/>
                    </a:lnTo>
                    <a:lnTo>
                      <a:pt x="2630" y="2"/>
                    </a:lnTo>
                    <a:lnTo>
                      <a:pt x="2550" y="8"/>
                    </a:lnTo>
                    <a:lnTo>
                      <a:pt x="2472" y="16"/>
                    </a:lnTo>
                    <a:lnTo>
                      <a:pt x="2394" y="30"/>
                    </a:lnTo>
                    <a:lnTo>
                      <a:pt x="2318" y="46"/>
                    </a:lnTo>
                    <a:lnTo>
                      <a:pt x="2242" y="66"/>
                    </a:lnTo>
                    <a:lnTo>
                      <a:pt x="2168" y="90"/>
                    </a:lnTo>
                    <a:lnTo>
                      <a:pt x="2096" y="116"/>
                    </a:lnTo>
                    <a:lnTo>
                      <a:pt x="2026" y="146"/>
                    </a:lnTo>
                    <a:lnTo>
                      <a:pt x="1958" y="180"/>
                    </a:lnTo>
                    <a:lnTo>
                      <a:pt x="1892" y="216"/>
                    </a:lnTo>
                    <a:lnTo>
                      <a:pt x="1826" y="256"/>
                    </a:lnTo>
                    <a:lnTo>
                      <a:pt x="1764" y="296"/>
                    </a:lnTo>
                    <a:lnTo>
                      <a:pt x="1702" y="342"/>
                    </a:lnTo>
                    <a:lnTo>
                      <a:pt x="1644" y="388"/>
                    </a:lnTo>
                    <a:lnTo>
                      <a:pt x="1586" y="438"/>
                    </a:lnTo>
                    <a:lnTo>
                      <a:pt x="1532" y="490"/>
                    </a:lnTo>
                    <a:lnTo>
                      <a:pt x="1480" y="546"/>
                    </a:lnTo>
                    <a:lnTo>
                      <a:pt x="1432" y="602"/>
                    </a:lnTo>
                    <a:lnTo>
                      <a:pt x="1386" y="662"/>
                    </a:lnTo>
                    <a:lnTo>
                      <a:pt x="1340" y="724"/>
                    </a:lnTo>
                    <a:lnTo>
                      <a:pt x="1300" y="786"/>
                    </a:lnTo>
                    <a:lnTo>
                      <a:pt x="1262" y="852"/>
                    </a:lnTo>
                    <a:lnTo>
                      <a:pt x="1226" y="920"/>
                    </a:lnTo>
                    <a:lnTo>
                      <a:pt x="1194" y="988"/>
                    </a:lnTo>
                    <a:lnTo>
                      <a:pt x="1164" y="1058"/>
                    </a:lnTo>
                    <a:lnTo>
                      <a:pt x="1138" y="1132"/>
                    </a:lnTo>
                    <a:lnTo>
                      <a:pt x="1116" y="1204"/>
                    </a:lnTo>
                    <a:lnTo>
                      <a:pt x="1096" y="1280"/>
                    </a:lnTo>
                    <a:lnTo>
                      <a:pt x="1080" y="1356"/>
                    </a:lnTo>
                    <a:lnTo>
                      <a:pt x="1068" y="1434"/>
                    </a:lnTo>
                    <a:lnTo>
                      <a:pt x="1058" y="1514"/>
                    </a:lnTo>
                    <a:lnTo>
                      <a:pt x="1058" y="1514"/>
                    </a:lnTo>
                    <a:lnTo>
                      <a:pt x="1022" y="1508"/>
                    </a:lnTo>
                    <a:lnTo>
                      <a:pt x="984" y="1504"/>
                    </a:lnTo>
                    <a:lnTo>
                      <a:pt x="946" y="1500"/>
                    </a:lnTo>
                    <a:lnTo>
                      <a:pt x="908" y="1500"/>
                    </a:lnTo>
                    <a:lnTo>
                      <a:pt x="908" y="1500"/>
                    </a:lnTo>
                    <a:lnTo>
                      <a:pt x="860" y="1502"/>
                    </a:lnTo>
                    <a:lnTo>
                      <a:pt x="814" y="1504"/>
                    </a:lnTo>
                    <a:lnTo>
                      <a:pt x="770" y="1510"/>
                    </a:lnTo>
                    <a:lnTo>
                      <a:pt x="724" y="1518"/>
                    </a:lnTo>
                    <a:lnTo>
                      <a:pt x="680" y="1528"/>
                    </a:lnTo>
                    <a:lnTo>
                      <a:pt x="638" y="1540"/>
                    </a:lnTo>
                    <a:lnTo>
                      <a:pt x="596" y="1556"/>
                    </a:lnTo>
                    <a:lnTo>
                      <a:pt x="554" y="1572"/>
                    </a:lnTo>
                    <a:lnTo>
                      <a:pt x="514" y="1590"/>
                    </a:lnTo>
                    <a:lnTo>
                      <a:pt x="474" y="1610"/>
                    </a:lnTo>
                    <a:lnTo>
                      <a:pt x="436" y="1632"/>
                    </a:lnTo>
                    <a:lnTo>
                      <a:pt x="400" y="1656"/>
                    </a:lnTo>
                    <a:lnTo>
                      <a:pt x="364" y="1680"/>
                    </a:lnTo>
                    <a:lnTo>
                      <a:pt x="330" y="1708"/>
                    </a:lnTo>
                    <a:lnTo>
                      <a:pt x="296" y="1736"/>
                    </a:lnTo>
                    <a:lnTo>
                      <a:pt x="266" y="1766"/>
                    </a:lnTo>
                    <a:lnTo>
                      <a:pt x="236" y="1798"/>
                    </a:lnTo>
                    <a:lnTo>
                      <a:pt x="206" y="1830"/>
                    </a:lnTo>
                    <a:lnTo>
                      <a:pt x="180" y="1864"/>
                    </a:lnTo>
                    <a:lnTo>
                      <a:pt x="154" y="1900"/>
                    </a:lnTo>
                    <a:lnTo>
                      <a:pt x="130" y="1938"/>
                    </a:lnTo>
                    <a:lnTo>
                      <a:pt x="110" y="1976"/>
                    </a:lnTo>
                    <a:lnTo>
                      <a:pt x="90" y="2014"/>
                    </a:lnTo>
                    <a:lnTo>
                      <a:pt x="70" y="2054"/>
                    </a:lnTo>
                    <a:lnTo>
                      <a:pt x="54" y="2096"/>
                    </a:lnTo>
                    <a:lnTo>
                      <a:pt x="40" y="2138"/>
                    </a:lnTo>
                    <a:lnTo>
                      <a:pt x="28" y="2182"/>
                    </a:lnTo>
                    <a:lnTo>
                      <a:pt x="18" y="2224"/>
                    </a:lnTo>
                    <a:lnTo>
                      <a:pt x="10" y="2270"/>
                    </a:lnTo>
                    <a:lnTo>
                      <a:pt x="4" y="2316"/>
                    </a:lnTo>
                    <a:lnTo>
                      <a:pt x="0" y="2362"/>
                    </a:lnTo>
                    <a:lnTo>
                      <a:pt x="0" y="2408"/>
                    </a:lnTo>
                    <a:lnTo>
                      <a:pt x="0" y="2408"/>
                    </a:lnTo>
                    <a:lnTo>
                      <a:pt x="0" y="2454"/>
                    </a:lnTo>
                    <a:lnTo>
                      <a:pt x="4" y="2500"/>
                    </a:lnTo>
                    <a:lnTo>
                      <a:pt x="10" y="2546"/>
                    </a:lnTo>
                    <a:lnTo>
                      <a:pt x="18" y="2590"/>
                    </a:lnTo>
                    <a:lnTo>
                      <a:pt x="28" y="2634"/>
                    </a:lnTo>
                    <a:lnTo>
                      <a:pt x="40" y="2678"/>
                    </a:lnTo>
                    <a:lnTo>
                      <a:pt x="54" y="2720"/>
                    </a:lnTo>
                    <a:lnTo>
                      <a:pt x="70" y="2762"/>
                    </a:lnTo>
                    <a:lnTo>
                      <a:pt x="90" y="2802"/>
                    </a:lnTo>
                    <a:lnTo>
                      <a:pt x="110" y="2840"/>
                    </a:lnTo>
                    <a:lnTo>
                      <a:pt x="130" y="2878"/>
                    </a:lnTo>
                    <a:lnTo>
                      <a:pt x="154" y="2916"/>
                    </a:lnTo>
                    <a:lnTo>
                      <a:pt x="180" y="2952"/>
                    </a:lnTo>
                    <a:lnTo>
                      <a:pt x="206" y="2986"/>
                    </a:lnTo>
                    <a:lnTo>
                      <a:pt x="236" y="3018"/>
                    </a:lnTo>
                    <a:lnTo>
                      <a:pt x="266" y="3050"/>
                    </a:lnTo>
                    <a:lnTo>
                      <a:pt x="296" y="3080"/>
                    </a:lnTo>
                    <a:lnTo>
                      <a:pt x="330" y="3108"/>
                    </a:lnTo>
                    <a:lnTo>
                      <a:pt x="364" y="3136"/>
                    </a:lnTo>
                    <a:lnTo>
                      <a:pt x="400" y="3160"/>
                    </a:lnTo>
                    <a:lnTo>
                      <a:pt x="436" y="3184"/>
                    </a:lnTo>
                    <a:lnTo>
                      <a:pt x="474" y="3206"/>
                    </a:lnTo>
                    <a:lnTo>
                      <a:pt x="514" y="3226"/>
                    </a:lnTo>
                    <a:lnTo>
                      <a:pt x="554" y="3244"/>
                    </a:lnTo>
                    <a:lnTo>
                      <a:pt x="596" y="3260"/>
                    </a:lnTo>
                    <a:lnTo>
                      <a:pt x="638" y="3276"/>
                    </a:lnTo>
                    <a:lnTo>
                      <a:pt x="680" y="3288"/>
                    </a:lnTo>
                    <a:lnTo>
                      <a:pt x="724" y="3298"/>
                    </a:lnTo>
                    <a:lnTo>
                      <a:pt x="770" y="3306"/>
                    </a:lnTo>
                    <a:lnTo>
                      <a:pt x="814" y="3312"/>
                    </a:lnTo>
                    <a:lnTo>
                      <a:pt x="860" y="3314"/>
                    </a:lnTo>
                    <a:lnTo>
                      <a:pt x="908" y="3316"/>
                    </a:lnTo>
                    <a:lnTo>
                      <a:pt x="5486" y="3316"/>
                    </a:lnTo>
                    <a:lnTo>
                      <a:pt x="5486" y="3316"/>
                    </a:lnTo>
                    <a:lnTo>
                      <a:pt x="5520" y="3316"/>
                    </a:lnTo>
                    <a:lnTo>
                      <a:pt x="5554" y="3312"/>
                    </a:lnTo>
                    <a:lnTo>
                      <a:pt x="5588" y="3308"/>
                    </a:lnTo>
                    <a:lnTo>
                      <a:pt x="5620" y="3302"/>
                    </a:lnTo>
                    <a:lnTo>
                      <a:pt x="5652" y="3294"/>
                    </a:lnTo>
                    <a:lnTo>
                      <a:pt x="5684" y="3286"/>
                    </a:lnTo>
                    <a:lnTo>
                      <a:pt x="5716" y="3276"/>
                    </a:lnTo>
                    <a:lnTo>
                      <a:pt x="5746" y="3264"/>
                    </a:lnTo>
                    <a:lnTo>
                      <a:pt x="5776" y="3250"/>
                    </a:lnTo>
                    <a:lnTo>
                      <a:pt x="5804" y="3236"/>
                    </a:lnTo>
                    <a:lnTo>
                      <a:pt x="5832" y="3220"/>
                    </a:lnTo>
                    <a:lnTo>
                      <a:pt x="5860" y="3202"/>
                    </a:lnTo>
                    <a:lnTo>
                      <a:pt x="5886" y="3184"/>
                    </a:lnTo>
                    <a:lnTo>
                      <a:pt x="5910" y="3164"/>
                    </a:lnTo>
                    <a:lnTo>
                      <a:pt x="5934" y="3142"/>
                    </a:lnTo>
                    <a:lnTo>
                      <a:pt x="5958" y="3120"/>
                    </a:lnTo>
                    <a:lnTo>
                      <a:pt x="5980" y="3096"/>
                    </a:lnTo>
                    <a:lnTo>
                      <a:pt x="6002" y="3072"/>
                    </a:lnTo>
                    <a:lnTo>
                      <a:pt x="6022" y="3048"/>
                    </a:lnTo>
                    <a:lnTo>
                      <a:pt x="6040" y="3022"/>
                    </a:lnTo>
                    <a:lnTo>
                      <a:pt x="6058" y="2994"/>
                    </a:lnTo>
                    <a:lnTo>
                      <a:pt x="6074" y="2966"/>
                    </a:lnTo>
                    <a:lnTo>
                      <a:pt x="6088" y="2938"/>
                    </a:lnTo>
                    <a:lnTo>
                      <a:pt x="6102" y="2908"/>
                    </a:lnTo>
                    <a:lnTo>
                      <a:pt x="6114" y="2878"/>
                    </a:lnTo>
                    <a:lnTo>
                      <a:pt x="6124" y="2846"/>
                    </a:lnTo>
                    <a:lnTo>
                      <a:pt x="6134" y="2814"/>
                    </a:lnTo>
                    <a:lnTo>
                      <a:pt x="6140" y="2782"/>
                    </a:lnTo>
                    <a:lnTo>
                      <a:pt x="6146" y="2748"/>
                    </a:lnTo>
                    <a:lnTo>
                      <a:pt x="6150" y="2716"/>
                    </a:lnTo>
                    <a:lnTo>
                      <a:pt x="6154" y="2682"/>
                    </a:lnTo>
                    <a:lnTo>
                      <a:pt x="6154" y="2646"/>
                    </a:lnTo>
                    <a:lnTo>
                      <a:pt x="6154" y="2646"/>
                    </a:lnTo>
                    <a:lnTo>
                      <a:pt x="6154" y="2614"/>
                    </a:lnTo>
                    <a:lnTo>
                      <a:pt x="6150" y="2580"/>
                    </a:lnTo>
                    <a:lnTo>
                      <a:pt x="6146" y="2548"/>
                    </a:lnTo>
                    <a:lnTo>
                      <a:pt x="6142" y="2516"/>
                    </a:lnTo>
                    <a:lnTo>
                      <a:pt x="6134" y="2484"/>
                    </a:lnTo>
                    <a:lnTo>
                      <a:pt x="6126" y="2452"/>
                    </a:lnTo>
                    <a:lnTo>
                      <a:pt x="6116" y="2422"/>
                    </a:lnTo>
                    <a:lnTo>
                      <a:pt x="6104" y="2392"/>
                    </a:lnTo>
                    <a:lnTo>
                      <a:pt x="6092" y="2364"/>
                    </a:lnTo>
                    <a:lnTo>
                      <a:pt x="6078" y="2336"/>
                    </a:lnTo>
                    <a:lnTo>
                      <a:pt x="6062" y="2308"/>
                    </a:lnTo>
                    <a:lnTo>
                      <a:pt x="6046" y="2282"/>
                    </a:lnTo>
                    <a:lnTo>
                      <a:pt x="6028" y="2256"/>
                    </a:lnTo>
                    <a:lnTo>
                      <a:pt x="6008" y="2230"/>
                    </a:lnTo>
                    <a:lnTo>
                      <a:pt x="5988" y="2206"/>
                    </a:lnTo>
                    <a:lnTo>
                      <a:pt x="5968" y="2184"/>
                    </a:lnTo>
                    <a:lnTo>
                      <a:pt x="5946" y="2162"/>
                    </a:lnTo>
                    <a:lnTo>
                      <a:pt x="5922" y="2140"/>
                    </a:lnTo>
                    <a:lnTo>
                      <a:pt x="5898" y="2120"/>
                    </a:lnTo>
                    <a:lnTo>
                      <a:pt x="5872" y="2102"/>
                    </a:lnTo>
                    <a:lnTo>
                      <a:pt x="5846" y="2084"/>
                    </a:lnTo>
                    <a:lnTo>
                      <a:pt x="5820" y="2068"/>
                    </a:lnTo>
                    <a:lnTo>
                      <a:pt x="5792" y="2054"/>
                    </a:lnTo>
                    <a:lnTo>
                      <a:pt x="5764" y="2040"/>
                    </a:lnTo>
                    <a:lnTo>
                      <a:pt x="5734" y="2026"/>
                    </a:lnTo>
                    <a:lnTo>
                      <a:pt x="5704" y="2016"/>
                    </a:lnTo>
                    <a:lnTo>
                      <a:pt x="5674" y="2006"/>
                    </a:lnTo>
                    <a:lnTo>
                      <a:pt x="5642" y="1998"/>
                    </a:lnTo>
                    <a:lnTo>
                      <a:pt x="5612" y="1990"/>
                    </a:lnTo>
                    <a:lnTo>
                      <a:pt x="5578" y="1986"/>
                    </a:lnTo>
                    <a:lnTo>
                      <a:pt x="5546" y="1982"/>
                    </a:lnTo>
                    <a:lnTo>
                      <a:pt x="5512" y="1980"/>
                    </a:lnTo>
                    <a:lnTo>
                      <a:pt x="5512" y="1980"/>
                    </a:lnTo>
                    <a:close/>
                  </a:path>
                </a:pathLst>
              </a:custGeom>
              <a:noFill/>
              <a:ln w="25400" cap="flat" cmpd="sng" algn="ctr">
                <a:gradFill>
                  <a:gsLst>
                    <a:gs pos="0">
                      <a:sysClr val="window" lastClr="FFFFFF"/>
                    </a:gs>
                    <a:gs pos="50000">
                      <a:srgbClr val="00B0F0">
                        <a:alpha val="83000"/>
                      </a:srgbClr>
                    </a:gs>
                    <a:gs pos="100000">
                      <a:srgbClr val="4F81BD">
                        <a:tint val="23500"/>
                        <a:satMod val="160000"/>
                      </a:srgbClr>
                    </a:gs>
                  </a:gsLst>
                  <a:lin ang="5400000" scaled="0"/>
                </a:gradFill>
                <a:prstDash val="solid"/>
              </a:ln>
              <a:effectLst>
                <a:glow rad="63500">
                  <a:srgbClr val="267DE6">
                    <a:alpha val="23922"/>
                  </a:srgbClr>
                </a:glow>
              </a:effectLst>
            </p:spPr>
            <p:txBody>
              <a:bodyPr rtlCol="0" anchor="ctr">
                <a:noAutofit/>
              </a:bodyPr>
              <a:lstStyle/>
              <a:p>
                <a:pPr algn="ctr" defTabSz="1219444" fontAlgn="ctr">
                  <a:spcBef>
                    <a:spcPts val="0"/>
                  </a:spcBef>
                  <a:spcAft>
                    <a:spcPts val="0"/>
                  </a:spcAft>
                  <a:defRPr/>
                </a:pPr>
                <a:endParaRPr lang="en-US" altLang="zh-CN" sz="1800" kern="0"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36" name="文本框 235"/>
            <p:cNvSpPr txBox="1"/>
            <p:nvPr/>
          </p:nvSpPr>
          <p:spPr>
            <a:xfrm>
              <a:off x="1267163" y="3457180"/>
              <a:ext cx="1556293" cy="523220"/>
            </a:xfrm>
            <a:prstGeom prst="rect">
              <a:avLst/>
            </a:prstGeom>
            <a:noFill/>
          </p:spPr>
          <p:txBody>
            <a:bodyPr wrap="square" rtlCol="0">
              <a:noAutofit/>
            </a:bodyPr>
            <a:lstStyle/>
            <a:p>
              <a:pPr algn="ctr" defTabSz="914478" fontAlgn="ctr">
                <a:spcBef>
                  <a:spcPts val="0"/>
                </a:spcBef>
                <a:spcAft>
                  <a:spcPts val="0"/>
                </a:spcAft>
              </a:pPr>
              <a:r>
                <a:rPr lang="en-US" sz="105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Integration with upper-layer operations support system (OSS)</a:t>
              </a:r>
            </a:p>
          </p:txBody>
        </p:sp>
        <p:sp>
          <p:nvSpPr>
            <p:cNvPr id="237" name="文本框 236"/>
            <p:cNvSpPr txBox="1"/>
            <p:nvPr/>
          </p:nvSpPr>
          <p:spPr>
            <a:xfrm>
              <a:off x="2975713" y="4237253"/>
              <a:ext cx="1638590" cy="461665"/>
            </a:xfrm>
            <a:prstGeom prst="rect">
              <a:avLst/>
            </a:prstGeom>
            <a:noFill/>
          </p:spPr>
          <p:txBody>
            <a:bodyPr wrap="none" rtlCol="0">
              <a:noAutofit/>
            </a:bodyPr>
            <a:lstStyle/>
            <a:p>
              <a:pPr defTabSz="914478" fontAlgn="ctr">
                <a:spcBef>
                  <a:spcPts val="0"/>
                </a:spcBef>
                <a:spcAft>
                  <a:spcPts val="0"/>
                </a:spcAft>
              </a:pPr>
              <a:r>
                <a:rPr lang="en-US" sz="11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Northbound API</a:t>
              </a:r>
            </a:p>
            <a:p>
              <a:pPr defTabSz="914478" fontAlgn="ctr">
                <a:spcBef>
                  <a:spcPts val="0"/>
                </a:spcBef>
                <a:spcAft>
                  <a:spcPts val="0"/>
                </a:spcAft>
              </a:pPr>
              <a:r>
                <a:rPr lang="en-US" sz="11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SNMP, FTP, and HTTPS</a:t>
              </a:r>
            </a:p>
          </p:txBody>
        </p:sp>
        <p:grpSp>
          <p:nvGrpSpPr>
            <p:cNvPr id="238" name="组合 698"/>
            <p:cNvGrpSpPr/>
            <p:nvPr/>
          </p:nvGrpSpPr>
          <p:grpSpPr>
            <a:xfrm>
              <a:off x="10064416" y="4296032"/>
              <a:ext cx="1061294" cy="648899"/>
              <a:chOff x="-1444626" y="2612827"/>
              <a:chExt cx="1444626" cy="1111251"/>
            </a:xfrm>
            <a:solidFill>
              <a:srgbClr val="00B0F0"/>
            </a:solidFill>
          </p:grpSpPr>
          <p:sp>
            <p:nvSpPr>
              <p:cNvPr id="239" name="Freeform 5"/>
              <p:cNvSpPr>
                <a:spLocks noEditPoints="1"/>
              </p:cNvSpPr>
              <p:nvPr/>
            </p:nvSpPr>
            <p:spPr bwMode="auto">
              <a:xfrm>
                <a:off x="-1444626" y="2725540"/>
                <a:ext cx="1087438" cy="998538"/>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0" name="Freeform 6"/>
              <p:cNvSpPr>
                <a:spLocks noEditPoints="1"/>
              </p:cNvSpPr>
              <p:nvPr/>
            </p:nvSpPr>
            <p:spPr bwMode="auto">
              <a:xfrm>
                <a:off x="-598488" y="2612827"/>
                <a:ext cx="598488" cy="1103313"/>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41" name="组合 698"/>
            <p:cNvGrpSpPr/>
            <p:nvPr/>
          </p:nvGrpSpPr>
          <p:grpSpPr>
            <a:xfrm>
              <a:off x="10064416" y="3100379"/>
              <a:ext cx="1061294" cy="648899"/>
              <a:chOff x="-1444626" y="2612827"/>
              <a:chExt cx="1444626" cy="1111251"/>
            </a:xfrm>
            <a:solidFill>
              <a:srgbClr val="00B0F0"/>
            </a:solidFill>
          </p:grpSpPr>
          <p:sp>
            <p:nvSpPr>
              <p:cNvPr id="242" name="Freeform 5"/>
              <p:cNvSpPr>
                <a:spLocks noEditPoints="1"/>
              </p:cNvSpPr>
              <p:nvPr/>
            </p:nvSpPr>
            <p:spPr bwMode="auto">
              <a:xfrm>
                <a:off x="-1444626" y="2725540"/>
                <a:ext cx="1087438" cy="998538"/>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3" name="Freeform 6"/>
              <p:cNvSpPr>
                <a:spLocks noEditPoints="1"/>
              </p:cNvSpPr>
              <p:nvPr/>
            </p:nvSpPr>
            <p:spPr bwMode="auto">
              <a:xfrm>
                <a:off x="-598488" y="2612827"/>
                <a:ext cx="598488" cy="1103313"/>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pPr defTabSz="914478" fontAlgn="ctr">
                  <a:spcBef>
                    <a:spcPts val="0"/>
                  </a:spcBef>
                  <a:spcAft>
                    <a:spcPts val="0"/>
                  </a:spcAft>
                </a:pPr>
                <a:endParaRPr lang="en-US" altLang="zh-CN" sz="20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44" name="文本框 243"/>
            <p:cNvSpPr txBox="1"/>
            <p:nvPr/>
          </p:nvSpPr>
          <p:spPr>
            <a:xfrm>
              <a:off x="10418842" y="3763341"/>
              <a:ext cx="565851" cy="577081"/>
            </a:xfrm>
            <a:prstGeom prst="rect">
              <a:avLst/>
            </a:prstGeom>
            <a:noFill/>
          </p:spPr>
          <p:txBody>
            <a:bodyPr wrap="square" rtlCol="0">
              <a:noAutofit/>
            </a:bodyPr>
            <a:lstStyle/>
            <a:p>
              <a:pPr defTabSz="914478" fontAlgn="ctr">
                <a:spcBef>
                  <a:spcPts val="0"/>
                </a:spcBef>
                <a:spcAft>
                  <a:spcPts val="0"/>
                </a:spcAft>
              </a:pPr>
              <a:r>
                <a:rPr lang="en-US" sz="105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rPr>
                <a:t>.</a:t>
              </a:r>
            </a:p>
            <a:p>
              <a:pPr defTabSz="914478" fontAlgn="ctr">
                <a:spcBef>
                  <a:spcPts val="0"/>
                </a:spcBef>
                <a:spcAft>
                  <a:spcPts val="0"/>
                </a:spcAft>
              </a:pPr>
              <a:r>
                <a:rPr lang="en-US" sz="105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rPr>
                <a:t>.</a:t>
              </a:r>
            </a:p>
            <a:p>
              <a:pPr defTabSz="914478" fontAlgn="ctr">
                <a:spcBef>
                  <a:spcPts val="0"/>
                </a:spcBef>
                <a:spcAft>
                  <a:spcPts val="0"/>
                </a:spcAft>
              </a:pPr>
              <a:r>
                <a:rPr lang="en-US" sz="105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45" name="文本框 244"/>
            <p:cNvSpPr txBox="1"/>
            <p:nvPr/>
          </p:nvSpPr>
          <p:spPr>
            <a:xfrm>
              <a:off x="8289416" y="4216742"/>
              <a:ext cx="1875686" cy="658142"/>
            </a:xfrm>
            <a:prstGeom prst="rect">
              <a:avLst/>
            </a:prstGeom>
            <a:noFill/>
          </p:spPr>
          <p:txBody>
            <a:bodyPr wrap="square" rtlCol="0">
              <a:noAutofit/>
            </a:bodyPr>
            <a:lstStyle/>
            <a:p>
              <a:pPr defTabSz="914478" fontAlgn="ctr">
                <a:spcBef>
                  <a:spcPts val="0"/>
                </a:spcBef>
                <a:spcAft>
                  <a:spcPts val="0"/>
                </a:spcAft>
              </a:pPr>
              <a:r>
                <a:rPr lang="en-US" sz="110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rPr>
                <a:t>Interconnection with e-mail, SMS, Syslog, and user authentication servers, and SMS modems</a:t>
              </a:r>
            </a:p>
          </p:txBody>
        </p:sp>
      </p:grpSp>
    </p:spTree>
    <p:extLst>
      <p:ext uri="{BB962C8B-B14F-4D97-AF65-F5344CB8AC3E}">
        <p14:creationId xmlns:p14="http://schemas.microsoft.com/office/powerpoint/2010/main" val="2134036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a:latin typeface="Huawei Sans" panose="020C0503030203020204" pitchFamily="34" charset="0"/>
              </a:rPr>
              <a:t>The </a:t>
            </a:r>
            <a:r>
              <a:rPr lang="en-US" sz="2000" dirty="0" err="1">
                <a:latin typeface="Huawei Sans" panose="020C0503030203020204" pitchFamily="34" charset="0"/>
              </a:rPr>
              <a:t>PON</a:t>
            </a:r>
            <a:r>
              <a:rPr lang="en-US" sz="2000" dirty="0">
                <a:latin typeface="Huawei Sans" panose="020C0503030203020204" pitchFamily="34" charset="0"/>
              </a:rPr>
              <a:t> Manager is a component in eSight for managing </a:t>
            </a:r>
            <a:r>
              <a:rPr lang="en-US" sz="2000" dirty="0" err="1">
                <a:latin typeface="Huawei Sans" panose="020C0503030203020204" pitchFamily="34" charset="0"/>
              </a:rPr>
              <a:t>PON</a:t>
            </a:r>
            <a:r>
              <a:rPr lang="en-US" sz="2000" dirty="0">
                <a:latin typeface="Huawei Sans" panose="020C0503030203020204" pitchFamily="34" charset="0"/>
              </a:rPr>
              <a:t> devices. It manages </a:t>
            </a:r>
            <a:r>
              <a:rPr lang="en-US" sz="2000" dirty="0" err="1">
                <a:latin typeface="Huawei Sans" panose="020C0503030203020204" pitchFamily="34" charset="0"/>
              </a:rPr>
              <a:t>PON</a:t>
            </a:r>
            <a:r>
              <a:rPr lang="en-US" sz="2000" dirty="0">
                <a:latin typeface="Huawei Sans" panose="020C0503030203020204" pitchFamily="34" charset="0"/>
              </a:rPr>
              <a:t> resources (</a:t>
            </a:r>
            <a:r>
              <a:rPr lang="en-US" sz="2000" dirty="0" err="1">
                <a:latin typeface="Huawei Sans" panose="020C0503030203020204" pitchFamily="34" charset="0"/>
              </a:rPr>
              <a:t>OLTs</a:t>
            </a:r>
            <a:r>
              <a:rPr lang="en-US" sz="2000" dirty="0">
                <a:latin typeface="Huawei Sans" panose="020C0503030203020204" pitchFamily="34" charset="0"/>
              </a:rPr>
              <a:t>, optical splitters, and </a:t>
            </a:r>
            <a:r>
              <a:rPr lang="en-US" sz="2000" dirty="0" err="1">
                <a:latin typeface="Huawei Sans" panose="020C0503030203020204" pitchFamily="34" charset="0"/>
              </a:rPr>
              <a:t>ONUs</a:t>
            </a:r>
            <a:r>
              <a:rPr lang="en-US" sz="2000" dirty="0">
                <a:latin typeface="Huawei Sans" panose="020C0503030203020204" pitchFamily="34" charset="0"/>
              </a:rPr>
              <a:t>) and related services, and monitors the </a:t>
            </a:r>
            <a:r>
              <a:rPr lang="en-US" sz="2000" dirty="0" err="1">
                <a:latin typeface="Huawei Sans" panose="020C0503030203020204" pitchFamily="34" charset="0"/>
              </a:rPr>
              <a:t>PON</a:t>
            </a:r>
            <a:r>
              <a:rPr lang="en-US" sz="2000" dirty="0">
                <a:latin typeface="Huawei Sans" panose="020C0503030203020204" pitchFamily="34" charset="0"/>
              </a:rPr>
              <a:t> quality and device running status.</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eSight </a:t>
            </a:r>
            <a:r>
              <a:rPr lang="en-US" dirty="0" err="1">
                <a:latin typeface="Huawei Sans" panose="020C0503030203020204" pitchFamily="34" charset="0"/>
                <a:cs typeface="Huawei Sans" panose="020C0503030203020204" pitchFamily="34" charset="0"/>
              </a:rPr>
              <a:t>PON</a:t>
            </a:r>
            <a:r>
              <a:rPr lang="en-US" dirty="0">
                <a:latin typeface="Huawei Sans" panose="020C0503030203020204" pitchFamily="34" charset="0"/>
                <a:cs typeface="Huawei Sans" panose="020C0503030203020204" pitchFamily="34" charset="0"/>
              </a:rPr>
              <a:t> Management</a:t>
            </a:r>
          </a:p>
        </p:txBody>
      </p:sp>
      <p:grpSp>
        <p:nvGrpSpPr>
          <p:cNvPr id="5" name="组合 4"/>
          <p:cNvGrpSpPr/>
          <p:nvPr/>
        </p:nvGrpSpPr>
        <p:grpSpPr bwMode="gray">
          <a:xfrm>
            <a:off x="1811524" y="2755892"/>
            <a:ext cx="8692678" cy="3166561"/>
            <a:chOff x="755650" y="2924944"/>
            <a:chExt cx="7320240" cy="3024336"/>
          </a:xfrm>
        </p:grpSpPr>
        <p:grpSp>
          <p:nvGrpSpPr>
            <p:cNvPr id="6" name="组合 5"/>
            <p:cNvGrpSpPr/>
            <p:nvPr/>
          </p:nvGrpSpPr>
          <p:grpSpPr bwMode="gray">
            <a:xfrm>
              <a:off x="755650" y="2924944"/>
              <a:ext cx="6265987" cy="3024336"/>
              <a:chOff x="755650" y="2924944"/>
              <a:chExt cx="6265987" cy="3024336"/>
            </a:xfrm>
          </p:grpSpPr>
          <p:sp>
            <p:nvSpPr>
              <p:cNvPr id="15" name="AutoShape 232"/>
              <p:cNvSpPr>
                <a:spLocks noChangeArrowheads="1"/>
              </p:cNvSpPr>
              <p:nvPr/>
            </p:nvSpPr>
            <p:spPr bwMode="gray">
              <a:xfrm rot="5400000" flipV="1">
                <a:off x="5127018" y="3565348"/>
                <a:ext cx="2481001" cy="13082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435 w 21600"/>
                  <a:gd name="T13" fmla="*/ 5452 h 21600"/>
                  <a:gd name="T14" fmla="*/ 16165 w 21600"/>
                  <a:gd name="T15" fmla="*/ 16148 h 21600"/>
                </a:gdLst>
                <a:ahLst/>
                <a:cxnLst>
                  <a:cxn ang="T8">
                    <a:pos x="T0" y="T1"/>
                  </a:cxn>
                  <a:cxn ang="T9">
                    <a:pos x="T2" y="T3"/>
                  </a:cxn>
                  <a:cxn ang="T10">
                    <a:pos x="T4" y="T5"/>
                  </a:cxn>
                  <a:cxn ang="T11">
                    <a:pos x="T6" y="T7"/>
                  </a:cxn>
                </a:cxnLst>
                <a:rect l="T12" t="T13" r="T14" b="T15"/>
                <a:pathLst>
                  <a:path w="21600" h="21600">
                    <a:moveTo>
                      <a:pt x="0" y="0"/>
                    </a:moveTo>
                    <a:lnTo>
                      <a:pt x="7295" y="21600"/>
                    </a:lnTo>
                    <a:lnTo>
                      <a:pt x="14305" y="21600"/>
                    </a:lnTo>
                    <a:lnTo>
                      <a:pt x="21600" y="0"/>
                    </a:lnTo>
                    <a:close/>
                  </a:path>
                </a:pathLst>
              </a:custGeom>
              <a:solidFill>
                <a:schemeClr val="bg1">
                  <a:lumMod val="85000"/>
                </a:schemeClr>
              </a:solidFill>
              <a:ln w="9525" cap="sq" algn="ctr">
                <a:noFill/>
                <a:miter lim="800000"/>
                <a:headEnd/>
                <a:tailEnd/>
              </a:ln>
            </p:spPr>
            <p:txBody>
              <a:bodyPr wrap="none" anchor="ctr">
                <a:noAutofit/>
              </a:bodyPr>
              <a:lstStyle/>
              <a:p>
                <a:pPr algn="ctr" fontAlgn="ctr"/>
                <a:endParaRPr lang="en-US" altLang="zh-CN" sz="1200" dirty="0">
                  <a:solidFill>
                    <a:sysClr val="windowText" lastClr="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AutoShape 3"/>
              <p:cNvSpPr>
                <a:spLocks noChangeArrowheads="1"/>
              </p:cNvSpPr>
              <p:nvPr/>
            </p:nvSpPr>
            <p:spPr bwMode="gray">
              <a:xfrm>
                <a:off x="755650" y="5289425"/>
                <a:ext cx="5466963" cy="659855"/>
              </a:xfrm>
              <a:prstGeom prst="cube">
                <a:avLst>
                  <a:gd name="adj" fmla="val 49880"/>
                </a:avLst>
              </a:prstGeom>
              <a:solidFill>
                <a:schemeClr val="bg1">
                  <a:lumMod val="65000"/>
                </a:schemeClr>
              </a:solidFill>
              <a:ln w="9525">
                <a:noFill/>
                <a:miter lim="800000"/>
                <a:headEnd/>
                <a:tailEnd/>
              </a:ln>
            </p:spPr>
            <p:txBody>
              <a:bodyPr wrap="none" anchor="ctr">
                <a:noAutofit/>
              </a:bodyPr>
              <a:lstStyle/>
              <a:p>
                <a:pPr algn="ctr" fontAlgn="ctr"/>
                <a:r>
                  <a:rPr lang="en-US" sz="1200" b="1" dirty="0">
                    <a:latin typeface="Huawei Sans" panose="020C0503030203020204" pitchFamily="34" charset="0"/>
                    <a:ea typeface="方正兰亭黑简体" panose="02000000000000000000" pitchFamily="2" charset="-122"/>
                    <a:cs typeface="Huawei Sans" panose="020C0503030203020204" pitchFamily="34" charset="0"/>
                  </a:rPr>
                  <a:t>eSight basic management platform</a:t>
                </a:r>
              </a:p>
            </p:txBody>
          </p:sp>
          <p:sp>
            <p:nvSpPr>
              <p:cNvPr id="17" name="Freeform 2"/>
              <p:cNvSpPr>
                <a:spLocks/>
              </p:cNvSpPr>
              <p:nvPr/>
            </p:nvSpPr>
            <p:spPr bwMode="gray">
              <a:xfrm>
                <a:off x="2648609" y="3758988"/>
                <a:ext cx="1551578" cy="1018309"/>
              </a:xfrm>
              <a:custGeom>
                <a:avLst/>
                <a:gdLst/>
                <a:ahLst/>
                <a:cxnLst>
                  <a:cxn ang="0">
                    <a:pos x="293" y="0"/>
                  </a:cxn>
                  <a:cxn ang="0">
                    <a:pos x="297" y="21"/>
                  </a:cxn>
                  <a:cxn ang="0">
                    <a:pos x="285" y="46"/>
                  </a:cxn>
                  <a:cxn ang="0">
                    <a:pos x="266" y="73"/>
                  </a:cxn>
                  <a:cxn ang="0">
                    <a:pos x="264" y="105"/>
                  </a:cxn>
                  <a:cxn ang="0">
                    <a:pos x="276" y="132"/>
                  </a:cxn>
                  <a:cxn ang="0">
                    <a:pos x="306" y="147"/>
                  </a:cxn>
                  <a:cxn ang="0">
                    <a:pos x="347" y="151"/>
                  </a:cxn>
                  <a:cxn ang="0">
                    <a:pos x="384" y="147"/>
                  </a:cxn>
                  <a:cxn ang="0">
                    <a:pos x="417" y="130"/>
                  </a:cxn>
                  <a:cxn ang="0">
                    <a:pos x="426" y="111"/>
                  </a:cxn>
                  <a:cxn ang="0">
                    <a:pos x="432" y="84"/>
                  </a:cxn>
                  <a:cxn ang="0">
                    <a:pos x="417" y="55"/>
                  </a:cxn>
                  <a:cxn ang="0">
                    <a:pos x="399" y="33"/>
                  </a:cxn>
                  <a:cxn ang="0">
                    <a:pos x="393" y="12"/>
                  </a:cxn>
                  <a:cxn ang="0">
                    <a:pos x="411" y="0"/>
                  </a:cxn>
                  <a:cxn ang="0">
                    <a:pos x="689" y="292"/>
                  </a:cxn>
                  <a:cxn ang="0">
                    <a:pos x="665" y="297"/>
                  </a:cxn>
                  <a:cxn ang="0">
                    <a:pos x="636" y="274"/>
                  </a:cxn>
                  <a:cxn ang="0">
                    <a:pos x="608" y="264"/>
                  </a:cxn>
                  <a:cxn ang="0">
                    <a:pos x="584" y="265"/>
                  </a:cxn>
                  <a:cxn ang="0">
                    <a:pos x="549" y="288"/>
                  </a:cxn>
                  <a:cxn ang="0">
                    <a:pos x="539" y="324"/>
                  </a:cxn>
                  <a:cxn ang="0">
                    <a:pos x="539" y="360"/>
                  </a:cxn>
                  <a:cxn ang="0">
                    <a:pos x="543" y="384"/>
                  </a:cxn>
                  <a:cxn ang="0">
                    <a:pos x="567" y="423"/>
                  </a:cxn>
                  <a:cxn ang="0">
                    <a:pos x="606" y="430"/>
                  </a:cxn>
                  <a:cxn ang="0">
                    <a:pos x="635" y="418"/>
                  </a:cxn>
                  <a:cxn ang="0">
                    <a:pos x="663" y="399"/>
                  </a:cxn>
                  <a:cxn ang="0">
                    <a:pos x="689" y="406"/>
                  </a:cxn>
                  <a:cxn ang="0">
                    <a:pos x="407" y="688"/>
                  </a:cxn>
                  <a:cxn ang="0">
                    <a:pos x="392" y="714"/>
                  </a:cxn>
                  <a:cxn ang="0">
                    <a:pos x="411" y="741"/>
                  </a:cxn>
                  <a:cxn ang="0">
                    <a:pos x="425" y="759"/>
                  </a:cxn>
                  <a:cxn ang="0">
                    <a:pos x="428" y="793"/>
                  </a:cxn>
                  <a:cxn ang="0">
                    <a:pos x="408" y="825"/>
                  </a:cxn>
                  <a:cxn ang="0">
                    <a:pos x="381" y="835"/>
                  </a:cxn>
                  <a:cxn ang="0">
                    <a:pos x="345" y="840"/>
                  </a:cxn>
                  <a:cxn ang="0">
                    <a:pos x="314" y="835"/>
                  </a:cxn>
                  <a:cxn ang="0">
                    <a:pos x="288" y="822"/>
                  </a:cxn>
                  <a:cxn ang="0">
                    <a:pos x="272" y="799"/>
                  </a:cxn>
                  <a:cxn ang="0">
                    <a:pos x="267" y="768"/>
                  </a:cxn>
                  <a:cxn ang="0">
                    <a:pos x="278" y="742"/>
                  </a:cxn>
                  <a:cxn ang="0">
                    <a:pos x="296" y="726"/>
                  </a:cxn>
                  <a:cxn ang="0">
                    <a:pos x="302" y="702"/>
                  </a:cxn>
                  <a:cxn ang="0">
                    <a:pos x="0" y="688"/>
                  </a:cxn>
                  <a:cxn ang="0">
                    <a:pos x="9" y="391"/>
                  </a:cxn>
                  <a:cxn ang="0">
                    <a:pos x="35" y="400"/>
                  </a:cxn>
                  <a:cxn ang="0">
                    <a:pos x="63" y="424"/>
                  </a:cxn>
                  <a:cxn ang="0">
                    <a:pos x="90" y="429"/>
                  </a:cxn>
                  <a:cxn ang="0">
                    <a:pos x="111" y="423"/>
                  </a:cxn>
                  <a:cxn ang="0">
                    <a:pos x="131" y="409"/>
                  </a:cxn>
                  <a:cxn ang="0">
                    <a:pos x="149" y="375"/>
                  </a:cxn>
                  <a:cxn ang="0">
                    <a:pos x="150" y="334"/>
                  </a:cxn>
                  <a:cxn ang="0">
                    <a:pos x="144" y="303"/>
                  </a:cxn>
                  <a:cxn ang="0">
                    <a:pos x="128" y="280"/>
                  </a:cxn>
                  <a:cxn ang="0">
                    <a:pos x="98" y="259"/>
                  </a:cxn>
                  <a:cxn ang="0">
                    <a:pos x="69" y="264"/>
                  </a:cxn>
                  <a:cxn ang="0">
                    <a:pos x="48" y="277"/>
                  </a:cxn>
                  <a:cxn ang="0">
                    <a:pos x="27" y="292"/>
                  </a:cxn>
                  <a:cxn ang="0">
                    <a:pos x="0" y="285"/>
                  </a:cxn>
                </a:cxnLst>
                <a:rect l="0" t="0" r="r" b="b"/>
                <a:pathLst>
                  <a:path w="689" h="840">
                    <a:moveTo>
                      <a:pt x="0" y="0"/>
                    </a:moveTo>
                    <a:lnTo>
                      <a:pt x="293" y="0"/>
                    </a:lnTo>
                    <a:lnTo>
                      <a:pt x="299" y="10"/>
                    </a:lnTo>
                    <a:lnTo>
                      <a:pt x="297" y="21"/>
                    </a:lnTo>
                    <a:lnTo>
                      <a:pt x="293" y="34"/>
                    </a:lnTo>
                    <a:lnTo>
                      <a:pt x="285" y="46"/>
                    </a:lnTo>
                    <a:lnTo>
                      <a:pt x="267" y="60"/>
                    </a:lnTo>
                    <a:lnTo>
                      <a:pt x="266" y="73"/>
                    </a:lnTo>
                    <a:lnTo>
                      <a:pt x="263" y="93"/>
                    </a:lnTo>
                    <a:lnTo>
                      <a:pt x="264" y="105"/>
                    </a:lnTo>
                    <a:lnTo>
                      <a:pt x="267" y="115"/>
                    </a:lnTo>
                    <a:lnTo>
                      <a:pt x="276" y="132"/>
                    </a:lnTo>
                    <a:lnTo>
                      <a:pt x="291" y="141"/>
                    </a:lnTo>
                    <a:lnTo>
                      <a:pt x="306" y="147"/>
                    </a:lnTo>
                    <a:lnTo>
                      <a:pt x="330" y="153"/>
                    </a:lnTo>
                    <a:lnTo>
                      <a:pt x="347" y="151"/>
                    </a:lnTo>
                    <a:lnTo>
                      <a:pt x="366" y="154"/>
                    </a:lnTo>
                    <a:lnTo>
                      <a:pt x="384" y="147"/>
                    </a:lnTo>
                    <a:lnTo>
                      <a:pt x="398" y="139"/>
                    </a:lnTo>
                    <a:lnTo>
                      <a:pt x="417" y="130"/>
                    </a:lnTo>
                    <a:lnTo>
                      <a:pt x="422" y="120"/>
                    </a:lnTo>
                    <a:lnTo>
                      <a:pt x="426" y="111"/>
                    </a:lnTo>
                    <a:lnTo>
                      <a:pt x="431" y="99"/>
                    </a:lnTo>
                    <a:lnTo>
                      <a:pt x="432" y="84"/>
                    </a:lnTo>
                    <a:lnTo>
                      <a:pt x="426" y="69"/>
                    </a:lnTo>
                    <a:lnTo>
                      <a:pt x="417" y="55"/>
                    </a:lnTo>
                    <a:lnTo>
                      <a:pt x="404" y="42"/>
                    </a:lnTo>
                    <a:lnTo>
                      <a:pt x="399" y="33"/>
                    </a:lnTo>
                    <a:lnTo>
                      <a:pt x="393" y="24"/>
                    </a:lnTo>
                    <a:lnTo>
                      <a:pt x="393" y="12"/>
                    </a:lnTo>
                    <a:lnTo>
                      <a:pt x="399" y="3"/>
                    </a:lnTo>
                    <a:lnTo>
                      <a:pt x="411" y="0"/>
                    </a:lnTo>
                    <a:lnTo>
                      <a:pt x="689" y="0"/>
                    </a:lnTo>
                    <a:lnTo>
                      <a:pt x="689" y="292"/>
                    </a:lnTo>
                    <a:lnTo>
                      <a:pt x="680" y="298"/>
                    </a:lnTo>
                    <a:lnTo>
                      <a:pt x="665" y="297"/>
                    </a:lnTo>
                    <a:lnTo>
                      <a:pt x="651" y="292"/>
                    </a:lnTo>
                    <a:lnTo>
                      <a:pt x="636" y="274"/>
                    </a:lnTo>
                    <a:lnTo>
                      <a:pt x="621" y="268"/>
                    </a:lnTo>
                    <a:lnTo>
                      <a:pt x="608" y="264"/>
                    </a:lnTo>
                    <a:lnTo>
                      <a:pt x="597" y="264"/>
                    </a:lnTo>
                    <a:lnTo>
                      <a:pt x="584" y="265"/>
                    </a:lnTo>
                    <a:lnTo>
                      <a:pt x="563" y="276"/>
                    </a:lnTo>
                    <a:lnTo>
                      <a:pt x="549" y="288"/>
                    </a:lnTo>
                    <a:lnTo>
                      <a:pt x="542" y="306"/>
                    </a:lnTo>
                    <a:lnTo>
                      <a:pt x="539" y="324"/>
                    </a:lnTo>
                    <a:lnTo>
                      <a:pt x="539" y="346"/>
                    </a:lnTo>
                    <a:lnTo>
                      <a:pt x="539" y="360"/>
                    </a:lnTo>
                    <a:lnTo>
                      <a:pt x="540" y="372"/>
                    </a:lnTo>
                    <a:lnTo>
                      <a:pt x="543" y="384"/>
                    </a:lnTo>
                    <a:lnTo>
                      <a:pt x="554" y="406"/>
                    </a:lnTo>
                    <a:lnTo>
                      <a:pt x="567" y="423"/>
                    </a:lnTo>
                    <a:lnTo>
                      <a:pt x="588" y="430"/>
                    </a:lnTo>
                    <a:lnTo>
                      <a:pt x="606" y="430"/>
                    </a:lnTo>
                    <a:lnTo>
                      <a:pt x="627" y="426"/>
                    </a:lnTo>
                    <a:lnTo>
                      <a:pt x="635" y="418"/>
                    </a:lnTo>
                    <a:lnTo>
                      <a:pt x="648" y="406"/>
                    </a:lnTo>
                    <a:lnTo>
                      <a:pt x="663" y="399"/>
                    </a:lnTo>
                    <a:lnTo>
                      <a:pt x="678" y="397"/>
                    </a:lnTo>
                    <a:lnTo>
                      <a:pt x="689" y="406"/>
                    </a:lnTo>
                    <a:lnTo>
                      <a:pt x="689" y="688"/>
                    </a:lnTo>
                    <a:lnTo>
                      <a:pt x="407" y="688"/>
                    </a:lnTo>
                    <a:lnTo>
                      <a:pt x="398" y="694"/>
                    </a:lnTo>
                    <a:lnTo>
                      <a:pt x="392" y="714"/>
                    </a:lnTo>
                    <a:lnTo>
                      <a:pt x="398" y="729"/>
                    </a:lnTo>
                    <a:lnTo>
                      <a:pt x="411" y="741"/>
                    </a:lnTo>
                    <a:lnTo>
                      <a:pt x="417" y="750"/>
                    </a:lnTo>
                    <a:lnTo>
                      <a:pt x="425" y="759"/>
                    </a:lnTo>
                    <a:lnTo>
                      <a:pt x="431" y="778"/>
                    </a:lnTo>
                    <a:lnTo>
                      <a:pt x="428" y="793"/>
                    </a:lnTo>
                    <a:lnTo>
                      <a:pt x="417" y="817"/>
                    </a:lnTo>
                    <a:lnTo>
                      <a:pt x="408" y="825"/>
                    </a:lnTo>
                    <a:lnTo>
                      <a:pt x="393" y="832"/>
                    </a:lnTo>
                    <a:lnTo>
                      <a:pt x="381" y="835"/>
                    </a:lnTo>
                    <a:lnTo>
                      <a:pt x="365" y="838"/>
                    </a:lnTo>
                    <a:lnTo>
                      <a:pt x="345" y="840"/>
                    </a:lnTo>
                    <a:lnTo>
                      <a:pt x="333" y="838"/>
                    </a:lnTo>
                    <a:lnTo>
                      <a:pt x="314" y="835"/>
                    </a:lnTo>
                    <a:lnTo>
                      <a:pt x="297" y="831"/>
                    </a:lnTo>
                    <a:lnTo>
                      <a:pt x="288" y="822"/>
                    </a:lnTo>
                    <a:lnTo>
                      <a:pt x="276" y="813"/>
                    </a:lnTo>
                    <a:lnTo>
                      <a:pt x="272" y="799"/>
                    </a:lnTo>
                    <a:lnTo>
                      <a:pt x="264" y="787"/>
                    </a:lnTo>
                    <a:lnTo>
                      <a:pt x="267" y="768"/>
                    </a:lnTo>
                    <a:lnTo>
                      <a:pt x="272" y="750"/>
                    </a:lnTo>
                    <a:lnTo>
                      <a:pt x="278" y="742"/>
                    </a:lnTo>
                    <a:lnTo>
                      <a:pt x="291" y="735"/>
                    </a:lnTo>
                    <a:lnTo>
                      <a:pt x="296" y="726"/>
                    </a:lnTo>
                    <a:lnTo>
                      <a:pt x="300" y="717"/>
                    </a:lnTo>
                    <a:lnTo>
                      <a:pt x="302" y="702"/>
                    </a:lnTo>
                    <a:lnTo>
                      <a:pt x="290" y="688"/>
                    </a:lnTo>
                    <a:lnTo>
                      <a:pt x="0" y="688"/>
                    </a:lnTo>
                    <a:lnTo>
                      <a:pt x="0" y="403"/>
                    </a:lnTo>
                    <a:lnTo>
                      <a:pt x="9" y="391"/>
                    </a:lnTo>
                    <a:lnTo>
                      <a:pt x="23" y="393"/>
                    </a:lnTo>
                    <a:lnTo>
                      <a:pt x="35" y="400"/>
                    </a:lnTo>
                    <a:lnTo>
                      <a:pt x="48" y="411"/>
                    </a:lnTo>
                    <a:lnTo>
                      <a:pt x="63" y="424"/>
                    </a:lnTo>
                    <a:lnTo>
                      <a:pt x="77" y="426"/>
                    </a:lnTo>
                    <a:lnTo>
                      <a:pt x="90" y="429"/>
                    </a:lnTo>
                    <a:lnTo>
                      <a:pt x="102" y="427"/>
                    </a:lnTo>
                    <a:lnTo>
                      <a:pt x="111" y="423"/>
                    </a:lnTo>
                    <a:lnTo>
                      <a:pt x="123" y="417"/>
                    </a:lnTo>
                    <a:lnTo>
                      <a:pt x="131" y="409"/>
                    </a:lnTo>
                    <a:lnTo>
                      <a:pt x="143" y="399"/>
                    </a:lnTo>
                    <a:lnTo>
                      <a:pt x="149" y="375"/>
                    </a:lnTo>
                    <a:lnTo>
                      <a:pt x="152" y="355"/>
                    </a:lnTo>
                    <a:lnTo>
                      <a:pt x="150" y="334"/>
                    </a:lnTo>
                    <a:lnTo>
                      <a:pt x="147" y="321"/>
                    </a:lnTo>
                    <a:lnTo>
                      <a:pt x="144" y="303"/>
                    </a:lnTo>
                    <a:lnTo>
                      <a:pt x="134" y="289"/>
                    </a:lnTo>
                    <a:lnTo>
                      <a:pt x="128" y="280"/>
                    </a:lnTo>
                    <a:lnTo>
                      <a:pt x="120" y="270"/>
                    </a:lnTo>
                    <a:lnTo>
                      <a:pt x="98" y="259"/>
                    </a:lnTo>
                    <a:lnTo>
                      <a:pt x="83" y="261"/>
                    </a:lnTo>
                    <a:lnTo>
                      <a:pt x="69" y="264"/>
                    </a:lnTo>
                    <a:lnTo>
                      <a:pt x="57" y="271"/>
                    </a:lnTo>
                    <a:lnTo>
                      <a:pt x="48" y="277"/>
                    </a:lnTo>
                    <a:lnTo>
                      <a:pt x="39" y="283"/>
                    </a:lnTo>
                    <a:lnTo>
                      <a:pt x="27" y="292"/>
                    </a:lnTo>
                    <a:lnTo>
                      <a:pt x="12" y="297"/>
                    </a:lnTo>
                    <a:lnTo>
                      <a:pt x="0" y="285"/>
                    </a:lnTo>
                    <a:lnTo>
                      <a:pt x="0" y="0"/>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solidFill>
                    <a:srgbClr val="0000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3"/>
              <p:cNvSpPr>
                <a:spLocks/>
              </p:cNvSpPr>
              <p:nvPr/>
            </p:nvSpPr>
            <p:spPr bwMode="gray">
              <a:xfrm>
                <a:off x="2648610" y="2924944"/>
                <a:ext cx="1890682" cy="1018309"/>
              </a:xfrm>
              <a:custGeom>
                <a:avLst/>
                <a:gdLst/>
                <a:ahLst/>
                <a:cxnLst>
                  <a:cxn ang="0">
                    <a:pos x="690" y="0"/>
                  </a:cxn>
                  <a:cxn ang="0">
                    <a:pos x="690" y="286"/>
                  </a:cxn>
                  <a:cxn ang="0">
                    <a:pos x="768" y="272"/>
                  </a:cxn>
                  <a:cxn ang="0">
                    <a:pos x="840" y="342"/>
                  </a:cxn>
                  <a:cxn ang="0">
                    <a:pos x="774" y="424"/>
                  </a:cxn>
                  <a:cxn ang="0">
                    <a:pos x="690" y="394"/>
                  </a:cxn>
                  <a:cxn ang="0">
                    <a:pos x="690" y="688"/>
                  </a:cxn>
                  <a:cxn ang="0">
                    <a:pos x="406" y="688"/>
                  </a:cxn>
                  <a:cxn ang="0">
                    <a:pos x="432" y="773"/>
                  </a:cxn>
                  <a:cxn ang="0">
                    <a:pos x="345" y="840"/>
                  </a:cxn>
                  <a:cxn ang="0">
                    <a:pos x="263" y="775"/>
                  </a:cxn>
                  <a:cxn ang="0">
                    <a:pos x="294" y="688"/>
                  </a:cxn>
                  <a:cxn ang="0">
                    <a:pos x="0" y="688"/>
                  </a:cxn>
                  <a:cxn ang="0">
                    <a:pos x="0" y="400"/>
                  </a:cxn>
                  <a:cxn ang="0">
                    <a:pos x="82" y="425"/>
                  </a:cxn>
                  <a:cxn ang="0">
                    <a:pos x="152" y="346"/>
                  </a:cxn>
                  <a:cxn ang="0">
                    <a:pos x="90" y="270"/>
                  </a:cxn>
                  <a:cxn ang="0">
                    <a:pos x="2" y="289"/>
                  </a:cxn>
                  <a:cxn ang="0">
                    <a:pos x="2" y="1"/>
                  </a:cxn>
                  <a:cxn ang="0">
                    <a:pos x="690" y="0"/>
                  </a:cxn>
                </a:cxnLst>
                <a:rect l="0" t="0" r="r" b="b"/>
                <a:pathLst>
                  <a:path w="840" h="840">
                    <a:moveTo>
                      <a:pt x="690" y="0"/>
                    </a:moveTo>
                    <a:cubicBezTo>
                      <a:pt x="690" y="77"/>
                      <a:pt x="690" y="172"/>
                      <a:pt x="690" y="286"/>
                    </a:cubicBezTo>
                    <a:cubicBezTo>
                      <a:pt x="712" y="338"/>
                      <a:pt x="712" y="276"/>
                      <a:pt x="768" y="272"/>
                    </a:cubicBezTo>
                    <a:cubicBezTo>
                      <a:pt x="824" y="268"/>
                      <a:pt x="840" y="290"/>
                      <a:pt x="840" y="342"/>
                    </a:cubicBezTo>
                    <a:cubicBezTo>
                      <a:pt x="840" y="394"/>
                      <a:pt x="832" y="422"/>
                      <a:pt x="774" y="424"/>
                    </a:cubicBezTo>
                    <a:cubicBezTo>
                      <a:pt x="716" y="426"/>
                      <a:pt x="726" y="364"/>
                      <a:pt x="690" y="394"/>
                    </a:cubicBezTo>
                    <a:cubicBezTo>
                      <a:pt x="690" y="434"/>
                      <a:pt x="688" y="598"/>
                      <a:pt x="690" y="688"/>
                    </a:cubicBezTo>
                    <a:cubicBezTo>
                      <a:pt x="690" y="688"/>
                      <a:pt x="455" y="688"/>
                      <a:pt x="406" y="688"/>
                    </a:cubicBezTo>
                    <a:cubicBezTo>
                      <a:pt x="371" y="720"/>
                      <a:pt x="429" y="729"/>
                      <a:pt x="432" y="773"/>
                    </a:cubicBezTo>
                    <a:cubicBezTo>
                      <a:pt x="435" y="817"/>
                      <a:pt x="396" y="840"/>
                      <a:pt x="345" y="840"/>
                    </a:cubicBezTo>
                    <a:cubicBezTo>
                      <a:pt x="294" y="840"/>
                      <a:pt x="263" y="818"/>
                      <a:pt x="263" y="775"/>
                    </a:cubicBezTo>
                    <a:cubicBezTo>
                      <a:pt x="263" y="732"/>
                      <a:pt x="316" y="730"/>
                      <a:pt x="294" y="688"/>
                    </a:cubicBezTo>
                    <a:cubicBezTo>
                      <a:pt x="153" y="688"/>
                      <a:pt x="59" y="688"/>
                      <a:pt x="0" y="688"/>
                    </a:cubicBezTo>
                    <a:cubicBezTo>
                      <a:pt x="0" y="622"/>
                      <a:pt x="0" y="442"/>
                      <a:pt x="0" y="400"/>
                    </a:cubicBezTo>
                    <a:cubicBezTo>
                      <a:pt x="38" y="362"/>
                      <a:pt x="47" y="425"/>
                      <a:pt x="82" y="425"/>
                    </a:cubicBezTo>
                    <a:cubicBezTo>
                      <a:pt x="117" y="425"/>
                      <a:pt x="153" y="408"/>
                      <a:pt x="152" y="346"/>
                    </a:cubicBezTo>
                    <a:cubicBezTo>
                      <a:pt x="151" y="284"/>
                      <a:pt x="124" y="272"/>
                      <a:pt x="90" y="270"/>
                    </a:cubicBezTo>
                    <a:cubicBezTo>
                      <a:pt x="56" y="268"/>
                      <a:pt x="26" y="344"/>
                      <a:pt x="2" y="289"/>
                    </a:cubicBezTo>
                    <a:cubicBezTo>
                      <a:pt x="2" y="145"/>
                      <a:pt x="2" y="1"/>
                      <a:pt x="2" y="1"/>
                    </a:cubicBezTo>
                    <a:cubicBezTo>
                      <a:pt x="116" y="2"/>
                      <a:pt x="554" y="1"/>
                      <a:pt x="690" y="0"/>
                    </a:cubicBezTo>
                    <a:close/>
                  </a:path>
                </a:pathLst>
              </a:custGeom>
              <a:solidFill>
                <a:srgbClr val="C00000"/>
              </a:solidFill>
              <a:ln w="28575" cap="flat" cmpd="sng">
                <a:solidFill>
                  <a:srgbClr val="929292"/>
                </a:solidFill>
                <a:prstDash val="solid"/>
                <a:round/>
                <a:headEnd/>
                <a:tailEnd/>
              </a:ln>
              <a:effectLst>
                <a:outerShdw dist="35921" dir="2700000" algn="ctr" rotWithShape="0">
                  <a:schemeClr val="bg2"/>
                </a:outerShdw>
              </a:effectLst>
            </p:spPr>
            <p:txBody>
              <a:bodyPr wrap="none" anchor="ctr">
                <a:noAutofit/>
              </a:bodyPr>
              <a:lstStyle/>
              <a:p>
                <a:pPr algn="ctr" fontAlgn="ctr"/>
                <a:endParaRPr lang="en-US" altLang="zh-CN" sz="1200" dirty="0">
                  <a:solidFill>
                    <a:srgbClr val="0000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Freeform 4"/>
              <p:cNvSpPr>
                <a:spLocks/>
              </p:cNvSpPr>
              <p:nvPr/>
            </p:nvSpPr>
            <p:spPr bwMode="gray">
              <a:xfrm>
                <a:off x="1112830" y="2927369"/>
                <a:ext cx="1888242" cy="835256"/>
              </a:xfrm>
              <a:custGeom>
                <a:avLst/>
                <a:gdLst/>
                <a:ahLst/>
                <a:cxnLst>
                  <a:cxn ang="0">
                    <a:pos x="0" y="0"/>
                  </a:cxn>
                  <a:cxn ang="0">
                    <a:pos x="689" y="0"/>
                  </a:cxn>
                  <a:cxn ang="0">
                    <a:pos x="689" y="294"/>
                  </a:cxn>
                  <a:cxn ang="0">
                    <a:pos x="771" y="271"/>
                  </a:cxn>
                  <a:cxn ang="0">
                    <a:pos x="838" y="353"/>
                  </a:cxn>
                  <a:cxn ang="0">
                    <a:pos x="778" y="433"/>
                  </a:cxn>
                  <a:cxn ang="0">
                    <a:pos x="689" y="405"/>
                  </a:cxn>
                  <a:cxn ang="0">
                    <a:pos x="689" y="690"/>
                  </a:cxn>
                  <a:cxn ang="0">
                    <a:pos x="397" y="690"/>
                  </a:cxn>
                  <a:cxn ang="0">
                    <a:pos x="426" y="605"/>
                  </a:cxn>
                  <a:cxn ang="0">
                    <a:pos x="346" y="540"/>
                  </a:cxn>
                  <a:cxn ang="0">
                    <a:pos x="261" y="606"/>
                  </a:cxn>
                  <a:cxn ang="0">
                    <a:pos x="289" y="690"/>
                  </a:cxn>
                  <a:cxn ang="0">
                    <a:pos x="0" y="690"/>
                  </a:cxn>
                  <a:cxn ang="0">
                    <a:pos x="0" y="0"/>
                  </a:cxn>
                </a:cxnLst>
                <a:rect l="0" t="0" r="r" b="b"/>
                <a:pathLst>
                  <a:path w="838" h="692">
                    <a:moveTo>
                      <a:pt x="0" y="0"/>
                    </a:moveTo>
                    <a:lnTo>
                      <a:pt x="689" y="0"/>
                    </a:lnTo>
                    <a:cubicBezTo>
                      <a:pt x="689" y="0"/>
                      <a:pt x="690" y="248"/>
                      <a:pt x="689" y="294"/>
                    </a:cubicBezTo>
                    <a:cubicBezTo>
                      <a:pt x="718" y="340"/>
                      <a:pt x="724" y="277"/>
                      <a:pt x="771" y="271"/>
                    </a:cubicBezTo>
                    <a:cubicBezTo>
                      <a:pt x="818" y="265"/>
                      <a:pt x="838" y="302"/>
                      <a:pt x="838" y="353"/>
                    </a:cubicBezTo>
                    <a:cubicBezTo>
                      <a:pt x="838" y="404"/>
                      <a:pt x="823" y="431"/>
                      <a:pt x="778" y="433"/>
                    </a:cubicBezTo>
                    <a:cubicBezTo>
                      <a:pt x="733" y="435"/>
                      <a:pt x="715" y="370"/>
                      <a:pt x="689" y="405"/>
                    </a:cubicBezTo>
                    <a:cubicBezTo>
                      <a:pt x="689" y="547"/>
                      <a:pt x="689" y="690"/>
                      <a:pt x="689" y="690"/>
                    </a:cubicBezTo>
                    <a:cubicBezTo>
                      <a:pt x="689" y="690"/>
                      <a:pt x="438" y="692"/>
                      <a:pt x="397" y="690"/>
                    </a:cubicBezTo>
                    <a:cubicBezTo>
                      <a:pt x="367" y="651"/>
                      <a:pt x="426" y="640"/>
                      <a:pt x="426" y="605"/>
                    </a:cubicBezTo>
                    <a:cubicBezTo>
                      <a:pt x="426" y="570"/>
                      <a:pt x="408" y="539"/>
                      <a:pt x="346" y="540"/>
                    </a:cubicBezTo>
                    <a:cubicBezTo>
                      <a:pt x="284" y="541"/>
                      <a:pt x="261" y="567"/>
                      <a:pt x="261" y="606"/>
                    </a:cubicBezTo>
                    <a:cubicBezTo>
                      <a:pt x="261" y="645"/>
                      <a:pt x="322" y="648"/>
                      <a:pt x="289" y="690"/>
                    </a:cubicBezTo>
                    <a:cubicBezTo>
                      <a:pt x="145" y="690"/>
                      <a:pt x="0" y="690"/>
                      <a:pt x="0" y="690"/>
                    </a:cubicBezTo>
                    <a:lnTo>
                      <a:pt x="0" y="0"/>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solidFill>
                    <a:srgbClr val="0000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Freeform 5"/>
              <p:cNvSpPr>
                <a:spLocks/>
              </p:cNvSpPr>
              <p:nvPr/>
            </p:nvSpPr>
            <p:spPr bwMode="gray">
              <a:xfrm>
                <a:off x="1114265" y="4411190"/>
                <a:ext cx="1546699" cy="1017096"/>
              </a:xfrm>
              <a:custGeom>
                <a:avLst/>
                <a:gdLst/>
                <a:ahLst/>
                <a:cxnLst>
                  <a:cxn ang="0">
                    <a:pos x="0" y="839"/>
                  </a:cxn>
                  <a:cxn ang="0">
                    <a:pos x="0" y="152"/>
                  </a:cxn>
                  <a:cxn ang="0">
                    <a:pos x="286" y="152"/>
                  </a:cxn>
                  <a:cxn ang="0">
                    <a:pos x="261" y="69"/>
                  </a:cxn>
                  <a:cxn ang="0">
                    <a:pos x="347" y="0"/>
                  </a:cxn>
                  <a:cxn ang="0">
                    <a:pos x="429" y="65"/>
                  </a:cxn>
                  <a:cxn ang="0">
                    <a:pos x="398" y="152"/>
                  </a:cxn>
                  <a:cxn ang="0">
                    <a:pos x="694" y="153"/>
                  </a:cxn>
                  <a:cxn ang="0">
                    <a:pos x="692" y="443"/>
                  </a:cxn>
                  <a:cxn ang="0">
                    <a:pos x="607" y="415"/>
                  </a:cxn>
                  <a:cxn ang="0">
                    <a:pos x="542" y="494"/>
                  </a:cxn>
                  <a:cxn ang="0">
                    <a:pos x="608" y="579"/>
                  </a:cxn>
                  <a:cxn ang="0">
                    <a:pos x="692" y="551"/>
                  </a:cxn>
                  <a:cxn ang="0">
                    <a:pos x="692" y="839"/>
                  </a:cxn>
                  <a:cxn ang="0">
                    <a:pos x="0" y="839"/>
                  </a:cxn>
                </a:cxnLst>
                <a:rect l="0" t="0" r="r" b="b"/>
                <a:pathLst>
                  <a:path w="694" h="839">
                    <a:moveTo>
                      <a:pt x="0" y="839"/>
                    </a:moveTo>
                    <a:cubicBezTo>
                      <a:pt x="0" y="839"/>
                      <a:pt x="1" y="282"/>
                      <a:pt x="0" y="152"/>
                    </a:cubicBezTo>
                    <a:cubicBezTo>
                      <a:pt x="0" y="152"/>
                      <a:pt x="237" y="152"/>
                      <a:pt x="286" y="152"/>
                    </a:cubicBezTo>
                    <a:cubicBezTo>
                      <a:pt x="321" y="120"/>
                      <a:pt x="264" y="111"/>
                      <a:pt x="261" y="69"/>
                    </a:cubicBezTo>
                    <a:cubicBezTo>
                      <a:pt x="258" y="27"/>
                      <a:pt x="296" y="0"/>
                      <a:pt x="347" y="0"/>
                    </a:cubicBezTo>
                    <a:cubicBezTo>
                      <a:pt x="398" y="0"/>
                      <a:pt x="429" y="22"/>
                      <a:pt x="429" y="65"/>
                    </a:cubicBezTo>
                    <a:cubicBezTo>
                      <a:pt x="429" y="108"/>
                      <a:pt x="376" y="110"/>
                      <a:pt x="398" y="152"/>
                    </a:cubicBezTo>
                    <a:cubicBezTo>
                      <a:pt x="541" y="152"/>
                      <a:pt x="635" y="153"/>
                      <a:pt x="694" y="153"/>
                    </a:cubicBezTo>
                    <a:cubicBezTo>
                      <a:pt x="691" y="221"/>
                      <a:pt x="694" y="403"/>
                      <a:pt x="692" y="443"/>
                    </a:cubicBezTo>
                    <a:cubicBezTo>
                      <a:pt x="653" y="473"/>
                      <a:pt x="642" y="415"/>
                      <a:pt x="607" y="415"/>
                    </a:cubicBezTo>
                    <a:cubicBezTo>
                      <a:pt x="572" y="415"/>
                      <a:pt x="541" y="432"/>
                      <a:pt x="542" y="494"/>
                    </a:cubicBezTo>
                    <a:cubicBezTo>
                      <a:pt x="543" y="556"/>
                      <a:pt x="569" y="579"/>
                      <a:pt x="608" y="579"/>
                    </a:cubicBezTo>
                    <a:cubicBezTo>
                      <a:pt x="647" y="579"/>
                      <a:pt x="650" y="518"/>
                      <a:pt x="692" y="551"/>
                    </a:cubicBezTo>
                    <a:cubicBezTo>
                      <a:pt x="692" y="695"/>
                      <a:pt x="692" y="839"/>
                      <a:pt x="692" y="839"/>
                    </a:cubicBezTo>
                    <a:lnTo>
                      <a:pt x="0" y="839"/>
                    </a:ln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Freeform 6"/>
              <p:cNvSpPr>
                <a:spLocks/>
              </p:cNvSpPr>
              <p:nvPr/>
            </p:nvSpPr>
            <p:spPr bwMode="gray">
              <a:xfrm>
                <a:off x="2320801" y="4594243"/>
                <a:ext cx="1890680" cy="835256"/>
              </a:xfrm>
              <a:custGeom>
                <a:avLst/>
                <a:gdLst/>
                <a:ahLst/>
                <a:cxnLst>
                  <a:cxn ang="0">
                    <a:pos x="839" y="689"/>
                  </a:cxn>
                  <a:cxn ang="0">
                    <a:pos x="150" y="687"/>
                  </a:cxn>
                  <a:cxn ang="0">
                    <a:pos x="152" y="405"/>
                  </a:cxn>
                  <a:cxn ang="0">
                    <a:pos x="67" y="431"/>
                  </a:cxn>
                  <a:cxn ang="0">
                    <a:pos x="0" y="344"/>
                  </a:cxn>
                  <a:cxn ang="0">
                    <a:pos x="65" y="262"/>
                  </a:cxn>
                  <a:cxn ang="0">
                    <a:pos x="152" y="293"/>
                  </a:cxn>
                  <a:cxn ang="0">
                    <a:pos x="151" y="3"/>
                  </a:cxn>
                  <a:cxn ang="0">
                    <a:pos x="442" y="2"/>
                  </a:cxn>
                  <a:cxn ang="0">
                    <a:pos x="415" y="81"/>
                  </a:cxn>
                  <a:cxn ang="0">
                    <a:pos x="494" y="151"/>
                  </a:cxn>
                  <a:cxn ang="0">
                    <a:pos x="579" y="85"/>
                  </a:cxn>
                  <a:cxn ang="0">
                    <a:pos x="556" y="0"/>
                  </a:cxn>
                  <a:cxn ang="0">
                    <a:pos x="839" y="2"/>
                  </a:cxn>
                  <a:cxn ang="0">
                    <a:pos x="839" y="293"/>
                  </a:cxn>
                  <a:cxn ang="0">
                    <a:pos x="765" y="263"/>
                  </a:cxn>
                  <a:cxn ang="0">
                    <a:pos x="687" y="351"/>
                  </a:cxn>
                  <a:cxn ang="0">
                    <a:pos x="763" y="433"/>
                  </a:cxn>
                  <a:cxn ang="0">
                    <a:pos x="839" y="401"/>
                  </a:cxn>
                  <a:cxn ang="0">
                    <a:pos x="839" y="689"/>
                  </a:cxn>
                </a:cxnLst>
                <a:rect l="0" t="0" r="r" b="b"/>
                <a:pathLst>
                  <a:path w="839" h="689">
                    <a:moveTo>
                      <a:pt x="839" y="689"/>
                    </a:moveTo>
                    <a:cubicBezTo>
                      <a:pt x="711" y="689"/>
                      <a:pt x="280" y="686"/>
                      <a:pt x="150" y="687"/>
                    </a:cubicBezTo>
                    <a:cubicBezTo>
                      <a:pt x="150" y="687"/>
                      <a:pt x="152" y="454"/>
                      <a:pt x="152" y="405"/>
                    </a:cubicBezTo>
                    <a:cubicBezTo>
                      <a:pt x="120" y="370"/>
                      <a:pt x="111" y="428"/>
                      <a:pt x="67" y="431"/>
                    </a:cubicBezTo>
                    <a:cubicBezTo>
                      <a:pt x="23" y="434"/>
                      <a:pt x="0" y="395"/>
                      <a:pt x="0" y="344"/>
                    </a:cubicBezTo>
                    <a:cubicBezTo>
                      <a:pt x="0" y="293"/>
                      <a:pt x="22" y="262"/>
                      <a:pt x="65" y="262"/>
                    </a:cubicBezTo>
                    <a:cubicBezTo>
                      <a:pt x="108" y="262"/>
                      <a:pt x="110" y="315"/>
                      <a:pt x="152" y="293"/>
                    </a:cubicBezTo>
                    <a:cubicBezTo>
                      <a:pt x="152" y="152"/>
                      <a:pt x="151" y="62"/>
                      <a:pt x="151" y="3"/>
                    </a:cubicBezTo>
                    <a:cubicBezTo>
                      <a:pt x="215" y="1"/>
                      <a:pt x="400" y="2"/>
                      <a:pt x="442" y="2"/>
                    </a:cubicBezTo>
                    <a:cubicBezTo>
                      <a:pt x="480" y="40"/>
                      <a:pt x="415" y="46"/>
                      <a:pt x="415" y="81"/>
                    </a:cubicBezTo>
                    <a:cubicBezTo>
                      <a:pt x="415" y="116"/>
                      <a:pt x="432" y="152"/>
                      <a:pt x="494" y="151"/>
                    </a:cubicBezTo>
                    <a:cubicBezTo>
                      <a:pt x="556" y="150"/>
                      <a:pt x="579" y="124"/>
                      <a:pt x="579" y="85"/>
                    </a:cubicBezTo>
                    <a:cubicBezTo>
                      <a:pt x="579" y="46"/>
                      <a:pt x="523" y="42"/>
                      <a:pt x="556" y="0"/>
                    </a:cubicBezTo>
                    <a:cubicBezTo>
                      <a:pt x="700" y="0"/>
                      <a:pt x="839" y="2"/>
                      <a:pt x="839" y="2"/>
                    </a:cubicBezTo>
                    <a:cubicBezTo>
                      <a:pt x="837" y="80"/>
                      <a:pt x="839" y="161"/>
                      <a:pt x="839" y="293"/>
                    </a:cubicBezTo>
                    <a:cubicBezTo>
                      <a:pt x="809" y="333"/>
                      <a:pt x="811" y="263"/>
                      <a:pt x="765" y="263"/>
                    </a:cubicBezTo>
                    <a:cubicBezTo>
                      <a:pt x="719" y="263"/>
                      <a:pt x="689" y="291"/>
                      <a:pt x="687" y="351"/>
                    </a:cubicBezTo>
                    <a:cubicBezTo>
                      <a:pt x="685" y="411"/>
                      <a:pt x="725" y="435"/>
                      <a:pt x="763" y="433"/>
                    </a:cubicBezTo>
                    <a:cubicBezTo>
                      <a:pt x="801" y="431"/>
                      <a:pt x="807" y="369"/>
                      <a:pt x="839" y="401"/>
                    </a:cubicBezTo>
                    <a:cubicBezTo>
                      <a:pt x="839" y="445"/>
                      <a:pt x="839" y="636"/>
                      <a:pt x="839" y="689"/>
                    </a:cubicBez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Freeform 7"/>
              <p:cNvSpPr>
                <a:spLocks/>
              </p:cNvSpPr>
              <p:nvPr/>
            </p:nvSpPr>
            <p:spPr bwMode="gray">
              <a:xfrm>
                <a:off x="3823380" y="4591819"/>
                <a:ext cx="1898000" cy="836468"/>
              </a:xfrm>
              <a:custGeom>
                <a:avLst/>
                <a:gdLst/>
                <a:ahLst/>
                <a:cxnLst>
                  <a:cxn ang="0">
                    <a:pos x="842" y="690"/>
                  </a:cxn>
                  <a:cxn ang="0">
                    <a:pos x="155" y="690"/>
                  </a:cxn>
                  <a:cxn ang="0">
                    <a:pos x="155" y="406"/>
                  </a:cxn>
                  <a:cxn ang="0">
                    <a:pos x="70" y="434"/>
                  </a:cxn>
                  <a:cxn ang="0">
                    <a:pos x="3" y="345"/>
                  </a:cxn>
                  <a:cxn ang="0">
                    <a:pos x="68" y="263"/>
                  </a:cxn>
                  <a:cxn ang="0">
                    <a:pos x="155" y="294"/>
                  </a:cxn>
                  <a:cxn ang="0">
                    <a:pos x="154" y="2"/>
                  </a:cxn>
                  <a:cxn ang="0">
                    <a:pos x="444" y="2"/>
                  </a:cxn>
                  <a:cxn ang="0">
                    <a:pos x="418" y="82"/>
                  </a:cxn>
                  <a:cxn ang="0">
                    <a:pos x="497" y="152"/>
                  </a:cxn>
                  <a:cxn ang="0">
                    <a:pos x="582" y="86"/>
                  </a:cxn>
                  <a:cxn ang="0">
                    <a:pos x="554" y="2"/>
                  </a:cxn>
                  <a:cxn ang="0">
                    <a:pos x="842" y="2"/>
                  </a:cxn>
                  <a:cxn ang="0">
                    <a:pos x="842" y="690"/>
                  </a:cxn>
                </a:cxnLst>
                <a:rect l="0" t="0" r="r" b="b"/>
                <a:pathLst>
                  <a:path w="842" h="690">
                    <a:moveTo>
                      <a:pt x="842" y="690"/>
                    </a:moveTo>
                    <a:cubicBezTo>
                      <a:pt x="714" y="690"/>
                      <a:pt x="285" y="689"/>
                      <a:pt x="155" y="690"/>
                    </a:cubicBezTo>
                    <a:cubicBezTo>
                      <a:pt x="155" y="690"/>
                      <a:pt x="155" y="455"/>
                      <a:pt x="155" y="406"/>
                    </a:cubicBezTo>
                    <a:cubicBezTo>
                      <a:pt x="120" y="376"/>
                      <a:pt x="126" y="436"/>
                      <a:pt x="70" y="434"/>
                    </a:cubicBezTo>
                    <a:cubicBezTo>
                      <a:pt x="14" y="432"/>
                      <a:pt x="0" y="394"/>
                      <a:pt x="3" y="345"/>
                    </a:cubicBezTo>
                    <a:cubicBezTo>
                      <a:pt x="6" y="296"/>
                      <a:pt x="12" y="268"/>
                      <a:pt x="68" y="263"/>
                    </a:cubicBezTo>
                    <a:cubicBezTo>
                      <a:pt x="124" y="258"/>
                      <a:pt x="122" y="326"/>
                      <a:pt x="155" y="294"/>
                    </a:cubicBezTo>
                    <a:cubicBezTo>
                      <a:pt x="155" y="153"/>
                      <a:pt x="154" y="61"/>
                      <a:pt x="154" y="2"/>
                    </a:cubicBezTo>
                    <a:cubicBezTo>
                      <a:pt x="218" y="0"/>
                      <a:pt x="402" y="2"/>
                      <a:pt x="444" y="2"/>
                    </a:cubicBezTo>
                    <a:cubicBezTo>
                      <a:pt x="482" y="40"/>
                      <a:pt x="418" y="47"/>
                      <a:pt x="418" y="82"/>
                    </a:cubicBezTo>
                    <a:cubicBezTo>
                      <a:pt x="418" y="117"/>
                      <a:pt x="435" y="153"/>
                      <a:pt x="497" y="152"/>
                    </a:cubicBezTo>
                    <a:cubicBezTo>
                      <a:pt x="559" y="151"/>
                      <a:pt x="582" y="125"/>
                      <a:pt x="582" y="86"/>
                    </a:cubicBezTo>
                    <a:cubicBezTo>
                      <a:pt x="582" y="47"/>
                      <a:pt x="521" y="44"/>
                      <a:pt x="554" y="2"/>
                    </a:cubicBezTo>
                    <a:cubicBezTo>
                      <a:pt x="698" y="2"/>
                      <a:pt x="842" y="2"/>
                      <a:pt x="842" y="2"/>
                    </a:cubicBezTo>
                    <a:cubicBezTo>
                      <a:pt x="840" y="130"/>
                      <a:pt x="842" y="548"/>
                      <a:pt x="842" y="690"/>
                    </a:cubicBez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Freeform 8"/>
              <p:cNvSpPr>
                <a:spLocks/>
              </p:cNvSpPr>
              <p:nvPr/>
            </p:nvSpPr>
            <p:spPr bwMode="gray">
              <a:xfrm>
                <a:off x="4175956" y="2924944"/>
                <a:ext cx="1551578" cy="1018309"/>
              </a:xfrm>
              <a:custGeom>
                <a:avLst/>
                <a:gdLst/>
                <a:ahLst/>
                <a:cxnLst>
                  <a:cxn ang="0">
                    <a:pos x="688" y="1"/>
                  </a:cxn>
                  <a:cxn ang="0">
                    <a:pos x="688" y="688"/>
                  </a:cxn>
                  <a:cxn ang="0">
                    <a:pos x="404" y="688"/>
                  </a:cxn>
                  <a:cxn ang="0">
                    <a:pos x="430" y="773"/>
                  </a:cxn>
                  <a:cxn ang="0">
                    <a:pos x="343" y="840"/>
                  </a:cxn>
                  <a:cxn ang="0">
                    <a:pos x="261" y="775"/>
                  </a:cxn>
                  <a:cxn ang="0">
                    <a:pos x="294" y="686"/>
                  </a:cxn>
                  <a:cxn ang="0">
                    <a:pos x="0" y="686"/>
                  </a:cxn>
                  <a:cxn ang="0">
                    <a:pos x="0" y="396"/>
                  </a:cxn>
                  <a:cxn ang="0">
                    <a:pos x="82" y="424"/>
                  </a:cxn>
                  <a:cxn ang="0">
                    <a:pos x="150" y="346"/>
                  </a:cxn>
                  <a:cxn ang="0">
                    <a:pos x="86" y="272"/>
                  </a:cxn>
                  <a:cxn ang="0">
                    <a:pos x="0" y="278"/>
                  </a:cxn>
                  <a:cxn ang="0">
                    <a:pos x="0" y="1"/>
                  </a:cxn>
                  <a:cxn ang="0">
                    <a:pos x="688" y="1"/>
                  </a:cxn>
                </a:cxnLst>
                <a:rect l="0" t="0" r="r" b="b"/>
                <a:pathLst>
                  <a:path w="688" h="840">
                    <a:moveTo>
                      <a:pt x="688" y="1"/>
                    </a:moveTo>
                    <a:cubicBezTo>
                      <a:pt x="688" y="129"/>
                      <a:pt x="687" y="558"/>
                      <a:pt x="688" y="688"/>
                    </a:cubicBezTo>
                    <a:cubicBezTo>
                      <a:pt x="688" y="688"/>
                      <a:pt x="453" y="688"/>
                      <a:pt x="404" y="688"/>
                    </a:cubicBezTo>
                    <a:cubicBezTo>
                      <a:pt x="369" y="720"/>
                      <a:pt x="427" y="729"/>
                      <a:pt x="430" y="773"/>
                    </a:cubicBezTo>
                    <a:cubicBezTo>
                      <a:pt x="433" y="817"/>
                      <a:pt x="394" y="840"/>
                      <a:pt x="343" y="840"/>
                    </a:cubicBezTo>
                    <a:cubicBezTo>
                      <a:pt x="292" y="840"/>
                      <a:pt x="261" y="818"/>
                      <a:pt x="261" y="775"/>
                    </a:cubicBezTo>
                    <a:cubicBezTo>
                      <a:pt x="261" y="732"/>
                      <a:pt x="316" y="728"/>
                      <a:pt x="294" y="686"/>
                    </a:cubicBezTo>
                    <a:cubicBezTo>
                      <a:pt x="153" y="686"/>
                      <a:pt x="59" y="686"/>
                      <a:pt x="0" y="686"/>
                    </a:cubicBezTo>
                    <a:cubicBezTo>
                      <a:pt x="0" y="620"/>
                      <a:pt x="0" y="438"/>
                      <a:pt x="0" y="396"/>
                    </a:cubicBezTo>
                    <a:cubicBezTo>
                      <a:pt x="30" y="356"/>
                      <a:pt x="47" y="424"/>
                      <a:pt x="82" y="424"/>
                    </a:cubicBezTo>
                    <a:cubicBezTo>
                      <a:pt x="117" y="424"/>
                      <a:pt x="150" y="396"/>
                      <a:pt x="150" y="346"/>
                    </a:cubicBezTo>
                    <a:cubicBezTo>
                      <a:pt x="150" y="296"/>
                      <a:pt x="126" y="272"/>
                      <a:pt x="86" y="272"/>
                    </a:cubicBezTo>
                    <a:cubicBezTo>
                      <a:pt x="46" y="272"/>
                      <a:pt x="14" y="348"/>
                      <a:pt x="0" y="278"/>
                    </a:cubicBezTo>
                    <a:cubicBezTo>
                      <a:pt x="0" y="134"/>
                      <a:pt x="0" y="1"/>
                      <a:pt x="0" y="1"/>
                    </a:cubicBezTo>
                    <a:cubicBezTo>
                      <a:pt x="114" y="2"/>
                      <a:pt x="550" y="0"/>
                      <a:pt x="688" y="1"/>
                    </a:cubicBez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solidFill>
                    <a:srgbClr val="0000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Freeform 9"/>
              <p:cNvSpPr>
                <a:spLocks/>
              </p:cNvSpPr>
              <p:nvPr/>
            </p:nvSpPr>
            <p:spPr bwMode="gray">
              <a:xfrm>
                <a:off x="1114265" y="3577147"/>
                <a:ext cx="1885802" cy="1020734"/>
              </a:xfrm>
              <a:custGeom>
                <a:avLst/>
                <a:gdLst/>
                <a:ahLst/>
                <a:cxnLst>
                  <a:cxn ang="0">
                    <a:pos x="0" y="151"/>
                  </a:cxn>
                  <a:cxn ang="0">
                    <a:pos x="278" y="151"/>
                  </a:cxn>
                  <a:cxn ang="0">
                    <a:pos x="260" y="73"/>
                  </a:cxn>
                  <a:cxn ang="0">
                    <a:pos x="337" y="0"/>
                  </a:cxn>
                  <a:cxn ang="0">
                    <a:pos x="424" y="61"/>
                  </a:cxn>
                  <a:cxn ang="0">
                    <a:pos x="400" y="151"/>
                  </a:cxn>
                  <a:cxn ang="0">
                    <a:pos x="687" y="151"/>
                  </a:cxn>
                  <a:cxn ang="0">
                    <a:pos x="685" y="436"/>
                  </a:cxn>
                  <a:cxn ang="0">
                    <a:pos x="770" y="410"/>
                  </a:cxn>
                  <a:cxn ang="0">
                    <a:pos x="837" y="497"/>
                  </a:cxn>
                  <a:cxn ang="0">
                    <a:pos x="772" y="579"/>
                  </a:cxn>
                  <a:cxn ang="0">
                    <a:pos x="685" y="548"/>
                  </a:cxn>
                  <a:cxn ang="0">
                    <a:pos x="685" y="842"/>
                  </a:cxn>
                  <a:cxn ang="0">
                    <a:pos x="397" y="842"/>
                  </a:cxn>
                  <a:cxn ang="0">
                    <a:pos x="422" y="760"/>
                  </a:cxn>
                  <a:cxn ang="0">
                    <a:pos x="343" y="690"/>
                  </a:cxn>
                  <a:cxn ang="0">
                    <a:pos x="267" y="752"/>
                  </a:cxn>
                  <a:cxn ang="0">
                    <a:pos x="286" y="840"/>
                  </a:cxn>
                  <a:cxn ang="0">
                    <a:pos x="0" y="840"/>
                  </a:cxn>
                  <a:cxn ang="0">
                    <a:pos x="0" y="151"/>
                  </a:cxn>
                </a:cxnLst>
                <a:rect l="0" t="0" r="r" b="b"/>
                <a:pathLst>
                  <a:path w="837" h="842">
                    <a:moveTo>
                      <a:pt x="0" y="151"/>
                    </a:moveTo>
                    <a:cubicBezTo>
                      <a:pt x="77" y="151"/>
                      <a:pt x="164" y="151"/>
                      <a:pt x="278" y="151"/>
                    </a:cubicBezTo>
                    <a:cubicBezTo>
                      <a:pt x="330" y="129"/>
                      <a:pt x="264" y="129"/>
                      <a:pt x="260" y="73"/>
                    </a:cubicBezTo>
                    <a:cubicBezTo>
                      <a:pt x="256" y="17"/>
                      <a:pt x="285" y="0"/>
                      <a:pt x="337" y="0"/>
                    </a:cubicBezTo>
                    <a:cubicBezTo>
                      <a:pt x="389" y="0"/>
                      <a:pt x="426" y="2"/>
                      <a:pt x="424" y="61"/>
                    </a:cubicBezTo>
                    <a:cubicBezTo>
                      <a:pt x="422" y="120"/>
                      <a:pt x="370" y="115"/>
                      <a:pt x="400" y="151"/>
                    </a:cubicBezTo>
                    <a:cubicBezTo>
                      <a:pt x="440" y="151"/>
                      <a:pt x="597" y="153"/>
                      <a:pt x="687" y="151"/>
                    </a:cubicBezTo>
                    <a:cubicBezTo>
                      <a:pt x="687" y="151"/>
                      <a:pt x="685" y="387"/>
                      <a:pt x="685" y="436"/>
                    </a:cubicBezTo>
                    <a:cubicBezTo>
                      <a:pt x="717" y="471"/>
                      <a:pt x="726" y="413"/>
                      <a:pt x="770" y="410"/>
                    </a:cubicBezTo>
                    <a:cubicBezTo>
                      <a:pt x="814" y="407"/>
                      <a:pt x="837" y="446"/>
                      <a:pt x="837" y="497"/>
                    </a:cubicBezTo>
                    <a:cubicBezTo>
                      <a:pt x="837" y="548"/>
                      <a:pt x="815" y="579"/>
                      <a:pt x="772" y="579"/>
                    </a:cubicBezTo>
                    <a:cubicBezTo>
                      <a:pt x="729" y="579"/>
                      <a:pt x="727" y="526"/>
                      <a:pt x="685" y="548"/>
                    </a:cubicBezTo>
                    <a:cubicBezTo>
                      <a:pt x="685" y="689"/>
                      <a:pt x="685" y="783"/>
                      <a:pt x="685" y="842"/>
                    </a:cubicBezTo>
                    <a:cubicBezTo>
                      <a:pt x="619" y="842"/>
                      <a:pt x="439" y="842"/>
                      <a:pt x="397" y="842"/>
                    </a:cubicBezTo>
                    <a:cubicBezTo>
                      <a:pt x="359" y="804"/>
                      <a:pt x="422" y="795"/>
                      <a:pt x="422" y="760"/>
                    </a:cubicBezTo>
                    <a:cubicBezTo>
                      <a:pt x="422" y="725"/>
                      <a:pt x="405" y="689"/>
                      <a:pt x="343" y="690"/>
                    </a:cubicBezTo>
                    <a:cubicBezTo>
                      <a:pt x="281" y="691"/>
                      <a:pt x="269" y="718"/>
                      <a:pt x="267" y="752"/>
                    </a:cubicBezTo>
                    <a:cubicBezTo>
                      <a:pt x="265" y="786"/>
                      <a:pt x="341" y="816"/>
                      <a:pt x="286" y="840"/>
                    </a:cubicBezTo>
                    <a:cubicBezTo>
                      <a:pt x="142" y="840"/>
                      <a:pt x="14" y="839"/>
                      <a:pt x="0" y="840"/>
                    </a:cubicBezTo>
                    <a:cubicBezTo>
                      <a:pt x="1" y="726"/>
                      <a:pt x="1" y="287"/>
                      <a:pt x="0" y="151"/>
                    </a:cubicBez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solidFill>
                    <a:srgbClr val="0000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10"/>
              <p:cNvSpPr>
                <a:spLocks/>
              </p:cNvSpPr>
              <p:nvPr/>
            </p:nvSpPr>
            <p:spPr bwMode="gray">
              <a:xfrm rot="10800000">
                <a:off x="3826249" y="3758988"/>
                <a:ext cx="1893121" cy="1018309"/>
              </a:xfrm>
              <a:custGeom>
                <a:avLst/>
                <a:gdLst/>
                <a:ahLst/>
                <a:cxnLst>
                  <a:cxn ang="0">
                    <a:pos x="0" y="150"/>
                  </a:cxn>
                  <a:cxn ang="0">
                    <a:pos x="281" y="149"/>
                  </a:cxn>
                  <a:cxn ang="0">
                    <a:pos x="263" y="71"/>
                  </a:cxn>
                  <a:cxn ang="0">
                    <a:pos x="342" y="0"/>
                  </a:cxn>
                  <a:cxn ang="0">
                    <a:pos x="425" y="63"/>
                  </a:cxn>
                  <a:cxn ang="0">
                    <a:pos x="401" y="151"/>
                  </a:cxn>
                  <a:cxn ang="0">
                    <a:pos x="688" y="150"/>
                  </a:cxn>
                  <a:cxn ang="0">
                    <a:pos x="688" y="434"/>
                  </a:cxn>
                  <a:cxn ang="0">
                    <a:pos x="773" y="408"/>
                  </a:cxn>
                  <a:cxn ang="0">
                    <a:pos x="840" y="495"/>
                  </a:cxn>
                  <a:cxn ang="0">
                    <a:pos x="775" y="577"/>
                  </a:cxn>
                  <a:cxn ang="0">
                    <a:pos x="688" y="546"/>
                  </a:cxn>
                  <a:cxn ang="0">
                    <a:pos x="688" y="840"/>
                  </a:cxn>
                  <a:cxn ang="0">
                    <a:pos x="400" y="840"/>
                  </a:cxn>
                  <a:cxn ang="0">
                    <a:pos x="425" y="758"/>
                  </a:cxn>
                  <a:cxn ang="0">
                    <a:pos x="346" y="688"/>
                  </a:cxn>
                  <a:cxn ang="0">
                    <a:pos x="270" y="750"/>
                  </a:cxn>
                  <a:cxn ang="0">
                    <a:pos x="289" y="838"/>
                  </a:cxn>
                  <a:cxn ang="0">
                    <a:pos x="1" y="838"/>
                  </a:cxn>
                  <a:cxn ang="0">
                    <a:pos x="0" y="150"/>
                  </a:cxn>
                </a:cxnLst>
                <a:rect l="0" t="0" r="r" b="b"/>
                <a:pathLst>
                  <a:path w="840" h="840">
                    <a:moveTo>
                      <a:pt x="0" y="150"/>
                    </a:moveTo>
                    <a:cubicBezTo>
                      <a:pt x="77" y="150"/>
                      <a:pt x="167" y="149"/>
                      <a:pt x="281" y="149"/>
                    </a:cubicBezTo>
                    <a:cubicBezTo>
                      <a:pt x="333" y="127"/>
                      <a:pt x="267" y="127"/>
                      <a:pt x="263" y="71"/>
                    </a:cubicBezTo>
                    <a:cubicBezTo>
                      <a:pt x="259" y="15"/>
                      <a:pt x="290" y="0"/>
                      <a:pt x="342" y="0"/>
                    </a:cubicBezTo>
                    <a:cubicBezTo>
                      <a:pt x="394" y="0"/>
                      <a:pt x="423" y="5"/>
                      <a:pt x="425" y="63"/>
                    </a:cubicBezTo>
                    <a:cubicBezTo>
                      <a:pt x="427" y="121"/>
                      <a:pt x="371" y="115"/>
                      <a:pt x="401" y="151"/>
                    </a:cubicBezTo>
                    <a:cubicBezTo>
                      <a:pt x="441" y="151"/>
                      <a:pt x="598" y="152"/>
                      <a:pt x="688" y="150"/>
                    </a:cubicBezTo>
                    <a:cubicBezTo>
                      <a:pt x="688" y="150"/>
                      <a:pt x="688" y="385"/>
                      <a:pt x="688" y="434"/>
                    </a:cubicBezTo>
                    <a:cubicBezTo>
                      <a:pt x="720" y="469"/>
                      <a:pt x="729" y="411"/>
                      <a:pt x="773" y="408"/>
                    </a:cubicBezTo>
                    <a:cubicBezTo>
                      <a:pt x="817" y="405"/>
                      <a:pt x="840" y="444"/>
                      <a:pt x="840" y="495"/>
                    </a:cubicBezTo>
                    <a:cubicBezTo>
                      <a:pt x="840" y="546"/>
                      <a:pt x="818" y="577"/>
                      <a:pt x="775" y="577"/>
                    </a:cubicBezTo>
                    <a:cubicBezTo>
                      <a:pt x="732" y="577"/>
                      <a:pt x="730" y="524"/>
                      <a:pt x="688" y="546"/>
                    </a:cubicBezTo>
                    <a:cubicBezTo>
                      <a:pt x="688" y="687"/>
                      <a:pt x="688" y="781"/>
                      <a:pt x="688" y="840"/>
                    </a:cubicBezTo>
                    <a:cubicBezTo>
                      <a:pt x="622" y="840"/>
                      <a:pt x="442" y="840"/>
                      <a:pt x="400" y="840"/>
                    </a:cubicBezTo>
                    <a:cubicBezTo>
                      <a:pt x="362" y="802"/>
                      <a:pt x="425" y="793"/>
                      <a:pt x="425" y="758"/>
                    </a:cubicBezTo>
                    <a:cubicBezTo>
                      <a:pt x="425" y="723"/>
                      <a:pt x="408" y="687"/>
                      <a:pt x="346" y="688"/>
                    </a:cubicBezTo>
                    <a:cubicBezTo>
                      <a:pt x="284" y="689"/>
                      <a:pt x="272" y="716"/>
                      <a:pt x="270" y="750"/>
                    </a:cubicBezTo>
                    <a:cubicBezTo>
                      <a:pt x="268" y="784"/>
                      <a:pt x="344" y="814"/>
                      <a:pt x="289" y="838"/>
                    </a:cubicBezTo>
                    <a:cubicBezTo>
                      <a:pt x="145" y="838"/>
                      <a:pt x="1" y="838"/>
                      <a:pt x="1" y="838"/>
                    </a:cubicBezTo>
                    <a:cubicBezTo>
                      <a:pt x="2" y="724"/>
                      <a:pt x="1" y="286"/>
                      <a:pt x="0" y="150"/>
                    </a:cubicBezTo>
                    <a:close/>
                  </a:path>
                </a:pathLst>
              </a:custGeom>
              <a:gradFill rotWithShape="1">
                <a:gsLst>
                  <a:gs pos="0">
                    <a:schemeClr val="bg1">
                      <a:gamma/>
                      <a:shade val="86275"/>
                      <a:invGamma/>
                    </a:schemeClr>
                  </a:gs>
                  <a:gs pos="50000">
                    <a:schemeClr val="bg1"/>
                  </a:gs>
                  <a:gs pos="100000">
                    <a:schemeClr val="bg1">
                      <a:gamma/>
                      <a:shade val="86275"/>
                      <a:invGamma/>
                    </a:schemeClr>
                  </a:gs>
                </a:gsLst>
                <a:lin ang="5400000" scaled="1"/>
              </a:gradFill>
              <a:ln w="28575" cap="flat" cmpd="sng">
                <a:solidFill>
                  <a:srgbClr val="929292"/>
                </a:solidFill>
                <a:prstDash val="solid"/>
                <a:round/>
                <a:headEnd type="none" w="med" len="med"/>
                <a:tailEnd type="none" w="med" len="med"/>
              </a:ln>
              <a:effectLst>
                <a:outerShdw dist="35921" dir="2700000" algn="ctr" rotWithShape="0">
                  <a:schemeClr val="bg2"/>
                </a:outerShdw>
              </a:effectLst>
            </p:spPr>
            <p:txBody>
              <a:bodyPr wrap="none" anchor="ctr">
                <a:noAutofit/>
              </a:bodyPr>
              <a:lstStyle/>
              <a:p>
                <a:pPr algn="ctr" fontAlgn="ctr"/>
                <a:endParaRPr lang="en-US" altLang="zh-CN" sz="1200" dirty="0">
                  <a:solidFill>
                    <a:srgbClr val="0000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TextBox 167"/>
              <p:cNvSpPr txBox="1"/>
              <p:nvPr/>
            </p:nvSpPr>
            <p:spPr bwMode="gray">
              <a:xfrm>
                <a:off x="1165577" y="3099219"/>
                <a:ext cx="1496908" cy="406905"/>
              </a:xfrm>
              <a:prstGeom prst="rect">
                <a:avLst/>
              </a:prstGeom>
              <a:noFill/>
              <a:ln>
                <a:noFill/>
              </a:ln>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Switch/Router/WLAN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mgmt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TextBox 168"/>
              <p:cNvSpPr txBox="1"/>
              <p:nvPr/>
            </p:nvSpPr>
            <p:spPr bwMode="gray">
              <a:xfrm>
                <a:off x="3001072" y="3109497"/>
                <a:ext cx="1057798" cy="239356"/>
              </a:xfrm>
              <a:prstGeom prst="rect">
                <a:avLst/>
              </a:prstGeom>
              <a:noFill/>
              <a:ln>
                <a:noFill/>
              </a:ln>
            </p:spPr>
            <p:txBody>
              <a:bodyPr wrap="square" rtlCol="0">
                <a:noAutofit/>
              </a:bodyPr>
              <a:lstStyle/>
              <a:p>
                <a:pPr algn="ctr" fontAlgn="ct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PON management</a:t>
                </a:r>
              </a:p>
            </p:txBody>
          </p:sp>
          <p:sp>
            <p:nvSpPr>
              <p:cNvPr id="28" name="TextBox 169"/>
              <p:cNvSpPr txBox="1"/>
              <p:nvPr/>
            </p:nvSpPr>
            <p:spPr bwMode="gray">
              <a:xfrm>
                <a:off x="2996846" y="4038159"/>
                <a:ext cx="947778" cy="239356"/>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eLTE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mgmt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TextBox 170"/>
              <p:cNvSpPr txBox="1"/>
              <p:nvPr/>
            </p:nvSpPr>
            <p:spPr bwMode="gray">
              <a:xfrm>
                <a:off x="4303588" y="4025577"/>
                <a:ext cx="1262467" cy="239356"/>
              </a:xfrm>
              <a:prstGeom prst="rect">
                <a:avLst/>
              </a:prstGeom>
              <a:noFill/>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Transport device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mgmt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TextBox 171"/>
              <p:cNvSpPr txBox="1"/>
              <p:nvPr/>
            </p:nvSpPr>
            <p:spPr bwMode="gray">
              <a:xfrm>
                <a:off x="1360389" y="4875065"/>
                <a:ext cx="997493" cy="239356"/>
              </a:xfrm>
              <a:prstGeom prst="rect">
                <a:avLst/>
              </a:prstGeom>
              <a:noFill/>
              <a:ln>
                <a:noFill/>
              </a:ln>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Storage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mgmt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TextBox 172"/>
              <p:cNvSpPr txBox="1"/>
              <p:nvPr/>
            </p:nvSpPr>
            <p:spPr bwMode="gray">
              <a:xfrm>
                <a:off x="2789399" y="4803142"/>
                <a:ext cx="1087851" cy="406905"/>
              </a:xfrm>
              <a:prstGeom prst="rect">
                <a:avLst/>
              </a:prstGeom>
              <a:noFill/>
              <a:ln>
                <a:noFill/>
              </a:ln>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Server/Virtual resource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mgmt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TextBox 173"/>
              <p:cNvSpPr txBox="1"/>
              <p:nvPr/>
            </p:nvSpPr>
            <p:spPr bwMode="gray">
              <a:xfrm>
                <a:off x="4288907" y="4863229"/>
                <a:ext cx="1291827" cy="239356"/>
              </a:xfrm>
              <a:prstGeom prst="rect">
                <a:avLst/>
              </a:prstGeom>
              <a:noFill/>
              <a:ln>
                <a:noFill/>
              </a:ln>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Equipment room facility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mgmt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TextBox 174"/>
              <p:cNvSpPr txBox="1"/>
              <p:nvPr/>
            </p:nvSpPr>
            <p:spPr bwMode="gray">
              <a:xfrm>
                <a:off x="1209409" y="3787466"/>
                <a:ext cx="1411018" cy="406905"/>
              </a:xfrm>
              <a:prstGeom prst="rect">
                <a:avLst/>
              </a:prstGeom>
              <a:noFill/>
              <a:ln>
                <a:noFill/>
              </a:ln>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UC/Telepresence and video surveillance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mgmt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TextBox 175"/>
              <p:cNvSpPr txBox="1"/>
              <p:nvPr/>
            </p:nvSpPr>
            <p:spPr bwMode="gray">
              <a:xfrm>
                <a:off x="4398554" y="3236512"/>
                <a:ext cx="1162236" cy="239356"/>
              </a:xfrm>
              <a:prstGeom prst="rect">
                <a:avLst/>
              </a:prstGeom>
              <a:noFill/>
              <a:ln>
                <a:noFill/>
              </a:ln>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Third-party...</a:t>
                </a:r>
              </a:p>
            </p:txBody>
          </p:sp>
        </p:grpSp>
        <p:grpSp>
          <p:nvGrpSpPr>
            <p:cNvPr id="7" name="组合 6"/>
            <p:cNvGrpSpPr/>
            <p:nvPr/>
          </p:nvGrpSpPr>
          <p:grpSpPr bwMode="gray">
            <a:xfrm>
              <a:off x="7042444" y="3801708"/>
              <a:ext cx="1033446" cy="1081994"/>
              <a:chOff x="7306873" y="4073513"/>
              <a:chExt cx="1033446" cy="1081994"/>
            </a:xfrm>
          </p:grpSpPr>
          <p:grpSp>
            <p:nvGrpSpPr>
              <p:cNvPr id="11" name="组合 10"/>
              <p:cNvGrpSpPr/>
              <p:nvPr/>
            </p:nvGrpSpPr>
            <p:grpSpPr bwMode="gray">
              <a:xfrm>
                <a:off x="7306873" y="4073513"/>
                <a:ext cx="1033446" cy="812002"/>
                <a:chOff x="7092280" y="3794281"/>
                <a:chExt cx="1476162" cy="959729"/>
              </a:xfrm>
            </p:grpSpPr>
            <p:sp>
              <p:nvSpPr>
                <p:cNvPr id="13" name="Freeform 5"/>
                <p:cNvSpPr>
                  <a:spLocks noEditPoints="1"/>
                </p:cNvSpPr>
                <p:nvPr/>
              </p:nvSpPr>
              <p:spPr bwMode="gray">
                <a:xfrm>
                  <a:off x="7092280" y="3897053"/>
                  <a:ext cx="1090214" cy="856957"/>
                </a:xfrm>
                <a:custGeom>
                  <a:avLst/>
                  <a:gdLst/>
                  <a:ahLst/>
                  <a:cxnLst>
                    <a:cxn ang="0">
                      <a:pos x="11410" y="2"/>
                    </a:cxn>
                    <a:cxn ang="0">
                      <a:pos x="11555" y="20"/>
                    </a:cxn>
                    <a:cxn ang="0">
                      <a:pos x="11692" y="59"/>
                    </a:cxn>
                    <a:cxn ang="0">
                      <a:pos x="11821" y="117"/>
                    </a:cxn>
                    <a:cxn ang="0">
                      <a:pos x="11939" y="193"/>
                    </a:cxn>
                    <a:cxn ang="0">
                      <a:pos x="12044" y="284"/>
                    </a:cxn>
                    <a:cxn ang="0">
                      <a:pos x="12136" y="390"/>
                    </a:cxn>
                    <a:cxn ang="0">
                      <a:pos x="12211" y="508"/>
                    </a:cxn>
                    <a:cxn ang="0">
                      <a:pos x="12270" y="637"/>
                    </a:cxn>
                    <a:cxn ang="0">
                      <a:pos x="12309" y="774"/>
                    </a:cxn>
                    <a:cxn ang="0">
                      <a:pos x="12327" y="919"/>
                    </a:cxn>
                    <a:cxn ang="0">
                      <a:pos x="12327" y="8512"/>
                    </a:cxn>
                    <a:cxn ang="0">
                      <a:pos x="12309" y="8656"/>
                    </a:cxn>
                    <a:cxn ang="0">
                      <a:pos x="12270" y="8795"/>
                    </a:cxn>
                    <a:cxn ang="0">
                      <a:pos x="12211" y="8923"/>
                    </a:cxn>
                    <a:cxn ang="0">
                      <a:pos x="12136" y="9040"/>
                    </a:cxn>
                    <a:cxn ang="0">
                      <a:pos x="12044" y="9146"/>
                    </a:cxn>
                    <a:cxn ang="0">
                      <a:pos x="11939" y="9237"/>
                    </a:cxn>
                    <a:cxn ang="0">
                      <a:pos x="11821" y="9313"/>
                    </a:cxn>
                    <a:cxn ang="0">
                      <a:pos x="11692" y="9371"/>
                    </a:cxn>
                    <a:cxn ang="0">
                      <a:pos x="11555" y="9411"/>
                    </a:cxn>
                    <a:cxn ang="0">
                      <a:pos x="11410" y="9430"/>
                    </a:cxn>
                    <a:cxn ang="0">
                      <a:pos x="8133" y="9818"/>
                    </a:cxn>
                    <a:cxn ang="0">
                      <a:pos x="968" y="9431"/>
                    </a:cxn>
                    <a:cxn ang="0">
                      <a:pos x="821" y="9420"/>
                    </a:cxn>
                    <a:cxn ang="0">
                      <a:pos x="681" y="9387"/>
                    </a:cxn>
                    <a:cxn ang="0">
                      <a:pos x="550" y="9335"/>
                    </a:cxn>
                    <a:cxn ang="0">
                      <a:pos x="428" y="9265"/>
                    </a:cxn>
                    <a:cxn ang="0">
                      <a:pos x="318" y="9179"/>
                    </a:cxn>
                    <a:cxn ang="0">
                      <a:pos x="222" y="9077"/>
                    </a:cxn>
                    <a:cxn ang="0">
                      <a:pos x="140" y="8964"/>
                    </a:cxn>
                    <a:cxn ang="0">
                      <a:pos x="77" y="8838"/>
                    </a:cxn>
                    <a:cxn ang="0">
                      <a:pos x="31" y="8703"/>
                    </a:cxn>
                    <a:cxn ang="0">
                      <a:pos x="5" y="8561"/>
                    </a:cxn>
                    <a:cxn ang="0">
                      <a:pos x="0" y="969"/>
                    </a:cxn>
                    <a:cxn ang="0">
                      <a:pos x="11" y="822"/>
                    </a:cxn>
                    <a:cxn ang="0">
                      <a:pos x="44" y="682"/>
                    </a:cxn>
                    <a:cxn ang="0">
                      <a:pos x="96" y="550"/>
                    </a:cxn>
                    <a:cxn ang="0">
                      <a:pos x="166" y="428"/>
                    </a:cxn>
                    <a:cxn ang="0">
                      <a:pos x="252" y="318"/>
                    </a:cxn>
                    <a:cxn ang="0">
                      <a:pos x="353" y="222"/>
                    </a:cxn>
                    <a:cxn ang="0">
                      <a:pos x="467" y="141"/>
                    </a:cxn>
                    <a:cxn ang="0">
                      <a:pos x="592" y="76"/>
                    </a:cxn>
                    <a:cxn ang="0">
                      <a:pos x="727" y="30"/>
                    </a:cxn>
                    <a:cxn ang="0">
                      <a:pos x="869" y="5"/>
                    </a:cxn>
                    <a:cxn ang="0">
                      <a:pos x="2888" y="10546"/>
                    </a:cxn>
                    <a:cxn ang="0">
                      <a:pos x="9033" y="10200"/>
                    </a:cxn>
                    <a:cxn ang="0">
                      <a:pos x="2888" y="11322"/>
                    </a:cxn>
                    <a:cxn ang="0">
                      <a:pos x="11211" y="969"/>
                    </a:cxn>
                    <a:cxn ang="0">
                      <a:pos x="1117" y="969"/>
                    </a:cxn>
                  </a:cxnLst>
                  <a:rect l="0" t="0" r="r" b="b"/>
                  <a:pathLst>
                    <a:path w="12329" h="11322">
                      <a:moveTo>
                        <a:pt x="968" y="0"/>
                      </a:moveTo>
                      <a:lnTo>
                        <a:pt x="11361" y="0"/>
                      </a:lnTo>
                      <a:lnTo>
                        <a:pt x="11410" y="2"/>
                      </a:lnTo>
                      <a:lnTo>
                        <a:pt x="11459" y="5"/>
                      </a:lnTo>
                      <a:lnTo>
                        <a:pt x="11507" y="11"/>
                      </a:lnTo>
                      <a:lnTo>
                        <a:pt x="11555" y="20"/>
                      </a:lnTo>
                      <a:lnTo>
                        <a:pt x="11601" y="30"/>
                      </a:lnTo>
                      <a:lnTo>
                        <a:pt x="11647" y="44"/>
                      </a:lnTo>
                      <a:lnTo>
                        <a:pt x="11692" y="59"/>
                      </a:lnTo>
                      <a:lnTo>
                        <a:pt x="11736" y="76"/>
                      </a:lnTo>
                      <a:lnTo>
                        <a:pt x="11779" y="96"/>
                      </a:lnTo>
                      <a:lnTo>
                        <a:pt x="11821" y="117"/>
                      </a:lnTo>
                      <a:lnTo>
                        <a:pt x="11861" y="141"/>
                      </a:lnTo>
                      <a:lnTo>
                        <a:pt x="11901" y="167"/>
                      </a:lnTo>
                      <a:lnTo>
                        <a:pt x="11939" y="193"/>
                      </a:lnTo>
                      <a:lnTo>
                        <a:pt x="11975" y="222"/>
                      </a:lnTo>
                      <a:lnTo>
                        <a:pt x="12011" y="253"/>
                      </a:lnTo>
                      <a:lnTo>
                        <a:pt x="12044" y="284"/>
                      </a:lnTo>
                      <a:lnTo>
                        <a:pt x="12076" y="318"/>
                      </a:lnTo>
                      <a:lnTo>
                        <a:pt x="12107" y="354"/>
                      </a:lnTo>
                      <a:lnTo>
                        <a:pt x="12136" y="390"/>
                      </a:lnTo>
                      <a:lnTo>
                        <a:pt x="12162" y="428"/>
                      </a:lnTo>
                      <a:lnTo>
                        <a:pt x="12188" y="468"/>
                      </a:lnTo>
                      <a:lnTo>
                        <a:pt x="12211" y="508"/>
                      </a:lnTo>
                      <a:lnTo>
                        <a:pt x="12233" y="550"/>
                      </a:lnTo>
                      <a:lnTo>
                        <a:pt x="12252" y="593"/>
                      </a:lnTo>
                      <a:lnTo>
                        <a:pt x="12270" y="637"/>
                      </a:lnTo>
                      <a:lnTo>
                        <a:pt x="12285" y="682"/>
                      </a:lnTo>
                      <a:lnTo>
                        <a:pt x="12298" y="728"/>
                      </a:lnTo>
                      <a:lnTo>
                        <a:pt x="12309" y="774"/>
                      </a:lnTo>
                      <a:lnTo>
                        <a:pt x="12318" y="822"/>
                      </a:lnTo>
                      <a:lnTo>
                        <a:pt x="12324" y="870"/>
                      </a:lnTo>
                      <a:lnTo>
                        <a:pt x="12327" y="919"/>
                      </a:lnTo>
                      <a:lnTo>
                        <a:pt x="12329" y="969"/>
                      </a:lnTo>
                      <a:lnTo>
                        <a:pt x="12329" y="8462"/>
                      </a:lnTo>
                      <a:lnTo>
                        <a:pt x="12327" y="8512"/>
                      </a:lnTo>
                      <a:lnTo>
                        <a:pt x="12324" y="8561"/>
                      </a:lnTo>
                      <a:lnTo>
                        <a:pt x="12318" y="8609"/>
                      </a:lnTo>
                      <a:lnTo>
                        <a:pt x="12309" y="8656"/>
                      </a:lnTo>
                      <a:lnTo>
                        <a:pt x="12298" y="8703"/>
                      </a:lnTo>
                      <a:lnTo>
                        <a:pt x="12285" y="8750"/>
                      </a:lnTo>
                      <a:lnTo>
                        <a:pt x="12270" y="8795"/>
                      </a:lnTo>
                      <a:lnTo>
                        <a:pt x="12252" y="8838"/>
                      </a:lnTo>
                      <a:lnTo>
                        <a:pt x="12233" y="8881"/>
                      </a:lnTo>
                      <a:lnTo>
                        <a:pt x="12211" y="8923"/>
                      </a:lnTo>
                      <a:lnTo>
                        <a:pt x="12188" y="8964"/>
                      </a:lnTo>
                      <a:lnTo>
                        <a:pt x="12162" y="9003"/>
                      </a:lnTo>
                      <a:lnTo>
                        <a:pt x="12136" y="9040"/>
                      </a:lnTo>
                      <a:lnTo>
                        <a:pt x="12107" y="9077"/>
                      </a:lnTo>
                      <a:lnTo>
                        <a:pt x="12076" y="9112"/>
                      </a:lnTo>
                      <a:lnTo>
                        <a:pt x="12044" y="9146"/>
                      </a:lnTo>
                      <a:lnTo>
                        <a:pt x="12011" y="9179"/>
                      </a:lnTo>
                      <a:lnTo>
                        <a:pt x="11975" y="9209"/>
                      </a:lnTo>
                      <a:lnTo>
                        <a:pt x="11939" y="9237"/>
                      </a:lnTo>
                      <a:lnTo>
                        <a:pt x="11901" y="9265"/>
                      </a:lnTo>
                      <a:lnTo>
                        <a:pt x="11861" y="9290"/>
                      </a:lnTo>
                      <a:lnTo>
                        <a:pt x="11821" y="9313"/>
                      </a:lnTo>
                      <a:lnTo>
                        <a:pt x="11779" y="9335"/>
                      </a:lnTo>
                      <a:lnTo>
                        <a:pt x="11736" y="9354"/>
                      </a:lnTo>
                      <a:lnTo>
                        <a:pt x="11692" y="9371"/>
                      </a:lnTo>
                      <a:lnTo>
                        <a:pt x="11647" y="9387"/>
                      </a:lnTo>
                      <a:lnTo>
                        <a:pt x="11601" y="9400"/>
                      </a:lnTo>
                      <a:lnTo>
                        <a:pt x="11555" y="9411"/>
                      </a:lnTo>
                      <a:lnTo>
                        <a:pt x="11507" y="9420"/>
                      </a:lnTo>
                      <a:lnTo>
                        <a:pt x="11459" y="9426"/>
                      </a:lnTo>
                      <a:lnTo>
                        <a:pt x="11410" y="9430"/>
                      </a:lnTo>
                      <a:lnTo>
                        <a:pt x="11361" y="9431"/>
                      </a:lnTo>
                      <a:lnTo>
                        <a:pt x="8133" y="9431"/>
                      </a:lnTo>
                      <a:lnTo>
                        <a:pt x="8133" y="9818"/>
                      </a:lnTo>
                      <a:lnTo>
                        <a:pt x="4195" y="9818"/>
                      </a:lnTo>
                      <a:lnTo>
                        <a:pt x="4195" y="9431"/>
                      </a:lnTo>
                      <a:lnTo>
                        <a:pt x="968" y="9431"/>
                      </a:lnTo>
                      <a:lnTo>
                        <a:pt x="918" y="9430"/>
                      </a:lnTo>
                      <a:lnTo>
                        <a:pt x="869" y="9426"/>
                      </a:lnTo>
                      <a:lnTo>
                        <a:pt x="821" y="9420"/>
                      </a:lnTo>
                      <a:lnTo>
                        <a:pt x="774" y="9411"/>
                      </a:lnTo>
                      <a:lnTo>
                        <a:pt x="727" y="9400"/>
                      </a:lnTo>
                      <a:lnTo>
                        <a:pt x="681" y="9387"/>
                      </a:lnTo>
                      <a:lnTo>
                        <a:pt x="636" y="9371"/>
                      </a:lnTo>
                      <a:lnTo>
                        <a:pt x="592" y="9354"/>
                      </a:lnTo>
                      <a:lnTo>
                        <a:pt x="550" y="9335"/>
                      </a:lnTo>
                      <a:lnTo>
                        <a:pt x="508" y="9313"/>
                      </a:lnTo>
                      <a:lnTo>
                        <a:pt x="467" y="9290"/>
                      </a:lnTo>
                      <a:lnTo>
                        <a:pt x="428" y="9265"/>
                      </a:lnTo>
                      <a:lnTo>
                        <a:pt x="390" y="9237"/>
                      </a:lnTo>
                      <a:lnTo>
                        <a:pt x="353" y="9209"/>
                      </a:lnTo>
                      <a:lnTo>
                        <a:pt x="318" y="9179"/>
                      </a:lnTo>
                      <a:lnTo>
                        <a:pt x="285" y="9146"/>
                      </a:lnTo>
                      <a:lnTo>
                        <a:pt x="252" y="9112"/>
                      </a:lnTo>
                      <a:lnTo>
                        <a:pt x="222" y="9077"/>
                      </a:lnTo>
                      <a:lnTo>
                        <a:pt x="192" y="9040"/>
                      </a:lnTo>
                      <a:lnTo>
                        <a:pt x="166" y="9003"/>
                      </a:lnTo>
                      <a:lnTo>
                        <a:pt x="140" y="8964"/>
                      </a:lnTo>
                      <a:lnTo>
                        <a:pt x="117" y="8923"/>
                      </a:lnTo>
                      <a:lnTo>
                        <a:pt x="96" y="8881"/>
                      </a:lnTo>
                      <a:lnTo>
                        <a:pt x="77" y="8838"/>
                      </a:lnTo>
                      <a:lnTo>
                        <a:pt x="59" y="8795"/>
                      </a:lnTo>
                      <a:lnTo>
                        <a:pt x="44" y="8750"/>
                      </a:lnTo>
                      <a:lnTo>
                        <a:pt x="31" y="8703"/>
                      </a:lnTo>
                      <a:lnTo>
                        <a:pt x="19" y="8656"/>
                      </a:lnTo>
                      <a:lnTo>
                        <a:pt x="11" y="8609"/>
                      </a:lnTo>
                      <a:lnTo>
                        <a:pt x="5" y="8561"/>
                      </a:lnTo>
                      <a:lnTo>
                        <a:pt x="1" y="8512"/>
                      </a:lnTo>
                      <a:lnTo>
                        <a:pt x="0" y="8462"/>
                      </a:lnTo>
                      <a:lnTo>
                        <a:pt x="0" y="969"/>
                      </a:lnTo>
                      <a:lnTo>
                        <a:pt x="1" y="919"/>
                      </a:lnTo>
                      <a:lnTo>
                        <a:pt x="5" y="870"/>
                      </a:lnTo>
                      <a:lnTo>
                        <a:pt x="11" y="822"/>
                      </a:lnTo>
                      <a:lnTo>
                        <a:pt x="19" y="774"/>
                      </a:lnTo>
                      <a:lnTo>
                        <a:pt x="31" y="728"/>
                      </a:lnTo>
                      <a:lnTo>
                        <a:pt x="44" y="682"/>
                      </a:lnTo>
                      <a:lnTo>
                        <a:pt x="59" y="637"/>
                      </a:lnTo>
                      <a:lnTo>
                        <a:pt x="77" y="593"/>
                      </a:lnTo>
                      <a:lnTo>
                        <a:pt x="96" y="550"/>
                      </a:lnTo>
                      <a:lnTo>
                        <a:pt x="117" y="508"/>
                      </a:lnTo>
                      <a:lnTo>
                        <a:pt x="140" y="468"/>
                      </a:lnTo>
                      <a:lnTo>
                        <a:pt x="166" y="428"/>
                      </a:lnTo>
                      <a:lnTo>
                        <a:pt x="192" y="390"/>
                      </a:lnTo>
                      <a:lnTo>
                        <a:pt x="222" y="354"/>
                      </a:lnTo>
                      <a:lnTo>
                        <a:pt x="252" y="318"/>
                      </a:lnTo>
                      <a:lnTo>
                        <a:pt x="285" y="284"/>
                      </a:lnTo>
                      <a:lnTo>
                        <a:pt x="318" y="253"/>
                      </a:lnTo>
                      <a:lnTo>
                        <a:pt x="353" y="222"/>
                      </a:lnTo>
                      <a:lnTo>
                        <a:pt x="390" y="193"/>
                      </a:lnTo>
                      <a:lnTo>
                        <a:pt x="428" y="167"/>
                      </a:lnTo>
                      <a:lnTo>
                        <a:pt x="467" y="141"/>
                      </a:lnTo>
                      <a:lnTo>
                        <a:pt x="508" y="117"/>
                      </a:lnTo>
                      <a:lnTo>
                        <a:pt x="550" y="96"/>
                      </a:lnTo>
                      <a:lnTo>
                        <a:pt x="592" y="76"/>
                      </a:lnTo>
                      <a:lnTo>
                        <a:pt x="636" y="59"/>
                      </a:lnTo>
                      <a:lnTo>
                        <a:pt x="681" y="44"/>
                      </a:lnTo>
                      <a:lnTo>
                        <a:pt x="727" y="30"/>
                      </a:lnTo>
                      <a:lnTo>
                        <a:pt x="774" y="20"/>
                      </a:lnTo>
                      <a:lnTo>
                        <a:pt x="821" y="11"/>
                      </a:lnTo>
                      <a:lnTo>
                        <a:pt x="869" y="5"/>
                      </a:lnTo>
                      <a:lnTo>
                        <a:pt x="918" y="2"/>
                      </a:lnTo>
                      <a:lnTo>
                        <a:pt x="968" y="0"/>
                      </a:lnTo>
                      <a:close/>
                      <a:moveTo>
                        <a:pt x="2888" y="10546"/>
                      </a:moveTo>
                      <a:lnTo>
                        <a:pt x="2888" y="10546"/>
                      </a:lnTo>
                      <a:lnTo>
                        <a:pt x="3295" y="10200"/>
                      </a:lnTo>
                      <a:lnTo>
                        <a:pt x="9033" y="10200"/>
                      </a:lnTo>
                      <a:lnTo>
                        <a:pt x="9441" y="10546"/>
                      </a:lnTo>
                      <a:lnTo>
                        <a:pt x="9441" y="11322"/>
                      </a:lnTo>
                      <a:lnTo>
                        <a:pt x="2888" y="11322"/>
                      </a:lnTo>
                      <a:lnTo>
                        <a:pt x="2888" y="10546"/>
                      </a:lnTo>
                      <a:close/>
                      <a:moveTo>
                        <a:pt x="1117" y="969"/>
                      </a:moveTo>
                      <a:lnTo>
                        <a:pt x="11211" y="969"/>
                      </a:lnTo>
                      <a:lnTo>
                        <a:pt x="11211" y="8462"/>
                      </a:lnTo>
                      <a:lnTo>
                        <a:pt x="1117" y="8462"/>
                      </a:lnTo>
                      <a:lnTo>
                        <a:pt x="1117" y="969"/>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noAutofit/>
                </a:bodyPr>
                <a:lstStyle/>
                <a:p>
                  <a:pPr algn="ctr" fontAlgn="ctr"/>
                  <a:endParaRPr lang="en-US" altLang="zh-CN" sz="1200" u="sng"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6"/>
                <p:cNvSpPr>
                  <a:spLocks noEditPoints="1"/>
                </p:cNvSpPr>
                <p:nvPr/>
              </p:nvSpPr>
              <p:spPr bwMode="gray">
                <a:xfrm>
                  <a:off x="7968426" y="3794281"/>
                  <a:ext cx="600016" cy="946876"/>
                </a:xfrm>
                <a:custGeom>
                  <a:avLst/>
                  <a:gdLst/>
                  <a:ahLst/>
                  <a:cxnLst>
                    <a:cxn ang="0">
                      <a:pos x="6426" y="15"/>
                    </a:cxn>
                    <a:cxn ang="0">
                      <a:pos x="6572" y="81"/>
                    </a:cxn>
                    <a:cxn ang="0">
                      <a:pos x="6686" y="190"/>
                    </a:cxn>
                    <a:cxn ang="0">
                      <a:pos x="6759" y="332"/>
                    </a:cxn>
                    <a:cxn ang="0">
                      <a:pos x="6780" y="12044"/>
                    </a:cxn>
                    <a:cxn ang="0">
                      <a:pos x="6751" y="12206"/>
                    </a:cxn>
                    <a:cxn ang="0">
                      <a:pos x="6671" y="12344"/>
                    </a:cxn>
                    <a:cxn ang="0">
                      <a:pos x="6553" y="12447"/>
                    </a:cxn>
                    <a:cxn ang="0">
                      <a:pos x="6403" y="12506"/>
                    </a:cxn>
                    <a:cxn ang="0">
                      <a:pos x="424" y="12513"/>
                    </a:cxn>
                    <a:cxn ang="0">
                      <a:pos x="268" y="12469"/>
                    </a:cxn>
                    <a:cxn ang="0">
                      <a:pos x="139" y="12377"/>
                    </a:cxn>
                    <a:cxn ang="0">
                      <a:pos x="47" y="12248"/>
                    </a:cxn>
                    <a:cxn ang="0">
                      <a:pos x="3" y="12092"/>
                    </a:cxn>
                    <a:cxn ang="0">
                      <a:pos x="1971" y="10952"/>
                    </a:cxn>
                    <a:cxn ang="0">
                      <a:pos x="2201" y="10885"/>
                    </a:cxn>
                    <a:cxn ang="0">
                      <a:pos x="2412" y="10778"/>
                    </a:cxn>
                    <a:cxn ang="0">
                      <a:pos x="2782" y="10424"/>
                    </a:cxn>
                    <a:cxn ang="0">
                      <a:pos x="2899" y="10222"/>
                    </a:cxn>
                    <a:cxn ang="0">
                      <a:pos x="2963" y="10051"/>
                    </a:cxn>
                    <a:cxn ang="0">
                      <a:pos x="3003" y="9870"/>
                    </a:cxn>
                    <a:cxn ang="0">
                      <a:pos x="3018" y="9679"/>
                    </a:cxn>
                    <a:cxn ang="0">
                      <a:pos x="6497" y="1691"/>
                    </a:cxn>
                    <a:cxn ang="0">
                      <a:pos x="2719" y="1479"/>
                    </a:cxn>
                    <a:cxn ang="0">
                      <a:pos x="2505" y="1273"/>
                    </a:cxn>
                    <a:cxn ang="0">
                      <a:pos x="2248" y="1121"/>
                    </a:cxn>
                    <a:cxn ang="0">
                      <a:pos x="1957" y="1032"/>
                    </a:cxn>
                    <a:cxn ang="0">
                      <a:pos x="0" y="471"/>
                    </a:cxn>
                    <a:cxn ang="0">
                      <a:pos x="28" y="310"/>
                    </a:cxn>
                    <a:cxn ang="0">
                      <a:pos x="108" y="172"/>
                    </a:cxn>
                    <a:cxn ang="0">
                      <a:pos x="227" y="69"/>
                    </a:cxn>
                    <a:cxn ang="0">
                      <a:pos x="376" y="9"/>
                    </a:cxn>
                    <a:cxn ang="0">
                      <a:pos x="5844" y="5014"/>
                    </a:cxn>
                    <a:cxn ang="0">
                      <a:pos x="5995" y="5056"/>
                    </a:cxn>
                    <a:cxn ang="0">
                      <a:pos x="6119" y="5145"/>
                    </a:cxn>
                    <a:cxn ang="0">
                      <a:pos x="6208" y="5269"/>
                    </a:cxn>
                    <a:cxn ang="0">
                      <a:pos x="6250" y="5419"/>
                    </a:cxn>
                    <a:cxn ang="0">
                      <a:pos x="6238" y="5579"/>
                    </a:cxn>
                    <a:cxn ang="0">
                      <a:pos x="6175" y="5720"/>
                    </a:cxn>
                    <a:cxn ang="0">
                      <a:pos x="6070" y="5830"/>
                    </a:cxn>
                    <a:cxn ang="0">
                      <a:pos x="5933" y="5900"/>
                    </a:cxn>
                    <a:cxn ang="0">
                      <a:pos x="5775" y="5919"/>
                    </a:cxn>
                    <a:cxn ang="0">
                      <a:pos x="5621" y="5885"/>
                    </a:cxn>
                    <a:cxn ang="0">
                      <a:pos x="5493" y="5803"/>
                    </a:cxn>
                    <a:cxn ang="0">
                      <a:pos x="5399" y="5682"/>
                    </a:cxn>
                    <a:cxn ang="0">
                      <a:pos x="5349" y="5535"/>
                    </a:cxn>
                    <a:cxn ang="0">
                      <a:pos x="5353" y="5374"/>
                    </a:cxn>
                    <a:cxn ang="0">
                      <a:pos x="5409" y="5231"/>
                    </a:cxn>
                    <a:cxn ang="0">
                      <a:pos x="5510" y="5115"/>
                    </a:cxn>
                    <a:cxn ang="0">
                      <a:pos x="5643" y="5039"/>
                    </a:cxn>
                    <a:cxn ang="0">
                      <a:pos x="5798" y="5011"/>
                    </a:cxn>
                    <a:cxn ang="0">
                      <a:pos x="4028" y="9504"/>
                    </a:cxn>
                    <a:cxn ang="0">
                      <a:pos x="3533" y="11795"/>
                    </a:cxn>
                    <a:cxn ang="0">
                      <a:pos x="3006" y="2139"/>
                    </a:cxn>
                    <a:cxn ang="0">
                      <a:pos x="3018" y="3648"/>
                    </a:cxn>
                  </a:cxnLst>
                  <a:rect l="0" t="0" r="r" b="b"/>
                  <a:pathLst>
                    <a:path w="6780" h="12516">
                      <a:moveTo>
                        <a:pt x="472" y="0"/>
                      </a:moveTo>
                      <a:lnTo>
                        <a:pt x="6309" y="0"/>
                      </a:lnTo>
                      <a:lnTo>
                        <a:pt x="6333" y="1"/>
                      </a:lnTo>
                      <a:lnTo>
                        <a:pt x="6357" y="2"/>
                      </a:lnTo>
                      <a:lnTo>
                        <a:pt x="6381" y="5"/>
                      </a:lnTo>
                      <a:lnTo>
                        <a:pt x="6403" y="9"/>
                      </a:lnTo>
                      <a:lnTo>
                        <a:pt x="6426" y="15"/>
                      </a:lnTo>
                      <a:lnTo>
                        <a:pt x="6448" y="22"/>
                      </a:lnTo>
                      <a:lnTo>
                        <a:pt x="6470" y="29"/>
                      </a:lnTo>
                      <a:lnTo>
                        <a:pt x="6491" y="37"/>
                      </a:lnTo>
                      <a:lnTo>
                        <a:pt x="6513" y="47"/>
                      </a:lnTo>
                      <a:lnTo>
                        <a:pt x="6533" y="57"/>
                      </a:lnTo>
                      <a:lnTo>
                        <a:pt x="6553" y="69"/>
                      </a:lnTo>
                      <a:lnTo>
                        <a:pt x="6572" y="81"/>
                      </a:lnTo>
                      <a:lnTo>
                        <a:pt x="6591" y="94"/>
                      </a:lnTo>
                      <a:lnTo>
                        <a:pt x="6608" y="109"/>
                      </a:lnTo>
                      <a:lnTo>
                        <a:pt x="6625" y="123"/>
                      </a:lnTo>
                      <a:lnTo>
                        <a:pt x="6642" y="138"/>
                      </a:lnTo>
                      <a:lnTo>
                        <a:pt x="6657" y="155"/>
                      </a:lnTo>
                      <a:lnTo>
                        <a:pt x="6671" y="172"/>
                      </a:lnTo>
                      <a:lnTo>
                        <a:pt x="6686" y="190"/>
                      </a:lnTo>
                      <a:lnTo>
                        <a:pt x="6699" y="208"/>
                      </a:lnTo>
                      <a:lnTo>
                        <a:pt x="6711" y="227"/>
                      </a:lnTo>
                      <a:lnTo>
                        <a:pt x="6723" y="247"/>
                      </a:lnTo>
                      <a:lnTo>
                        <a:pt x="6733" y="267"/>
                      </a:lnTo>
                      <a:lnTo>
                        <a:pt x="6743" y="289"/>
                      </a:lnTo>
                      <a:lnTo>
                        <a:pt x="6751" y="310"/>
                      </a:lnTo>
                      <a:lnTo>
                        <a:pt x="6759" y="332"/>
                      </a:lnTo>
                      <a:lnTo>
                        <a:pt x="6765" y="354"/>
                      </a:lnTo>
                      <a:lnTo>
                        <a:pt x="6771" y="377"/>
                      </a:lnTo>
                      <a:lnTo>
                        <a:pt x="6775" y="400"/>
                      </a:lnTo>
                      <a:lnTo>
                        <a:pt x="6778" y="423"/>
                      </a:lnTo>
                      <a:lnTo>
                        <a:pt x="6779" y="448"/>
                      </a:lnTo>
                      <a:lnTo>
                        <a:pt x="6780" y="471"/>
                      </a:lnTo>
                      <a:lnTo>
                        <a:pt x="6780" y="12044"/>
                      </a:lnTo>
                      <a:lnTo>
                        <a:pt x="6779" y="12068"/>
                      </a:lnTo>
                      <a:lnTo>
                        <a:pt x="6778" y="12092"/>
                      </a:lnTo>
                      <a:lnTo>
                        <a:pt x="6775" y="12115"/>
                      </a:lnTo>
                      <a:lnTo>
                        <a:pt x="6771" y="12139"/>
                      </a:lnTo>
                      <a:lnTo>
                        <a:pt x="6765" y="12162"/>
                      </a:lnTo>
                      <a:lnTo>
                        <a:pt x="6759" y="12184"/>
                      </a:lnTo>
                      <a:lnTo>
                        <a:pt x="6751" y="12206"/>
                      </a:lnTo>
                      <a:lnTo>
                        <a:pt x="6743" y="12227"/>
                      </a:lnTo>
                      <a:lnTo>
                        <a:pt x="6733" y="12248"/>
                      </a:lnTo>
                      <a:lnTo>
                        <a:pt x="6723" y="12268"/>
                      </a:lnTo>
                      <a:lnTo>
                        <a:pt x="6711" y="12289"/>
                      </a:lnTo>
                      <a:lnTo>
                        <a:pt x="6699" y="12307"/>
                      </a:lnTo>
                      <a:lnTo>
                        <a:pt x="6686" y="12325"/>
                      </a:lnTo>
                      <a:lnTo>
                        <a:pt x="6671" y="12344"/>
                      </a:lnTo>
                      <a:lnTo>
                        <a:pt x="6657" y="12360"/>
                      </a:lnTo>
                      <a:lnTo>
                        <a:pt x="6642" y="12377"/>
                      </a:lnTo>
                      <a:lnTo>
                        <a:pt x="6625" y="12393"/>
                      </a:lnTo>
                      <a:lnTo>
                        <a:pt x="6608" y="12407"/>
                      </a:lnTo>
                      <a:lnTo>
                        <a:pt x="6591" y="12422"/>
                      </a:lnTo>
                      <a:lnTo>
                        <a:pt x="6572" y="12435"/>
                      </a:lnTo>
                      <a:lnTo>
                        <a:pt x="6553" y="12447"/>
                      </a:lnTo>
                      <a:lnTo>
                        <a:pt x="6533" y="12459"/>
                      </a:lnTo>
                      <a:lnTo>
                        <a:pt x="6513" y="12469"/>
                      </a:lnTo>
                      <a:lnTo>
                        <a:pt x="6491" y="12478"/>
                      </a:lnTo>
                      <a:lnTo>
                        <a:pt x="6470" y="12487"/>
                      </a:lnTo>
                      <a:lnTo>
                        <a:pt x="6448" y="12494"/>
                      </a:lnTo>
                      <a:lnTo>
                        <a:pt x="6426" y="12501"/>
                      </a:lnTo>
                      <a:lnTo>
                        <a:pt x="6403" y="12506"/>
                      </a:lnTo>
                      <a:lnTo>
                        <a:pt x="6381" y="12510"/>
                      </a:lnTo>
                      <a:lnTo>
                        <a:pt x="6357" y="12513"/>
                      </a:lnTo>
                      <a:lnTo>
                        <a:pt x="6333" y="12515"/>
                      </a:lnTo>
                      <a:lnTo>
                        <a:pt x="6309" y="12516"/>
                      </a:lnTo>
                      <a:lnTo>
                        <a:pt x="472" y="12516"/>
                      </a:lnTo>
                      <a:lnTo>
                        <a:pt x="447" y="12515"/>
                      </a:lnTo>
                      <a:lnTo>
                        <a:pt x="424" y="12513"/>
                      </a:lnTo>
                      <a:lnTo>
                        <a:pt x="400" y="12510"/>
                      </a:lnTo>
                      <a:lnTo>
                        <a:pt x="376" y="12506"/>
                      </a:lnTo>
                      <a:lnTo>
                        <a:pt x="354" y="12501"/>
                      </a:lnTo>
                      <a:lnTo>
                        <a:pt x="331" y="12494"/>
                      </a:lnTo>
                      <a:lnTo>
                        <a:pt x="310" y="12487"/>
                      </a:lnTo>
                      <a:lnTo>
                        <a:pt x="288" y="12478"/>
                      </a:lnTo>
                      <a:lnTo>
                        <a:pt x="268" y="12469"/>
                      </a:lnTo>
                      <a:lnTo>
                        <a:pt x="247" y="12459"/>
                      </a:lnTo>
                      <a:lnTo>
                        <a:pt x="227" y="12447"/>
                      </a:lnTo>
                      <a:lnTo>
                        <a:pt x="209" y="12435"/>
                      </a:lnTo>
                      <a:lnTo>
                        <a:pt x="190" y="12422"/>
                      </a:lnTo>
                      <a:lnTo>
                        <a:pt x="172" y="12407"/>
                      </a:lnTo>
                      <a:lnTo>
                        <a:pt x="155" y="12393"/>
                      </a:lnTo>
                      <a:lnTo>
                        <a:pt x="139" y="12377"/>
                      </a:lnTo>
                      <a:lnTo>
                        <a:pt x="123" y="12360"/>
                      </a:lnTo>
                      <a:lnTo>
                        <a:pt x="108" y="12344"/>
                      </a:lnTo>
                      <a:lnTo>
                        <a:pt x="94" y="12325"/>
                      </a:lnTo>
                      <a:lnTo>
                        <a:pt x="81" y="12307"/>
                      </a:lnTo>
                      <a:lnTo>
                        <a:pt x="68" y="12289"/>
                      </a:lnTo>
                      <a:lnTo>
                        <a:pt x="57" y="12268"/>
                      </a:lnTo>
                      <a:lnTo>
                        <a:pt x="47" y="12248"/>
                      </a:lnTo>
                      <a:lnTo>
                        <a:pt x="38" y="12227"/>
                      </a:lnTo>
                      <a:lnTo>
                        <a:pt x="28" y="12206"/>
                      </a:lnTo>
                      <a:lnTo>
                        <a:pt x="21" y="12184"/>
                      </a:lnTo>
                      <a:lnTo>
                        <a:pt x="15" y="12162"/>
                      </a:lnTo>
                      <a:lnTo>
                        <a:pt x="10" y="12139"/>
                      </a:lnTo>
                      <a:lnTo>
                        <a:pt x="6" y="12115"/>
                      </a:lnTo>
                      <a:lnTo>
                        <a:pt x="3" y="12092"/>
                      </a:lnTo>
                      <a:lnTo>
                        <a:pt x="1" y="12068"/>
                      </a:lnTo>
                      <a:lnTo>
                        <a:pt x="0" y="12044"/>
                      </a:lnTo>
                      <a:lnTo>
                        <a:pt x="0" y="10974"/>
                      </a:lnTo>
                      <a:lnTo>
                        <a:pt x="1687" y="10974"/>
                      </a:lnTo>
                      <a:lnTo>
                        <a:pt x="1687" y="11795"/>
                      </a:lnTo>
                      <a:lnTo>
                        <a:pt x="1971" y="11795"/>
                      </a:lnTo>
                      <a:lnTo>
                        <a:pt x="1971" y="10952"/>
                      </a:lnTo>
                      <a:lnTo>
                        <a:pt x="2005" y="10945"/>
                      </a:lnTo>
                      <a:lnTo>
                        <a:pt x="2039" y="10937"/>
                      </a:lnTo>
                      <a:lnTo>
                        <a:pt x="2072" y="10928"/>
                      </a:lnTo>
                      <a:lnTo>
                        <a:pt x="2105" y="10919"/>
                      </a:lnTo>
                      <a:lnTo>
                        <a:pt x="2137" y="10909"/>
                      </a:lnTo>
                      <a:lnTo>
                        <a:pt x="2169" y="10897"/>
                      </a:lnTo>
                      <a:lnTo>
                        <a:pt x="2201" y="10885"/>
                      </a:lnTo>
                      <a:lnTo>
                        <a:pt x="2233" y="10872"/>
                      </a:lnTo>
                      <a:lnTo>
                        <a:pt x="2263" y="10858"/>
                      </a:lnTo>
                      <a:lnTo>
                        <a:pt x="2294" y="10844"/>
                      </a:lnTo>
                      <a:lnTo>
                        <a:pt x="2324" y="10829"/>
                      </a:lnTo>
                      <a:lnTo>
                        <a:pt x="2353" y="10812"/>
                      </a:lnTo>
                      <a:lnTo>
                        <a:pt x="2383" y="10796"/>
                      </a:lnTo>
                      <a:lnTo>
                        <a:pt x="2412" y="10778"/>
                      </a:lnTo>
                      <a:lnTo>
                        <a:pt x="2439" y="10760"/>
                      </a:lnTo>
                      <a:lnTo>
                        <a:pt x="2467" y="10741"/>
                      </a:lnTo>
                      <a:lnTo>
                        <a:pt x="2467" y="11795"/>
                      </a:lnTo>
                      <a:lnTo>
                        <a:pt x="2753" y="11795"/>
                      </a:lnTo>
                      <a:lnTo>
                        <a:pt x="2753" y="10466"/>
                      </a:lnTo>
                      <a:lnTo>
                        <a:pt x="2768" y="10446"/>
                      </a:lnTo>
                      <a:lnTo>
                        <a:pt x="2782" y="10424"/>
                      </a:lnTo>
                      <a:lnTo>
                        <a:pt x="2797" y="10403"/>
                      </a:lnTo>
                      <a:lnTo>
                        <a:pt x="2811" y="10381"/>
                      </a:lnTo>
                      <a:lnTo>
                        <a:pt x="2839" y="10337"/>
                      </a:lnTo>
                      <a:lnTo>
                        <a:pt x="2864" y="10292"/>
                      </a:lnTo>
                      <a:lnTo>
                        <a:pt x="2875" y="10269"/>
                      </a:lnTo>
                      <a:lnTo>
                        <a:pt x="2888" y="10246"/>
                      </a:lnTo>
                      <a:lnTo>
                        <a:pt x="2899" y="10222"/>
                      </a:lnTo>
                      <a:lnTo>
                        <a:pt x="2909" y="10199"/>
                      </a:lnTo>
                      <a:lnTo>
                        <a:pt x="2919" y="10175"/>
                      </a:lnTo>
                      <a:lnTo>
                        <a:pt x="2930" y="10150"/>
                      </a:lnTo>
                      <a:lnTo>
                        <a:pt x="2939" y="10126"/>
                      </a:lnTo>
                      <a:lnTo>
                        <a:pt x="2947" y="10101"/>
                      </a:lnTo>
                      <a:lnTo>
                        <a:pt x="2955" y="10077"/>
                      </a:lnTo>
                      <a:lnTo>
                        <a:pt x="2963" y="10051"/>
                      </a:lnTo>
                      <a:lnTo>
                        <a:pt x="2971" y="10025"/>
                      </a:lnTo>
                      <a:lnTo>
                        <a:pt x="2978" y="10000"/>
                      </a:lnTo>
                      <a:lnTo>
                        <a:pt x="2984" y="9974"/>
                      </a:lnTo>
                      <a:lnTo>
                        <a:pt x="2989" y="9949"/>
                      </a:lnTo>
                      <a:lnTo>
                        <a:pt x="2995" y="9922"/>
                      </a:lnTo>
                      <a:lnTo>
                        <a:pt x="2999" y="9896"/>
                      </a:lnTo>
                      <a:lnTo>
                        <a:pt x="3003" y="9870"/>
                      </a:lnTo>
                      <a:lnTo>
                        <a:pt x="3007" y="9843"/>
                      </a:lnTo>
                      <a:lnTo>
                        <a:pt x="3011" y="9817"/>
                      </a:lnTo>
                      <a:lnTo>
                        <a:pt x="3013" y="9789"/>
                      </a:lnTo>
                      <a:lnTo>
                        <a:pt x="3015" y="9762"/>
                      </a:lnTo>
                      <a:lnTo>
                        <a:pt x="3017" y="9735"/>
                      </a:lnTo>
                      <a:lnTo>
                        <a:pt x="3018" y="9707"/>
                      </a:lnTo>
                      <a:lnTo>
                        <a:pt x="3018" y="9679"/>
                      </a:lnTo>
                      <a:lnTo>
                        <a:pt x="3018" y="3934"/>
                      </a:lnTo>
                      <a:lnTo>
                        <a:pt x="6497" y="3934"/>
                      </a:lnTo>
                      <a:lnTo>
                        <a:pt x="6497" y="3771"/>
                      </a:lnTo>
                      <a:lnTo>
                        <a:pt x="6497" y="3771"/>
                      </a:lnTo>
                      <a:lnTo>
                        <a:pt x="6497" y="1977"/>
                      </a:lnTo>
                      <a:lnTo>
                        <a:pt x="6497" y="1746"/>
                      </a:lnTo>
                      <a:lnTo>
                        <a:pt x="6497" y="1691"/>
                      </a:lnTo>
                      <a:lnTo>
                        <a:pt x="2862" y="1691"/>
                      </a:lnTo>
                      <a:lnTo>
                        <a:pt x="2842" y="1655"/>
                      </a:lnTo>
                      <a:lnTo>
                        <a:pt x="2819" y="1618"/>
                      </a:lnTo>
                      <a:lnTo>
                        <a:pt x="2796" y="1582"/>
                      </a:lnTo>
                      <a:lnTo>
                        <a:pt x="2771" y="1547"/>
                      </a:lnTo>
                      <a:lnTo>
                        <a:pt x="2745" y="1512"/>
                      </a:lnTo>
                      <a:lnTo>
                        <a:pt x="2719" y="1479"/>
                      </a:lnTo>
                      <a:lnTo>
                        <a:pt x="2691" y="1447"/>
                      </a:lnTo>
                      <a:lnTo>
                        <a:pt x="2662" y="1416"/>
                      </a:lnTo>
                      <a:lnTo>
                        <a:pt x="2633" y="1385"/>
                      </a:lnTo>
                      <a:lnTo>
                        <a:pt x="2602" y="1355"/>
                      </a:lnTo>
                      <a:lnTo>
                        <a:pt x="2570" y="1327"/>
                      </a:lnTo>
                      <a:lnTo>
                        <a:pt x="2538" y="1299"/>
                      </a:lnTo>
                      <a:lnTo>
                        <a:pt x="2505" y="1273"/>
                      </a:lnTo>
                      <a:lnTo>
                        <a:pt x="2470" y="1248"/>
                      </a:lnTo>
                      <a:lnTo>
                        <a:pt x="2435" y="1223"/>
                      </a:lnTo>
                      <a:lnTo>
                        <a:pt x="2399" y="1201"/>
                      </a:lnTo>
                      <a:lnTo>
                        <a:pt x="2363" y="1179"/>
                      </a:lnTo>
                      <a:lnTo>
                        <a:pt x="2325" y="1159"/>
                      </a:lnTo>
                      <a:lnTo>
                        <a:pt x="2287" y="1139"/>
                      </a:lnTo>
                      <a:lnTo>
                        <a:pt x="2248" y="1121"/>
                      </a:lnTo>
                      <a:lnTo>
                        <a:pt x="2208" y="1104"/>
                      </a:lnTo>
                      <a:lnTo>
                        <a:pt x="2168" y="1089"/>
                      </a:lnTo>
                      <a:lnTo>
                        <a:pt x="2127" y="1075"/>
                      </a:lnTo>
                      <a:lnTo>
                        <a:pt x="2085" y="1061"/>
                      </a:lnTo>
                      <a:lnTo>
                        <a:pt x="2043" y="1050"/>
                      </a:lnTo>
                      <a:lnTo>
                        <a:pt x="2000" y="1041"/>
                      </a:lnTo>
                      <a:lnTo>
                        <a:pt x="1957" y="1032"/>
                      </a:lnTo>
                      <a:lnTo>
                        <a:pt x="1914" y="1025"/>
                      </a:lnTo>
                      <a:lnTo>
                        <a:pt x="1870" y="1019"/>
                      </a:lnTo>
                      <a:lnTo>
                        <a:pt x="1825" y="1015"/>
                      </a:lnTo>
                      <a:lnTo>
                        <a:pt x="1780" y="1013"/>
                      </a:lnTo>
                      <a:lnTo>
                        <a:pt x="1735" y="1012"/>
                      </a:lnTo>
                      <a:lnTo>
                        <a:pt x="0" y="1012"/>
                      </a:lnTo>
                      <a:lnTo>
                        <a:pt x="0" y="471"/>
                      </a:lnTo>
                      <a:lnTo>
                        <a:pt x="1" y="448"/>
                      </a:lnTo>
                      <a:lnTo>
                        <a:pt x="3" y="423"/>
                      </a:lnTo>
                      <a:lnTo>
                        <a:pt x="6" y="400"/>
                      </a:lnTo>
                      <a:lnTo>
                        <a:pt x="10" y="377"/>
                      </a:lnTo>
                      <a:lnTo>
                        <a:pt x="15" y="354"/>
                      </a:lnTo>
                      <a:lnTo>
                        <a:pt x="21" y="332"/>
                      </a:lnTo>
                      <a:lnTo>
                        <a:pt x="28" y="310"/>
                      </a:lnTo>
                      <a:lnTo>
                        <a:pt x="38" y="289"/>
                      </a:lnTo>
                      <a:lnTo>
                        <a:pt x="47" y="267"/>
                      </a:lnTo>
                      <a:lnTo>
                        <a:pt x="57" y="247"/>
                      </a:lnTo>
                      <a:lnTo>
                        <a:pt x="68" y="227"/>
                      </a:lnTo>
                      <a:lnTo>
                        <a:pt x="81" y="208"/>
                      </a:lnTo>
                      <a:lnTo>
                        <a:pt x="94" y="190"/>
                      </a:lnTo>
                      <a:lnTo>
                        <a:pt x="108" y="172"/>
                      </a:lnTo>
                      <a:lnTo>
                        <a:pt x="123" y="155"/>
                      </a:lnTo>
                      <a:lnTo>
                        <a:pt x="139" y="138"/>
                      </a:lnTo>
                      <a:lnTo>
                        <a:pt x="155" y="123"/>
                      </a:lnTo>
                      <a:lnTo>
                        <a:pt x="172" y="109"/>
                      </a:lnTo>
                      <a:lnTo>
                        <a:pt x="190" y="94"/>
                      </a:lnTo>
                      <a:lnTo>
                        <a:pt x="209" y="81"/>
                      </a:lnTo>
                      <a:lnTo>
                        <a:pt x="227" y="69"/>
                      </a:lnTo>
                      <a:lnTo>
                        <a:pt x="247" y="57"/>
                      </a:lnTo>
                      <a:lnTo>
                        <a:pt x="268" y="47"/>
                      </a:lnTo>
                      <a:lnTo>
                        <a:pt x="288" y="37"/>
                      </a:lnTo>
                      <a:lnTo>
                        <a:pt x="310" y="29"/>
                      </a:lnTo>
                      <a:lnTo>
                        <a:pt x="331" y="22"/>
                      </a:lnTo>
                      <a:lnTo>
                        <a:pt x="354" y="15"/>
                      </a:lnTo>
                      <a:lnTo>
                        <a:pt x="376" y="9"/>
                      </a:lnTo>
                      <a:lnTo>
                        <a:pt x="400" y="5"/>
                      </a:lnTo>
                      <a:lnTo>
                        <a:pt x="424" y="2"/>
                      </a:lnTo>
                      <a:lnTo>
                        <a:pt x="447" y="1"/>
                      </a:lnTo>
                      <a:lnTo>
                        <a:pt x="472" y="0"/>
                      </a:lnTo>
                      <a:close/>
                      <a:moveTo>
                        <a:pt x="5798" y="5011"/>
                      </a:moveTo>
                      <a:lnTo>
                        <a:pt x="5822" y="5012"/>
                      </a:lnTo>
                      <a:lnTo>
                        <a:pt x="5844" y="5014"/>
                      </a:lnTo>
                      <a:lnTo>
                        <a:pt x="5867" y="5017"/>
                      </a:lnTo>
                      <a:lnTo>
                        <a:pt x="5889" y="5021"/>
                      </a:lnTo>
                      <a:lnTo>
                        <a:pt x="5912" y="5026"/>
                      </a:lnTo>
                      <a:lnTo>
                        <a:pt x="5933" y="5032"/>
                      </a:lnTo>
                      <a:lnTo>
                        <a:pt x="5954" y="5039"/>
                      </a:lnTo>
                      <a:lnTo>
                        <a:pt x="5974" y="5047"/>
                      </a:lnTo>
                      <a:lnTo>
                        <a:pt x="5995" y="5056"/>
                      </a:lnTo>
                      <a:lnTo>
                        <a:pt x="6014" y="5066"/>
                      </a:lnTo>
                      <a:lnTo>
                        <a:pt x="6034" y="5077"/>
                      </a:lnTo>
                      <a:lnTo>
                        <a:pt x="6052" y="5090"/>
                      </a:lnTo>
                      <a:lnTo>
                        <a:pt x="6070" y="5102"/>
                      </a:lnTo>
                      <a:lnTo>
                        <a:pt x="6087" y="5115"/>
                      </a:lnTo>
                      <a:lnTo>
                        <a:pt x="6103" y="5130"/>
                      </a:lnTo>
                      <a:lnTo>
                        <a:pt x="6119" y="5145"/>
                      </a:lnTo>
                      <a:lnTo>
                        <a:pt x="6134" y="5160"/>
                      </a:lnTo>
                      <a:lnTo>
                        <a:pt x="6148" y="5177"/>
                      </a:lnTo>
                      <a:lnTo>
                        <a:pt x="6162" y="5194"/>
                      </a:lnTo>
                      <a:lnTo>
                        <a:pt x="6175" y="5211"/>
                      </a:lnTo>
                      <a:lnTo>
                        <a:pt x="6186" y="5231"/>
                      </a:lnTo>
                      <a:lnTo>
                        <a:pt x="6197" y="5249"/>
                      </a:lnTo>
                      <a:lnTo>
                        <a:pt x="6208" y="5269"/>
                      </a:lnTo>
                      <a:lnTo>
                        <a:pt x="6217" y="5289"/>
                      </a:lnTo>
                      <a:lnTo>
                        <a:pt x="6225" y="5310"/>
                      </a:lnTo>
                      <a:lnTo>
                        <a:pt x="6232" y="5331"/>
                      </a:lnTo>
                      <a:lnTo>
                        <a:pt x="6238" y="5353"/>
                      </a:lnTo>
                      <a:lnTo>
                        <a:pt x="6244" y="5374"/>
                      </a:lnTo>
                      <a:lnTo>
                        <a:pt x="6247" y="5397"/>
                      </a:lnTo>
                      <a:lnTo>
                        <a:pt x="6250" y="5419"/>
                      </a:lnTo>
                      <a:lnTo>
                        <a:pt x="6252" y="5443"/>
                      </a:lnTo>
                      <a:lnTo>
                        <a:pt x="6253" y="5466"/>
                      </a:lnTo>
                      <a:lnTo>
                        <a:pt x="6252" y="5489"/>
                      </a:lnTo>
                      <a:lnTo>
                        <a:pt x="6250" y="5513"/>
                      </a:lnTo>
                      <a:lnTo>
                        <a:pt x="6247" y="5535"/>
                      </a:lnTo>
                      <a:lnTo>
                        <a:pt x="6244" y="5557"/>
                      </a:lnTo>
                      <a:lnTo>
                        <a:pt x="6238" y="5579"/>
                      </a:lnTo>
                      <a:lnTo>
                        <a:pt x="6232" y="5601"/>
                      </a:lnTo>
                      <a:lnTo>
                        <a:pt x="6225" y="5622"/>
                      </a:lnTo>
                      <a:lnTo>
                        <a:pt x="6217" y="5643"/>
                      </a:lnTo>
                      <a:lnTo>
                        <a:pt x="6208" y="5662"/>
                      </a:lnTo>
                      <a:lnTo>
                        <a:pt x="6197" y="5682"/>
                      </a:lnTo>
                      <a:lnTo>
                        <a:pt x="6186" y="5701"/>
                      </a:lnTo>
                      <a:lnTo>
                        <a:pt x="6175" y="5720"/>
                      </a:lnTo>
                      <a:lnTo>
                        <a:pt x="6162" y="5738"/>
                      </a:lnTo>
                      <a:lnTo>
                        <a:pt x="6148" y="5754"/>
                      </a:lnTo>
                      <a:lnTo>
                        <a:pt x="6134" y="5771"/>
                      </a:lnTo>
                      <a:lnTo>
                        <a:pt x="6119" y="5787"/>
                      </a:lnTo>
                      <a:lnTo>
                        <a:pt x="6103" y="5803"/>
                      </a:lnTo>
                      <a:lnTo>
                        <a:pt x="6087" y="5817"/>
                      </a:lnTo>
                      <a:lnTo>
                        <a:pt x="6070" y="5830"/>
                      </a:lnTo>
                      <a:lnTo>
                        <a:pt x="6052" y="5843"/>
                      </a:lnTo>
                      <a:lnTo>
                        <a:pt x="6034" y="5855"/>
                      </a:lnTo>
                      <a:lnTo>
                        <a:pt x="6014" y="5865"/>
                      </a:lnTo>
                      <a:lnTo>
                        <a:pt x="5995" y="5875"/>
                      </a:lnTo>
                      <a:lnTo>
                        <a:pt x="5974" y="5885"/>
                      </a:lnTo>
                      <a:lnTo>
                        <a:pt x="5954" y="5893"/>
                      </a:lnTo>
                      <a:lnTo>
                        <a:pt x="5933" y="5900"/>
                      </a:lnTo>
                      <a:lnTo>
                        <a:pt x="5912" y="5906"/>
                      </a:lnTo>
                      <a:lnTo>
                        <a:pt x="5889" y="5911"/>
                      </a:lnTo>
                      <a:lnTo>
                        <a:pt x="5867" y="5915"/>
                      </a:lnTo>
                      <a:lnTo>
                        <a:pt x="5844" y="5918"/>
                      </a:lnTo>
                      <a:lnTo>
                        <a:pt x="5822" y="5919"/>
                      </a:lnTo>
                      <a:lnTo>
                        <a:pt x="5798" y="5920"/>
                      </a:lnTo>
                      <a:lnTo>
                        <a:pt x="5775" y="5919"/>
                      </a:lnTo>
                      <a:lnTo>
                        <a:pt x="5752" y="5918"/>
                      </a:lnTo>
                      <a:lnTo>
                        <a:pt x="5729" y="5915"/>
                      </a:lnTo>
                      <a:lnTo>
                        <a:pt x="5707" y="5911"/>
                      </a:lnTo>
                      <a:lnTo>
                        <a:pt x="5685" y="5906"/>
                      </a:lnTo>
                      <a:lnTo>
                        <a:pt x="5663" y="5900"/>
                      </a:lnTo>
                      <a:lnTo>
                        <a:pt x="5643" y="5893"/>
                      </a:lnTo>
                      <a:lnTo>
                        <a:pt x="5621" y="5885"/>
                      </a:lnTo>
                      <a:lnTo>
                        <a:pt x="5602" y="5875"/>
                      </a:lnTo>
                      <a:lnTo>
                        <a:pt x="5582" y="5865"/>
                      </a:lnTo>
                      <a:lnTo>
                        <a:pt x="5563" y="5855"/>
                      </a:lnTo>
                      <a:lnTo>
                        <a:pt x="5544" y="5843"/>
                      </a:lnTo>
                      <a:lnTo>
                        <a:pt x="5527" y="5830"/>
                      </a:lnTo>
                      <a:lnTo>
                        <a:pt x="5510" y="5817"/>
                      </a:lnTo>
                      <a:lnTo>
                        <a:pt x="5493" y="5803"/>
                      </a:lnTo>
                      <a:lnTo>
                        <a:pt x="5477" y="5787"/>
                      </a:lnTo>
                      <a:lnTo>
                        <a:pt x="5462" y="5771"/>
                      </a:lnTo>
                      <a:lnTo>
                        <a:pt x="5448" y="5754"/>
                      </a:lnTo>
                      <a:lnTo>
                        <a:pt x="5434" y="5738"/>
                      </a:lnTo>
                      <a:lnTo>
                        <a:pt x="5421" y="5720"/>
                      </a:lnTo>
                      <a:lnTo>
                        <a:pt x="5409" y="5701"/>
                      </a:lnTo>
                      <a:lnTo>
                        <a:pt x="5399" y="5682"/>
                      </a:lnTo>
                      <a:lnTo>
                        <a:pt x="5389" y="5662"/>
                      </a:lnTo>
                      <a:lnTo>
                        <a:pt x="5380" y="5643"/>
                      </a:lnTo>
                      <a:lnTo>
                        <a:pt x="5371" y="5622"/>
                      </a:lnTo>
                      <a:lnTo>
                        <a:pt x="5364" y="5601"/>
                      </a:lnTo>
                      <a:lnTo>
                        <a:pt x="5358" y="5579"/>
                      </a:lnTo>
                      <a:lnTo>
                        <a:pt x="5353" y="5557"/>
                      </a:lnTo>
                      <a:lnTo>
                        <a:pt x="5349" y="5535"/>
                      </a:lnTo>
                      <a:lnTo>
                        <a:pt x="5346" y="5513"/>
                      </a:lnTo>
                      <a:lnTo>
                        <a:pt x="5345" y="5489"/>
                      </a:lnTo>
                      <a:lnTo>
                        <a:pt x="5344" y="5466"/>
                      </a:lnTo>
                      <a:lnTo>
                        <a:pt x="5345" y="5443"/>
                      </a:lnTo>
                      <a:lnTo>
                        <a:pt x="5346" y="5419"/>
                      </a:lnTo>
                      <a:lnTo>
                        <a:pt x="5349" y="5397"/>
                      </a:lnTo>
                      <a:lnTo>
                        <a:pt x="5353" y="5374"/>
                      </a:lnTo>
                      <a:lnTo>
                        <a:pt x="5358" y="5353"/>
                      </a:lnTo>
                      <a:lnTo>
                        <a:pt x="5364" y="5331"/>
                      </a:lnTo>
                      <a:lnTo>
                        <a:pt x="5371" y="5310"/>
                      </a:lnTo>
                      <a:lnTo>
                        <a:pt x="5380" y="5289"/>
                      </a:lnTo>
                      <a:lnTo>
                        <a:pt x="5389" y="5269"/>
                      </a:lnTo>
                      <a:lnTo>
                        <a:pt x="5399" y="5249"/>
                      </a:lnTo>
                      <a:lnTo>
                        <a:pt x="5409" y="5231"/>
                      </a:lnTo>
                      <a:lnTo>
                        <a:pt x="5421" y="5211"/>
                      </a:lnTo>
                      <a:lnTo>
                        <a:pt x="5434" y="5194"/>
                      </a:lnTo>
                      <a:lnTo>
                        <a:pt x="5448" y="5177"/>
                      </a:lnTo>
                      <a:lnTo>
                        <a:pt x="5462" y="5160"/>
                      </a:lnTo>
                      <a:lnTo>
                        <a:pt x="5477" y="5145"/>
                      </a:lnTo>
                      <a:lnTo>
                        <a:pt x="5493" y="5130"/>
                      </a:lnTo>
                      <a:lnTo>
                        <a:pt x="5510" y="5115"/>
                      </a:lnTo>
                      <a:lnTo>
                        <a:pt x="5527" y="5102"/>
                      </a:lnTo>
                      <a:lnTo>
                        <a:pt x="5544" y="5090"/>
                      </a:lnTo>
                      <a:lnTo>
                        <a:pt x="5563" y="5077"/>
                      </a:lnTo>
                      <a:lnTo>
                        <a:pt x="5582" y="5066"/>
                      </a:lnTo>
                      <a:lnTo>
                        <a:pt x="5602" y="5056"/>
                      </a:lnTo>
                      <a:lnTo>
                        <a:pt x="5621" y="5047"/>
                      </a:lnTo>
                      <a:lnTo>
                        <a:pt x="5643" y="5039"/>
                      </a:lnTo>
                      <a:lnTo>
                        <a:pt x="5663" y="5032"/>
                      </a:lnTo>
                      <a:lnTo>
                        <a:pt x="5685" y="5026"/>
                      </a:lnTo>
                      <a:lnTo>
                        <a:pt x="5707" y="5021"/>
                      </a:lnTo>
                      <a:lnTo>
                        <a:pt x="5729" y="5017"/>
                      </a:lnTo>
                      <a:lnTo>
                        <a:pt x="5752" y="5014"/>
                      </a:lnTo>
                      <a:lnTo>
                        <a:pt x="5775" y="5012"/>
                      </a:lnTo>
                      <a:lnTo>
                        <a:pt x="5798" y="5011"/>
                      </a:lnTo>
                      <a:close/>
                      <a:moveTo>
                        <a:pt x="4808" y="11795"/>
                      </a:moveTo>
                      <a:lnTo>
                        <a:pt x="4808" y="9504"/>
                      </a:lnTo>
                      <a:lnTo>
                        <a:pt x="5094" y="9504"/>
                      </a:lnTo>
                      <a:lnTo>
                        <a:pt x="5094" y="11795"/>
                      </a:lnTo>
                      <a:lnTo>
                        <a:pt x="4808" y="11795"/>
                      </a:lnTo>
                      <a:close/>
                      <a:moveTo>
                        <a:pt x="4028" y="11795"/>
                      </a:moveTo>
                      <a:lnTo>
                        <a:pt x="4028" y="9504"/>
                      </a:lnTo>
                      <a:lnTo>
                        <a:pt x="4313" y="9504"/>
                      </a:lnTo>
                      <a:lnTo>
                        <a:pt x="4313" y="11795"/>
                      </a:lnTo>
                      <a:lnTo>
                        <a:pt x="4028" y="11795"/>
                      </a:lnTo>
                      <a:close/>
                      <a:moveTo>
                        <a:pt x="3247" y="11795"/>
                      </a:moveTo>
                      <a:lnTo>
                        <a:pt x="3247" y="9504"/>
                      </a:lnTo>
                      <a:lnTo>
                        <a:pt x="3533" y="9504"/>
                      </a:lnTo>
                      <a:lnTo>
                        <a:pt x="3533" y="11795"/>
                      </a:lnTo>
                      <a:lnTo>
                        <a:pt x="3247" y="11795"/>
                      </a:lnTo>
                      <a:close/>
                      <a:moveTo>
                        <a:pt x="3018" y="3648"/>
                      </a:moveTo>
                      <a:lnTo>
                        <a:pt x="3018" y="2307"/>
                      </a:lnTo>
                      <a:lnTo>
                        <a:pt x="3017" y="2265"/>
                      </a:lnTo>
                      <a:lnTo>
                        <a:pt x="3015" y="2222"/>
                      </a:lnTo>
                      <a:lnTo>
                        <a:pt x="3012" y="2181"/>
                      </a:lnTo>
                      <a:lnTo>
                        <a:pt x="3006" y="2139"/>
                      </a:lnTo>
                      <a:lnTo>
                        <a:pt x="3000" y="2098"/>
                      </a:lnTo>
                      <a:lnTo>
                        <a:pt x="2993" y="2057"/>
                      </a:lnTo>
                      <a:lnTo>
                        <a:pt x="2985" y="2017"/>
                      </a:lnTo>
                      <a:lnTo>
                        <a:pt x="2975" y="1977"/>
                      </a:lnTo>
                      <a:lnTo>
                        <a:pt x="6212" y="1977"/>
                      </a:lnTo>
                      <a:lnTo>
                        <a:pt x="6212" y="3648"/>
                      </a:lnTo>
                      <a:lnTo>
                        <a:pt x="3018" y="3648"/>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noAutofit/>
                </a:bodyPr>
                <a:lstStyle/>
                <a:p>
                  <a:pPr algn="ctr" fontAlgn="ctr"/>
                  <a:endParaRPr lang="en-US" altLang="zh-CN" sz="1200" u="sng"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2" name="文本框 11"/>
              <p:cNvSpPr txBox="1"/>
              <p:nvPr/>
            </p:nvSpPr>
            <p:spPr bwMode="gray">
              <a:xfrm>
                <a:off x="7520223" y="4885515"/>
                <a:ext cx="662753" cy="2699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eSight</a:t>
                </a:r>
              </a:p>
            </p:txBody>
          </p:sp>
        </p:grpSp>
        <p:grpSp>
          <p:nvGrpSpPr>
            <p:cNvPr id="8" name="组合 7"/>
            <p:cNvGrpSpPr/>
            <p:nvPr/>
          </p:nvGrpSpPr>
          <p:grpSpPr bwMode="gray">
            <a:xfrm>
              <a:off x="5740177" y="3899442"/>
              <a:ext cx="1213285" cy="569712"/>
              <a:chOff x="5829483" y="4029222"/>
              <a:chExt cx="1213285" cy="569712"/>
            </a:xfrm>
          </p:grpSpPr>
          <p:sp>
            <p:nvSpPr>
              <p:cNvPr id="9" name="文本框 8"/>
              <p:cNvSpPr txBox="1"/>
              <p:nvPr/>
            </p:nvSpPr>
            <p:spPr bwMode="gray">
              <a:xfrm>
                <a:off x="6135931" y="4029222"/>
                <a:ext cx="604706" cy="317863"/>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Architecture</a:t>
                </a:r>
              </a:p>
            </p:txBody>
          </p:sp>
          <p:sp>
            <p:nvSpPr>
              <p:cNvPr id="10" name="文本框 9"/>
              <p:cNvSpPr txBox="1"/>
              <p:nvPr/>
            </p:nvSpPr>
            <p:spPr bwMode="gray">
              <a:xfrm>
                <a:off x="5829483" y="4352878"/>
                <a:ext cx="1213285" cy="246056"/>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Platform and components</a:t>
                </a:r>
              </a:p>
            </p:txBody>
          </p:sp>
        </p:grpSp>
      </p:grpSp>
    </p:spTree>
    <p:extLst>
      <p:ext uri="{BB962C8B-B14F-4D97-AF65-F5344CB8AC3E}">
        <p14:creationId xmlns:p14="http://schemas.microsoft.com/office/powerpoint/2010/main" val="128797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Overview of eSight </a:t>
            </a:r>
            <a:r>
              <a:rPr lang="en-US" dirty="0" err="1">
                <a:latin typeface="Huawei Sans" panose="020C0503030203020204" pitchFamily="34" charset="0"/>
                <a:cs typeface="Huawei Sans" panose="020C0503030203020204" pitchFamily="34" charset="0"/>
              </a:rPr>
              <a:t>PON</a:t>
            </a:r>
            <a:r>
              <a:rPr lang="en-US" dirty="0">
                <a:latin typeface="Huawei Sans" panose="020C0503030203020204" pitchFamily="34" charset="0"/>
                <a:cs typeface="Huawei Sans" panose="020C0503030203020204" pitchFamily="34" charset="0"/>
              </a:rPr>
              <a:t> Functions</a:t>
            </a:r>
          </a:p>
        </p:txBody>
      </p:sp>
      <p:grpSp>
        <p:nvGrpSpPr>
          <p:cNvPr id="39" name="组合 38"/>
          <p:cNvGrpSpPr/>
          <p:nvPr/>
        </p:nvGrpSpPr>
        <p:grpSpPr>
          <a:xfrm>
            <a:off x="776374" y="1304765"/>
            <a:ext cx="10473869" cy="4608723"/>
            <a:chOff x="998994" y="1304765"/>
            <a:chExt cx="10473869" cy="4896543"/>
          </a:xfrm>
        </p:grpSpPr>
        <p:sp>
          <p:nvSpPr>
            <p:cNvPr id="4" name="圆角矩形 75"/>
            <p:cNvSpPr/>
            <p:nvPr/>
          </p:nvSpPr>
          <p:spPr>
            <a:xfrm>
              <a:off x="6134472" y="1412776"/>
              <a:ext cx="852485" cy="2088232"/>
            </a:xfrm>
            <a:prstGeom prst="roundRect">
              <a:avLst>
                <a:gd name="adj" fmla="val 10604"/>
              </a:avLst>
            </a:prstGeom>
            <a:gradFill>
              <a:gsLst>
                <a:gs pos="0">
                  <a:srgbClr val="00B0F0"/>
                </a:gs>
                <a:gs pos="100000">
                  <a:srgbClr val="0070C0"/>
                </a:gs>
              </a:gsLst>
              <a:lin ang="5400000" scaled="1"/>
            </a:gradFill>
          </p:spPr>
          <p:txBody>
            <a:bodyPr vert="vert270" wrap="square" rtlCol="0" anchor="ctr" anchorCtr="0">
              <a:noAutofit/>
            </a:bodyPr>
            <a:lstStyle/>
            <a:p>
              <a:pPr algn="ctr" fontAlgn="ctr">
                <a:spcBef>
                  <a:spcPts val="0"/>
                </a:spcBef>
                <a:spcAft>
                  <a:spcPts val="0"/>
                </a:spcAft>
              </a:pPr>
              <a:r>
                <a:rPr lang="en-US" sz="1800" b="1" dirty="0">
                  <a:solidFill>
                    <a:prstClr val="white"/>
                  </a:solidFill>
                  <a:latin typeface="Huawei Sans" panose="020C0503030203020204" pitchFamily="34" charset="0"/>
                  <a:ea typeface="方正兰亭黑简体" panose="02000000000000000000" pitchFamily="2" charset="-122"/>
                </a:rPr>
                <a:t>Fast deployment</a:t>
              </a:r>
            </a:p>
          </p:txBody>
        </p:sp>
        <p:sp>
          <p:nvSpPr>
            <p:cNvPr id="5" name="圆角矩形 75"/>
            <p:cNvSpPr/>
            <p:nvPr/>
          </p:nvSpPr>
          <p:spPr>
            <a:xfrm>
              <a:off x="6134472" y="1304765"/>
              <a:ext cx="5338391" cy="230425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文本框 5"/>
            <p:cNvSpPr txBox="1"/>
            <p:nvPr/>
          </p:nvSpPr>
          <p:spPr>
            <a:xfrm>
              <a:off x="6960249" y="1412776"/>
              <a:ext cx="4485906" cy="2060084"/>
            </a:xfrm>
            <a:prstGeom prst="rect">
              <a:avLst/>
            </a:prstGeom>
            <a:noFill/>
          </p:spPr>
          <p:txBody>
            <a:bodyPr wrap="square" rtlCol="0" anchor="ctr">
              <a:noAutofit/>
            </a:bodyPr>
            <a:lstStyle/>
            <a:p>
              <a:pPr marL="285750" indent="-285750" fontAlgn="ctr">
                <a:lnSpc>
                  <a:spcPct val="120000"/>
                </a:lnSpc>
                <a:spcBef>
                  <a:spcPts val="0"/>
                </a:spcBef>
                <a:spcAft>
                  <a:spcPts val="600"/>
                </a:spcAft>
                <a:buFont typeface="Arial" panose="020B0604020202020204" pitchFamily="34" charset="0"/>
                <a:buChar char="•"/>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PnP deployment</a:t>
              </a:r>
            </a:p>
            <a:p>
              <a:pPr marL="285750" indent="-285750" fontAlgn="ctr">
                <a:lnSpc>
                  <a:spcPct val="120000"/>
                </a:lnSpc>
                <a:spcBef>
                  <a:spcPts val="0"/>
                </a:spcBef>
                <a:spcAft>
                  <a:spcPts val="600"/>
                </a:spcAft>
                <a:buFont typeface="Arial" panose="020B0604020202020204" pitchFamily="34" charset="0"/>
                <a:buChar char="•"/>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Wi-Fi parameter batch configuration</a:t>
              </a:r>
            </a:p>
            <a:p>
              <a:pPr marL="285750" indent="-285750" fontAlgn="ctr">
                <a:lnSpc>
                  <a:spcPct val="120000"/>
                </a:lnSpc>
                <a:spcBef>
                  <a:spcPts val="0"/>
                </a:spcBef>
                <a:spcAft>
                  <a:spcPts val="600"/>
                </a:spcAft>
                <a:buFont typeface="Arial" panose="020B0604020202020204" pitchFamily="34" charset="0"/>
                <a:buChar char="•"/>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alias batch configuration</a:t>
              </a:r>
            </a:p>
            <a:p>
              <a:pPr marL="285750" indent="-285750" fontAlgn="ctr">
                <a:lnSpc>
                  <a:spcPct val="120000"/>
                </a:lnSpc>
                <a:spcBef>
                  <a:spcPts val="0"/>
                </a:spcBef>
                <a:spcAft>
                  <a:spcPts val="600"/>
                </a:spcAft>
                <a:buFont typeface="Arial" panose="020B0604020202020204" pitchFamily="34" charset="0"/>
                <a:buChar char="•"/>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voice parameter batch configuration</a:t>
              </a:r>
            </a:p>
            <a:p>
              <a:pPr marL="285750" indent="-285750" fontAlgn="ctr">
                <a:lnSpc>
                  <a:spcPct val="1200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Service configuration based on network topology</a:t>
              </a:r>
            </a:p>
          </p:txBody>
        </p:sp>
        <p:pic>
          <p:nvPicPr>
            <p:cNvPr id="7" name="图片 6" descr="交换机.png"/>
            <p:cNvPicPr>
              <a:picLocks noChangeAspect="1"/>
            </p:cNvPicPr>
            <p:nvPr/>
          </p:nvPicPr>
          <p:blipFill>
            <a:blip r:embed="rId3" cstate="print"/>
            <a:stretch>
              <a:fillRect/>
            </a:stretch>
          </p:blipFill>
          <p:spPr>
            <a:xfrm>
              <a:off x="3022814" y="1316867"/>
              <a:ext cx="633308" cy="518160"/>
            </a:xfrm>
            <a:prstGeom prst="rect">
              <a:avLst/>
            </a:prstGeom>
          </p:spPr>
        </p:pic>
        <p:sp>
          <p:nvSpPr>
            <p:cNvPr id="8" name="文本框 7"/>
            <p:cNvSpPr txBox="1"/>
            <p:nvPr/>
          </p:nvSpPr>
          <p:spPr bwMode="auto">
            <a:xfrm>
              <a:off x="3656617" y="1390416"/>
              <a:ext cx="713270" cy="316391"/>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mn-ea"/>
                  <a:cs typeface="Huawei Sans" panose="020C0503030203020204" pitchFamily="34" charset="0"/>
                </a:rPr>
                <a:t>eSight</a:t>
              </a:r>
            </a:p>
          </p:txBody>
        </p:sp>
        <p:sp>
          <p:nvSpPr>
            <p:cNvPr id="9" name="文本框 8"/>
            <p:cNvSpPr txBox="1"/>
            <p:nvPr/>
          </p:nvSpPr>
          <p:spPr bwMode="auto">
            <a:xfrm>
              <a:off x="3656617" y="4109192"/>
              <a:ext cx="790214"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mn-ea"/>
                  <a:cs typeface="Huawei Sans" panose="020C0503030203020204" pitchFamily="34" charset="0"/>
                </a:rPr>
                <a:t>Splitter</a:t>
              </a:r>
            </a:p>
          </p:txBody>
        </p:sp>
        <p:sp>
          <p:nvSpPr>
            <p:cNvPr id="10" name="文本框 9"/>
            <p:cNvSpPr txBox="1"/>
            <p:nvPr/>
          </p:nvSpPr>
          <p:spPr bwMode="auto">
            <a:xfrm>
              <a:off x="2108999" y="5104655"/>
              <a:ext cx="612282"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err="1">
                  <a:solidFill>
                    <a:srgbClr val="000000"/>
                  </a:solidFill>
                  <a:latin typeface="Huawei Sans" panose="020C0503030203020204" pitchFamily="34" charset="0"/>
                  <a:ea typeface="+mn-ea"/>
                  <a:cs typeface="Huawei Sans" panose="020C0503030203020204" pitchFamily="34" charset="0"/>
                </a:rPr>
                <a:t>ONU</a:t>
              </a:r>
              <a:endParaRPr lang="en-US" sz="1400" dirty="0">
                <a:solidFill>
                  <a:srgbClr val="000000"/>
                </a:solidFill>
                <a:latin typeface="Huawei Sans" panose="020C0503030203020204" pitchFamily="34" charset="0"/>
                <a:ea typeface="+mn-ea"/>
                <a:cs typeface="Huawei Sans" panose="020C0503030203020204" pitchFamily="34" charset="0"/>
              </a:endParaRPr>
            </a:p>
          </p:txBody>
        </p:sp>
        <p:cxnSp>
          <p:nvCxnSpPr>
            <p:cNvPr id="11" name="直接连接符 10"/>
            <p:cNvCxnSpPr/>
            <p:nvPr/>
          </p:nvCxnSpPr>
          <p:spPr bwMode="auto">
            <a:xfrm flipH="1" flipV="1">
              <a:off x="1336615" y="2708920"/>
              <a:ext cx="396044" cy="3050"/>
            </a:xfrm>
            <a:prstGeom prst="line">
              <a:avLst/>
            </a:prstGeom>
            <a:solidFill>
              <a:schemeClr val="accent1"/>
            </a:solidFill>
            <a:ln w="25400" cap="flat" cmpd="sng" algn="ctr">
              <a:solidFill>
                <a:srgbClr val="FFA21B"/>
              </a:solidFill>
              <a:prstDash val="solid"/>
              <a:round/>
              <a:headEnd type="none" w="med" len="med"/>
              <a:tailEnd type="none" w="med" len="med"/>
            </a:ln>
            <a:effectLst/>
          </p:spPr>
        </p:cxnSp>
        <p:sp>
          <p:nvSpPr>
            <p:cNvPr id="12" name="文本框 11"/>
            <p:cNvSpPr txBox="1"/>
            <p:nvPr/>
          </p:nvSpPr>
          <p:spPr bwMode="auto">
            <a:xfrm>
              <a:off x="3656617" y="2180964"/>
              <a:ext cx="748537"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mn-ea"/>
                  <a:cs typeface="Huawei Sans" panose="020C0503030203020204" pitchFamily="34" charset="0"/>
                </a:rPr>
                <a:t>Router</a:t>
              </a:r>
            </a:p>
          </p:txBody>
        </p:sp>
        <p:sp>
          <p:nvSpPr>
            <p:cNvPr id="13" name="文本框 12"/>
            <p:cNvSpPr txBox="1"/>
            <p:nvPr/>
          </p:nvSpPr>
          <p:spPr bwMode="auto">
            <a:xfrm>
              <a:off x="3033327" y="5104655"/>
              <a:ext cx="612282"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err="1">
                  <a:solidFill>
                    <a:srgbClr val="000000"/>
                  </a:solidFill>
                  <a:latin typeface="Huawei Sans" panose="020C0503030203020204" pitchFamily="34" charset="0"/>
                  <a:ea typeface="+mn-ea"/>
                  <a:cs typeface="Huawei Sans" panose="020C0503030203020204" pitchFamily="34" charset="0"/>
                </a:rPr>
                <a:t>ONU</a:t>
              </a:r>
              <a:endParaRPr lang="en-US" sz="1400" dirty="0">
                <a:solidFill>
                  <a:srgbClr val="000000"/>
                </a:solidFill>
                <a:latin typeface="Huawei Sans" panose="020C0503030203020204" pitchFamily="34" charset="0"/>
                <a:ea typeface="+mn-ea"/>
                <a:cs typeface="Huawei Sans" panose="020C0503030203020204" pitchFamily="34" charset="0"/>
              </a:endParaRPr>
            </a:p>
          </p:txBody>
        </p:sp>
        <p:sp>
          <p:nvSpPr>
            <p:cNvPr id="14" name="文本框 13"/>
            <p:cNvSpPr txBox="1"/>
            <p:nvPr/>
          </p:nvSpPr>
          <p:spPr bwMode="auto">
            <a:xfrm>
              <a:off x="3942926" y="5104655"/>
              <a:ext cx="612282"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err="1">
                  <a:solidFill>
                    <a:srgbClr val="000000"/>
                  </a:solidFill>
                  <a:latin typeface="Huawei Sans" panose="020C0503030203020204" pitchFamily="34" charset="0"/>
                  <a:ea typeface="+mn-ea"/>
                  <a:cs typeface="Huawei Sans" panose="020C0503030203020204" pitchFamily="34" charset="0"/>
                </a:rPr>
                <a:t>ONU</a:t>
              </a:r>
              <a:endParaRPr lang="en-US" sz="1400" dirty="0">
                <a:solidFill>
                  <a:srgbClr val="000000"/>
                </a:solidFill>
                <a:latin typeface="Huawei Sans" panose="020C0503030203020204" pitchFamily="34" charset="0"/>
                <a:ea typeface="+mn-ea"/>
                <a:cs typeface="Huawei Sans" panose="020C0503030203020204" pitchFamily="34" charset="0"/>
              </a:endParaRPr>
            </a:p>
          </p:txBody>
        </p:sp>
        <p:pic>
          <p:nvPicPr>
            <p:cNvPr id="15" name="图片 14" descr="SAN网络-蓝.png"/>
            <p:cNvPicPr>
              <a:picLocks noChangeAspect="1"/>
            </p:cNvPicPr>
            <p:nvPr/>
          </p:nvPicPr>
          <p:blipFill>
            <a:blip r:embed="rId4" cstate="print"/>
            <a:stretch>
              <a:fillRect/>
            </a:stretch>
          </p:blipFill>
          <p:spPr>
            <a:xfrm>
              <a:off x="1739516" y="5669198"/>
              <a:ext cx="313769" cy="514049"/>
            </a:xfrm>
            <a:prstGeom prst="rect">
              <a:avLst/>
            </a:prstGeom>
          </p:spPr>
        </p:pic>
        <p:pic>
          <p:nvPicPr>
            <p:cNvPr id="16" name="图片 15" descr="电话.png"/>
            <p:cNvPicPr>
              <a:picLocks noChangeAspect="1"/>
            </p:cNvPicPr>
            <p:nvPr/>
          </p:nvPicPr>
          <p:blipFill>
            <a:blip r:embed="rId5" cstate="print"/>
            <a:stretch>
              <a:fillRect/>
            </a:stretch>
          </p:blipFill>
          <p:spPr>
            <a:xfrm>
              <a:off x="2277940" y="5668156"/>
              <a:ext cx="567095" cy="515091"/>
            </a:xfrm>
            <a:prstGeom prst="rect">
              <a:avLst/>
            </a:prstGeom>
          </p:spPr>
        </p:pic>
        <p:pic>
          <p:nvPicPr>
            <p:cNvPr id="17" name="图片 16" descr="PC.png"/>
            <p:cNvPicPr>
              <a:picLocks noChangeAspect="1"/>
            </p:cNvPicPr>
            <p:nvPr/>
          </p:nvPicPr>
          <p:blipFill>
            <a:blip r:embed="rId6" cstate="print"/>
            <a:stretch>
              <a:fillRect/>
            </a:stretch>
          </p:blipFill>
          <p:spPr>
            <a:xfrm>
              <a:off x="3080103" y="5682933"/>
              <a:ext cx="632210" cy="485537"/>
            </a:xfrm>
            <a:prstGeom prst="rect">
              <a:avLst/>
            </a:prstGeom>
          </p:spPr>
        </p:pic>
        <p:pic>
          <p:nvPicPr>
            <p:cNvPr id="18" name="图片 17" descr="故障链路.png"/>
            <p:cNvPicPr>
              <a:picLocks noChangeAspect="1"/>
            </p:cNvPicPr>
            <p:nvPr/>
          </p:nvPicPr>
          <p:blipFill>
            <a:blip r:embed="rId7" cstate="print"/>
            <a:stretch>
              <a:fillRect/>
            </a:stretch>
          </p:blipFill>
          <p:spPr>
            <a:xfrm>
              <a:off x="3964913" y="5696224"/>
              <a:ext cx="633309" cy="472245"/>
            </a:xfrm>
            <a:prstGeom prst="rect">
              <a:avLst/>
            </a:prstGeom>
          </p:spPr>
        </p:pic>
        <p:pic>
          <p:nvPicPr>
            <p:cNvPr id="19" name="图片 18"/>
            <p:cNvPicPr>
              <a:picLocks noChangeAspect="1"/>
            </p:cNvPicPr>
            <p:nvPr/>
          </p:nvPicPr>
          <p:blipFill>
            <a:blip r:embed="rId8"/>
            <a:stretch>
              <a:fillRect/>
            </a:stretch>
          </p:blipFill>
          <p:spPr>
            <a:xfrm>
              <a:off x="4621321" y="5687727"/>
              <a:ext cx="633309" cy="487023"/>
            </a:xfrm>
            <a:prstGeom prst="rect">
              <a:avLst/>
            </a:prstGeom>
          </p:spPr>
        </p:pic>
        <p:pic>
          <p:nvPicPr>
            <p:cNvPr id="20" name="图片 19"/>
            <p:cNvPicPr>
              <a:picLocks noChangeAspect="1"/>
            </p:cNvPicPr>
            <p:nvPr/>
          </p:nvPicPr>
          <p:blipFill>
            <a:blip r:embed="rId9" cstate="print"/>
            <a:stretch>
              <a:fillRect/>
            </a:stretch>
          </p:blipFill>
          <p:spPr>
            <a:xfrm>
              <a:off x="2938640" y="2085994"/>
              <a:ext cx="801657" cy="542297"/>
            </a:xfrm>
            <a:prstGeom prst="rect">
              <a:avLst/>
            </a:prstGeom>
          </p:spPr>
        </p:pic>
        <p:pic>
          <p:nvPicPr>
            <p:cNvPr id="21" name="图片 20"/>
            <p:cNvPicPr>
              <a:picLocks noChangeAspect="1"/>
            </p:cNvPicPr>
            <p:nvPr/>
          </p:nvPicPr>
          <p:blipFill>
            <a:blip r:embed="rId10" cstate="print"/>
            <a:stretch>
              <a:fillRect/>
            </a:stretch>
          </p:blipFill>
          <p:spPr>
            <a:xfrm>
              <a:off x="3073704" y="2963635"/>
              <a:ext cx="531528" cy="782527"/>
            </a:xfrm>
            <a:prstGeom prst="rect">
              <a:avLst/>
            </a:prstGeom>
          </p:spPr>
        </p:pic>
        <p:pic>
          <p:nvPicPr>
            <p:cNvPr id="22" name="图片 21"/>
            <p:cNvPicPr>
              <a:picLocks noChangeAspect="1"/>
            </p:cNvPicPr>
            <p:nvPr/>
          </p:nvPicPr>
          <p:blipFill>
            <a:blip r:embed="rId11" cstate="print"/>
            <a:stretch>
              <a:fillRect/>
            </a:stretch>
          </p:blipFill>
          <p:spPr>
            <a:xfrm>
              <a:off x="2069253" y="4964539"/>
              <a:ext cx="691774" cy="125108"/>
            </a:xfrm>
            <a:prstGeom prst="rect">
              <a:avLst/>
            </a:prstGeom>
          </p:spPr>
        </p:pic>
        <p:pic>
          <p:nvPicPr>
            <p:cNvPr id="23" name="图片 22"/>
            <p:cNvPicPr>
              <a:picLocks noChangeAspect="1"/>
            </p:cNvPicPr>
            <p:nvPr/>
          </p:nvPicPr>
          <p:blipFill>
            <a:blip r:embed="rId11" cstate="print"/>
            <a:stretch>
              <a:fillRect/>
            </a:stretch>
          </p:blipFill>
          <p:spPr>
            <a:xfrm>
              <a:off x="2993581" y="4964539"/>
              <a:ext cx="691774" cy="125108"/>
            </a:xfrm>
            <a:prstGeom prst="rect">
              <a:avLst/>
            </a:prstGeom>
          </p:spPr>
        </p:pic>
        <p:pic>
          <p:nvPicPr>
            <p:cNvPr id="24" name="图片 23"/>
            <p:cNvPicPr>
              <a:picLocks noChangeAspect="1"/>
            </p:cNvPicPr>
            <p:nvPr/>
          </p:nvPicPr>
          <p:blipFill>
            <a:blip r:embed="rId11" cstate="print"/>
            <a:stretch>
              <a:fillRect/>
            </a:stretch>
          </p:blipFill>
          <p:spPr>
            <a:xfrm>
              <a:off x="3902221" y="4964539"/>
              <a:ext cx="691774" cy="125108"/>
            </a:xfrm>
            <a:prstGeom prst="rect">
              <a:avLst/>
            </a:prstGeom>
          </p:spPr>
        </p:pic>
        <p:sp>
          <p:nvSpPr>
            <p:cNvPr id="25" name="文本框 24"/>
            <p:cNvSpPr txBox="1"/>
            <p:nvPr/>
          </p:nvSpPr>
          <p:spPr bwMode="auto">
            <a:xfrm>
              <a:off x="3656617" y="3176972"/>
              <a:ext cx="535337" cy="316392"/>
            </a:xfrm>
            <a:prstGeom prst="rect">
              <a:avLst/>
            </a:prstGeom>
            <a:noFill/>
            <a:ln w="9525">
              <a:noFill/>
              <a:miter lim="800000"/>
              <a:headEnd/>
              <a:tailEnd/>
            </a:ln>
          </p:spPr>
          <p:txBody>
            <a:bodyPr wrap="none" lIns="99980" tIns="49986" rIns="99980" bIns="49986" rtlCol="0">
              <a:noAutofit/>
            </a:bodyPr>
            <a:lstStyle/>
            <a:p>
              <a:pPr defTabSz="1001649" eaLnBrk="0" fontAlgn="ctr" hangingPunct="0"/>
              <a:r>
                <a:rPr lang="en-US" sz="1400" dirty="0" err="1">
                  <a:solidFill>
                    <a:srgbClr val="000000"/>
                  </a:solidFill>
                  <a:latin typeface="Huawei Sans" panose="020C0503030203020204" pitchFamily="34" charset="0"/>
                  <a:ea typeface="+mn-ea"/>
                  <a:cs typeface="Huawei Sans" panose="020C0503030203020204" pitchFamily="34" charset="0"/>
                </a:rPr>
                <a:t>OLT</a:t>
              </a:r>
              <a:endParaRPr lang="en-US" sz="1400" dirty="0">
                <a:solidFill>
                  <a:srgbClr val="000000"/>
                </a:solidFill>
                <a:latin typeface="Huawei Sans" panose="020C0503030203020204" pitchFamily="34" charset="0"/>
                <a:ea typeface="+mn-ea"/>
                <a:cs typeface="Huawei Sans" panose="020C0503030203020204" pitchFamily="34" charset="0"/>
              </a:endParaRPr>
            </a:p>
          </p:txBody>
        </p:sp>
        <p:cxnSp>
          <p:nvCxnSpPr>
            <p:cNvPr id="26" name="直接连接符 25"/>
            <p:cNvCxnSpPr>
              <a:stCxn id="7" idx="2"/>
              <a:endCxn id="20" idx="0"/>
            </p:cNvCxnSpPr>
            <p:nvPr/>
          </p:nvCxnSpPr>
          <p:spPr bwMode="auto">
            <a:xfrm>
              <a:off x="3339468" y="1835028"/>
              <a:ext cx="1" cy="2509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20" idx="2"/>
              <a:endCxn id="21" idx="0"/>
            </p:cNvCxnSpPr>
            <p:nvPr/>
          </p:nvCxnSpPr>
          <p:spPr bwMode="auto">
            <a:xfrm flipH="1">
              <a:off x="3339468" y="2628291"/>
              <a:ext cx="1" cy="335344"/>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28" name="直接连接符 27"/>
            <p:cNvCxnSpPr>
              <a:stCxn id="21" idx="2"/>
              <a:endCxn id="32" idx="1"/>
            </p:cNvCxnSpPr>
            <p:nvPr/>
          </p:nvCxnSpPr>
          <p:spPr bwMode="auto">
            <a:xfrm>
              <a:off x="3339468" y="3746162"/>
              <a:ext cx="0" cy="736255"/>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29" name="直接连接符 28"/>
            <p:cNvCxnSpPr>
              <a:stCxn id="32" idx="1"/>
              <a:endCxn id="22" idx="0"/>
            </p:cNvCxnSpPr>
            <p:nvPr/>
          </p:nvCxnSpPr>
          <p:spPr bwMode="auto">
            <a:xfrm flipH="1">
              <a:off x="2415140" y="4482417"/>
              <a:ext cx="924328" cy="482122"/>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30" name="直接连接符 29"/>
            <p:cNvCxnSpPr>
              <a:stCxn id="32" idx="1"/>
              <a:endCxn id="23" idx="0"/>
            </p:cNvCxnSpPr>
            <p:nvPr/>
          </p:nvCxnSpPr>
          <p:spPr bwMode="auto">
            <a:xfrm>
              <a:off x="3339468" y="4482417"/>
              <a:ext cx="0" cy="482122"/>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31" name="直接连接符 30"/>
            <p:cNvCxnSpPr>
              <a:stCxn id="32" idx="1"/>
              <a:endCxn id="24" idx="0"/>
            </p:cNvCxnSpPr>
            <p:nvPr/>
          </p:nvCxnSpPr>
          <p:spPr bwMode="auto">
            <a:xfrm>
              <a:off x="3339468" y="4482417"/>
              <a:ext cx="908640" cy="482122"/>
            </a:xfrm>
            <a:prstGeom prst="line">
              <a:avLst/>
            </a:prstGeom>
            <a:solidFill>
              <a:schemeClr val="accent1"/>
            </a:solidFill>
            <a:ln w="25400" cap="flat" cmpd="sng" algn="ctr">
              <a:solidFill>
                <a:srgbClr val="FFA21B"/>
              </a:solidFill>
              <a:prstDash val="solid"/>
              <a:round/>
              <a:headEnd type="none" w="med" len="med"/>
              <a:tailEnd type="none" w="med" len="med"/>
            </a:ln>
            <a:effectLst/>
          </p:spPr>
        </p:cxnSp>
        <p:pic>
          <p:nvPicPr>
            <p:cNvPr id="32" name="图片 31"/>
            <p:cNvPicPr>
              <a:picLocks noChangeAspect="1"/>
            </p:cNvPicPr>
            <p:nvPr/>
          </p:nvPicPr>
          <p:blipFill>
            <a:blip r:embed="rId12" cstate="print"/>
            <a:stretch>
              <a:fillRect/>
            </a:stretch>
          </p:blipFill>
          <p:spPr>
            <a:xfrm rot="16200000">
              <a:off x="3122289" y="4055180"/>
              <a:ext cx="434358" cy="420116"/>
            </a:xfrm>
            <a:prstGeom prst="rect">
              <a:avLst/>
            </a:prstGeom>
          </p:spPr>
        </p:pic>
        <p:sp>
          <p:nvSpPr>
            <p:cNvPr id="33" name="文本框 32"/>
            <p:cNvSpPr txBox="1"/>
            <p:nvPr/>
          </p:nvSpPr>
          <p:spPr bwMode="auto">
            <a:xfrm>
              <a:off x="1254145" y="2708920"/>
              <a:ext cx="560985" cy="316392"/>
            </a:xfrm>
            <a:prstGeom prst="rect">
              <a:avLst/>
            </a:prstGeom>
            <a:noFill/>
            <a:ln w="9525">
              <a:noFill/>
              <a:miter lim="800000"/>
              <a:headEnd/>
              <a:tailEnd/>
            </a:ln>
          </p:spPr>
          <p:txBody>
            <a:bodyPr wrap="none" lIns="99980" tIns="49986" rIns="99980" bIns="49986" rtlCol="0">
              <a:noAutofit/>
            </a:bodyPr>
            <a:lstStyle/>
            <a:p>
              <a:pPr defTabSz="1001649" eaLnBrk="0" fontAlgn="ctr" hangingPunct="0"/>
              <a:r>
                <a:rPr lang="en-US" sz="1400" dirty="0">
                  <a:solidFill>
                    <a:srgbClr val="000000"/>
                  </a:solidFill>
                  <a:latin typeface="Huawei Sans" panose="020C0503030203020204" pitchFamily="34" charset="0"/>
                  <a:ea typeface="+mn-ea"/>
                  <a:cs typeface="Huawei Sans" panose="020C0503030203020204" pitchFamily="34" charset="0"/>
                </a:rPr>
                <a:t>Fiber</a:t>
              </a:r>
            </a:p>
          </p:txBody>
        </p:sp>
        <p:cxnSp>
          <p:nvCxnSpPr>
            <p:cNvPr id="34" name="直接连接符 33"/>
            <p:cNvCxnSpPr/>
            <p:nvPr/>
          </p:nvCxnSpPr>
          <p:spPr bwMode="auto">
            <a:xfrm flipH="1" flipV="1">
              <a:off x="1336615" y="3184616"/>
              <a:ext cx="396044" cy="30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5" name="文本框 34"/>
            <p:cNvSpPr txBox="1"/>
            <p:nvPr/>
          </p:nvSpPr>
          <p:spPr bwMode="auto">
            <a:xfrm>
              <a:off x="998994" y="3184616"/>
              <a:ext cx="740522" cy="316392"/>
            </a:xfrm>
            <a:prstGeom prst="rect">
              <a:avLst/>
            </a:prstGeom>
            <a:noFill/>
            <a:ln w="9525">
              <a:noFill/>
              <a:miter lim="800000"/>
              <a:headEnd/>
              <a:tailEnd/>
            </a:ln>
          </p:spPr>
          <p:txBody>
            <a:bodyPr wrap="none" lIns="99980" tIns="49986" rIns="99980" bIns="49986" rtlCol="0">
              <a:noAutofit/>
            </a:bodyPr>
            <a:lstStyle/>
            <a:p>
              <a:pPr defTabSz="1001649" eaLnBrk="0" fontAlgn="ctr" hangingPunct="0"/>
              <a:r>
                <a:rPr lang="en-US" sz="1400" dirty="0">
                  <a:solidFill>
                    <a:srgbClr val="000000"/>
                  </a:solidFill>
                  <a:latin typeface="Huawei Sans" panose="020C0503030203020204" pitchFamily="34" charset="0"/>
                  <a:ea typeface="+mn-ea"/>
                  <a:cs typeface="Huawei Sans" panose="020C0503030203020204" pitchFamily="34" charset="0"/>
                </a:rPr>
                <a:t>Twisted pair</a:t>
              </a:r>
            </a:p>
          </p:txBody>
        </p:sp>
        <p:sp>
          <p:nvSpPr>
            <p:cNvPr id="36" name="圆角矩形 75"/>
            <p:cNvSpPr/>
            <p:nvPr/>
          </p:nvSpPr>
          <p:spPr>
            <a:xfrm>
              <a:off x="6132004" y="4005063"/>
              <a:ext cx="852485" cy="2088232"/>
            </a:xfrm>
            <a:prstGeom prst="roundRect">
              <a:avLst>
                <a:gd name="adj" fmla="val 10604"/>
              </a:avLst>
            </a:prstGeom>
            <a:gradFill>
              <a:gsLst>
                <a:gs pos="0">
                  <a:srgbClr val="00B0F0"/>
                </a:gs>
                <a:gs pos="100000">
                  <a:srgbClr val="0070C0"/>
                </a:gs>
              </a:gsLst>
              <a:lin ang="5400000" scaled="1"/>
            </a:gradFill>
          </p:spPr>
          <p:txBody>
            <a:bodyPr vert="vert270" wrap="square" rtlCol="0" anchor="ctr" anchorCtr="0">
              <a:noAutofit/>
            </a:bodyPr>
            <a:lstStyle/>
            <a:p>
              <a:pPr algn="ctr" fontAlgn="ctr">
                <a:spcBef>
                  <a:spcPts val="0"/>
                </a:spcBef>
                <a:spcAft>
                  <a:spcPts val="0"/>
                </a:spcAft>
              </a:pPr>
              <a:r>
                <a:rPr lang="en-US" sz="1800" b="1" dirty="0">
                  <a:solidFill>
                    <a:prstClr val="white"/>
                  </a:solidFill>
                  <a:latin typeface="Huawei Sans" panose="020C0503030203020204" pitchFamily="34" charset="0"/>
                  <a:ea typeface="方正兰亭黑简体" panose="02000000000000000000" pitchFamily="2" charset="-122"/>
                </a:rPr>
                <a:t>Easy </a:t>
              </a:r>
              <a:r>
                <a:rPr lang="en-US" sz="1800" b="1" dirty="0" err="1">
                  <a:solidFill>
                    <a:prstClr val="white"/>
                  </a:solidFill>
                  <a:latin typeface="Huawei Sans" panose="020C0503030203020204" pitchFamily="34" charset="0"/>
                  <a:ea typeface="方正兰亭黑简体" panose="02000000000000000000" pitchFamily="2" charset="-122"/>
                </a:rPr>
                <a:t>O&amp;M</a:t>
              </a:r>
              <a:endParaRPr lang="en-US" sz="1800" b="1" dirty="0">
                <a:solidFill>
                  <a:prstClr val="white"/>
                </a:solidFill>
                <a:latin typeface="Huawei Sans" panose="020C0503030203020204" pitchFamily="34" charset="0"/>
                <a:ea typeface="方正兰亭黑简体" panose="02000000000000000000" pitchFamily="2" charset="-122"/>
              </a:endParaRPr>
            </a:p>
          </p:txBody>
        </p:sp>
        <p:sp>
          <p:nvSpPr>
            <p:cNvPr id="37" name="圆角矩形 75"/>
            <p:cNvSpPr/>
            <p:nvPr/>
          </p:nvSpPr>
          <p:spPr>
            <a:xfrm>
              <a:off x="6132004" y="3897052"/>
              <a:ext cx="5338391" cy="230425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文本框 37"/>
            <p:cNvSpPr txBox="1"/>
            <p:nvPr/>
          </p:nvSpPr>
          <p:spPr>
            <a:xfrm>
              <a:off x="6960249" y="3972068"/>
              <a:ext cx="4485906" cy="2060084"/>
            </a:xfrm>
            <a:prstGeom prst="rect">
              <a:avLst/>
            </a:prstGeom>
            <a:noFill/>
          </p:spPr>
          <p:txBody>
            <a:bodyPr wrap="square" rtlCol="0" anchor="ctr">
              <a:noAutofit/>
            </a:bodyPr>
            <a:lstStyle/>
            <a:p>
              <a:pPr marL="285750" indent="-285750" fontAlgn="ctr">
                <a:lnSpc>
                  <a:spcPct val="1200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Resource management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optical splitters)</a:t>
              </a:r>
            </a:p>
            <a:p>
              <a:pPr marL="285750" indent="-285750" fontAlgn="ctr">
                <a:lnSpc>
                  <a:spcPct val="1200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Batch upgrade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MxUs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lnSpc>
                  <a:spcPct val="1200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Batch patch installation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MxUs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lnSpc>
                  <a:spcPct val="1200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 monitoring (status/fault monitoring)</a:t>
              </a:r>
            </a:p>
            <a:p>
              <a:pPr marL="285750" indent="-285750" fontAlgn="ctr">
                <a:lnSpc>
                  <a:spcPct val="120000"/>
                </a:lnSpc>
                <a:spcBef>
                  <a:spcPts val="0"/>
                </a:spcBef>
                <a:spcAft>
                  <a:spcPts val="6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Service available upon faulty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replacement</a:t>
              </a:r>
            </a:p>
          </p:txBody>
        </p:sp>
      </p:grpSp>
    </p:spTree>
    <p:extLst>
      <p:ext uri="{BB962C8B-B14F-4D97-AF65-F5344CB8AC3E}">
        <p14:creationId xmlns:p14="http://schemas.microsoft.com/office/powerpoint/2010/main" val="98661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1"/>
          </p:nvPr>
        </p:nvSpPr>
        <p:spPr>
          <a:prstGeom prst="rect">
            <a:avLst/>
          </a:prstGeom>
        </p:spPr>
        <p:txBody>
          <a:bodyPr>
            <a:noAutofit/>
          </a:bodyPr>
          <a:lstStyle/>
          <a:p>
            <a:r>
              <a:rPr lang="en-US" dirty="0">
                <a:latin typeface="Huawei Sans" panose="020C0503030203020204" pitchFamily="34" charset="0"/>
              </a:rPr>
              <a:t>After this course, you will be able to:</a:t>
            </a:r>
          </a:p>
          <a:p>
            <a:pPr lvl="1">
              <a:buSzPct val="50000"/>
              <a:buFont typeface="Wingdings" panose="05000000000000000000" pitchFamily="2" charset="2"/>
              <a:buChar char="p"/>
            </a:pPr>
            <a:r>
              <a:rPr lang="en-US" dirty="0">
                <a:latin typeface="Huawei Sans" panose="020C0503030203020204" pitchFamily="34" charset="0"/>
              </a:rPr>
              <a:t>Describe the basic architecture of an NMS.</a:t>
            </a:r>
          </a:p>
          <a:p>
            <a:pPr lvl="1">
              <a:buSzPct val="50000"/>
              <a:buFont typeface="Wingdings" panose="05000000000000000000" pitchFamily="2" charset="2"/>
              <a:buChar char="p"/>
            </a:pPr>
            <a:r>
              <a:rPr lang="en-US" dirty="0">
                <a:latin typeface="Huawei Sans" panose="020C0503030203020204" pitchFamily="34" charset="0"/>
              </a:rPr>
              <a:t>Describe the communication modes and interactions between the NMS and </a:t>
            </a:r>
            <a:r>
              <a:rPr lang="en-US" dirty="0" err="1">
                <a:latin typeface="Huawei Sans" panose="020C0503030203020204" pitchFamily="34" charset="0"/>
              </a:rPr>
              <a:t>NEs</a:t>
            </a:r>
            <a:r>
              <a:rPr lang="en-US" dirty="0">
                <a:latin typeface="Huawei Sans" panose="020C0503030203020204" pitchFamily="34" charset="0"/>
              </a:rPr>
              <a:t>.</a:t>
            </a:r>
          </a:p>
          <a:p>
            <a:pPr lvl="1">
              <a:buSzPct val="50000"/>
              <a:buFont typeface="Wingdings" panose="05000000000000000000" pitchFamily="2" charset="2"/>
              <a:buChar char="p"/>
            </a:pPr>
            <a:r>
              <a:rPr lang="en-US" dirty="0">
                <a:latin typeface="Huawei Sans" panose="020C0503030203020204" pitchFamily="34" charset="0"/>
              </a:rPr>
              <a:t>Describe the SNMP setting requirements.</a:t>
            </a:r>
          </a:p>
          <a:p>
            <a:pPr lvl="1">
              <a:buSzPct val="50000"/>
              <a:buFont typeface="Wingdings" panose="05000000000000000000" pitchFamily="2" charset="2"/>
              <a:buChar char="p"/>
            </a:pPr>
            <a:r>
              <a:rPr lang="en-US" dirty="0">
                <a:latin typeface="Huawei Sans" panose="020C0503030203020204" pitchFamily="34" charset="0"/>
              </a:rPr>
              <a:t>Describe the basic functions and operations of Huawei </a:t>
            </a:r>
            <a:r>
              <a:rPr lang="en-US" dirty="0" err="1">
                <a:latin typeface="Huawei Sans" panose="020C0503030203020204" pitchFamily="34" charset="0"/>
              </a:rPr>
              <a:t>U2000</a:t>
            </a:r>
            <a:r>
              <a:rPr lang="en-US" dirty="0">
                <a:latin typeface="Huawei Sans" panose="020C0503030203020204" pitchFamily="34" charset="0"/>
              </a:rPr>
              <a:t>, </a:t>
            </a:r>
            <a:r>
              <a:rPr lang="en-US" dirty="0" err="1">
                <a:latin typeface="Huawei Sans" panose="020C0503030203020204" pitchFamily="34" charset="0"/>
              </a:rPr>
              <a:t>NCE</a:t>
            </a:r>
            <a:r>
              <a:rPr lang="en-US" dirty="0">
                <a:latin typeface="Huawei Sans" panose="020C0503030203020204" pitchFamily="34" charset="0"/>
              </a:rPr>
              <a:t> (Access Domain), and eSight </a:t>
            </a:r>
            <a:r>
              <a:rPr lang="en-US" dirty="0" err="1">
                <a:latin typeface="Huawei Sans" panose="020C0503030203020204" pitchFamily="34" charset="0"/>
              </a:rPr>
              <a:t>PON</a:t>
            </a:r>
            <a:r>
              <a:rPr lang="en-US" dirty="0">
                <a:latin typeface="Huawei Sans" panose="020C0503030203020204" pitchFamily="34" charset="0"/>
              </a:rPr>
              <a:t> NMS.</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4196466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1800" dirty="0">
                <a:latin typeface="Huawei Sans" panose="020C0503030203020204" pitchFamily="34" charset="0"/>
              </a:rPr>
              <a:t>In </a:t>
            </a:r>
            <a:r>
              <a:rPr lang="en-US" sz="1800" dirty="0" err="1">
                <a:latin typeface="Huawei Sans" panose="020C0503030203020204" pitchFamily="34" charset="0"/>
              </a:rPr>
              <a:t>GPON</a:t>
            </a:r>
            <a:r>
              <a:rPr lang="en-US" sz="1800" dirty="0">
                <a:latin typeface="Huawei Sans" panose="020C0503030203020204" pitchFamily="34" charset="0"/>
              </a:rPr>
              <a:t> network deployment, a large number of </a:t>
            </a:r>
            <a:r>
              <a:rPr lang="en-US" sz="1800" dirty="0" err="1">
                <a:latin typeface="Huawei Sans" panose="020C0503030203020204" pitchFamily="34" charset="0"/>
              </a:rPr>
              <a:t>ONUs</a:t>
            </a:r>
            <a:r>
              <a:rPr lang="en-US" sz="1800" dirty="0">
                <a:latin typeface="Huawei Sans" panose="020C0503030203020204" pitchFamily="34" charset="0"/>
              </a:rPr>
              <a:t> need to be deployed. eSight </a:t>
            </a:r>
            <a:r>
              <a:rPr lang="en-US" sz="1800" dirty="0" err="1">
                <a:latin typeface="Huawei Sans" panose="020C0503030203020204" pitchFamily="34" charset="0"/>
              </a:rPr>
              <a:t>PON</a:t>
            </a:r>
            <a:r>
              <a:rPr lang="en-US" sz="1800" dirty="0">
                <a:latin typeface="Huawei Sans" panose="020C0503030203020204" pitchFamily="34" charset="0"/>
              </a:rPr>
              <a:t> supports </a:t>
            </a:r>
            <a:r>
              <a:rPr lang="en-US" sz="1800" dirty="0" err="1">
                <a:latin typeface="Huawei Sans" panose="020C0503030203020204" pitchFamily="34" charset="0"/>
              </a:rPr>
              <a:t>ONU</a:t>
            </a:r>
            <a:r>
              <a:rPr lang="en-US" sz="1800" dirty="0">
                <a:latin typeface="Huawei Sans" panose="020C0503030203020204" pitchFamily="34" charset="0"/>
              </a:rPr>
              <a:t> plug-and-play (PnP) and batch parameter configuration.</a:t>
            </a:r>
          </a:p>
          <a:p>
            <a:endParaRPr lang="en-US" altLang="zh-CN" sz="1600" dirty="0">
              <a:latin typeface="Huawei Sans" panose="020C0503030203020204" pitchFamily="34" charset="0"/>
            </a:endParaRPr>
          </a:p>
        </p:txBody>
      </p:sp>
      <p:sp>
        <p:nvSpPr>
          <p:cNvPr id="2" name="标题 1"/>
          <p:cNvSpPr>
            <a:spLocks noGrp="1"/>
          </p:cNvSpPr>
          <p:nvPr>
            <p:ph type="title"/>
          </p:nvPr>
        </p:nvSpPr>
        <p:spPr>
          <a:xfrm>
            <a:off x="1594799" y="410400"/>
            <a:ext cx="9870369" cy="640800"/>
          </a:xfrm>
        </p:spPr>
        <p:txBody>
          <a:bodyPr anchor="ctr">
            <a:noAutofit/>
          </a:bodyPr>
          <a:lstStyle/>
          <a:p>
            <a:r>
              <a:rPr lang="en-US" sz="3200" dirty="0">
                <a:latin typeface="Huawei Sans" panose="020C0503030203020204" pitchFamily="34" charset="0"/>
                <a:cs typeface="Huawei Sans" panose="020C0503030203020204" pitchFamily="34" charset="0"/>
              </a:rPr>
              <a:t>eSight </a:t>
            </a:r>
            <a:r>
              <a:rPr lang="en-US" sz="3200" dirty="0" err="1">
                <a:latin typeface="Huawei Sans" panose="020C0503030203020204" pitchFamily="34" charset="0"/>
                <a:cs typeface="Huawei Sans" panose="020C0503030203020204" pitchFamily="34" charset="0"/>
              </a:rPr>
              <a:t>PON</a:t>
            </a:r>
            <a:r>
              <a:rPr lang="en-US" sz="3200" dirty="0">
                <a:latin typeface="Huawei Sans" panose="020C0503030203020204" pitchFamily="34" charset="0"/>
                <a:cs typeface="Huawei Sans" panose="020C0503030203020204" pitchFamily="34" charset="0"/>
              </a:rPr>
              <a:t> Key Capabilities (1) - Fast Deployment</a:t>
            </a:r>
          </a:p>
        </p:txBody>
      </p:sp>
      <p:grpSp>
        <p:nvGrpSpPr>
          <p:cNvPr id="4" name="组合 3"/>
          <p:cNvGrpSpPr/>
          <p:nvPr/>
        </p:nvGrpSpPr>
        <p:grpSpPr>
          <a:xfrm>
            <a:off x="2813173" y="2047852"/>
            <a:ext cx="6220535" cy="4041708"/>
            <a:chOff x="2757315" y="1953784"/>
            <a:chExt cx="6276394" cy="4169784"/>
          </a:xfrm>
        </p:grpSpPr>
        <p:cxnSp>
          <p:nvCxnSpPr>
            <p:cNvPr id="5" name="直接连接符 4"/>
            <p:cNvCxnSpPr>
              <a:stCxn id="28" idx="2"/>
              <a:endCxn id="29" idx="0"/>
            </p:cNvCxnSpPr>
            <p:nvPr/>
          </p:nvCxnSpPr>
          <p:spPr>
            <a:xfrm flipH="1">
              <a:off x="3774266" y="2918952"/>
              <a:ext cx="1" cy="368503"/>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6" name="直接连接符 5"/>
            <p:cNvCxnSpPr>
              <a:stCxn id="29" idx="2"/>
              <a:endCxn id="31" idx="1"/>
            </p:cNvCxnSpPr>
            <p:nvPr/>
          </p:nvCxnSpPr>
          <p:spPr>
            <a:xfrm>
              <a:off x="3774266" y="4069982"/>
              <a:ext cx="0" cy="764121"/>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7" name="直接连接符 6"/>
            <p:cNvCxnSpPr>
              <a:stCxn id="31" idx="1"/>
              <a:endCxn id="30" idx="0"/>
            </p:cNvCxnSpPr>
            <p:nvPr/>
          </p:nvCxnSpPr>
          <p:spPr>
            <a:xfrm flipH="1">
              <a:off x="3159061" y="4834103"/>
              <a:ext cx="615205" cy="965735"/>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8" name="直接连接符 7"/>
            <p:cNvCxnSpPr>
              <a:stCxn id="31" idx="1"/>
            </p:cNvCxnSpPr>
            <p:nvPr/>
          </p:nvCxnSpPr>
          <p:spPr>
            <a:xfrm>
              <a:off x="3774266" y="4834103"/>
              <a:ext cx="683627" cy="970757"/>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9" name="直接连接符 8"/>
            <p:cNvCxnSpPr>
              <a:stCxn id="28" idx="3"/>
            </p:cNvCxnSpPr>
            <p:nvPr/>
          </p:nvCxnSpPr>
          <p:spPr>
            <a:xfrm flipV="1">
              <a:off x="4175095" y="2634400"/>
              <a:ext cx="2102658" cy="13404"/>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0" name="矩形 9"/>
            <p:cNvSpPr/>
            <p:nvPr/>
          </p:nvSpPr>
          <p:spPr>
            <a:xfrm>
              <a:off x="3581091" y="5626159"/>
              <a:ext cx="344965" cy="369333"/>
            </a:xfrm>
            <a:prstGeom prst="rect">
              <a:avLst/>
            </a:prstGeom>
          </p:spPr>
          <p:txBody>
            <a:bodyPr wrap="none">
              <a:noAutofit/>
            </a:bodyPr>
            <a:lstStyle/>
            <a:p>
              <a:pPr marL="0" marR="0" lvl="0" indent="0" algn="ctr" defTabSz="685800" eaLnBrk="1" fontAlgn="ctr" latinLnBrk="0" hangingPunct="1">
                <a:lnSpc>
                  <a:spcPct val="100000"/>
                </a:lnSpc>
                <a:spcBef>
                  <a:spcPts val="0"/>
                </a:spcBef>
                <a:spcAft>
                  <a:spcPts val="0"/>
                </a:spcAft>
                <a:buClrTx/>
                <a:buSzTx/>
                <a:buFontTx/>
                <a:buNone/>
                <a:tabLst/>
                <a:defRPr/>
              </a:pP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1" name="矩形 10"/>
            <p:cNvSpPr/>
            <p:nvPr/>
          </p:nvSpPr>
          <p:spPr>
            <a:xfrm>
              <a:off x="7273059" y="2347376"/>
              <a:ext cx="1760650" cy="523220"/>
            </a:xfrm>
            <a:prstGeom prst="rect">
              <a:avLst/>
            </a:prstGeom>
          </p:spPr>
          <p:txBody>
            <a:bodyPr wrap="square">
              <a:noAutofit/>
            </a:bodyPr>
            <a:lstStyle/>
            <a:p>
              <a:pPr marL="0" marR="0" lvl="0" indent="0" defTabSz="685800" eaLnBrk="1" fontAlgn="ctr" latinLnBrk="0" hangingPunct="1">
                <a:lnSpc>
                  <a:spcPct val="100000"/>
                </a:lnSpc>
                <a:spcBef>
                  <a:spcPts val="0"/>
                </a:spcBef>
                <a:spcAft>
                  <a:spcPts val="0"/>
                </a:spcAft>
                <a:buClrTx/>
                <a:buSzTx/>
                <a:buFontTx/>
                <a:buNone/>
                <a:tabLs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Network planning</a:t>
              </a:r>
            </a:p>
            <a:p>
              <a:pPr marL="0" marR="0" lvl="0" indent="0" defTabSz="685800"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Configures an </a:t>
              </a: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ONT</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deployment policy.</a:t>
              </a:r>
            </a:p>
          </p:txBody>
        </p:sp>
        <p:sp>
          <p:nvSpPr>
            <p:cNvPr id="12" name="矩形 11"/>
            <p:cNvSpPr/>
            <p:nvPr/>
          </p:nvSpPr>
          <p:spPr>
            <a:xfrm>
              <a:off x="4729827" y="2019527"/>
              <a:ext cx="1541869" cy="307777"/>
            </a:xfrm>
            <a:prstGeom prst="rect">
              <a:avLst/>
            </a:prstGeom>
          </p:spPr>
          <p:txBody>
            <a:bodyPr wrap="square">
              <a:noAutofit/>
            </a:bodyPr>
            <a:lstStyle/>
            <a:p>
              <a:pPr marL="0" marR="0" lvl="0" indent="0" defTabSz="685800"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Predeploy</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and bond an </a:t>
              </a: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OLT</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13" name="直接箭头连接符 12"/>
            <p:cNvCxnSpPr/>
            <p:nvPr/>
          </p:nvCxnSpPr>
          <p:spPr>
            <a:xfrm flipH="1">
              <a:off x="4656699" y="2489279"/>
              <a:ext cx="1378255" cy="0"/>
            </a:xfrm>
            <a:prstGeom prst="straightConnector1">
              <a:avLst/>
            </a:prstGeom>
            <a:noFill/>
            <a:ln w="19050" cap="flat" cmpd="sng" algn="ctr">
              <a:solidFill>
                <a:schemeClr val="tx1"/>
              </a:solidFill>
              <a:prstDash val="dash"/>
              <a:miter lim="800000"/>
              <a:tailEnd type="triangle"/>
            </a:ln>
            <a:effectLst/>
          </p:spPr>
        </p:cxnSp>
        <p:sp>
          <p:nvSpPr>
            <p:cNvPr id="14" name="矩形 13"/>
            <p:cNvSpPr/>
            <p:nvPr/>
          </p:nvSpPr>
          <p:spPr>
            <a:xfrm>
              <a:off x="4859655" y="5526078"/>
              <a:ext cx="2656489" cy="307777"/>
            </a:xfrm>
            <a:prstGeom prst="rect">
              <a:avLst/>
            </a:prstGeom>
          </p:spPr>
          <p:txBody>
            <a:bodyPr wrap="square">
              <a:noAutofit/>
            </a:bodyPr>
            <a:lstStyle/>
            <a:p>
              <a:pPr marL="0" marR="0" lvl="0" indent="0" defTabSz="685800"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Powered on the device and report the </a:t>
              </a: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ONT</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online notification.</a:t>
              </a:r>
            </a:p>
          </p:txBody>
        </p:sp>
        <p:cxnSp>
          <p:nvCxnSpPr>
            <p:cNvPr id="15" name="直接箭头连接符 14"/>
            <p:cNvCxnSpPr/>
            <p:nvPr/>
          </p:nvCxnSpPr>
          <p:spPr>
            <a:xfrm flipH="1" flipV="1">
              <a:off x="4125087" y="4936827"/>
              <a:ext cx="531612" cy="687498"/>
            </a:xfrm>
            <a:prstGeom prst="straightConnector1">
              <a:avLst/>
            </a:prstGeom>
            <a:noFill/>
            <a:ln w="19050" cap="flat" cmpd="sng" algn="ctr">
              <a:solidFill>
                <a:srgbClr val="7030A0"/>
              </a:solidFill>
              <a:prstDash val="dash"/>
              <a:miter lim="800000"/>
              <a:tailEnd type="triangle"/>
            </a:ln>
            <a:effectLst/>
          </p:spPr>
        </p:cxnSp>
        <p:cxnSp>
          <p:nvCxnSpPr>
            <p:cNvPr id="16" name="直接箭头连接符 15"/>
            <p:cNvCxnSpPr/>
            <p:nvPr/>
          </p:nvCxnSpPr>
          <p:spPr>
            <a:xfrm flipV="1">
              <a:off x="4051605" y="4078080"/>
              <a:ext cx="0" cy="437432"/>
            </a:xfrm>
            <a:prstGeom prst="straightConnector1">
              <a:avLst/>
            </a:prstGeom>
            <a:noFill/>
            <a:ln w="19050" cap="flat" cmpd="sng" algn="ctr">
              <a:solidFill>
                <a:srgbClr val="7030A0"/>
              </a:solidFill>
              <a:prstDash val="dash"/>
              <a:miter lim="800000"/>
              <a:tailEnd type="triangle"/>
            </a:ln>
            <a:effectLst/>
          </p:spPr>
        </p:cxnSp>
        <p:cxnSp>
          <p:nvCxnSpPr>
            <p:cNvPr id="17" name="直接箭头连接符 16"/>
            <p:cNvCxnSpPr/>
            <p:nvPr/>
          </p:nvCxnSpPr>
          <p:spPr>
            <a:xfrm>
              <a:off x="3429620" y="2795763"/>
              <a:ext cx="0" cy="748727"/>
            </a:xfrm>
            <a:prstGeom prst="straightConnector1">
              <a:avLst/>
            </a:prstGeom>
            <a:noFill/>
            <a:ln w="19050" cap="flat" cmpd="sng" algn="ctr">
              <a:solidFill>
                <a:schemeClr val="tx1"/>
              </a:solidFill>
              <a:prstDash val="dash"/>
              <a:miter lim="800000"/>
              <a:tailEnd type="triangle"/>
            </a:ln>
            <a:effectLst/>
          </p:spPr>
        </p:cxnSp>
        <p:cxnSp>
          <p:nvCxnSpPr>
            <p:cNvPr id="18" name="直接箭头连接符 17"/>
            <p:cNvCxnSpPr/>
            <p:nvPr/>
          </p:nvCxnSpPr>
          <p:spPr>
            <a:xfrm flipV="1">
              <a:off x="4051605" y="2821704"/>
              <a:ext cx="0" cy="437432"/>
            </a:xfrm>
            <a:prstGeom prst="straightConnector1">
              <a:avLst/>
            </a:prstGeom>
            <a:noFill/>
            <a:ln w="19050" cap="flat" cmpd="sng" algn="ctr">
              <a:solidFill>
                <a:srgbClr val="7030A0"/>
              </a:solidFill>
              <a:prstDash val="dash"/>
              <a:miter lim="800000"/>
              <a:tailEnd type="triangle"/>
            </a:ln>
            <a:effectLst/>
          </p:spPr>
        </p:cxnSp>
        <p:cxnSp>
          <p:nvCxnSpPr>
            <p:cNvPr id="19" name="直接箭头连接符 18"/>
            <p:cNvCxnSpPr/>
            <p:nvPr/>
          </p:nvCxnSpPr>
          <p:spPr>
            <a:xfrm>
              <a:off x="4385195" y="2795763"/>
              <a:ext cx="1790159" cy="0"/>
            </a:xfrm>
            <a:prstGeom prst="straightConnector1">
              <a:avLst/>
            </a:prstGeom>
            <a:noFill/>
            <a:ln w="19050" cap="flat" cmpd="sng" algn="ctr">
              <a:solidFill>
                <a:srgbClr val="7030A0"/>
              </a:solidFill>
              <a:prstDash val="dash"/>
              <a:miter lim="800000"/>
              <a:tailEnd type="triangle"/>
            </a:ln>
            <a:effectLst/>
          </p:spPr>
        </p:cxnSp>
        <p:sp>
          <p:nvSpPr>
            <p:cNvPr id="20" name="矩形 19"/>
            <p:cNvSpPr/>
            <p:nvPr/>
          </p:nvSpPr>
          <p:spPr>
            <a:xfrm>
              <a:off x="4953265" y="3052858"/>
              <a:ext cx="1279046" cy="307777"/>
            </a:xfrm>
            <a:prstGeom prst="rect">
              <a:avLst/>
            </a:prstGeom>
          </p:spPr>
          <p:txBody>
            <a:bodyPr wrap="square">
              <a:noAutofit/>
            </a:bodyPr>
            <a:lstStyle/>
            <a:p>
              <a:pPr marL="0" marR="0" lvl="0" indent="0" defTabSz="685800" eaLnBrk="1" fontAlgn="ctr"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Deliver </a:t>
              </a: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ONT</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configurations.</a:t>
              </a:r>
            </a:p>
          </p:txBody>
        </p:sp>
        <p:cxnSp>
          <p:nvCxnSpPr>
            <p:cNvPr id="21" name="直接箭头连接符 20"/>
            <p:cNvCxnSpPr/>
            <p:nvPr/>
          </p:nvCxnSpPr>
          <p:spPr>
            <a:xfrm flipH="1">
              <a:off x="4493050" y="2985382"/>
              <a:ext cx="1705551" cy="0"/>
            </a:xfrm>
            <a:prstGeom prst="straightConnector1">
              <a:avLst/>
            </a:prstGeom>
            <a:noFill/>
            <a:ln w="19050" cap="flat" cmpd="sng" algn="ctr">
              <a:solidFill>
                <a:srgbClr val="FFC000">
                  <a:lumMod val="50000"/>
                </a:srgbClr>
              </a:solidFill>
              <a:prstDash val="dash"/>
              <a:miter lim="800000"/>
              <a:tailEnd type="triangle"/>
            </a:ln>
            <a:effectLst/>
          </p:spPr>
        </p:cxnSp>
        <p:cxnSp>
          <p:nvCxnSpPr>
            <p:cNvPr id="22" name="直接箭头连接符 21"/>
            <p:cNvCxnSpPr/>
            <p:nvPr/>
          </p:nvCxnSpPr>
          <p:spPr>
            <a:xfrm>
              <a:off x="4385195" y="3168513"/>
              <a:ext cx="0" cy="1374126"/>
            </a:xfrm>
            <a:prstGeom prst="straightConnector1">
              <a:avLst/>
            </a:prstGeom>
            <a:noFill/>
            <a:ln w="19050" cap="flat" cmpd="sng" algn="ctr">
              <a:solidFill>
                <a:srgbClr val="FFC000">
                  <a:lumMod val="50000"/>
                </a:srgbClr>
              </a:solidFill>
              <a:prstDash val="dash"/>
              <a:miter lim="800000"/>
              <a:tailEnd type="triangle"/>
            </a:ln>
            <a:effectLst/>
          </p:spPr>
        </p:cxnSp>
        <p:cxnSp>
          <p:nvCxnSpPr>
            <p:cNvPr id="23" name="直接箭头连接符 22"/>
            <p:cNvCxnSpPr/>
            <p:nvPr/>
          </p:nvCxnSpPr>
          <p:spPr>
            <a:xfrm>
              <a:off x="4442276" y="4829932"/>
              <a:ext cx="575102" cy="724251"/>
            </a:xfrm>
            <a:prstGeom prst="straightConnector1">
              <a:avLst/>
            </a:prstGeom>
            <a:noFill/>
            <a:ln w="19050" cap="flat" cmpd="sng" algn="ctr">
              <a:solidFill>
                <a:srgbClr val="FFC000">
                  <a:lumMod val="50000"/>
                </a:srgbClr>
              </a:solidFill>
              <a:prstDash val="dash"/>
              <a:miter lim="800000"/>
              <a:tailEnd type="triangle"/>
            </a:ln>
            <a:effectLst/>
          </p:spPr>
        </p:cxn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9335" y="2930492"/>
              <a:ext cx="744002" cy="305964"/>
            </a:xfrm>
            <a:prstGeom prst="rect">
              <a:avLst/>
            </a:prstGeom>
          </p:spPr>
        </p:pic>
        <p:sp>
          <p:nvSpPr>
            <p:cNvPr id="25" name="矩形 24"/>
            <p:cNvSpPr/>
            <p:nvPr/>
          </p:nvSpPr>
          <p:spPr>
            <a:xfrm>
              <a:off x="2757315" y="1953784"/>
              <a:ext cx="5794790" cy="4169784"/>
            </a:xfrm>
            <a:prstGeom prst="rect">
              <a:avLst/>
            </a:prstGeom>
            <a:noFill/>
            <a:ln>
              <a:solidFill>
                <a:schemeClr val="bg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6" name="图片 25" descr="交换机.png"/>
            <p:cNvPicPr>
              <a:picLocks noChangeAspect="1"/>
            </p:cNvPicPr>
            <p:nvPr/>
          </p:nvPicPr>
          <p:blipFill>
            <a:blip r:embed="rId4" cstate="print"/>
            <a:stretch>
              <a:fillRect/>
            </a:stretch>
          </p:blipFill>
          <p:spPr>
            <a:xfrm>
              <a:off x="6264682" y="2388723"/>
              <a:ext cx="633308" cy="518160"/>
            </a:xfrm>
            <a:prstGeom prst="rect">
              <a:avLst/>
            </a:prstGeom>
          </p:spPr>
        </p:pic>
        <p:sp>
          <p:nvSpPr>
            <p:cNvPr id="27" name="Oval 4"/>
            <p:cNvSpPr>
              <a:spLocks noChangeAspect="1"/>
            </p:cNvSpPr>
            <p:nvPr/>
          </p:nvSpPr>
          <p:spPr>
            <a:xfrm>
              <a:off x="6985278" y="2460991"/>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1</a:t>
              </a:r>
            </a:p>
          </p:txBody>
        </p:sp>
        <p:pic>
          <p:nvPicPr>
            <p:cNvPr id="28" name="图片 27"/>
            <p:cNvPicPr>
              <a:picLocks noChangeAspect="1"/>
            </p:cNvPicPr>
            <p:nvPr/>
          </p:nvPicPr>
          <p:blipFill>
            <a:blip r:embed="rId5" cstate="print"/>
            <a:stretch>
              <a:fillRect/>
            </a:stretch>
          </p:blipFill>
          <p:spPr>
            <a:xfrm>
              <a:off x="3373438" y="2376655"/>
              <a:ext cx="801657" cy="542297"/>
            </a:xfrm>
            <a:prstGeom prst="rect">
              <a:avLst/>
            </a:prstGeom>
          </p:spPr>
        </p:pic>
        <p:pic>
          <p:nvPicPr>
            <p:cNvPr id="29" name="图片 28"/>
            <p:cNvPicPr>
              <a:picLocks noChangeAspect="1"/>
            </p:cNvPicPr>
            <p:nvPr/>
          </p:nvPicPr>
          <p:blipFill>
            <a:blip r:embed="rId6" cstate="print"/>
            <a:stretch>
              <a:fillRect/>
            </a:stretch>
          </p:blipFill>
          <p:spPr>
            <a:xfrm>
              <a:off x="3508502" y="3287455"/>
              <a:ext cx="531528" cy="782527"/>
            </a:xfrm>
            <a:prstGeom prst="rect">
              <a:avLst/>
            </a:prstGeom>
          </p:spPr>
        </p:pic>
        <p:pic>
          <p:nvPicPr>
            <p:cNvPr id="30" name="图片 29"/>
            <p:cNvPicPr>
              <a:picLocks noChangeAspect="1"/>
            </p:cNvPicPr>
            <p:nvPr/>
          </p:nvPicPr>
          <p:blipFill>
            <a:blip r:embed="rId7" cstate="print"/>
            <a:stretch>
              <a:fillRect/>
            </a:stretch>
          </p:blipFill>
          <p:spPr>
            <a:xfrm>
              <a:off x="2813174" y="5799838"/>
              <a:ext cx="691774" cy="125108"/>
            </a:xfrm>
            <a:prstGeom prst="rect">
              <a:avLst/>
            </a:prstGeom>
          </p:spPr>
        </p:pic>
        <p:pic>
          <p:nvPicPr>
            <p:cNvPr id="31" name="图片 30"/>
            <p:cNvPicPr>
              <a:picLocks noChangeAspect="1"/>
            </p:cNvPicPr>
            <p:nvPr/>
          </p:nvPicPr>
          <p:blipFill>
            <a:blip r:embed="rId8" cstate="print"/>
            <a:stretch>
              <a:fillRect/>
            </a:stretch>
          </p:blipFill>
          <p:spPr>
            <a:xfrm rot="16200000">
              <a:off x="3557087" y="4406866"/>
              <a:ext cx="434358" cy="420116"/>
            </a:xfrm>
            <a:prstGeom prst="rect">
              <a:avLst/>
            </a:prstGeom>
          </p:spPr>
        </p:pic>
        <p:pic>
          <p:nvPicPr>
            <p:cNvPr id="32" name="图片 31"/>
            <p:cNvPicPr>
              <a:picLocks noChangeAspect="1"/>
            </p:cNvPicPr>
            <p:nvPr/>
          </p:nvPicPr>
          <p:blipFill>
            <a:blip r:embed="rId7" cstate="print"/>
            <a:stretch>
              <a:fillRect/>
            </a:stretch>
          </p:blipFill>
          <p:spPr>
            <a:xfrm>
              <a:off x="4090770" y="5799838"/>
              <a:ext cx="691774" cy="125108"/>
            </a:xfrm>
            <a:prstGeom prst="rect">
              <a:avLst/>
            </a:prstGeom>
          </p:spPr>
        </p:pic>
        <p:cxnSp>
          <p:nvCxnSpPr>
            <p:cNvPr id="33" name="直接连接符 32"/>
            <p:cNvCxnSpPr/>
            <p:nvPr/>
          </p:nvCxnSpPr>
          <p:spPr bwMode="auto">
            <a:xfrm flipH="1" flipV="1">
              <a:off x="6938456" y="4267587"/>
              <a:ext cx="396044" cy="3050"/>
            </a:xfrm>
            <a:prstGeom prst="line">
              <a:avLst/>
            </a:prstGeom>
            <a:solidFill>
              <a:schemeClr val="accent1"/>
            </a:solidFill>
            <a:ln w="25400" cap="flat" cmpd="sng" algn="ctr">
              <a:solidFill>
                <a:srgbClr val="FFA21B"/>
              </a:solidFill>
              <a:prstDash val="solid"/>
              <a:round/>
              <a:headEnd type="none" w="med" len="med"/>
              <a:tailEnd type="none" w="med" len="med"/>
            </a:ln>
            <a:effectLst/>
          </p:spPr>
        </p:cxnSp>
        <p:sp>
          <p:nvSpPr>
            <p:cNvPr id="34" name="文本框 33"/>
            <p:cNvSpPr txBox="1"/>
            <p:nvPr/>
          </p:nvSpPr>
          <p:spPr bwMode="auto">
            <a:xfrm>
              <a:off x="6855986" y="4267587"/>
              <a:ext cx="560985"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mn-ea"/>
                  <a:cs typeface="Huawei Sans" panose="020C0503030203020204" pitchFamily="34" charset="0"/>
                </a:rPr>
                <a:t>Fiber</a:t>
              </a:r>
            </a:p>
          </p:txBody>
        </p:sp>
        <p:cxnSp>
          <p:nvCxnSpPr>
            <p:cNvPr id="35" name="直接连接符 34"/>
            <p:cNvCxnSpPr/>
            <p:nvPr/>
          </p:nvCxnSpPr>
          <p:spPr bwMode="auto">
            <a:xfrm flipH="1" flipV="1">
              <a:off x="6938456" y="4743283"/>
              <a:ext cx="396044" cy="30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6" name="文本框 35"/>
            <p:cNvSpPr txBox="1"/>
            <p:nvPr/>
          </p:nvSpPr>
          <p:spPr bwMode="auto">
            <a:xfrm>
              <a:off x="6766217" y="4778631"/>
              <a:ext cx="740522"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mn-ea"/>
                  <a:cs typeface="Huawei Sans" panose="020C0503030203020204" pitchFamily="34" charset="0"/>
                </a:rPr>
                <a:t>Twisted pair</a:t>
              </a:r>
            </a:p>
          </p:txBody>
        </p:sp>
        <p:sp>
          <p:nvSpPr>
            <p:cNvPr id="37" name="Oval 4"/>
            <p:cNvSpPr>
              <a:spLocks noChangeAspect="1"/>
            </p:cNvSpPr>
            <p:nvPr/>
          </p:nvSpPr>
          <p:spPr>
            <a:xfrm>
              <a:off x="4368918" y="2226682"/>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2</a:t>
              </a:r>
            </a:p>
          </p:txBody>
        </p:sp>
        <p:sp>
          <p:nvSpPr>
            <p:cNvPr id="38" name="Oval 4"/>
            <p:cNvSpPr>
              <a:spLocks noChangeAspect="1"/>
            </p:cNvSpPr>
            <p:nvPr/>
          </p:nvSpPr>
          <p:spPr>
            <a:xfrm>
              <a:off x="4583310" y="5657398"/>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3</a:t>
              </a:r>
            </a:p>
          </p:txBody>
        </p:sp>
        <p:sp>
          <p:nvSpPr>
            <p:cNvPr id="39" name="Oval 4"/>
            <p:cNvSpPr>
              <a:spLocks noChangeAspect="1"/>
            </p:cNvSpPr>
            <p:nvPr/>
          </p:nvSpPr>
          <p:spPr>
            <a:xfrm>
              <a:off x="4723100" y="3044494"/>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4</a:t>
              </a:r>
            </a:p>
          </p:txBody>
        </p:sp>
      </p:grpSp>
    </p:spTree>
    <p:extLst>
      <p:ext uri="{BB962C8B-B14F-4D97-AF65-F5344CB8AC3E}">
        <p14:creationId xmlns:p14="http://schemas.microsoft.com/office/powerpoint/2010/main" val="54385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1800" dirty="0">
                <a:latin typeface="Huawei Sans" panose="020C0503030203020204" pitchFamily="34" charset="0"/>
              </a:rPr>
              <a:t>The </a:t>
            </a:r>
            <a:r>
              <a:rPr lang="en-US" sz="1800" dirty="0" err="1">
                <a:latin typeface="Huawei Sans" panose="020C0503030203020204" pitchFamily="34" charset="0"/>
              </a:rPr>
              <a:t>PON</a:t>
            </a:r>
            <a:r>
              <a:rPr lang="en-US" sz="1800" dirty="0">
                <a:latin typeface="Huawei Sans" panose="020C0503030203020204" pitchFamily="34" charset="0"/>
              </a:rPr>
              <a:t> resource management function allows you to view the status of </a:t>
            </a:r>
            <a:r>
              <a:rPr lang="en-US" sz="1800" dirty="0" err="1">
                <a:latin typeface="Huawei Sans" panose="020C0503030203020204" pitchFamily="34" charset="0"/>
              </a:rPr>
              <a:t>PON</a:t>
            </a:r>
            <a:r>
              <a:rPr lang="en-US" sz="1800" dirty="0">
                <a:latin typeface="Huawei Sans" panose="020C0503030203020204" pitchFamily="34" charset="0"/>
              </a:rPr>
              <a:t> device resources and manage </a:t>
            </a:r>
            <a:r>
              <a:rPr lang="en-US" sz="1800" dirty="0" err="1">
                <a:latin typeface="Huawei Sans" panose="020C0503030203020204" pitchFamily="34" charset="0"/>
              </a:rPr>
              <a:t>PON</a:t>
            </a:r>
            <a:r>
              <a:rPr lang="en-US" sz="1800" dirty="0">
                <a:latin typeface="Huawei Sans" panose="020C0503030203020204" pitchFamily="34" charset="0"/>
              </a:rPr>
              <a:t> devices.</a:t>
            </a:r>
          </a:p>
          <a:p>
            <a:endParaRPr lang="en-US" altLang="zh-CN" sz="1600" dirty="0">
              <a:latin typeface="Huawei Sans" panose="020C0503030203020204" pitchFamily="34" charset="0"/>
            </a:endParaRPr>
          </a:p>
        </p:txBody>
      </p:sp>
      <p:sp>
        <p:nvSpPr>
          <p:cNvPr id="2" name="标题 1"/>
          <p:cNvSpPr>
            <a:spLocks noGrp="1"/>
          </p:cNvSpPr>
          <p:nvPr>
            <p:ph type="title"/>
          </p:nvPr>
        </p:nvSpPr>
        <p:spPr/>
        <p:txBody>
          <a:bodyPr anchor="ctr">
            <a:noAutofit/>
          </a:bodyPr>
          <a:lstStyle/>
          <a:p>
            <a:r>
              <a:rPr lang="en-US" dirty="0">
                <a:latin typeface="Huawei Sans" panose="020C0503030203020204" pitchFamily="34" charset="0"/>
              </a:rPr>
              <a:t>eSight </a:t>
            </a:r>
            <a:r>
              <a:rPr lang="en-US" dirty="0" err="1">
                <a:latin typeface="Huawei Sans" panose="020C0503030203020204" pitchFamily="34" charset="0"/>
              </a:rPr>
              <a:t>PON</a:t>
            </a:r>
            <a:r>
              <a:rPr lang="en-US" dirty="0">
                <a:latin typeface="Huawei Sans" panose="020C0503030203020204" pitchFamily="34" charset="0"/>
              </a:rPr>
              <a:t> Key Capabilities (2) - Resource Management (1)</a:t>
            </a:r>
          </a:p>
        </p:txBody>
      </p:sp>
      <p:sp>
        <p:nvSpPr>
          <p:cNvPr id="5" name="矩形 4"/>
          <p:cNvSpPr/>
          <p:nvPr/>
        </p:nvSpPr>
        <p:spPr bwMode="auto">
          <a:xfrm>
            <a:off x="6563360" y="2389944"/>
            <a:ext cx="4702577" cy="332469"/>
          </a:xfrm>
          <a:prstGeom prst="rect">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rPr>
              <a:t>ONU</a:t>
            </a:r>
            <a:r>
              <a:rPr lang="en-US" sz="1800" b="1" dirty="0">
                <a:solidFill>
                  <a:prstClr val="white"/>
                </a:solidFill>
                <a:latin typeface="Huawei Sans" panose="020C0503030203020204" pitchFamily="34" charset="0"/>
              </a:rPr>
              <a:t> list</a:t>
            </a:r>
          </a:p>
        </p:txBody>
      </p:sp>
      <p:sp>
        <p:nvSpPr>
          <p:cNvPr id="8" name="Freeform 1918"/>
          <p:cNvSpPr>
            <a:spLocks noChangeAspect="1"/>
          </p:cNvSpPr>
          <p:nvPr/>
        </p:nvSpPr>
        <p:spPr bwMode="auto">
          <a:xfrm>
            <a:off x="9066140" y="4220479"/>
            <a:ext cx="6706" cy="2171"/>
          </a:xfrm>
          <a:custGeom>
            <a:avLst/>
            <a:gdLst>
              <a:gd name="T0" fmla="*/ 6 w 6"/>
              <a:gd name="T1" fmla="*/ 2 h 2"/>
              <a:gd name="T2" fmla="*/ 0 w 6"/>
              <a:gd name="T3" fmla="*/ 2 h 2"/>
              <a:gd name="T4" fmla="*/ 0 w 6"/>
              <a:gd name="T5" fmla="*/ 0 h 2"/>
              <a:gd name="T6" fmla="*/ 2 w 6"/>
              <a:gd name="T7" fmla="*/ 0 h 2"/>
              <a:gd name="T8" fmla="*/ 6 w 6"/>
              <a:gd name="T9" fmla="*/ 2 h 2"/>
              <a:gd name="T10" fmla="*/ 6 w 6"/>
              <a:gd name="T11" fmla="*/ 2 h 2"/>
              <a:gd name="T12" fmla="*/ 0 60000 65536"/>
              <a:gd name="T13" fmla="*/ 0 60000 65536"/>
              <a:gd name="T14" fmla="*/ 0 60000 65536"/>
              <a:gd name="T15" fmla="*/ 0 60000 65536"/>
              <a:gd name="T16" fmla="*/ 0 60000 65536"/>
              <a:gd name="T17" fmla="*/ 0 60000 65536"/>
              <a:gd name="T18" fmla="*/ 0 w 6"/>
              <a:gd name="T19" fmla="*/ 0 h 2"/>
              <a:gd name="T20" fmla="*/ 6 w 6"/>
              <a:gd name="T21" fmla="*/ 2 h 2"/>
            </a:gdLst>
            <a:ahLst/>
            <a:cxnLst>
              <a:cxn ang="T12">
                <a:pos x="T0" y="T1"/>
              </a:cxn>
              <a:cxn ang="T13">
                <a:pos x="T2" y="T3"/>
              </a:cxn>
              <a:cxn ang="T14">
                <a:pos x="T4" y="T5"/>
              </a:cxn>
              <a:cxn ang="T15">
                <a:pos x="T6" y="T7"/>
              </a:cxn>
              <a:cxn ang="T16">
                <a:pos x="T8" y="T9"/>
              </a:cxn>
              <a:cxn ang="T17">
                <a:pos x="T10" y="T11"/>
              </a:cxn>
            </a:cxnLst>
            <a:rect l="T18" t="T19" r="T20" b="T21"/>
            <a:pathLst>
              <a:path w="6" h="2">
                <a:moveTo>
                  <a:pt x="6" y="2"/>
                </a:moveTo>
                <a:lnTo>
                  <a:pt x="0" y="2"/>
                </a:lnTo>
                <a:lnTo>
                  <a:pt x="0" y="0"/>
                </a:lnTo>
                <a:lnTo>
                  <a:pt x="2" y="0"/>
                </a:lnTo>
                <a:lnTo>
                  <a:pt x="6" y="2"/>
                </a:lnTo>
                <a:close/>
              </a:path>
            </a:pathLst>
          </a:custGeom>
          <a:solidFill>
            <a:srgbClr val="2B4F7C"/>
          </a:solidFill>
          <a:ln w="9525">
            <a:noFill/>
            <a:round/>
            <a:headEnd/>
            <a:tailEnd/>
          </a:ln>
        </p:spPr>
        <p:txBody>
          <a:bodyPr>
            <a:noAutofit/>
          </a:bodyPr>
          <a:lstStyle/>
          <a:p>
            <a:pPr algn="ctr" fontAlgn="ctr"/>
            <a:endParaRPr lang="en-US" altLang="zh-CN" dirty="0">
              <a:latin typeface="Huawei Sans" panose="020C0503030203020204" pitchFamily="34" charset="0"/>
              <a:cs typeface="Huawei Sans" panose="020C0503030203020204" pitchFamily="34" charset="0"/>
            </a:endParaRPr>
          </a:p>
        </p:txBody>
      </p:sp>
      <p:sp>
        <p:nvSpPr>
          <p:cNvPr id="9" name="矩形 8"/>
          <p:cNvSpPr/>
          <p:nvPr/>
        </p:nvSpPr>
        <p:spPr bwMode="auto">
          <a:xfrm>
            <a:off x="1779239" y="2366954"/>
            <a:ext cx="4631722" cy="336228"/>
          </a:xfrm>
          <a:prstGeom prst="rect">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rPr>
              <a:t>OLT</a:t>
            </a:r>
            <a:r>
              <a:rPr lang="en-US" sz="1800" b="1" dirty="0">
                <a:solidFill>
                  <a:prstClr val="white"/>
                </a:solidFill>
                <a:latin typeface="Huawei Sans" panose="020C0503030203020204" pitchFamily="34" charset="0"/>
              </a:rPr>
              <a:t> list</a:t>
            </a:r>
          </a:p>
        </p:txBody>
      </p:sp>
      <p:sp>
        <p:nvSpPr>
          <p:cNvPr id="11" name="矩形 10"/>
          <p:cNvSpPr/>
          <p:nvPr/>
        </p:nvSpPr>
        <p:spPr bwMode="auto">
          <a:xfrm>
            <a:off x="1775990" y="3999390"/>
            <a:ext cx="9489949" cy="342875"/>
          </a:xfrm>
          <a:prstGeom prst="rect">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a:solidFill>
                  <a:prstClr val="white"/>
                </a:solidFill>
                <a:latin typeface="Huawei Sans" panose="020C0503030203020204" pitchFamily="34" charset="0"/>
              </a:rPr>
              <a:t>Splitter list</a:t>
            </a:r>
          </a:p>
        </p:txBody>
      </p:sp>
      <p:sp>
        <p:nvSpPr>
          <p:cNvPr id="13" name="矩形标注 12"/>
          <p:cNvSpPr/>
          <p:nvPr/>
        </p:nvSpPr>
        <p:spPr bwMode="auto">
          <a:xfrm>
            <a:off x="9514259" y="1932019"/>
            <a:ext cx="1751681" cy="334619"/>
          </a:xfrm>
          <a:prstGeom prst="wedgeRectCallout">
            <a:avLst>
              <a:gd name="adj1" fmla="val -55076"/>
              <a:gd name="adj2" fmla="val 126308"/>
            </a:avLst>
          </a:prstGeom>
          <a:solidFill>
            <a:schemeClr val="bg1"/>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a:latin typeface="Huawei Sans" panose="020C0503030203020204" pitchFamily="34" charset="0"/>
                <a:cs typeface="Huawei Sans" panose="020C0503030203020204" pitchFamily="34" charset="0"/>
              </a:rPr>
              <a:t>Status display</a:t>
            </a:r>
          </a:p>
        </p:txBody>
      </p:sp>
      <p:pic>
        <p:nvPicPr>
          <p:cNvPr id="14" name="Picture 2"/>
          <p:cNvPicPr>
            <a:picLocks noChangeAspect="1" noChangeArrowheads="1"/>
          </p:cNvPicPr>
          <p:nvPr/>
        </p:nvPicPr>
        <p:blipFill>
          <a:blip r:embed="rId3" cstate="print"/>
          <a:srcRect/>
          <a:stretch>
            <a:fillRect/>
          </a:stretch>
        </p:blipFill>
        <p:spPr bwMode="auto">
          <a:xfrm>
            <a:off x="1775990" y="2706444"/>
            <a:ext cx="4634971" cy="1179978"/>
          </a:xfrm>
          <a:prstGeom prst="rect">
            <a:avLst/>
          </a:prstGeom>
          <a:noFill/>
          <a:ln w="12700">
            <a:solidFill>
              <a:schemeClr val="bg1">
                <a:lumMod val="85000"/>
              </a:schemeClr>
            </a:solidFill>
            <a:miter lim="800000"/>
            <a:headEnd/>
            <a:tailEnd/>
          </a:ln>
        </p:spPr>
      </p:pic>
      <p:pic>
        <p:nvPicPr>
          <p:cNvPr id="15" name="Picture 3"/>
          <p:cNvPicPr>
            <a:picLocks noChangeAspect="1" noChangeArrowheads="1"/>
          </p:cNvPicPr>
          <p:nvPr/>
        </p:nvPicPr>
        <p:blipFill>
          <a:blip r:embed="rId4" cstate="print"/>
          <a:srcRect/>
          <a:stretch>
            <a:fillRect/>
          </a:stretch>
        </p:blipFill>
        <p:spPr bwMode="auto">
          <a:xfrm>
            <a:off x="6563361" y="2747432"/>
            <a:ext cx="4702578" cy="1138990"/>
          </a:xfrm>
          <a:prstGeom prst="rect">
            <a:avLst/>
          </a:prstGeom>
          <a:noFill/>
          <a:ln w="12700">
            <a:solidFill>
              <a:schemeClr val="bg1">
                <a:lumMod val="85000"/>
              </a:schemeClr>
            </a:solidFill>
            <a:miter lim="800000"/>
            <a:headEnd/>
            <a:tailEnd/>
          </a:ln>
        </p:spPr>
      </p:pic>
      <p:pic>
        <p:nvPicPr>
          <p:cNvPr id="16" name="Picture 4"/>
          <p:cNvPicPr>
            <a:picLocks noChangeAspect="1" noChangeArrowheads="1"/>
          </p:cNvPicPr>
          <p:nvPr/>
        </p:nvPicPr>
        <p:blipFill>
          <a:blip r:embed="rId5" cstate="print"/>
          <a:srcRect/>
          <a:stretch>
            <a:fillRect/>
          </a:stretch>
        </p:blipFill>
        <p:spPr bwMode="auto">
          <a:xfrm>
            <a:off x="1755260" y="4362154"/>
            <a:ext cx="9510680" cy="1507682"/>
          </a:xfrm>
          <a:prstGeom prst="rect">
            <a:avLst/>
          </a:prstGeom>
          <a:noFill/>
          <a:ln w="12700">
            <a:solidFill>
              <a:schemeClr val="bg1">
                <a:lumMod val="85000"/>
              </a:schemeClr>
            </a:solidFill>
            <a:miter lim="800000"/>
            <a:headEnd/>
            <a:tailEnd/>
          </a:ln>
        </p:spPr>
      </p:pic>
    </p:spTree>
    <p:extLst>
      <p:ext uri="{BB962C8B-B14F-4D97-AF65-F5344CB8AC3E}">
        <p14:creationId xmlns:p14="http://schemas.microsoft.com/office/powerpoint/2010/main" val="1662345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a:latin typeface="Huawei Sans" panose="020C0503030203020204" pitchFamily="34" charset="0"/>
              </a:rPr>
              <a:t>Object Manager: Views </a:t>
            </a:r>
            <a:r>
              <a:rPr lang="en-US" sz="2000" dirty="0" err="1">
                <a:latin typeface="Huawei Sans" panose="020C0503030203020204" pitchFamily="34" charset="0"/>
              </a:rPr>
              <a:t>OLT</a:t>
            </a:r>
            <a:r>
              <a:rPr lang="en-US" sz="2000" dirty="0">
                <a:latin typeface="Huawei Sans" panose="020C0503030203020204" pitchFamily="34" charset="0"/>
              </a:rPr>
              <a:t>, </a:t>
            </a:r>
            <a:r>
              <a:rPr lang="en-US" sz="2000" dirty="0" err="1">
                <a:latin typeface="Huawei Sans" panose="020C0503030203020204" pitchFamily="34" charset="0"/>
              </a:rPr>
              <a:t>ONU</a:t>
            </a:r>
            <a:r>
              <a:rPr lang="en-US" sz="2000" dirty="0">
                <a:latin typeface="Huawei Sans" panose="020C0503030203020204" pitchFamily="34" charset="0"/>
              </a:rPr>
              <a:t>, and splitter details, such as basic information, health status, and </a:t>
            </a:r>
            <a:r>
              <a:rPr lang="en-US" sz="2000" dirty="0" err="1">
                <a:latin typeface="Huawei Sans" panose="020C0503030203020204" pitchFamily="34" charset="0"/>
              </a:rPr>
              <a:t>KPIs</a:t>
            </a:r>
            <a:r>
              <a:rPr lang="en-US" sz="2000" dirty="0">
                <a:latin typeface="Huawei Sans" panose="020C0503030203020204" pitchFamily="34" charset="0"/>
              </a:rPr>
              <a:t>.</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chor="ctr">
            <a:noAutofit/>
          </a:bodyPr>
          <a:lstStyle/>
          <a:p>
            <a:r>
              <a:rPr lang="en-US" dirty="0">
                <a:latin typeface="Huawei Sans" panose="020C0503030203020204" pitchFamily="34" charset="0"/>
              </a:rPr>
              <a:t>eSight </a:t>
            </a:r>
            <a:r>
              <a:rPr lang="en-US" dirty="0" err="1">
                <a:latin typeface="Huawei Sans" panose="020C0503030203020204" pitchFamily="34" charset="0"/>
              </a:rPr>
              <a:t>PON</a:t>
            </a:r>
            <a:r>
              <a:rPr lang="en-US" dirty="0">
                <a:latin typeface="Huawei Sans" panose="020C0503030203020204" pitchFamily="34" charset="0"/>
              </a:rPr>
              <a:t> Key Capabilities (2) - Resource Management (2)</a:t>
            </a:r>
          </a:p>
        </p:txBody>
      </p:sp>
      <p:sp>
        <p:nvSpPr>
          <p:cNvPr id="5" name="矩形 4"/>
          <p:cNvSpPr/>
          <p:nvPr/>
        </p:nvSpPr>
        <p:spPr bwMode="auto">
          <a:xfrm>
            <a:off x="6156005" y="2410324"/>
            <a:ext cx="4831163" cy="336275"/>
          </a:xfrm>
          <a:prstGeom prst="rect">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err="1">
                <a:solidFill>
                  <a:prstClr val="white"/>
                </a:solidFill>
                <a:latin typeface="Huawei Sans" panose="020C0503030203020204" pitchFamily="34" charset="0"/>
              </a:rPr>
              <a:t>ONU</a:t>
            </a:r>
            <a:r>
              <a:rPr lang="en-US" sz="1600" b="1" dirty="0">
                <a:solidFill>
                  <a:prstClr val="white"/>
                </a:solidFill>
                <a:latin typeface="Huawei Sans" panose="020C0503030203020204" pitchFamily="34" charset="0"/>
              </a:rPr>
              <a:t> object manager</a:t>
            </a:r>
          </a:p>
        </p:txBody>
      </p:sp>
      <p:sp>
        <p:nvSpPr>
          <p:cNvPr id="6" name="矩形 5"/>
          <p:cNvSpPr/>
          <p:nvPr/>
        </p:nvSpPr>
        <p:spPr bwMode="auto">
          <a:xfrm>
            <a:off x="1244010" y="2410324"/>
            <a:ext cx="4817860" cy="336276"/>
          </a:xfrm>
          <a:prstGeom prst="rect">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err="1">
                <a:solidFill>
                  <a:prstClr val="white"/>
                </a:solidFill>
                <a:latin typeface="Huawei Sans" panose="020C0503030203020204" pitchFamily="34" charset="0"/>
              </a:rPr>
              <a:t>OLT</a:t>
            </a:r>
            <a:r>
              <a:rPr lang="en-US" sz="1600" b="1" dirty="0">
                <a:solidFill>
                  <a:prstClr val="white"/>
                </a:solidFill>
                <a:latin typeface="Huawei Sans" panose="020C0503030203020204" pitchFamily="34" charset="0"/>
              </a:rPr>
              <a:t> object manager</a:t>
            </a:r>
          </a:p>
        </p:txBody>
      </p:sp>
      <p:pic>
        <p:nvPicPr>
          <p:cNvPr id="9" name="Picture 2"/>
          <p:cNvPicPr>
            <a:picLocks noChangeAspect="1" noChangeArrowheads="1"/>
          </p:cNvPicPr>
          <p:nvPr/>
        </p:nvPicPr>
        <p:blipFill>
          <a:blip r:embed="rId3" cstate="print"/>
          <a:srcRect/>
          <a:stretch>
            <a:fillRect/>
          </a:stretch>
        </p:blipFill>
        <p:spPr bwMode="auto">
          <a:xfrm>
            <a:off x="1244011" y="2713085"/>
            <a:ext cx="4817860" cy="3201842"/>
          </a:xfrm>
          <a:prstGeom prst="rect">
            <a:avLst/>
          </a:prstGeom>
          <a:noFill/>
          <a:ln w="12700">
            <a:solidFill>
              <a:schemeClr val="bg1">
                <a:lumMod val="85000"/>
              </a:schemeClr>
            </a:solid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6156004" y="2746599"/>
            <a:ext cx="4831163" cy="3168328"/>
          </a:xfrm>
          <a:prstGeom prst="rect">
            <a:avLst/>
          </a:prstGeom>
          <a:noFill/>
          <a:ln w="12700">
            <a:solidFill>
              <a:schemeClr val="bg1">
                <a:lumMod val="85000"/>
              </a:schemeClr>
            </a:solidFill>
            <a:miter lim="800000"/>
            <a:headEnd/>
            <a:tailEnd/>
          </a:ln>
        </p:spPr>
      </p:pic>
    </p:spTree>
    <p:extLst>
      <p:ext uri="{BB962C8B-B14F-4D97-AF65-F5344CB8AC3E}">
        <p14:creationId xmlns:p14="http://schemas.microsoft.com/office/powerpoint/2010/main" val="4262719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err="1">
                <a:latin typeface="Huawei Sans" panose="020C0503030203020204" pitchFamily="34" charset="0"/>
              </a:rPr>
              <a:t>GPON</a:t>
            </a:r>
            <a:r>
              <a:rPr lang="en-US" sz="2000" dirty="0">
                <a:latin typeface="Huawei Sans" panose="020C0503030203020204" pitchFamily="34" charset="0"/>
              </a:rPr>
              <a:t> network monitoring: monitors device status and collects statistics on multiple performance indicators of devices, such as the CPU usage, memory usage, Ethernet port usage, and </a:t>
            </a:r>
            <a:r>
              <a:rPr lang="en-US" sz="2000" dirty="0" err="1">
                <a:latin typeface="Huawei Sans" panose="020C0503030203020204" pitchFamily="34" charset="0"/>
              </a:rPr>
              <a:t>GPON</a:t>
            </a:r>
            <a:r>
              <a:rPr lang="en-US" sz="2000" dirty="0">
                <a:latin typeface="Huawei Sans" panose="020C0503030203020204" pitchFamily="34" charset="0"/>
              </a:rPr>
              <a:t> </a:t>
            </a:r>
            <a:r>
              <a:rPr lang="en-US" sz="2000" dirty="0" err="1">
                <a:latin typeface="Huawei Sans" panose="020C0503030203020204" pitchFamily="34" charset="0"/>
              </a:rPr>
              <a:t>UNI</a:t>
            </a:r>
            <a:r>
              <a:rPr lang="en-US" sz="2000" dirty="0">
                <a:latin typeface="Huawei Sans" panose="020C0503030203020204" pitchFamily="34" charset="0"/>
              </a:rPr>
              <a:t> port usage. When a network fault occurs, </a:t>
            </a:r>
            <a:r>
              <a:rPr lang="en-US" sz="2000" dirty="0" err="1">
                <a:latin typeface="Huawei Sans" panose="020C0503030203020204" pitchFamily="34" charset="0"/>
              </a:rPr>
              <a:t>O&amp;M</a:t>
            </a:r>
            <a:r>
              <a:rPr lang="en-US" sz="2000" dirty="0">
                <a:latin typeface="Huawei Sans" panose="020C0503030203020204" pitchFamily="34" charset="0"/>
              </a:rPr>
              <a:t> personnel can locate the fault based on the reported alarm information.</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chor="ctr">
            <a:noAutofit/>
          </a:bodyPr>
          <a:lstStyle/>
          <a:p>
            <a:r>
              <a:rPr lang="en-US" dirty="0">
                <a:latin typeface="Huawei Sans" panose="020C0503030203020204" pitchFamily="34" charset="0"/>
              </a:rPr>
              <a:t>eSight </a:t>
            </a:r>
            <a:r>
              <a:rPr lang="en-US" dirty="0" err="1">
                <a:latin typeface="Huawei Sans" panose="020C0503030203020204" pitchFamily="34" charset="0"/>
              </a:rPr>
              <a:t>PON</a:t>
            </a:r>
            <a:r>
              <a:rPr lang="en-US" dirty="0">
                <a:latin typeface="Huawei Sans" panose="020C0503030203020204" pitchFamily="34" charset="0"/>
              </a:rPr>
              <a:t> Key Capabilities (3) - Network Monitoring (1)</a:t>
            </a:r>
          </a:p>
        </p:txBody>
      </p:sp>
      <p:sp>
        <p:nvSpPr>
          <p:cNvPr id="9" name="矩形标注 8"/>
          <p:cNvSpPr/>
          <p:nvPr/>
        </p:nvSpPr>
        <p:spPr bwMode="auto">
          <a:xfrm>
            <a:off x="2628900" y="3207357"/>
            <a:ext cx="1984167" cy="334619"/>
          </a:xfrm>
          <a:prstGeom prst="wedgeRectCallout">
            <a:avLst>
              <a:gd name="adj1" fmla="val 48613"/>
              <a:gd name="adj2" fmla="val 136306"/>
            </a:avLst>
          </a:prstGeom>
          <a:solidFill>
            <a:schemeClr val="bg1"/>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200" dirty="0">
                <a:latin typeface="Huawei Sans" panose="020C0503030203020204" pitchFamily="34" charset="0"/>
              </a:rPr>
              <a:t>Device status monitoring</a:t>
            </a:r>
          </a:p>
        </p:txBody>
      </p:sp>
      <p:pic>
        <p:nvPicPr>
          <p:cNvPr id="10" name="Picture 5"/>
          <p:cNvPicPr>
            <a:picLocks noChangeAspect="1" noChangeArrowheads="1"/>
          </p:cNvPicPr>
          <p:nvPr/>
        </p:nvPicPr>
        <p:blipFill>
          <a:blip r:embed="rId3" cstate="print"/>
          <a:srcRect/>
          <a:stretch>
            <a:fillRect/>
          </a:stretch>
        </p:blipFill>
        <p:spPr bwMode="auto">
          <a:xfrm>
            <a:off x="1442720" y="3795376"/>
            <a:ext cx="2829704" cy="2045992"/>
          </a:xfrm>
          <a:prstGeom prst="rect">
            <a:avLst/>
          </a:prstGeom>
          <a:noFill/>
          <a:ln w="12700">
            <a:solidFill>
              <a:schemeClr val="bg1">
                <a:lumMod val="85000"/>
              </a:schemeClr>
            </a:solid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4697034" y="3047370"/>
            <a:ext cx="5613664" cy="1672155"/>
          </a:xfrm>
          <a:prstGeom prst="rect">
            <a:avLst/>
          </a:prstGeom>
          <a:noFill/>
          <a:ln w="12700">
            <a:solidFill>
              <a:schemeClr val="bg1">
                <a:lumMod val="85000"/>
              </a:schemeClr>
            </a:solidFill>
            <a:miter lim="800000"/>
            <a:headEnd/>
            <a:tailEnd/>
          </a:ln>
        </p:spPr>
      </p:pic>
      <p:pic>
        <p:nvPicPr>
          <p:cNvPr id="12" name="Picture 4"/>
          <p:cNvPicPr>
            <a:picLocks noChangeAspect="1" noChangeArrowheads="1"/>
          </p:cNvPicPr>
          <p:nvPr/>
        </p:nvPicPr>
        <p:blipFill>
          <a:blip r:embed="rId5" cstate="print"/>
          <a:srcRect/>
          <a:stretch>
            <a:fillRect/>
          </a:stretch>
        </p:blipFill>
        <p:spPr bwMode="auto">
          <a:xfrm>
            <a:off x="4697034" y="4719525"/>
            <a:ext cx="5613664" cy="1202928"/>
          </a:xfrm>
          <a:prstGeom prst="rect">
            <a:avLst/>
          </a:prstGeom>
          <a:noFill/>
          <a:ln w="12700">
            <a:solidFill>
              <a:schemeClr val="bg1">
                <a:lumMod val="85000"/>
              </a:schemeClr>
            </a:solidFill>
            <a:miter lim="800000"/>
            <a:headEnd/>
            <a:tailEnd/>
          </a:ln>
        </p:spPr>
      </p:pic>
    </p:spTree>
    <p:extLst>
      <p:ext uri="{BB962C8B-B14F-4D97-AF65-F5344CB8AC3E}">
        <p14:creationId xmlns:p14="http://schemas.microsoft.com/office/powerpoint/2010/main" val="3254686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51978"/>
            <a:ext cx="11306175" cy="4680000"/>
          </a:xfrm>
        </p:spPr>
        <p:txBody>
          <a:bodyPr>
            <a:noAutofit/>
          </a:bodyPr>
          <a:lstStyle/>
          <a:p>
            <a:r>
              <a:rPr lang="en-US" sz="2000" dirty="0">
                <a:latin typeface="Huawei Sans" panose="020C0503030203020204" pitchFamily="34" charset="0"/>
              </a:rPr>
              <a:t>eSight provides a variety of monitoring tools for </a:t>
            </a:r>
            <a:r>
              <a:rPr lang="en-US" sz="2000" dirty="0" err="1">
                <a:latin typeface="Huawei Sans" panose="020C0503030203020204" pitchFamily="34" charset="0"/>
              </a:rPr>
              <a:t>GPON</a:t>
            </a:r>
            <a:r>
              <a:rPr lang="en-US" sz="2000" dirty="0">
                <a:latin typeface="Huawei Sans" panose="020C0503030203020204" pitchFamily="34" charset="0"/>
              </a:rPr>
              <a:t> networks. Any faults are shown as alarms. You are advised to perform routine monitoring on </a:t>
            </a:r>
            <a:r>
              <a:rPr lang="en-US" sz="2000" dirty="0" err="1">
                <a:latin typeface="Huawei Sans" panose="020C0503030203020204" pitchFamily="34" charset="0"/>
              </a:rPr>
              <a:t>GPON</a:t>
            </a:r>
            <a:r>
              <a:rPr lang="en-US" sz="2000" dirty="0">
                <a:latin typeface="Huawei Sans" panose="020C0503030203020204" pitchFamily="34" charset="0"/>
              </a:rPr>
              <a:t> networks according to the following procedure.</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chor="ctr">
            <a:noAutofit/>
          </a:bodyPr>
          <a:lstStyle/>
          <a:p>
            <a:r>
              <a:rPr lang="en-US" dirty="0">
                <a:latin typeface="Huawei Sans" panose="020C0503030203020204" pitchFamily="34" charset="0"/>
              </a:rPr>
              <a:t>eSight </a:t>
            </a:r>
            <a:r>
              <a:rPr lang="en-US" dirty="0" err="1">
                <a:latin typeface="Huawei Sans" panose="020C0503030203020204" pitchFamily="34" charset="0"/>
              </a:rPr>
              <a:t>PON</a:t>
            </a:r>
            <a:r>
              <a:rPr lang="en-US" dirty="0">
                <a:latin typeface="Huawei Sans" panose="020C0503030203020204" pitchFamily="34" charset="0"/>
              </a:rPr>
              <a:t> Key Capabilities (3) - Network Monitoring (2)</a:t>
            </a:r>
          </a:p>
        </p:txBody>
      </p:sp>
      <p:sp>
        <p:nvSpPr>
          <p:cNvPr id="5" name="Line 7"/>
          <p:cNvSpPr>
            <a:spLocks noChangeShapeType="1"/>
          </p:cNvSpPr>
          <p:nvPr/>
        </p:nvSpPr>
        <p:spPr bwMode="auto">
          <a:xfrm>
            <a:off x="6977479" y="3516492"/>
            <a:ext cx="501031" cy="430530"/>
          </a:xfrm>
          <a:prstGeom prst="line">
            <a:avLst/>
          </a:prstGeom>
          <a:noFill/>
          <a:ln w="19050">
            <a:solidFill>
              <a:srgbClr val="FF9900"/>
            </a:solidFill>
            <a:round/>
            <a:headEnd/>
            <a:tailEnd/>
          </a:ln>
        </p:spPr>
        <p:txBody>
          <a:bodyPr>
            <a:noAutofit/>
          </a:bodyPr>
          <a:lstStyle/>
          <a:p>
            <a:pPr fontAlgn="ctr"/>
            <a:endParaRPr lang="en-US" altLang="zh-CN" sz="1050" dirty="0">
              <a:latin typeface="Huawei Sans" panose="020C0503030203020204" pitchFamily="34" charset="0"/>
            </a:endParaRPr>
          </a:p>
        </p:txBody>
      </p:sp>
      <p:sp>
        <p:nvSpPr>
          <p:cNvPr id="6" name="Text Box 34"/>
          <p:cNvSpPr txBox="1">
            <a:spLocks noChangeArrowheads="1"/>
          </p:cNvSpPr>
          <p:nvPr/>
        </p:nvSpPr>
        <p:spPr bwMode="auto">
          <a:xfrm>
            <a:off x="6388391" y="3746684"/>
            <a:ext cx="885691" cy="276983"/>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a:latin typeface="Huawei Sans" panose="020C0503030203020204" pitchFamily="34" charset="0"/>
                <a:cs typeface="Huawei Sans" panose="020C0503030203020204" pitchFamily="34" charset="0"/>
              </a:rPr>
              <a:t>POS</a:t>
            </a:r>
          </a:p>
        </p:txBody>
      </p:sp>
      <p:sp>
        <p:nvSpPr>
          <p:cNvPr id="7" name="文本框 6"/>
          <p:cNvSpPr txBox="1"/>
          <p:nvPr/>
        </p:nvSpPr>
        <p:spPr bwMode="auto">
          <a:xfrm>
            <a:off x="8623791" y="4933553"/>
            <a:ext cx="934485" cy="285614"/>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err="1">
                <a:latin typeface="Huawei Sans" panose="020C0503030203020204" pitchFamily="34" charset="0"/>
                <a:cs typeface="Huawei Sans" panose="020C0503030203020204" pitchFamily="34" charset="0"/>
              </a:rPr>
              <a:t>ONU</a:t>
            </a:r>
            <a:r>
              <a:rPr lang="en-US" sz="1200" dirty="0">
                <a:latin typeface="Huawei Sans" panose="020C0503030203020204" pitchFamily="34" charset="0"/>
                <a:cs typeface="Huawei Sans" panose="020C0503030203020204" pitchFamily="34" charset="0"/>
              </a:rPr>
              <a:t>/</a:t>
            </a:r>
            <a:r>
              <a:rPr lang="en-US" sz="1200" dirty="0" err="1">
                <a:latin typeface="Huawei Sans" panose="020C0503030203020204" pitchFamily="34" charset="0"/>
                <a:cs typeface="Huawei Sans" panose="020C0503030203020204" pitchFamily="34" charset="0"/>
              </a:rPr>
              <a:t>ONT</a:t>
            </a:r>
            <a:endParaRPr lang="en-US" sz="1200" dirty="0">
              <a:latin typeface="Huawei Sans" panose="020C0503030203020204" pitchFamily="34" charset="0"/>
              <a:cs typeface="Huawei Sans" panose="020C0503030203020204" pitchFamily="34" charset="0"/>
            </a:endParaRPr>
          </a:p>
        </p:txBody>
      </p:sp>
      <p:grpSp>
        <p:nvGrpSpPr>
          <p:cNvPr id="8" name="组合 7"/>
          <p:cNvGrpSpPr/>
          <p:nvPr/>
        </p:nvGrpSpPr>
        <p:grpSpPr>
          <a:xfrm>
            <a:off x="2519837" y="3190473"/>
            <a:ext cx="546272" cy="453505"/>
            <a:chOff x="6112673" y="5603605"/>
            <a:chExt cx="348615" cy="271145"/>
          </a:xfrm>
        </p:grpSpPr>
        <p:sp>
          <p:nvSpPr>
            <p:cNvPr id="9" name="object 200"/>
            <p:cNvSpPr/>
            <p:nvPr/>
          </p:nvSpPr>
          <p:spPr>
            <a:xfrm>
              <a:off x="6112673" y="5603605"/>
              <a:ext cx="348615" cy="271145"/>
            </a:xfrm>
            <a:custGeom>
              <a:avLst/>
              <a:gdLst/>
              <a:ahLst/>
              <a:cxnLst/>
              <a:rect l="l" t="t" r="r" b="b"/>
              <a:pathLst>
                <a:path w="348614" h="271145">
                  <a:moveTo>
                    <a:pt x="317817" y="0"/>
                  </a:moveTo>
                  <a:lnTo>
                    <a:pt x="25840" y="349"/>
                  </a:lnTo>
                  <a:lnTo>
                    <a:pt x="12634" y="5516"/>
                  </a:lnTo>
                  <a:lnTo>
                    <a:pt x="3446" y="15600"/>
                  </a:lnTo>
                  <a:lnTo>
                    <a:pt x="0" y="28968"/>
                  </a:lnTo>
                  <a:lnTo>
                    <a:pt x="368" y="246117"/>
                  </a:lnTo>
                  <a:lnTo>
                    <a:pt x="5826" y="258616"/>
                  </a:lnTo>
                  <a:lnTo>
                    <a:pt x="16478" y="267312"/>
                  </a:lnTo>
                  <a:lnTo>
                    <a:pt x="30607" y="270573"/>
                  </a:lnTo>
                  <a:lnTo>
                    <a:pt x="322584" y="270224"/>
                  </a:lnTo>
                  <a:lnTo>
                    <a:pt x="335790" y="265056"/>
                  </a:lnTo>
                  <a:lnTo>
                    <a:pt x="344978" y="254973"/>
                  </a:lnTo>
                  <a:lnTo>
                    <a:pt x="348424" y="241604"/>
                  </a:lnTo>
                  <a:lnTo>
                    <a:pt x="348055" y="24456"/>
                  </a:lnTo>
                  <a:lnTo>
                    <a:pt x="342594" y="11956"/>
                  </a:lnTo>
                  <a:lnTo>
                    <a:pt x="331940" y="3261"/>
                  </a:lnTo>
                  <a:lnTo>
                    <a:pt x="317817" y="0"/>
                  </a:lnTo>
                  <a:close/>
                </a:path>
              </a:pathLst>
            </a:custGeom>
            <a:solidFill>
              <a:srgbClr val="20A6DC"/>
            </a:solidFill>
          </p:spPr>
          <p:txBody>
            <a:bodyPr wrap="square" lIns="0" tIns="0" rIns="0" bIns="0" rtlCol="0">
              <a:noAutofit/>
            </a:bodyPr>
            <a:lstStyle/>
            <a:p>
              <a:pPr fontAlgn="ctr"/>
              <a:endParaRPr lang="en-US" sz="1600" dirty="0">
                <a:latin typeface="Huawei Sans" panose="020C0503030203020204" pitchFamily="34" charset="0"/>
              </a:endParaRPr>
            </a:p>
          </p:txBody>
        </p:sp>
        <p:sp>
          <p:nvSpPr>
            <p:cNvPr id="10" name="object 201"/>
            <p:cNvSpPr/>
            <p:nvPr/>
          </p:nvSpPr>
          <p:spPr>
            <a:xfrm>
              <a:off x="6284417" y="5770079"/>
              <a:ext cx="108585" cy="0"/>
            </a:xfrm>
            <a:custGeom>
              <a:avLst/>
              <a:gdLst/>
              <a:ahLst/>
              <a:cxnLst/>
              <a:rect l="l" t="t" r="r" b="b"/>
              <a:pathLst>
                <a:path w="108585">
                  <a:moveTo>
                    <a:pt x="0" y="0"/>
                  </a:moveTo>
                  <a:lnTo>
                    <a:pt x="108597" y="0"/>
                  </a:lnTo>
                </a:path>
              </a:pathLst>
            </a:custGeom>
            <a:ln w="19532">
              <a:solidFill>
                <a:srgbClr val="FFFFFF"/>
              </a:solidFill>
            </a:ln>
          </p:spPr>
          <p:txBody>
            <a:bodyPr wrap="square" lIns="0" tIns="0" rIns="0" bIns="0" rtlCol="0">
              <a:noAutofit/>
            </a:bodyPr>
            <a:lstStyle/>
            <a:p>
              <a:pPr fontAlgn="ctr"/>
              <a:endParaRPr lang="en-US" sz="1600" dirty="0">
                <a:latin typeface="Huawei Sans" panose="020C0503030203020204" pitchFamily="34" charset="0"/>
              </a:endParaRPr>
            </a:p>
          </p:txBody>
        </p:sp>
        <p:sp>
          <p:nvSpPr>
            <p:cNvPr id="11" name="object 202"/>
            <p:cNvSpPr/>
            <p:nvPr/>
          </p:nvSpPr>
          <p:spPr>
            <a:xfrm>
              <a:off x="6353133" y="5726456"/>
              <a:ext cx="60325" cy="87630"/>
            </a:xfrm>
            <a:custGeom>
              <a:avLst/>
              <a:gdLst/>
              <a:ahLst/>
              <a:cxnLst/>
              <a:rect l="l" t="t" r="r" b="b"/>
              <a:pathLst>
                <a:path w="60325" h="87629">
                  <a:moveTo>
                    <a:pt x="13652" y="0"/>
                  </a:moveTo>
                  <a:lnTo>
                    <a:pt x="0" y="12941"/>
                  </a:lnTo>
                  <a:lnTo>
                    <a:pt x="32423" y="43624"/>
                  </a:lnTo>
                  <a:lnTo>
                    <a:pt x="0" y="74282"/>
                  </a:lnTo>
                  <a:lnTo>
                    <a:pt x="13665" y="87223"/>
                  </a:lnTo>
                  <a:lnTo>
                    <a:pt x="59753" y="43611"/>
                  </a:lnTo>
                  <a:lnTo>
                    <a:pt x="13652" y="0"/>
                  </a:lnTo>
                  <a:close/>
                </a:path>
              </a:pathLst>
            </a:custGeom>
            <a:solidFill>
              <a:srgbClr val="FFFFFF"/>
            </a:solidFill>
          </p:spPr>
          <p:txBody>
            <a:bodyPr wrap="square" lIns="0" tIns="0" rIns="0" bIns="0" rtlCol="0">
              <a:noAutofit/>
            </a:bodyPr>
            <a:lstStyle/>
            <a:p>
              <a:pPr fontAlgn="ctr"/>
              <a:endParaRPr lang="en-US" sz="1600" dirty="0">
                <a:latin typeface="Huawei Sans" panose="020C0503030203020204" pitchFamily="34" charset="0"/>
              </a:endParaRPr>
            </a:p>
          </p:txBody>
        </p:sp>
        <p:sp>
          <p:nvSpPr>
            <p:cNvPr id="12" name="object 203"/>
            <p:cNvSpPr/>
            <p:nvPr/>
          </p:nvSpPr>
          <p:spPr>
            <a:xfrm>
              <a:off x="6180759" y="5707710"/>
              <a:ext cx="109220" cy="0"/>
            </a:xfrm>
            <a:custGeom>
              <a:avLst/>
              <a:gdLst/>
              <a:ahLst/>
              <a:cxnLst/>
              <a:rect l="l" t="t" r="r" b="b"/>
              <a:pathLst>
                <a:path w="109220">
                  <a:moveTo>
                    <a:pt x="0" y="0"/>
                  </a:moveTo>
                  <a:lnTo>
                    <a:pt x="108610" y="0"/>
                  </a:lnTo>
                </a:path>
              </a:pathLst>
            </a:custGeom>
            <a:ln w="19532">
              <a:solidFill>
                <a:srgbClr val="FFFFFF"/>
              </a:solidFill>
            </a:ln>
          </p:spPr>
          <p:txBody>
            <a:bodyPr wrap="square" lIns="0" tIns="0" rIns="0" bIns="0" rtlCol="0">
              <a:noAutofit/>
            </a:bodyPr>
            <a:lstStyle/>
            <a:p>
              <a:pPr fontAlgn="ctr"/>
              <a:endParaRPr lang="en-US" sz="1600" dirty="0">
                <a:latin typeface="Huawei Sans" panose="020C0503030203020204" pitchFamily="34" charset="0"/>
              </a:endParaRPr>
            </a:p>
          </p:txBody>
        </p:sp>
        <p:sp>
          <p:nvSpPr>
            <p:cNvPr id="13" name="object 204"/>
            <p:cNvSpPr/>
            <p:nvPr/>
          </p:nvSpPr>
          <p:spPr>
            <a:xfrm>
              <a:off x="6160890" y="5664117"/>
              <a:ext cx="60325" cy="87630"/>
            </a:xfrm>
            <a:custGeom>
              <a:avLst/>
              <a:gdLst/>
              <a:ahLst/>
              <a:cxnLst/>
              <a:rect l="l" t="t" r="r" b="b"/>
              <a:pathLst>
                <a:path w="60325" h="87629">
                  <a:moveTo>
                    <a:pt x="46088" y="0"/>
                  </a:moveTo>
                  <a:lnTo>
                    <a:pt x="0" y="43599"/>
                  </a:lnTo>
                  <a:lnTo>
                    <a:pt x="46088" y="87210"/>
                  </a:lnTo>
                  <a:lnTo>
                    <a:pt x="59753" y="74282"/>
                  </a:lnTo>
                  <a:lnTo>
                    <a:pt x="27317" y="43599"/>
                  </a:lnTo>
                  <a:lnTo>
                    <a:pt x="59753" y="12915"/>
                  </a:lnTo>
                  <a:lnTo>
                    <a:pt x="46088" y="0"/>
                  </a:lnTo>
                  <a:close/>
                </a:path>
              </a:pathLst>
            </a:custGeom>
            <a:solidFill>
              <a:srgbClr val="FFFFFF"/>
            </a:solidFill>
          </p:spPr>
          <p:txBody>
            <a:bodyPr wrap="square" lIns="0" tIns="0" rIns="0" bIns="0" rtlCol="0">
              <a:noAutofit/>
            </a:bodyPr>
            <a:lstStyle/>
            <a:p>
              <a:pPr fontAlgn="ctr"/>
              <a:endParaRPr lang="en-US" sz="1600" dirty="0">
                <a:latin typeface="Huawei Sans" panose="020C0503030203020204" pitchFamily="34" charset="0"/>
              </a:endParaRPr>
            </a:p>
          </p:txBody>
        </p:sp>
        <p:sp>
          <p:nvSpPr>
            <p:cNvPr id="14" name="object 205"/>
            <p:cNvSpPr/>
            <p:nvPr/>
          </p:nvSpPr>
          <p:spPr>
            <a:xfrm>
              <a:off x="6253937" y="5736564"/>
              <a:ext cx="0" cy="102870"/>
            </a:xfrm>
            <a:custGeom>
              <a:avLst/>
              <a:gdLst/>
              <a:ahLst/>
              <a:cxnLst/>
              <a:rect l="l" t="t" r="r" b="b"/>
              <a:pathLst>
                <a:path h="102870">
                  <a:moveTo>
                    <a:pt x="0" y="0"/>
                  </a:moveTo>
                  <a:lnTo>
                    <a:pt x="0" y="102742"/>
                  </a:lnTo>
                </a:path>
              </a:pathLst>
            </a:custGeom>
            <a:ln w="20599">
              <a:solidFill>
                <a:srgbClr val="FFFFFF"/>
              </a:solidFill>
            </a:ln>
          </p:spPr>
          <p:txBody>
            <a:bodyPr wrap="square" lIns="0" tIns="0" rIns="0" bIns="0" rtlCol="0">
              <a:noAutofit/>
            </a:bodyPr>
            <a:lstStyle/>
            <a:p>
              <a:pPr fontAlgn="ctr"/>
              <a:endParaRPr lang="en-US" sz="1600" dirty="0">
                <a:latin typeface="Huawei Sans" panose="020C0503030203020204" pitchFamily="34" charset="0"/>
              </a:endParaRPr>
            </a:p>
          </p:txBody>
        </p:sp>
        <p:sp>
          <p:nvSpPr>
            <p:cNvPr id="15" name="object 206"/>
            <p:cNvSpPr/>
            <p:nvPr/>
          </p:nvSpPr>
          <p:spPr>
            <a:xfrm>
              <a:off x="6207856" y="5801586"/>
              <a:ext cx="92710" cy="57150"/>
            </a:xfrm>
            <a:custGeom>
              <a:avLst/>
              <a:gdLst/>
              <a:ahLst/>
              <a:cxnLst/>
              <a:rect l="l" t="t" r="r" b="b"/>
              <a:pathLst>
                <a:path w="92710" h="57150">
                  <a:moveTo>
                    <a:pt x="13652" y="0"/>
                  </a:moveTo>
                  <a:lnTo>
                    <a:pt x="0" y="12915"/>
                  </a:lnTo>
                  <a:lnTo>
                    <a:pt x="46075" y="56527"/>
                  </a:lnTo>
                  <a:lnTo>
                    <a:pt x="73414" y="30657"/>
                  </a:lnTo>
                  <a:lnTo>
                    <a:pt x="46075" y="30657"/>
                  </a:lnTo>
                  <a:lnTo>
                    <a:pt x="13652" y="0"/>
                  </a:lnTo>
                  <a:close/>
                </a:path>
                <a:path w="92710" h="57150">
                  <a:moveTo>
                    <a:pt x="78498" y="0"/>
                  </a:moveTo>
                  <a:lnTo>
                    <a:pt x="46075" y="30657"/>
                  </a:lnTo>
                  <a:lnTo>
                    <a:pt x="73414" y="30657"/>
                  </a:lnTo>
                  <a:lnTo>
                    <a:pt x="92163" y="12915"/>
                  </a:lnTo>
                  <a:lnTo>
                    <a:pt x="78498" y="0"/>
                  </a:lnTo>
                  <a:close/>
                </a:path>
              </a:pathLst>
            </a:custGeom>
            <a:solidFill>
              <a:srgbClr val="FFFFFF"/>
            </a:solidFill>
          </p:spPr>
          <p:txBody>
            <a:bodyPr wrap="square" lIns="0" tIns="0" rIns="0" bIns="0" rtlCol="0">
              <a:noAutofit/>
            </a:bodyPr>
            <a:lstStyle/>
            <a:p>
              <a:pPr fontAlgn="ctr"/>
              <a:endParaRPr lang="en-US" sz="1600" dirty="0">
                <a:latin typeface="Huawei Sans" panose="020C0503030203020204" pitchFamily="34" charset="0"/>
              </a:endParaRPr>
            </a:p>
          </p:txBody>
        </p:sp>
        <p:sp>
          <p:nvSpPr>
            <p:cNvPr id="16" name="object 207"/>
            <p:cNvSpPr/>
            <p:nvPr/>
          </p:nvSpPr>
          <p:spPr>
            <a:xfrm>
              <a:off x="6319831" y="5638482"/>
              <a:ext cx="0" cy="102870"/>
            </a:xfrm>
            <a:custGeom>
              <a:avLst/>
              <a:gdLst/>
              <a:ahLst/>
              <a:cxnLst/>
              <a:rect l="l" t="t" r="r" b="b"/>
              <a:pathLst>
                <a:path h="102870">
                  <a:moveTo>
                    <a:pt x="0" y="0"/>
                  </a:moveTo>
                  <a:lnTo>
                    <a:pt x="0" y="102755"/>
                  </a:lnTo>
                </a:path>
              </a:pathLst>
            </a:custGeom>
            <a:ln w="20586">
              <a:solidFill>
                <a:srgbClr val="FFFFFF"/>
              </a:solidFill>
            </a:ln>
          </p:spPr>
          <p:txBody>
            <a:bodyPr wrap="square" lIns="0" tIns="0" rIns="0" bIns="0" rtlCol="0">
              <a:noAutofit/>
            </a:bodyPr>
            <a:lstStyle/>
            <a:p>
              <a:pPr fontAlgn="ctr"/>
              <a:endParaRPr lang="en-US" sz="1600" dirty="0">
                <a:latin typeface="Huawei Sans" panose="020C0503030203020204" pitchFamily="34" charset="0"/>
              </a:endParaRPr>
            </a:p>
          </p:txBody>
        </p:sp>
        <p:sp>
          <p:nvSpPr>
            <p:cNvPr id="17" name="object 208"/>
            <p:cNvSpPr/>
            <p:nvPr/>
          </p:nvSpPr>
          <p:spPr>
            <a:xfrm>
              <a:off x="6273758" y="5619672"/>
              <a:ext cx="92710" cy="57150"/>
            </a:xfrm>
            <a:custGeom>
              <a:avLst/>
              <a:gdLst/>
              <a:ahLst/>
              <a:cxnLst/>
              <a:rect l="l" t="t" r="r" b="b"/>
              <a:pathLst>
                <a:path w="92710" h="57150">
                  <a:moveTo>
                    <a:pt x="46062" y="0"/>
                  </a:moveTo>
                  <a:lnTo>
                    <a:pt x="0" y="43611"/>
                  </a:lnTo>
                  <a:lnTo>
                    <a:pt x="13652" y="56540"/>
                  </a:lnTo>
                  <a:lnTo>
                    <a:pt x="46062" y="25857"/>
                  </a:lnTo>
                  <a:lnTo>
                    <a:pt x="73388" y="25857"/>
                  </a:lnTo>
                  <a:lnTo>
                    <a:pt x="46062" y="0"/>
                  </a:lnTo>
                  <a:close/>
                </a:path>
                <a:path w="92710" h="57150">
                  <a:moveTo>
                    <a:pt x="73388" y="25857"/>
                  </a:moveTo>
                  <a:lnTo>
                    <a:pt x="46062" y="25857"/>
                  </a:lnTo>
                  <a:lnTo>
                    <a:pt x="78498" y="56527"/>
                  </a:lnTo>
                  <a:lnTo>
                    <a:pt x="92151" y="43611"/>
                  </a:lnTo>
                  <a:lnTo>
                    <a:pt x="73388" y="25857"/>
                  </a:lnTo>
                  <a:close/>
                </a:path>
              </a:pathLst>
            </a:custGeom>
            <a:solidFill>
              <a:srgbClr val="FFFFFF"/>
            </a:solidFill>
          </p:spPr>
          <p:txBody>
            <a:bodyPr wrap="square" lIns="0" tIns="0" rIns="0" bIns="0" rtlCol="0">
              <a:noAutofit/>
            </a:bodyPr>
            <a:lstStyle/>
            <a:p>
              <a:pPr fontAlgn="ctr"/>
              <a:endParaRPr lang="en-US" sz="1600" dirty="0">
                <a:latin typeface="Huawei Sans" panose="020C0503030203020204" pitchFamily="34" charset="0"/>
              </a:endParaRPr>
            </a:p>
          </p:txBody>
        </p:sp>
        <p:sp>
          <p:nvSpPr>
            <p:cNvPr id="18" name="object 209"/>
            <p:cNvSpPr/>
            <p:nvPr/>
          </p:nvSpPr>
          <p:spPr>
            <a:xfrm>
              <a:off x="6244121" y="5699424"/>
              <a:ext cx="85725" cy="78740"/>
            </a:xfrm>
            <a:custGeom>
              <a:avLst/>
              <a:gdLst/>
              <a:ahLst/>
              <a:cxnLst/>
              <a:rect l="l" t="t" r="r" b="b"/>
              <a:pathLst>
                <a:path w="85725" h="78739">
                  <a:moveTo>
                    <a:pt x="33340" y="0"/>
                  </a:moveTo>
                  <a:lnTo>
                    <a:pt x="20082" y="5174"/>
                  </a:lnTo>
                  <a:lnTo>
                    <a:pt x="9518" y="14034"/>
                  </a:lnTo>
                  <a:lnTo>
                    <a:pt x="2530" y="25744"/>
                  </a:lnTo>
                  <a:lnTo>
                    <a:pt x="0" y="39470"/>
                  </a:lnTo>
                  <a:lnTo>
                    <a:pt x="317" y="44366"/>
                  </a:lnTo>
                  <a:lnTo>
                    <a:pt x="36434" y="77329"/>
                  </a:lnTo>
                  <a:lnTo>
                    <a:pt x="54285" y="78421"/>
                  </a:lnTo>
                  <a:lnTo>
                    <a:pt x="66761" y="72785"/>
                  </a:lnTo>
                  <a:lnTo>
                    <a:pt x="76634" y="63509"/>
                  </a:lnTo>
                  <a:lnTo>
                    <a:pt x="78287" y="60360"/>
                  </a:lnTo>
                  <a:lnTo>
                    <a:pt x="34923" y="60360"/>
                  </a:lnTo>
                  <a:lnTo>
                    <a:pt x="23727" y="52390"/>
                  </a:lnTo>
                  <a:lnTo>
                    <a:pt x="19329" y="39470"/>
                  </a:lnTo>
                  <a:lnTo>
                    <a:pt x="19376" y="38104"/>
                  </a:lnTo>
                  <a:lnTo>
                    <a:pt x="23398" y="27624"/>
                  </a:lnTo>
                  <a:lnTo>
                    <a:pt x="33953" y="20584"/>
                  </a:lnTo>
                  <a:lnTo>
                    <a:pt x="51110" y="18770"/>
                  </a:lnTo>
                  <a:lnTo>
                    <a:pt x="78465" y="18770"/>
                  </a:lnTo>
                  <a:lnTo>
                    <a:pt x="75396" y="14262"/>
                  </a:lnTo>
                  <a:lnTo>
                    <a:pt x="64771" y="6376"/>
                  </a:lnTo>
                  <a:lnTo>
                    <a:pt x="50681" y="1416"/>
                  </a:lnTo>
                  <a:lnTo>
                    <a:pt x="33340" y="0"/>
                  </a:lnTo>
                  <a:close/>
                </a:path>
                <a:path w="85725" h="78739">
                  <a:moveTo>
                    <a:pt x="78465" y="18770"/>
                  </a:moveTo>
                  <a:lnTo>
                    <a:pt x="51110" y="18770"/>
                  </a:lnTo>
                  <a:lnTo>
                    <a:pt x="61944" y="26970"/>
                  </a:lnTo>
                  <a:lnTo>
                    <a:pt x="66171" y="40383"/>
                  </a:lnTo>
                  <a:lnTo>
                    <a:pt x="62338" y="51096"/>
                  </a:lnTo>
                  <a:lnTo>
                    <a:pt x="51916" y="58361"/>
                  </a:lnTo>
                  <a:lnTo>
                    <a:pt x="34923" y="60360"/>
                  </a:lnTo>
                  <a:lnTo>
                    <a:pt x="78287" y="60360"/>
                  </a:lnTo>
                  <a:lnTo>
                    <a:pt x="83110" y="51171"/>
                  </a:lnTo>
                  <a:lnTo>
                    <a:pt x="85392" y="36352"/>
                  </a:lnTo>
                  <a:lnTo>
                    <a:pt x="82341" y="24460"/>
                  </a:lnTo>
                  <a:lnTo>
                    <a:pt x="78465" y="18770"/>
                  </a:lnTo>
                  <a:close/>
                </a:path>
              </a:pathLst>
            </a:custGeom>
            <a:solidFill>
              <a:srgbClr val="FFFFFF"/>
            </a:solidFill>
          </p:spPr>
          <p:txBody>
            <a:bodyPr wrap="square" lIns="0" tIns="0" rIns="0" bIns="0" rtlCol="0">
              <a:noAutofit/>
            </a:bodyPr>
            <a:lstStyle/>
            <a:p>
              <a:pPr fontAlgn="ctr"/>
              <a:endParaRPr lang="en-US" sz="1600" dirty="0">
                <a:latin typeface="Huawei Sans" panose="020C0503030203020204" pitchFamily="34" charset="0"/>
              </a:endParaRPr>
            </a:p>
          </p:txBody>
        </p:sp>
      </p:grpSp>
      <p:sp>
        <p:nvSpPr>
          <p:cNvPr id="19" name="文本框 18"/>
          <p:cNvSpPr txBox="1"/>
          <p:nvPr/>
        </p:nvSpPr>
        <p:spPr bwMode="auto">
          <a:xfrm>
            <a:off x="2277321" y="3742368"/>
            <a:ext cx="971355" cy="285614"/>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latin typeface="Huawei Sans" panose="020C0503030203020204" pitchFamily="34" charset="0"/>
                <a:cs typeface="Huawei Sans" panose="020C0503030203020204" pitchFamily="34" charset="0"/>
              </a:rPr>
              <a:t>Core switch</a:t>
            </a:r>
          </a:p>
        </p:txBody>
      </p:sp>
      <p:sp>
        <p:nvSpPr>
          <p:cNvPr id="20" name="Text Box 34"/>
          <p:cNvSpPr txBox="1">
            <a:spLocks noChangeArrowheads="1"/>
          </p:cNvSpPr>
          <p:nvPr/>
        </p:nvSpPr>
        <p:spPr bwMode="auto">
          <a:xfrm>
            <a:off x="6975753" y="3385381"/>
            <a:ext cx="1094196" cy="307760"/>
          </a:xfrm>
          <a:prstGeom prst="rect">
            <a:avLst/>
          </a:prstGeom>
          <a:noFill/>
          <a:ln w="9525" algn="ctr">
            <a:noFill/>
            <a:miter lim="800000"/>
            <a:headEnd/>
            <a:tailEnd/>
          </a:ln>
        </p:spPr>
        <p:txBody>
          <a:bodyPr wrap="square" lIns="91424" tIns="45712" rIns="91424" bIns="45712">
            <a:noAutofit/>
          </a:bodyPr>
          <a:lstStyle/>
          <a:p>
            <a:pPr eaLnBrk="1" fontAlgn="ctr" hangingPunct="1"/>
            <a:r>
              <a:rPr kumimoji="1" lang="en-US" sz="1400" b="1" dirty="0">
                <a:solidFill>
                  <a:schemeClr val="accent4"/>
                </a:solidFill>
                <a:latin typeface="Huawei Sans" panose="020C0503030203020204" pitchFamily="34" charset="0"/>
              </a:rPr>
              <a:t>……</a:t>
            </a:r>
          </a:p>
        </p:txBody>
      </p:sp>
      <p:cxnSp>
        <p:nvCxnSpPr>
          <p:cNvPr id="21" name="直接连接符 20"/>
          <p:cNvCxnSpPr/>
          <p:nvPr/>
        </p:nvCxnSpPr>
        <p:spPr>
          <a:xfrm>
            <a:off x="3337638" y="3050416"/>
            <a:ext cx="0" cy="265824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500657" y="4918341"/>
            <a:ext cx="593432" cy="307777"/>
          </a:xfrm>
          <a:prstGeom prst="rect">
            <a:avLst/>
          </a:prstGeom>
        </p:spPr>
        <p:txBody>
          <a:bodyPr wrap="none">
            <a:noAutofit/>
          </a:bodyPr>
          <a:lstStyle/>
          <a:p>
            <a:pPr algn="ctr" fontAlgn="ctr"/>
            <a:r>
              <a:rPr lang="en-US" sz="1200" dirty="0" err="1">
                <a:latin typeface="Huawei Sans" panose="020C0503030203020204" pitchFamily="34" charset="0"/>
                <a:cs typeface="Huawei Sans" panose="020C0503030203020204" pitchFamily="34" charset="0"/>
              </a:rPr>
              <a:t>ODN</a:t>
            </a:r>
            <a:endParaRPr lang="en-US" sz="1200" dirty="0">
              <a:latin typeface="Huawei Sans" panose="020C0503030203020204" pitchFamily="34" charset="0"/>
              <a:cs typeface="Huawei Sans" panose="020C0503030203020204" pitchFamily="34" charset="0"/>
            </a:endParaRPr>
          </a:p>
        </p:txBody>
      </p:sp>
      <p:cxnSp>
        <p:nvCxnSpPr>
          <p:cNvPr id="23" name="直接连接符 22"/>
          <p:cNvCxnSpPr/>
          <p:nvPr/>
        </p:nvCxnSpPr>
        <p:spPr>
          <a:xfrm flipV="1">
            <a:off x="6977479" y="2913550"/>
            <a:ext cx="501031" cy="383721"/>
          </a:xfrm>
          <a:prstGeom prst="line">
            <a:avLst/>
          </a:prstGeom>
          <a:noFill/>
          <a:ln w="19050">
            <a:solidFill>
              <a:srgbClr val="FF9900"/>
            </a:solidFill>
            <a:round/>
            <a:headEnd/>
            <a:tailEnd/>
          </a:ln>
        </p:spPr>
      </p:cxnSp>
      <p:pic>
        <p:nvPicPr>
          <p:cNvPr id="24" name="图片 23" descr="交换机.png"/>
          <p:cNvPicPr>
            <a:picLocks noChangeAspect="1"/>
          </p:cNvPicPr>
          <p:nvPr/>
        </p:nvPicPr>
        <p:blipFill>
          <a:blip r:embed="rId3" cstate="print"/>
          <a:stretch>
            <a:fillRect/>
          </a:stretch>
        </p:blipFill>
        <p:spPr>
          <a:xfrm>
            <a:off x="1163452" y="3158145"/>
            <a:ext cx="633308" cy="518160"/>
          </a:xfrm>
          <a:prstGeom prst="rect">
            <a:avLst/>
          </a:prstGeom>
        </p:spPr>
      </p:pic>
      <p:pic>
        <p:nvPicPr>
          <p:cNvPr id="25" name="图片 24"/>
          <p:cNvPicPr>
            <a:picLocks noChangeAspect="1"/>
          </p:cNvPicPr>
          <p:nvPr/>
        </p:nvPicPr>
        <p:blipFill>
          <a:blip r:embed="rId4" cstate="print"/>
          <a:stretch>
            <a:fillRect/>
          </a:stretch>
        </p:blipFill>
        <p:spPr>
          <a:xfrm>
            <a:off x="4278034" y="3025962"/>
            <a:ext cx="531528" cy="782527"/>
          </a:xfrm>
          <a:prstGeom prst="rect">
            <a:avLst/>
          </a:prstGeom>
        </p:spPr>
      </p:pic>
      <p:pic>
        <p:nvPicPr>
          <p:cNvPr id="26" name="图片 25"/>
          <p:cNvPicPr>
            <a:picLocks noChangeAspect="1"/>
          </p:cNvPicPr>
          <p:nvPr/>
        </p:nvPicPr>
        <p:blipFill>
          <a:blip r:embed="rId5" cstate="print"/>
          <a:stretch>
            <a:fillRect/>
          </a:stretch>
        </p:blipFill>
        <p:spPr>
          <a:xfrm>
            <a:off x="8789705" y="3354671"/>
            <a:ext cx="691774" cy="125108"/>
          </a:xfrm>
          <a:prstGeom prst="rect">
            <a:avLst/>
          </a:prstGeom>
        </p:spPr>
      </p:pic>
      <p:pic>
        <p:nvPicPr>
          <p:cNvPr id="27" name="图片 26"/>
          <p:cNvPicPr>
            <a:picLocks noChangeAspect="1"/>
          </p:cNvPicPr>
          <p:nvPr/>
        </p:nvPicPr>
        <p:blipFill>
          <a:blip r:embed="rId6" cstate="print"/>
          <a:stretch>
            <a:fillRect/>
          </a:stretch>
        </p:blipFill>
        <p:spPr>
          <a:xfrm rot="10800000">
            <a:off x="6640473" y="3241274"/>
            <a:ext cx="363832" cy="351903"/>
          </a:xfrm>
          <a:prstGeom prst="rect">
            <a:avLst/>
          </a:prstGeom>
        </p:spPr>
      </p:pic>
      <p:cxnSp>
        <p:nvCxnSpPr>
          <p:cNvPr id="28" name="直接连接符 27"/>
          <p:cNvCxnSpPr/>
          <p:nvPr/>
        </p:nvCxnSpPr>
        <p:spPr bwMode="auto">
          <a:xfrm flipH="1" flipV="1">
            <a:off x="1335691" y="4515375"/>
            <a:ext cx="396044" cy="3050"/>
          </a:xfrm>
          <a:prstGeom prst="line">
            <a:avLst/>
          </a:prstGeom>
          <a:solidFill>
            <a:schemeClr val="accent1"/>
          </a:solidFill>
          <a:ln w="25400" cap="flat" cmpd="sng" algn="ctr">
            <a:solidFill>
              <a:srgbClr val="FFA21B"/>
            </a:solidFill>
            <a:prstDash val="solid"/>
            <a:round/>
            <a:headEnd type="none" w="med" len="med"/>
            <a:tailEnd type="none" w="med" len="med"/>
          </a:ln>
          <a:effectLst/>
        </p:spPr>
      </p:cxnSp>
      <p:pic>
        <p:nvPicPr>
          <p:cNvPr id="29" name="图片 28" descr="PC.png"/>
          <p:cNvPicPr>
            <a:picLocks noChangeAspect="1"/>
          </p:cNvPicPr>
          <p:nvPr/>
        </p:nvPicPr>
        <p:blipFill>
          <a:blip r:embed="rId7" cstate="print"/>
          <a:stretch>
            <a:fillRect/>
          </a:stretch>
        </p:blipFill>
        <p:spPr>
          <a:xfrm>
            <a:off x="10718233" y="3215111"/>
            <a:ext cx="526339" cy="404228"/>
          </a:xfrm>
          <a:prstGeom prst="rect">
            <a:avLst/>
          </a:prstGeom>
        </p:spPr>
      </p:pic>
      <p:sp>
        <p:nvSpPr>
          <p:cNvPr id="30" name="文本框 29"/>
          <p:cNvSpPr txBox="1"/>
          <p:nvPr/>
        </p:nvSpPr>
        <p:spPr bwMode="auto">
          <a:xfrm>
            <a:off x="1253221" y="4515375"/>
            <a:ext cx="560985"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cs typeface="Huawei Sans" panose="020C0503030203020204" pitchFamily="34" charset="0"/>
              </a:rPr>
              <a:t>Fiber</a:t>
            </a:r>
          </a:p>
        </p:txBody>
      </p:sp>
      <p:cxnSp>
        <p:nvCxnSpPr>
          <p:cNvPr id="31" name="直接连接符 30"/>
          <p:cNvCxnSpPr/>
          <p:nvPr/>
        </p:nvCxnSpPr>
        <p:spPr bwMode="auto">
          <a:xfrm flipH="1" flipV="1">
            <a:off x="1335691" y="4991071"/>
            <a:ext cx="396044" cy="30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2" name="文本框 31"/>
          <p:cNvSpPr txBox="1"/>
          <p:nvPr/>
        </p:nvSpPr>
        <p:spPr bwMode="auto">
          <a:xfrm>
            <a:off x="1210519" y="5014878"/>
            <a:ext cx="740522"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cs typeface="Huawei Sans" panose="020C0503030203020204" pitchFamily="34" charset="0"/>
              </a:rPr>
              <a:t>Twisted pair</a:t>
            </a:r>
          </a:p>
        </p:txBody>
      </p:sp>
      <p:cxnSp>
        <p:nvCxnSpPr>
          <p:cNvPr id="33" name="直接连接符 32"/>
          <p:cNvCxnSpPr>
            <a:stCxn id="24" idx="3"/>
          </p:cNvCxnSpPr>
          <p:nvPr/>
        </p:nvCxnSpPr>
        <p:spPr bwMode="auto">
          <a:xfrm flipV="1">
            <a:off x="1796760" y="3412854"/>
            <a:ext cx="693584" cy="437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4" name="直接连接符 33"/>
          <p:cNvCxnSpPr>
            <a:stCxn id="25" idx="1"/>
          </p:cNvCxnSpPr>
          <p:nvPr/>
        </p:nvCxnSpPr>
        <p:spPr bwMode="auto">
          <a:xfrm flipH="1" flipV="1">
            <a:off x="3073532" y="3412854"/>
            <a:ext cx="1204502" cy="4372"/>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35" name="直接连接符 34"/>
          <p:cNvCxnSpPr>
            <a:stCxn id="25" idx="3"/>
            <a:endCxn id="27" idx="3"/>
          </p:cNvCxnSpPr>
          <p:nvPr/>
        </p:nvCxnSpPr>
        <p:spPr bwMode="auto">
          <a:xfrm flipV="1">
            <a:off x="4809562" y="3417225"/>
            <a:ext cx="1830911" cy="1"/>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36" name="直接连接符 35"/>
          <p:cNvCxnSpPr>
            <a:stCxn id="27" idx="1"/>
            <a:endCxn id="26" idx="1"/>
          </p:cNvCxnSpPr>
          <p:nvPr/>
        </p:nvCxnSpPr>
        <p:spPr bwMode="auto">
          <a:xfrm>
            <a:off x="7004305" y="3417225"/>
            <a:ext cx="1785400" cy="0"/>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37" name="直接连接符 36"/>
          <p:cNvCxnSpPr>
            <a:stCxn id="26" idx="3"/>
            <a:endCxn id="29" idx="1"/>
          </p:cNvCxnSpPr>
          <p:nvPr/>
        </p:nvCxnSpPr>
        <p:spPr bwMode="auto">
          <a:xfrm>
            <a:off x="9481479" y="3417225"/>
            <a:ext cx="123675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8" name="直接连接符 37"/>
          <p:cNvCxnSpPr/>
          <p:nvPr/>
        </p:nvCxnSpPr>
        <p:spPr>
          <a:xfrm>
            <a:off x="4412425" y="3050416"/>
            <a:ext cx="0" cy="265824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a:off x="3337638" y="5307463"/>
            <a:ext cx="1074787"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40" name="Oval 4"/>
          <p:cNvSpPr>
            <a:spLocks noChangeAspect="1"/>
          </p:cNvSpPr>
          <p:nvPr/>
        </p:nvSpPr>
        <p:spPr>
          <a:xfrm>
            <a:off x="3765929" y="5149267"/>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cxnSp>
        <p:nvCxnSpPr>
          <p:cNvPr id="41" name="直接连接符 40"/>
          <p:cNvCxnSpPr/>
          <p:nvPr/>
        </p:nvCxnSpPr>
        <p:spPr>
          <a:xfrm>
            <a:off x="4124393" y="3050416"/>
            <a:ext cx="0" cy="194065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132505" y="3050416"/>
            <a:ext cx="0" cy="194065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auto">
          <a:xfrm>
            <a:off x="4124393" y="4760144"/>
            <a:ext cx="1008112"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44" name="Oval 4"/>
          <p:cNvSpPr>
            <a:spLocks noChangeAspect="1"/>
          </p:cNvSpPr>
          <p:nvPr/>
        </p:nvSpPr>
        <p:spPr>
          <a:xfrm>
            <a:off x="4486009" y="4601948"/>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cxnSp>
        <p:nvCxnSpPr>
          <p:cNvPr id="45" name="直接连接符 44"/>
          <p:cNvCxnSpPr/>
          <p:nvPr/>
        </p:nvCxnSpPr>
        <p:spPr>
          <a:xfrm>
            <a:off x="8516881" y="3025962"/>
            <a:ext cx="0" cy="194065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bwMode="auto">
          <a:xfrm>
            <a:off x="5147856" y="4760144"/>
            <a:ext cx="336902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47" name="Oval 4"/>
          <p:cNvSpPr>
            <a:spLocks noChangeAspect="1"/>
          </p:cNvSpPr>
          <p:nvPr/>
        </p:nvSpPr>
        <p:spPr>
          <a:xfrm>
            <a:off x="6647825" y="4601948"/>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48" name="矩形 47"/>
          <p:cNvSpPr/>
          <p:nvPr/>
        </p:nvSpPr>
        <p:spPr>
          <a:xfrm>
            <a:off x="3289436" y="5428853"/>
            <a:ext cx="1171189" cy="307777"/>
          </a:xfrm>
          <a:prstGeom prst="rect">
            <a:avLst/>
          </a:prstGeom>
        </p:spPr>
        <p:txBody>
          <a:bodyPr wrap="square">
            <a:noAutofit/>
          </a:bodyPr>
          <a:lstStyle/>
          <a:p>
            <a:pPr algn="ctr" fontAlgn="ctr"/>
            <a:r>
              <a:rPr lang="en-US" sz="1200" dirty="0" err="1">
                <a:latin typeface="Huawei Sans" panose="020C0503030203020204" pitchFamily="34" charset="0"/>
                <a:cs typeface="Huawei Sans" panose="020C0503030203020204" pitchFamily="34" charset="0"/>
              </a:rPr>
              <a:t>OLT</a:t>
            </a:r>
            <a:r>
              <a:rPr lang="en-US" sz="1200" dirty="0">
                <a:latin typeface="Huawei Sans" panose="020C0503030203020204" pitchFamily="34" charset="0"/>
                <a:cs typeface="Huawei Sans" panose="020C0503030203020204" pitchFamily="34" charset="0"/>
              </a:rPr>
              <a:t> upstream port</a:t>
            </a:r>
          </a:p>
        </p:txBody>
      </p:sp>
      <p:sp>
        <p:nvSpPr>
          <p:cNvPr id="49" name="矩形 48"/>
          <p:cNvSpPr/>
          <p:nvPr/>
        </p:nvSpPr>
        <p:spPr>
          <a:xfrm>
            <a:off x="4358265" y="4865297"/>
            <a:ext cx="518091" cy="307777"/>
          </a:xfrm>
          <a:prstGeom prst="rect">
            <a:avLst/>
          </a:prstGeom>
        </p:spPr>
        <p:txBody>
          <a:bodyPr wrap="none">
            <a:noAutofit/>
          </a:bodyPr>
          <a:lstStyle/>
          <a:p>
            <a:pPr algn="ctr" fontAlgn="ctr"/>
            <a:r>
              <a:rPr lang="en-US" sz="1200" dirty="0" err="1">
                <a:latin typeface="Huawei Sans" panose="020C0503030203020204" pitchFamily="34" charset="0"/>
                <a:cs typeface="Huawei Sans" panose="020C0503030203020204" pitchFamily="34" charset="0"/>
              </a:rPr>
              <a:t>OLT</a:t>
            </a:r>
            <a:endParaRPr lang="en-US" sz="1200" dirty="0">
              <a:latin typeface="Huawei Sans" panose="020C0503030203020204" pitchFamily="34" charset="0"/>
              <a:cs typeface="Huawei Sans" panose="020C0503030203020204" pitchFamily="34" charset="0"/>
            </a:endParaRPr>
          </a:p>
        </p:txBody>
      </p:sp>
      <p:cxnSp>
        <p:nvCxnSpPr>
          <p:cNvPr id="50" name="直接连接符 49"/>
          <p:cNvCxnSpPr/>
          <p:nvPr/>
        </p:nvCxnSpPr>
        <p:spPr>
          <a:xfrm>
            <a:off x="9692224" y="3025961"/>
            <a:ext cx="0" cy="194065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bwMode="auto">
          <a:xfrm>
            <a:off x="8531916" y="4760144"/>
            <a:ext cx="1160308"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52" name="Oval 4"/>
          <p:cNvSpPr>
            <a:spLocks noChangeAspect="1"/>
          </p:cNvSpPr>
          <p:nvPr/>
        </p:nvSpPr>
        <p:spPr>
          <a:xfrm>
            <a:off x="8978479" y="4601948"/>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cxnSp>
        <p:nvCxnSpPr>
          <p:cNvPr id="53" name="直接连接符 52"/>
          <p:cNvCxnSpPr/>
          <p:nvPr/>
        </p:nvCxnSpPr>
        <p:spPr>
          <a:xfrm>
            <a:off x="9588388" y="3041949"/>
            <a:ext cx="0" cy="265824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596500" y="3041949"/>
            <a:ext cx="0" cy="265824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bwMode="auto">
          <a:xfrm>
            <a:off x="9588388" y="5310986"/>
            <a:ext cx="1008112"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56" name="Oval 4"/>
          <p:cNvSpPr>
            <a:spLocks noChangeAspect="1"/>
          </p:cNvSpPr>
          <p:nvPr/>
        </p:nvSpPr>
        <p:spPr>
          <a:xfrm>
            <a:off x="9950004" y="5152790"/>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
        <p:nvSpPr>
          <p:cNvPr id="57" name="矩形 56"/>
          <p:cNvSpPr/>
          <p:nvPr/>
        </p:nvSpPr>
        <p:spPr>
          <a:xfrm>
            <a:off x="9575804" y="5453575"/>
            <a:ext cx="971741" cy="307777"/>
          </a:xfrm>
          <a:prstGeom prst="rect">
            <a:avLst/>
          </a:prstGeom>
        </p:spPr>
        <p:txBody>
          <a:bodyPr wrap="none">
            <a:noAutofit/>
          </a:bodyPr>
          <a:lstStyle/>
          <a:p>
            <a:pPr algn="ctr" fontAlgn="ctr"/>
            <a:r>
              <a:rPr lang="en-US" sz="1200" dirty="0" err="1">
                <a:latin typeface="Huawei Sans" panose="020C0503030203020204" pitchFamily="34" charset="0"/>
                <a:cs typeface="Huawei Sans" panose="020C0503030203020204" pitchFamily="34" charset="0"/>
              </a:rPr>
              <a:t>ONU</a:t>
            </a:r>
            <a:r>
              <a:rPr lang="en-US" sz="1200" dirty="0">
                <a:latin typeface="Huawei Sans" panose="020C0503030203020204" pitchFamily="34" charset="0"/>
                <a:cs typeface="Huawei Sans" panose="020C0503030203020204" pitchFamily="34" charset="0"/>
              </a:rPr>
              <a:t> </a:t>
            </a:r>
            <a:r>
              <a:rPr lang="en-US" sz="1200" dirty="0" err="1">
                <a:latin typeface="Huawei Sans" panose="020C0503030203020204" pitchFamily="34" charset="0"/>
                <a:cs typeface="Huawei Sans" panose="020C0503030203020204" pitchFamily="34" charset="0"/>
              </a:rPr>
              <a:t>UNI</a:t>
            </a:r>
            <a:endParaRPr lang="en-US" sz="1200" dirty="0">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3473005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1800" dirty="0">
                <a:latin typeface="Huawei Sans" panose="020C0503030203020204" pitchFamily="34" charset="0"/>
              </a:rPr>
              <a:t>eSight </a:t>
            </a:r>
            <a:r>
              <a:rPr lang="en-US" sz="1800" dirty="0" err="1">
                <a:latin typeface="Huawei Sans" panose="020C0503030203020204" pitchFamily="34" charset="0"/>
              </a:rPr>
              <a:t>PON</a:t>
            </a:r>
            <a:r>
              <a:rPr lang="en-US" sz="1800" dirty="0">
                <a:latin typeface="Huawei Sans" panose="020C0503030203020204" pitchFamily="34" charset="0"/>
              </a:rPr>
              <a:t> supports wizard-based remote and fast software upgrade of </a:t>
            </a:r>
            <a:r>
              <a:rPr lang="en-US" sz="1800" dirty="0" err="1">
                <a:latin typeface="Huawei Sans" panose="020C0503030203020204" pitchFamily="34" charset="0"/>
              </a:rPr>
              <a:t>PON</a:t>
            </a:r>
            <a:r>
              <a:rPr lang="en-US" sz="1800" dirty="0">
                <a:latin typeface="Huawei Sans" panose="020C0503030203020204" pitchFamily="34" charset="0"/>
              </a:rPr>
              <a:t> devices in batches.</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chor="ctr">
            <a:noAutofit/>
          </a:bodyPr>
          <a:lstStyle/>
          <a:p>
            <a:r>
              <a:rPr lang="en-US" sz="3200" dirty="0">
                <a:latin typeface="Huawei Sans" panose="020C0503030203020204" pitchFamily="34" charset="0"/>
              </a:rPr>
              <a:t>eSight </a:t>
            </a:r>
            <a:r>
              <a:rPr lang="en-US" sz="3200" dirty="0" err="1">
                <a:latin typeface="Huawei Sans" panose="020C0503030203020204" pitchFamily="34" charset="0"/>
              </a:rPr>
              <a:t>PON</a:t>
            </a:r>
            <a:r>
              <a:rPr lang="en-US" sz="3200" dirty="0">
                <a:latin typeface="Huawei Sans" panose="020C0503030203020204" pitchFamily="34" charset="0"/>
              </a:rPr>
              <a:t> Key Capabilities (4) - Batch Upgrade</a:t>
            </a:r>
          </a:p>
        </p:txBody>
      </p:sp>
      <p:grpSp>
        <p:nvGrpSpPr>
          <p:cNvPr id="5" name="组合 4"/>
          <p:cNvGrpSpPr/>
          <p:nvPr/>
        </p:nvGrpSpPr>
        <p:grpSpPr>
          <a:xfrm>
            <a:off x="2717687" y="3149679"/>
            <a:ext cx="1393572" cy="506897"/>
            <a:chOff x="1619672" y="3117604"/>
            <a:chExt cx="1214652" cy="441817"/>
          </a:xfrm>
        </p:grpSpPr>
        <p:pic>
          <p:nvPicPr>
            <p:cNvPr id="6" name="图片 5" descr="交换机.png"/>
            <p:cNvPicPr>
              <a:picLocks noChangeAspect="1"/>
            </p:cNvPicPr>
            <p:nvPr/>
          </p:nvPicPr>
          <p:blipFill>
            <a:blip r:embed="rId3" cstate="print"/>
            <a:stretch>
              <a:fillRect/>
            </a:stretch>
          </p:blipFill>
          <p:spPr>
            <a:xfrm>
              <a:off x="1619672" y="3117604"/>
              <a:ext cx="539999" cy="441817"/>
            </a:xfrm>
            <a:prstGeom prst="rect">
              <a:avLst/>
            </a:prstGeom>
          </p:spPr>
        </p:pic>
        <p:sp>
          <p:nvSpPr>
            <p:cNvPr id="7" name="文本框 6"/>
            <p:cNvSpPr txBox="1"/>
            <p:nvPr/>
          </p:nvSpPr>
          <p:spPr bwMode="auto">
            <a:xfrm>
              <a:off x="2212630" y="3180316"/>
              <a:ext cx="621694" cy="275771"/>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cs typeface="Huawei Sans" panose="020C0503030203020204" pitchFamily="34" charset="0"/>
                </a:rPr>
                <a:t>eSight</a:t>
              </a:r>
            </a:p>
          </p:txBody>
        </p:sp>
      </p:grpSp>
      <p:pic>
        <p:nvPicPr>
          <p:cNvPr id="8" name="图片 7" descr="交换机.png"/>
          <p:cNvPicPr>
            <a:picLocks noChangeAspect="1"/>
          </p:cNvPicPr>
          <p:nvPr/>
        </p:nvPicPr>
        <p:blipFill>
          <a:blip r:embed="rId4" cstate="print"/>
          <a:stretch>
            <a:fillRect/>
          </a:stretch>
        </p:blipFill>
        <p:spPr>
          <a:xfrm>
            <a:off x="7276657" y="1890335"/>
            <a:ext cx="619543" cy="506897"/>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r="-106"/>
          <a:stretch/>
        </p:blipFill>
        <p:spPr>
          <a:xfrm>
            <a:off x="2698827" y="1809551"/>
            <a:ext cx="656470" cy="666704"/>
          </a:xfrm>
          <a:prstGeom prst="rect">
            <a:avLst/>
          </a:prstGeom>
        </p:spPr>
      </p:pic>
      <p:cxnSp>
        <p:nvCxnSpPr>
          <p:cNvPr id="10" name="直接箭头连接符 9"/>
          <p:cNvCxnSpPr>
            <a:stCxn id="9" idx="2"/>
            <a:endCxn id="6" idx="0"/>
          </p:cNvCxnSpPr>
          <p:nvPr/>
        </p:nvCxnSpPr>
        <p:spPr bwMode="auto">
          <a:xfrm>
            <a:off x="3027062" y="2476255"/>
            <a:ext cx="396" cy="673425"/>
          </a:xfrm>
          <a:prstGeom prst="straightConnector1">
            <a:avLst/>
          </a:prstGeom>
          <a:solidFill>
            <a:schemeClr val="accent1"/>
          </a:solidFill>
          <a:ln w="25400" cap="flat" cmpd="sng" algn="ctr">
            <a:solidFill>
              <a:srgbClr val="449FFF"/>
            </a:solidFill>
            <a:prstDash val="dash"/>
            <a:round/>
            <a:headEnd type="none" w="med" len="med"/>
            <a:tailEnd type="triangle"/>
          </a:ln>
          <a:effectLst/>
        </p:spPr>
      </p:cxnSp>
      <p:cxnSp>
        <p:nvCxnSpPr>
          <p:cNvPr id="11" name="直接箭头连接符 10"/>
          <p:cNvCxnSpPr/>
          <p:nvPr/>
        </p:nvCxnSpPr>
        <p:spPr bwMode="auto">
          <a:xfrm>
            <a:off x="3179676" y="3963656"/>
            <a:ext cx="2865" cy="834228"/>
          </a:xfrm>
          <a:prstGeom prst="straightConnector1">
            <a:avLst/>
          </a:prstGeom>
          <a:solidFill>
            <a:schemeClr val="accent1"/>
          </a:solidFill>
          <a:ln w="25400" cap="flat" cmpd="sng" algn="ctr">
            <a:solidFill>
              <a:srgbClr val="449FFF"/>
            </a:solidFill>
            <a:prstDash val="dash"/>
            <a:round/>
            <a:headEnd type="none" w="med" len="med"/>
            <a:tailEnd type="triangle"/>
          </a:ln>
          <a:effectLst/>
        </p:spPr>
      </p:cxnSp>
      <p:sp>
        <p:nvSpPr>
          <p:cNvPr id="12" name="圆角矩形 11"/>
          <p:cNvSpPr/>
          <p:nvPr/>
        </p:nvSpPr>
        <p:spPr bwMode="auto">
          <a:xfrm>
            <a:off x="3786919" y="1970314"/>
            <a:ext cx="2987879" cy="345177"/>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latin typeface="Huawei Sans" panose="020C0503030203020204" pitchFamily="34" charset="0"/>
              </a:rPr>
              <a:t>Select desired device version files or patch files.</a:t>
            </a:r>
          </a:p>
        </p:txBody>
      </p:sp>
      <p:cxnSp>
        <p:nvCxnSpPr>
          <p:cNvPr id="13" name="直接箭头连接符 12"/>
          <p:cNvCxnSpPr>
            <a:stCxn id="12" idx="1"/>
            <a:endCxn id="9" idx="3"/>
          </p:cNvCxnSpPr>
          <p:nvPr/>
        </p:nvCxnSpPr>
        <p:spPr bwMode="auto">
          <a:xfrm flipH="1">
            <a:off x="3355297" y="2142903"/>
            <a:ext cx="431622" cy="0"/>
          </a:xfrm>
          <a:prstGeom prst="straightConnector1">
            <a:avLst/>
          </a:prstGeom>
          <a:solidFill>
            <a:schemeClr val="accent1"/>
          </a:solidFill>
          <a:ln w="25400" cap="flat" cmpd="sng" algn="ctr">
            <a:solidFill>
              <a:srgbClr val="449FFF"/>
            </a:solidFill>
            <a:prstDash val="solid"/>
            <a:round/>
            <a:headEnd type="none" w="med" len="med"/>
            <a:tailEnd type="triangle"/>
          </a:ln>
          <a:effectLst/>
        </p:spPr>
      </p:cxnSp>
      <p:cxnSp>
        <p:nvCxnSpPr>
          <p:cNvPr id="14" name="直接箭头连接符 13"/>
          <p:cNvCxnSpPr>
            <a:stCxn id="8" idx="1"/>
            <a:endCxn id="12" idx="3"/>
          </p:cNvCxnSpPr>
          <p:nvPr/>
        </p:nvCxnSpPr>
        <p:spPr bwMode="auto">
          <a:xfrm flipH="1" flipV="1">
            <a:off x="6774798" y="2142903"/>
            <a:ext cx="501860" cy="881"/>
          </a:xfrm>
          <a:prstGeom prst="straightConnector1">
            <a:avLst/>
          </a:prstGeom>
          <a:solidFill>
            <a:schemeClr val="accent1"/>
          </a:solidFill>
          <a:ln w="25400" cap="flat" cmpd="sng" algn="ctr">
            <a:solidFill>
              <a:srgbClr val="449FFF"/>
            </a:solidFill>
            <a:prstDash val="solid"/>
            <a:round/>
            <a:headEnd type="none" w="med" len="med"/>
            <a:tailEnd type="triangle"/>
          </a:ln>
          <a:effectLst/>
        </p:spPr>
      </p:cxnSp>
      <p:sp>
        <p:nvSpPr>
          <p:cNvPr id="15" name="圆角矩形 14"/>
          <p:cNvSpPr/>
          <p:nvPr/>
        </p:nvSpPr>
        <p:spPr bwMode="auto">
          <a:xfrm>
            <a:off x="3118672" y="2509774"/>
            <a:ext cx="1076529" cy="276478"/>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fontAlgn="ctr"/>
            <a:r>
              <a:rPr lang="en-US" sz="1200" dirty="0">
                <a:latin typeface="Huawei Sans" panose="020C0503030203020204" pitchFamily="34" charset="0"/>
              </a:rPr>
              <a:t>Upload files.</a:t>
            </a:r>
          </a:p>
        </p:txBody>
      </p:sp>
      <p:sp>
        <p:nvSpPr>
          <p:cNvPr id="16" name="矩形 15"/>
          <p:cNvSpPr/>
          <p:nvPr/>
        </p:nvSpPr>
        <p:spPr bwMode="auto">
          <a:xfrm>
            <a:off x="2683439" y="2861398"/>
            <a:ext cx="5248876" cy="1102258"/>
          </a:xfrm>
          <a:prstGeom prst="rect">
            <a:avLst/>
          </a:prstGeom>
          <a:noFill/>
          <a:ln w="25400" cap="flat" cmpd="sng" algn="ctr">
            <a:solidFill>
              <a:srgbClr val="449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ndParaRPr>
          </a:p>
        </p:txBody>
      </p:sp>
      <p:sp>
        <p:nvSpPr>
          <p:cNvPr id="17" name="文本框 16"/>
          <p:cNvSpPr txBox="1"/>
          <p:nvPr/>
        </p:nvSpPr>
        <p:spPr bwMode="auto">
          <a:xfrm>
            <a:off x="3549705" y="4144594"/>
            <a:ext cx="1290992" cy="327685"/>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cs typeface="Huawei Sans" panose="020C0503030203020204" pitchFamily="34" charset="0"/>
              </a:rPr>
              <a:t>Perform the upgrade task.</a:t>
            </a:r>
          </a:p>
        </p:txBody>
      </p:sp>
      <p:sp>
        <p:nvSpPr>
          <p:cNvPr id="18" name="文本框 17"/>
          <p:cNvSpPr txBox="1"/>
          <p:nvPr/>
        </p:nvSpPr>
        <p:spPr bwMode="auto">
          <a:xfrm>
            <a:off x="4339308" y="2888618"/>
            <a:ext cx="3636299" cy="1116611"/>
          </a:xfrm>
          <a:prstGeom prst="rect">
            <a:avLst/>
          </a:prstGeom>
          <a:noFill/>
          <a:ln w="9525">
            <a:noFill/>
            <a:miter lim="800000"/>
            <a:headEnd/>
            <a:tailEnd/>
          </a:ln>
        </p:spPr>
        <p:txBody>
          <a:bodyPr wrap="square" lIns="99980" tIns="49986" rIns="99980" bIns="49986" rtlCol="0">
            <a:noAutofit/>
          </a:bodyPr>
          <a:lstStyle/>
          <a:p>
            <a:pPr defTabSz="1001649" eaLnBrk="0" fontAlgn="ctr" hangingPunct="0">
              <a:spcBef>
                <a:spcPts val="300"/>
              </a:spcBef>
              <a:spcAft>
                <a:spcPts val="300"/>
              </a:spcAft>
            </a:pPr>
            <a:r>
              <a:rPr lang="en-US" sz="1200" dirty="0">
                <a:solidFill>
                  <a:srgbClr val="000000"/>
                </a:solidFill>
                <a:latin typeface="Huawei Sans" panose="020C0503030203020204" pitchFamily="34" charset="0"/>
                <a:cs typeface="Huawei Sans" panose="020C0503030203020204" pitchFamily="34" charset="0"/>
              </a:rPr>
              <a:t>Create an upgrade task in eSight.</a:t>
            </a:r>
          </a:p>
          <a:p>
            <a:pPr marL="285750" indent="-285750" defTabSz="1001649" eaLnBrk="0" fontAlgn="ctr" hangingPunct="0">
              <a:spcBef>
                <a:spcPts val="300"/>
              </a:spcBef>
              <a:spcAft>
                <a:spcPts val="300"/>
              </a:spcAft>
              <a:buSzPct val="50000"/>
              <a:buFont typeface="Wingdings" panose="05000000000000000000" pitchFamily="2" charset="2"/>
              <a:buChar char="l"/>
            </a:pPr>
            <a:r>
              <a:rPr lang="en-US" sz="1200" dirty="0">
                <a:solidFill>
                  <a:prstClr val="black"/>
                </a:solidFill>
                <a:latin typeface="Huawei Sans" panose="020C0503030203020204" pitchFamily="34" charset="0"/>
                <a:cs typeface="Huawei Sans" panose="020C0503030203020204" pitchFamily="34" charset="0"/>
              </a:rPr>
              <a:t>Task type: </a:t>
            </a:r>
            <a:r>
              <a:rPr lang="en-US" sz="1200" dirty="0" err="1">
                <a:solidFill>
                  <a:prstClr val="black"/>
                </a:solidFill>
                <a:latin typeface="Huawei Sans" panose="020C0503030203020204" pitchFamily="34" charset="0"/>
                <a:cs typeface="Huawei Sans" panose="020C0503030203020204" pitchFamily="34" charset="0"/>
              </a:rPr>
              <a:t>OLT</a:t>
            </a:r>
            <a:r>
              <a:rPr lang="en-US" sz="1200" dirty="0">
                <a:solidFill>
                  <a:prstClr val="black"/>
                </a:solidFill>
                <a:latin typeface="Huawei Sans" panose="020C0503030203020204" pitchFamily="34" charset="0"/>
                <a:cs typeface="Huawei Sans" panose="020C0503030203020204" pitchFamily="34" charset="0"/>
              </a:rPr>
              <a:t>, </a:t>
            </a:r>
            <a:r>
              <a:rPr lang="en-US" sz="1200" dirty="0" err="1">
                <a:solidFill>
                  <a:prstClr val="black"/>
                </a:solidFill>
                <a:latin typeface="Huawei Sans" panose="020C0503030203020204" pitchFamily="34" charset="0"/>
                <a:cs typeface="Huawei Sans" panose="020C0503030203020204" pitchFamily="34" charset="0"/>
              </a:rPr>
              <a:t>MxU</a:t>
            </a:r>
            <a:r>
              <a:rPr lang="en-US" sz="1200" dirty="0">
                <a:solidFill>
                  <a:prstClr val="black"/>
                </a:solidFill>
                <a:latin typeface="Huawei Sans" panose="020C0503030203020204" pitchFamily="34" charset="0"/>
                <a:cs typeface="Huawei Sans" panose="020C0503030203020204" pitchFamily="34" charset="0"/>
              </a:rPr>
              <a:t>, and </a:t>
            </a:r>
            <a:r>
              <a:rPr lang="en-US" sz="1200" dirty="0" err="1">
                <a:solidFill>
                  <a:prstClr val="black"/>
                </a:solidFill>
                <a:latin typeface="Huawei Sans" panose="020C0503030203020204" pitchFamily="34" charset="0"/>
                <a:cs typeface="Huawei Sans" panose="020C0503030203020204" pitchFamily="34" charset="0"/>
              </a:rPr>
              <a:t>ONT</a:t>
            </a:r>
            <a:r>
              <a:rPr lang="en-US" sz="1200" dirty="0">
                <a:solidFill>
                  <a:prstClr val="black"/>
                </a:solidFill>
                <a:latin typeface="Huawei Sans" panose="020C0503030203020204" pitchFamily="34" charset="0"/>
                <a:cs typeface="Huawei Sans" panose="020C0503030203020204" pitchFamily="34" charset="0"/>
              </a:rPr>
              <a:t> upgrade; </a:t>
            </a:r>
            <a:r>
              <a:rPr lang="en-US" sz="1200" dirty="0" err="1">
                <a:solidFill>
                  <a:prstClr val="black"/>
                </a:solidFill>
                <a:latin typeface="Huawei Sans" panose="020C0503030203020204" pitchFamily="34" charset="0"/>
                <a:cs typeface="Huawei Sans" panose="020C0503030203020204" pitchFamily="34" charset="0"/>
              </a:rPr>
              <a:t>OLT</a:t>
            </a:r>
            <a:r>
              <a:rPr lang="en-US" sz="1200" dirty="0">
                <a:solidFill>
                  <a:prstClr val="black"/>
                </a:solidFill>
                <a:latin typeface="Huawei Sans" panose="020C0503030203020204" pitchFamily="34" charset="0"/>
                <a:cs typeface="Huawei Sans" panose="020C0503030203020204" pitchFamily="34" charset="0"/>
              </a:rPr>
              <a:t> and </a:t>
            </a:r>
            <a:r>
              <a:rPr lang="en-US" sz="1200" dirty="0" err="1">
                <a:solidFill>
                  <a:prstClr val="black"/>
                </a:solidFill>
                <a:latin typeface="Huawei Sans" panose="020C0503030203020204" pitchFamily="34" charset="0"/>
                <a:cs typeface="Huawei Sans" panose="020C0503030203020204" pitchFamily="34" charset="0"/>
              </a:rPr>
              <a:t>MxU</a:t>
            </a:r>
            <a:r>
              <a:rPr lang="en-US" sz="1200" dirty="0">
                <a:solidFill>
                  <a:prstClr val="black"/>
                </a:solidFill>
                <a:latin typeface="Huawei Sans" panose="020C0503030203020204" pitchFamily="34" charset="0"/>
                <a:cs typeface="Huawei Sans" panose="020C0503030203020204" pitchFamily="34" charset="0"/>
              </a:rPr>
              <a:t> patch installation</a:t>
            </a:r>
          </a:p>
          <a:p>
            <a:pPr marL="285750" indent="-285750" defTabSz="1001649" eaLnBrk="0" fontAlgn="ctr" hangingPunct="0">
              <a:spcBef>
                <a:spcPts val="300"/>
              </a:spcBef>
              <a:spcAft>
                <a:spcPts val="300"/>
              </a:spcAft>
              <a:buSzPct val="50000"/>
              <a:buFont typeface="Wingdings" panose="05000000000000000000" pitchFamily="2" charset="2"/>
              <a:buChar char="l"/>
            </a:pPr>
            <a:r>
              <a:rPr lang="en-US" sz="1200" dirty="0">
                <a:solidFill>
                  <a:prstClr val="black"/>
                </a:solidFill>
                <a:latin typeface="Huawei Sans" panose="020C0503030203020204" pitchFamily="34" charset="0"/>
                <a:cs typeface="Huawei Sans" panose="020C0503030203020204" pitchFamily="34" charset="0"/>
              </a:rPr>
              <a:t>Task policy: scheduled or immediate upgrade</a:t>
            </a:r>
          </a:p>
        </p:txBody>
      </p:sp>
      <p:sp>
        <p:nvSpPr>
          <p:cNvPr id="19" name="Oval 4"/>
          <p:cNvSpPr>
            <a:spLocks noChangeAspect="1"/>
          </p:cNvSpPr>
          <p:nvPr/>
        </p:nvSpPr>
        <p:spPr>
          <a:xfrm>
            <a:off x="2683439" y="2522356"/>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20" name="Oval 4"/>
          <p:cNvSpPr>
            <a:spLocks noChangeAspect="1"/>
          </p:cNvSpPr>
          <p:nvPr/>
        </p:nvSpPr>
        <p:spPr>
          <a:xfrm>
            <a:off x="4108860" y="2877838"/>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21" name="Oval 4"/>
          <p:cNvSpPr>
            <a:spLocks noChangeAspect="1"/>
          </p:cNvSpPr>
          <p:nvPr/>
        </p:nvSpPr>
        <p:spPr>
          <a:xfrm>
            <a:off x="3309160" y="4137434"/>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pic>
        <p:nvPicPr>
          <p:cNvPr id="22" name="图片 21"/>
          <p:cNvPicPr>
            <a:picLocks noChangeAspect="1"/>
          </p:cNvPicPr>
          <p:nvPr/>
        </p:nvPicPr>
        <p:blipFill>
          <a:blip r:embed="rId6" cstate="print"/>
          <a:stretch>
            <a:fillRect/>
          </a:stretch>
        </p:blipFill>
        <p:spPr>
          <a:xfrm>
            <a:off x="2761298" y="4833888"/>
            <a:ext cx="531528" cy="782527"/>
          </a:xfrm>
          <a:prstGeom prst="rect">
            <a:avLst/>
          </a:prstGeom>
        </p:spPr>
      </p:pic>
      <p:pic>
        <p:nvPicPr>
          <p:cNvPr id="23" name="图片 22"/>
          <p:cNvPicPr>
            <a:picLocks noChangeAspect="1"/>
          </p:cNvPicPr>
          <p:nvPr/>
        </p:nvPicPr>
        <p:blipFill>
          <a:blip r:embed="rId7" cstate="print"/>
          <a:stretch>
            <a:fillRect/>
          </a:stretch>
        </p:blipFill>
        <p:spPr>
          <a:xfrm>
            <a:off x="7240541" y="4833888"/>
            <a:ext cx="691774" cy="125108"/>
          </a:xfrm>
          <a:prstGeom prst="rect">
            <a:avLst/>
          </a:prstGeom>
        </p:spPr>
      </p:pic>
      <p:pic>
        <p:nvPicPr>
          <p:cNvPr id="24" name="图片 23"/>
          <p:cNvPicPr>
            <a:picLocks noChangeAspect="1"/>
          </p:cNvPicPr>
          <p:nvPr/>
        </p:nvPicPr>
        <p:blipFill>
          <a:blip r:embed="rId8" cstate="print"/>
          <a:stretch>
            <a:fillRect/>
          </a:stretch>
        </p:blipFill>
        <p:spPr>
          <a:xfrm rot="10800000">
            <a:off x="5231904" y="5049199"/>
            <a:ext cx="363832" cy="351903"/>
          </a:xfrm>
          <a:prstGeom prst="rect">
            <a:avLst/>
          </a:prstGeom>
        </p:spPr>
      </p:pic>
      <p:pic>
        <p:nvPicPr>
          <p:cNvPr id="25" name="图片 24"/>
          <p:cNvPicPr>
            <a:picLocks noChangeAspect="1"/>
          </p:cNvPicPr>
          <p:nvPr/>
        </p:nvPicPr>
        <p:blipFill>
          <a:blip r:embed="rId7" cstate="print"/>
          <a:stretch>
            <a:fillRect/>
          </a:stretch>
        </p:blipFill>
        <p:spPr>
          <a:xfrm>
            <a:off x="7240541" y="5491307"/>
            <a:ext cx="691774" cy="125108"/>
          </a:xfrm>
          <a:prstGeom prst="rect">
            <a:avLst/>
          </a:prstGeom>
        </p:spPr>
      </p:pic>
      <p:cxnSp>
        <p:nvCxnSpPr>
          <p:cNvPr id="26" name="直接连接符 25"/>
          <p:cNvCxnSpPr>
            <a:stCxn id="6" idx="2"/>
            <a:endCxn id="22" idx="0"/>
          </p:cNvCxnSpPr>
          <p:nvPr/>
        </p:nvCxnSpPr>
        <p:spPr bwMode="auto">
          <a:xfrm flipH="1">
            <a:off x="3027062" y="3656576"/>
            <a:ext cx="396" cy="1177312"/>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27" name="直接连接符 26"/>
          <p:cNvCxnSpPr>
            <a:stCxn id="22" idx="3"/>
            <a:endCxn id="24" idx="3"/>
          </p:cNvCxnSpPr>
          <p:nvPr/>
        </p:nvCxnSpPr>
        <p:spPr bwMode="auto">
          <a:xfrm flipV="1">
            <a:off x="3292826" y="5225150"/>
            <a:ext cx="1939078" cy="2"/>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28" name="直接连接符 27"/>
          <p:cNvCxnSpPr>
            <a:stCxn id="24" idx="1"/>
            <a:endCxn id="23" idx="1"/>
          </p:cNvCxnSpPr>
          <p:nvPr/>
        </p:nvCxnSpPr>
        <p:spPr bwMode="auto">
          <a:xfrm flipV="1">
            <a:off x="5595736" y="4896442"/>
            <a:ext cx="1644805" cy="328708"/>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29" name="直接连接符 28"/>
          <p:cNvCxnSpPr>
            <a:stCxn id="24" idx="1"/>
            <a:endCxn id="25" idx="1"/>
          </p:cNvCxnSpPr>
          <p:nvPr/>
        </p:nvCxnSpPr>
        <p:spPr bwMode="auto">
          <a:xfrm>
            <a:off x="5595736" y="5225150"/>
            <a:ext cx="1644805" cy="328711"/>
          </a:xfrm>
          <a:prstGeom prst="line">
            <a:avLst/>
          </a:prstGeom>
          <a:solidFill>
            <a:schemeClr val="accent1"/>
          </a:solidFill>
          <a:ln w="25400" cap="flat" cmpd="sng" algn="ctr">
            <a:solidFill>
              <a:srgbClr val="FFA21B"/>
            </a:solidFill>
            <a:prstDash val="solid"/>
            <a:round/>
            <a:headEnd type="none" w="med" len="med"/>
            <a:tailEnd type="none" w="med" len="med"/>
          </a:ln>
          <a:effectLst/>
        </p:spPr>
      </p:cxnSp>
      <p:sp>
        <p:nvSpPr>
          <p:cNvPr id="30" name="Text Box 34"/>
          <p:cNvSpPr txBox="1">
            <a:spLocks noChangeArrowheads="1"/>
          </p:cNvSpPr>
          <p:nvPr/>
        </p:nvSpPr>
        <p:spPr bwMode="auto">
          <a:xfrm>
            <a:off x="4975827" y="5446647"/>
            <a:ext cx="885691" cy="276983"/>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a:latin typeface="Huawei Sans" panose="020C0503030203020204" pitchFamily="34" charset="0"/>
                <a:cs typeface="Huawei Sans" panose="020C0503030203020204" pitchFamily="34" charset="0"/>
              </a:rPr>
              <a:t>POS</a:t>
            </a:r>
          </a:p>
        </p:txBody>
      </p:sp>
      <p:sp>
        <p:nvSpPr>
          <p:cNvPr id="31" name="Text Box 34"/>
          <p:cNvSpPr txBox="1">
            <a:spLocks noChangeArrowheads="1"/>
          </p:cNvSpPr>
          <p:nvPr/>
        </p:nvSpPr>
        <p:spPr bwMode="auto">
          <a:xfrm>
            <a:off x="2584216" y="5658223"/>
            <a:ext cx="885691" cy="276983"/>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err="1">
                <a:latin typeface="Huawei Sans" panose="020C0503030203020204" pitchFamily="34" charset="0"/>
                <a:cs typeface="Huawei Sans" panose="020C0503030203020204" pitchFamily="34" charset="0"/>
              </a:rPr>
              <a:t>OLT</a:t>
            </a:r>
            <a:endParaRPr kumimoji="1" lang="en-US" sz="1200" dirty="0">
              <a:latin typeface="Huawei Sans" panose="020C0503030203020204" pitchFamily="34" charset="0"/>
              <a:cs typeface="Huawei Sans" panose="020C0503030203020204" pitchFamily="34" charset="0"/>
            </a:endParaRPr>
          </a:p>
        </p:txBody>
      </p:sp>
      <p:sp>
        <p:nvSpPr>
          <p:cNvPr id="32" name="Text Box 34"/>
          <p:cNvSpPr txBox="1">
            <a:spLocks noChangeArrowheads="1"/>
          </p:cNvSpPr>
          <p:nvPr/>
        </p:nvSpPr>
        <p:spPr bwMode="auto">
          <a:xfrm>
            <a:off x="7118492" y="4955443"/>
            <a:ext cx="885691" cy="276983"/>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err="1">
                <a:latin typeface="Huawei Sans" panose="020C0503030203020204" pitchFamily="34" charset="0"/>
                <a:cs typeface="Huawei Sans" panose="020C0503030203020204" pitchFamily="34" charset="0"/>
              </a:rPr>
              <a:t>ONU</a:t>
            </a:r>
            <a:endParaRPr kumimoji="1" lang="en-US" sz="1200" dirty="0">
              <a:latin typeface="Huawei Sans" panose="020C0503030203020204" pitchFamily="34" charset="0"/>
              <a:cs typeface="Huawei Sans" panose="020C0503030203020204" pitchFamily="34" charset="0"/>
            </a:endParaRPr>
          </a:p>
        </p:txBody>
      </p:sp>
      <p:sp>
        <p:nvSpPr>
          <p:cNvPr id="33" name="Text Box 34"/>
          <p:cNvSpPr txBox="1">
            <a:spLocks noChangeArrowheads="1"/>
          </p:cNvSpPr>
          <p:nvPr/>
        </p:nvSpPr>
        <p:spPr bwMode="auto">
          <a:xfrm>
            <a:off x="7143582" y="5585002"/>
            <a:ext cx="885691" cy="276983"/>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err="1">
                <a:latin typeface="Huawei Sans" panose="020C0503030203020204" pitchFamily="34" charset="0"/>
                <a:cs typeface="Huawei Sans" panose="020C0503030203020204" pitchFamily="34" charset="0"/>
              </a:rPr>
              <a:t>ONU</a:t>
            </a:r>
            <a:endParaRPr kumimoji="1" lang="en-US" sz="1200" dirty="0">
              <a:latin typeface="Huawei Sans" panose="020C0503030203020204" pitchFamily="34" charset="0"/>
              <a:cs typeface="Huawei Sans" panose="020C0503030203020204" pitchFamily="34" charset="0"/>
            </a:endParaRPr>
          </a:p>
        </p:txBody>
      </p:sp>
      <p:sp>
        <p:nvSpPr>
          <p:cNvPr id="34" name="Text Box 34"/>
          <p:cNvSpPr txBox="1">
            <a:spLocks noChangeArrowheads="1"/>
          </p:cNvSpPr>
          <p:nvPr/>
        </p:nvSpPr>
        <p:spPr bwMode="auto">
          <a:xfrm>
            <a:off x="7128116" y="5085916"/>
            <a:ext cx="885691" cy="338538"/>
          </a:xfrm>
          <a:prstGeom prst="rect">
            <a:avLst/>
          </a:prstGeom>
          <a:noFill/>
          <a:ln w="9525" algn="ctr">
            <a:noFill/>
            <a:miter lim="800000"/>
            <a:headEnd/>
            <a:tailEnd/>
          </a:ln>
        </p:spPr>
        <p:txBody>
          <a:bodyPr wrap="square" lIns="91424" tIns="45712" rIns="91424" bIns="45712" anchor="ctr">
            <a:noAutofit/>
          </a:bodyPr>
          <a:lstStyle/>
          <a:p>
            <a:pPr algn="ctr" eaLnBrk="1" fontAlgn="ctr" hangingPunct="1"/>
            <a:r>
              <a:rPr kumimoji="1" lang="en-US" sz="1600" dirty="0">
                <a:latin typeface="Huawei Sans" panose="020C0503030203020204" pitchFamily="34" charset="0"/>
                <a:cs typeface="Huawei Sans" panose="020C0503030203020204" pitchFamily="34" charset="0"/>
              </a:rPr>
              <a:t>...</a:t>
            </a:r>
          </a:p>
        </p:txBody>
      </p:sp>
    </p:spTree>
    <p:extLst>
      <p:ext uri="{BB962C8B-B14F-4D97-AF65-F5344CB8AC3E}">
        <p14:creationId xmlns:p14="http://schemas.microsoft.com/office/powerpoint/2010/main" val="2030897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en-US" sz="1800" dirty="0">
                <a:latin typeface="Huawei Sans" panose="020C0503030203020204" pitchFamily="34" charset="0"/>
              </a:rPr>
              <a:t>eSight </a:t>
            </a:r>
            <a:r>
              <a:rPr lang="en-US" sz="1800" dirty="0" err="1">
                <a:latin typeface="Huawei Sans" panose="020C0503030203020204" pitchFamily="34" charset="0"/>
              </a:rPr>
              <a:t>PON</a:t>
            </a:r>
            <a:r>
              <a:rPr lang="en-US" sz="1800" dirty="0">
                <a:latin typeface="Huawei Sans" panose="020C0503030203020204" pitchFamily="34" charset="0"/>
              </a:rPr>
              <a:t> allows you to replace </a:t>
            </a:r>
            <a:r>
              <a:rPr lang="en-US" sz="1800" dirty="0" err="1">
                <a:latin typeface="Huawei Sans" panose="020C0503030203020204" pitchFamily="34" charset="0"/>
              </a:rPr>
              <a:t>ONUs</a:t>
            </a:r>
            <a:r>
              <a:rPr lang="en-US" sz="1800" dirty="0">
                <a:latin typeface="Huawei Sans" panose="020C0503030203020204" pitchFamily="34" charset="0"/>
              </a:rPr>
              <a:t>. When an </a:t>
            </a:r>
            <a:r>
              <a:rPr lang="en-US" sz="1800" dirty="0" err="1">
                <a:latin typeface="Huawei Sans" panose="020C0503030203020204" pitchFamily="34" charset="0"/>
              </a:rPr>
              <a:t>ONU</a:t>
            </a:r>
            <a:r>
              <a:rPr lang="en-US" sz="1800" dirty="0">
                <a:latin typeface="Huawei Sans" panose="020C0503030203020204" pitchFamily="34" charset="0"/>
              </a:rPr>
              <a:t> is faulty or cannot meet service requirements, the </a:t>
            </a:r>
            <a:r>
              <a:rPr lang="en-US" sz="1800" dirty="0" err="1">
                <a:latin typeface="Huawei Sans" panose="020C0503030203020204" pitchFamily="34" charset="0"/>
              </a:rPr>
              <a:t>ONU</a:t>
            </a:r>
            <a:r>
              <a:rPr lang="en-US" sz="1800" dirty="0">
                <a:latin typeface="Huawei Sans" panose="020C0503030203020204" pitchFamily="34" charset="0"/>
              </a:rPr>
              <a:t> can be replaced in a timely manner.</a:t>
            </a:r>
          </a:p>
          <a:p>
            <a:endParaRPr lang="en-US" altLang="zh-CN" sz="1800" dirty="0">
              <a:latin typeface="Huawei Sans" panose="020C0503030203020204" pitchFamily="34" charset="0"/>
            </a:endParaRPr>
          </a:p>
        </p:txBody>
      </p:sp>
      <p:sp>
        <p:nvSpPr>
          <p:cNvPr id="3" name="标题 2"/>
          <p:cNvSpPr>
            <a:spLocks noGrp="1"/>
          </p:cNvSpPr>
          <p:nvPr>
            <p:ph type="title"/>
          </p:nvPr>
        </p:nvSpPr>
        <p:spPr>
          <a:xfrm>
            <a:off x="1594800" y="410400"/>
            <a:ext cx="10069116" cy="640800"/>
          </a:xfrm>
        </p:spPr>
        <p:txBody>
          <a:bodyPr anchor="ctr">
            <a:noAutofit/>
          </a:bodyPr>
          <a:lstStyle/>
          <a:p>
            <a:r>
              <a:rPr lang="en-US" sz="3200" dirty="0">
                <a:latin typeface="Huawei Sans" panose="020C0503030203020204" pitchFamily="34" charset="0"/>
              </a:rPr>
              <a:t>eSight </a:t>
            </a:r>
            <a:r>
              <a:rPr lang="en-US" sz="3200" dirty="0" err="1">
                <a:latin typeface="Huawei Sans" panose="020C0503030203020204" pitchFamily="34" charset="0"/>
              </a:rPr>
              <a:t>PON</a:t>
            </a:r>
            <a:r>
              <a:rPr lang="en-US" sz="3200" dirty="0">
                <a:latin typeface="Huawei Sans" panose="020C0503030203020204" pitchFamily="34" charset="0"/>
              </a:rPr>
              <a:t> Key Capabilities (5) - Instant Availability After Replacement</a:t>
            </a:r>
          </a:p>
        </p:txBody>
      </p:sp>
      <p:grpSp>
        <p:nvGrpSpPr>
          <p:cNvPr id="6" name="组合 5"/>
          <p:cNvGrpSpPr/>
          <p:nvPr/>
        </p:nvGrpSpPr>
        <p:grpSpPr>
          <a:xfrm>
            <a:off x="3924001" y="5123667"/>
            <a:ext cx="713270" cy="887996"/>
            <a:chOff x="1604404" y="3117604"/>
            <a:chExt cx="566455" cy="705216"/>
          </a:xfrm>
        </p:grpSpPr>
        <p:pic>
          <p:nvPicPr>
            <p:cNvPr id="7" name="图片 6" descr="交换机.png"/>
            <p:cNvPicPr>
              <a:picLocks noChangeAspect="1"/>
            </p:cNvPicPr>
            <p:nvPr/>
          </p:nvPicPr>
          <p:blipFill>
            <a:blip r:embed="rId3" cstate="print"/>
            <a:stretch>
              <a:fillRect/>
            </a:stretch>
          </p:blipFill>
          <p:spPr>
            <a:xfrm>
              <a:off x="1619672" y="3117604"/>
              <a:ext cx="539999" cy="441817"/>
            </a:xfrm>
            <a:prstGeom prst="rect">
              <a:avLst/>
            </a:prstGeom>
          </p:spPr>
        </p:pic>
        <p:sp>
          <p:nvSpPr>
            <p:cNvPr id="8" name="文本框 7"/>
            <p:cNvSpPr txBox="1"/>
            <p:nvPr/>
          </p:nvSpPr>
          <p:spPr bwMode="auto">
            <a:xfrm>
              <a:off x="1604404" y="3571552"/>
              <a:ext cx="566455" cy="251268"/>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cs typeface="Huawei Sans" panose="020C0503030203020204" pitchFamily="34" charset="0"/>
                </a:rPr>
                <a:t>eSight</a:t>
              </a:r>
            </a:p>
          </p:txBody>
        </p:sp>
      </p:grpSp>
      <p:cxnSp>
        <p:nvCxnSpPr>
          <p:cNvPr id="9" name="直接连接符 8"/>
          <p:cNvCxnSpPr>
            <a:stCxn id="7" idx="3"/>
            <a:endCxn id="26" idx="1"/>
          </p:cNvCxnSpPr>
          <p:nvPr/>
        </p:nvCxnSpPr>
        <p:spPr bwMode="auto">
          <a:xfrm>
            <a:off x="4623183" y="5401831"/>
            <a:ext cx="416788" cy="4265"/>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10" name="直接箭头连接符 9"/>
          <p:cNvCxnSpPr>
            <a:stCxn id="13" idx="2"/>
            <a:endCxn id="7" idx="0"/>
          </p:cNvCxnSpPr>
          <p:nvPr/>
        </p:nvCxnSpPr>
        <p:spPr bwMode="auto">
          <a:xfrm flipH="1">
            <a:off x="4283205" y="4530443"/>
            <a:ext cx="227" cy="593224"/>
          </a:xfrm>
          <a:prstGeom prst="straightConnector1">
            <a:avLst/>
          </a:prstGeom>
          <a:solidFill>
            <a:schemeClr val="accent1"/>
          </a:solidFill>
          <a:ln w="25400" cap="flat" cmpd="sng" algn="ctr">
            <a:solidFill>
              <a:srgbClr val="449FFF"/>
            </a:solidFill>
            <a:prstDash val="dash"/>
            <a:round/>
            <a:headEnd type="none" w="med" len="med"/>
            <a:tailEnd type="triangle"/>
          </a:ln>
          <a:effectLst/>
        </p:spPr>
      </p:cxnSp>
      <p:sp>
        <p:nvSpPr>
          <p:cNvPr id="12" name="圆角矩形 11"/>
          <p:cNvSpPr/>
          <p:nvPr/>
        </p:nvSpPr>
        <p:spPr bwMode="auto">
          <a:xfrm>
            <a:off x="2398748" y="2463775"/>
            <a:ext cx="3769365" cy="1552487"/>
          </a:xfrm>
          <a:prstGeom prst="roundRect">
            <a:avLst/>
          </a:prstGeom>
          <a:solidFill>
            <a:schemeClr val="bg1">
              <a:lumMod val="85000"/>
            </a:schemeClr>
          </a:solidFill>
          <a:ln w="127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chemeClr val="tx1"/>
              </a:solidFill>
              <a:effectLst/>
              <a:latin typeface="Huawei Sans" panose="020C0503030203020204" pitchFamily="34" charset="0"/>
              <a:cs typeface="Huawei Sans" panose="020C0503030203020204" pitchFamily="34" charset="0"/>
            </a:endParaRPr>
          </a:p>
        </p:txBody>
      </p:sp>
      <p:sp>
        <p:nvSpPr>
          <p:cNvPr id="13" name="圆角矩形 12"/>
          <p:cNvSpPr/>
          <p:nvPr/>
        </p:nvSpPr>
        <p:spPr bwMode="auto">
          <a:xfrm>
            <a:off x="2243328" y="2100877"/>
            <a:ext cx="4080208" cy="2429566"/>
          </a:xfrm>
          <a:prstGeom prst="round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chemeClr val="tx1"/>
              </a:solidFill>
              <a:effectLst/>
              <a:latin typeface="Huawei Sans" panose="020C0503030203020204" pitchFamily="34" charset="0"/>
              <a:cs typeface="Huawei Sans" panose="020C0503030203020204" pitchFamily="34" charset="0"/>
            </a:endParaRPr>
          </a:p>
        </p:txBody>
      </p:sp>
      <p:sp>
        <p:nvSpPr>
          <p:cNvPr id="14" name="文本框 13"/>
          <p:cNvSpPr txBox="1"/>
          <p:nvPr/>
        </p:nvSpPr>
        <p:spPr bwMode="auto">
          <a:xfrm>
            <a:off x="5571499" y="2100877"/>
            <a:ext cx="586633"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err="1">
                <a:solidFill>
                  <a:srgbClr val="000000"/>
                </a:solidFill>
                <a:latin typeface="Huawei Sans" panose="020C0503030203020204" pitchFamily="34" charset="0"/>
                <a:cs typeface="Huawei Sans" panose="020C0503030203020204" pitchFamily="34" charset="0"/>
              </a:rPr>
              <a:t>MxU</a:t>
            </a:r>
            <a:endParaRPr lang="en-US" sz="1200" dirty="0">
              <a:solidFill>
                <a:srgbClr val="000000"/>
              </a:solidFill>
              <a:latin typeface="Huawei Sans" panose="020C0503030203020204" pitchFamily="34" charset="0"/>
              <a:cs typeface="Huawei Sans" panose="020C0503030203020204" pitchFamily="34" charset="0"/>
            </a:endParaRPr>
          </a:p>
        </p:txBody>
      </p:sp>
      <p:sp>
        <p:nvSpPr>
          <p:cNvPr id="15" name="圆角矩形 14"/>
          <p:cNvSpPr/>
          <p:nvPr/>
        </p:nvSpPr>
        <p:spPr bwMode="auto">
          <a:xfrm>
            <a:off x="2560678" y="2833416"/>
            <a:ext cx="3490845" cy="640763"/>
          </a:xfrm>
          <a:prstGeom prst="roundRect">
            <a:avLst/>
          </a:prstGeom>
          <a:noFill/>
          <a:ln w="12700" cap="flat" cmpd="sng" algn="ctr">
            <a:solidFill>
              <a:srgbClr val="1262AA"/>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chemeClr val="tx1"/>
              </a:solidFill>
              <a:effectLst/>
              <a:latin typeface="Huawei Sans" panose="020C0503030203020204" pitchFamily="34" charset="0"/>
              <a:cs typeface="Huawei Sans" panose="020C0503030203020204" pitchFamily="34" charset="0"/>
            </a:endParaRPr>
          </a:p>
        </p:txBody>
      </p:sp>
      <p:sp>
        <p:nvSpPr>
          <p:cNvPr id="16" name="文本框 15"/>
          <p:cNvSpPr txBox="1"/>
          <p:nvPr/>
        </p:nvSpPr>
        <p:spPr bwMode="auto">
          <a:xfrm>
            <a:off x="3842616" y="2804134"/>
            <a:ext cx="920058" cy="316393"/>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cs typeface="Huawei Sans" panose="020C0503030203020204" pitchFamily="34" charset="0"/>
              </a:rPr>
              <a:t>Device replacement</a:t>
            </a:r>
          </a:p>
        </p:txBody>
      </p:sp>
      <p:grpSp>
        <p:nvGrpSpPr>
          <p:cNvPr id="17" name="组合 16"/>
          <p:cNvGrpSpPr/>
          <p:nvPr/>
        </p:nvGrpSpPr>
        <p:grpSpPr>
          <a:xfrm>
            <a:off x="2651349" y="3154777"/>
            <a:ext cx="3309502" cy="273558"/>
            <a:chOff x="1871700" y="3499089"/>
            <a:chExt cx="2628292" cy="217250"/>
          </a:xfrm>
        </p:grpSpPr>
        <p:sp>
          <p:nvSpPr>
            <p:cNvPr id="23" name="矩形 22"/>
            <p:cNvSpPr/>
            <p:nvPr/>
          </p:nvSpPr>
          <p:spPr bwMode="auto">
            <a:xfrm>
              <a:off x="1871700" y="3499089"/>
              <a:ext cx="873454" cy="217250"/>
            </a:xfrm>
            <a:prstGeom prst="rect">
              <a:avLst/>
            </a:prstGeom>
            <a:solidFill>
              <a:srgbClr val="FFDF79"/>
            </a:solidFill>
            <a:ln w="127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latin typeface="Huawei Sans" panose="020C0503030203020204" pitchFamily="34" charset="0"/>
                  <a:cs typeface="Huawei Sans" panose="020C0503030203020204" pitchFamily="34" charset="0"/>
                </a:rPr>
                <a:t>SN</a:t>
              </a:r>
            </a:p>
          </p:txBody>
        </p:sp>
        <p:sp>
          <p:nvSpPr>
            <p:cNvPr id="24" name="矩形 23"/>
            <p:cNvSpPr/>
            <p:nvPr/>
          </p:nvSpPr>
          <p:spPr bwMode="auto">
            <a:xfrm>
              <a:off x="2745154" y="3499089"/>
              <a:ext cx="1754838" cy="217249"/>
            </a:xfrm>
            <a:prstGeom prst="rect">
              <a:avLst/>
            </a:prstGeom>
            <a:solidFill>
              <a:srgbClr val="FFC000"/>
            </a:solidFill>
            <a:ln w="127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defTabSz="914400" fontAlgn="ctr">
                <a:spcBef>
                  <a:spcPct val="0"/>
                </a:spcBef>
                <a:spcAft>
                  <a:spcPct val="0"/>
                </a:spcAft>
              </a:pPr>
              <a:r>
                <a:rPr lang="en-US" sz="1200" dirty="0">
                  <a:latin typeface="Huawei Sans" panose="020C0503030203020204" pitchFamily="34" charset="0"/>
                  <a:cs typeface="Huawei Sans" panose="020C0503030203020204" pitchFamily="34" charset="0"/>
                </a:rPr>
                <a:t>SN of the new device</a:t>
              </a:r>
            </a:p>
          </p:txBody>
        </p:sp>
      </p:grpSp>
      <p:sp>
        <p:nvSpPr>
          <p:cNvPr id="18" name="圆角矩形 17"/>
          <p:cNvSpPr/>
          <p:nvPr/>
        </p:nvSpPr>
        <p:spPr bwMode="auto">
          <a:xfrm>
            <a:off x="2560678" y="3565216"/>
            <a:ext cx="3490845" cy="388607"/>
          </a:xfrm>
          <a:prstGeom prst="roundRect">
            <a:avLst/>
          </a:prstGeom>
          <a:noFill/>
          <a:ln w="12700" cap="flat" cmpd="sng" algn="ctr">
            <a:solidFill>
              <a:srgbClr val="1262AA"/>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latin typeface="Huawei Sans" panose="020C0503030203020204" pitchFamily="34" charset="0"/>
                <a:cs typeface="Huawei Sans" panose="020C0503030203020204" pitchFamily="34" charset="0"/>
              </a:rPr>
              <a:t>Device software upgrade</a:t>
            </a:r>
          </a:p>
        </p:txBody>
      </p:sp>
      <p:sp>
        <p:nvSpPr>
          <p:cNvPr id="19" name="文本框 18"/>
          <p:cNvSpPr txBox="1"/>
          <p:nvPr/>
        </p:nvSpPr>
        <p:spPr bwMode="auto">
          <a:xfrm>
            <a:off x="5463936" y="2489829"/>
            <a:ext cx="581824"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200" dirty="0" err="1">
                <a:solidFill>
                  <a:srgbClr val="000000"/>
                </a:solidFill>
                <a:latin typeface="Huawei Sans" panose="020C0503030203020204" pitchFamily="34" charset="0"/>
                <a:cs typeface="Huawei Sans" panose="020C0503030203020204" pitchFamily="34" charset="0"/>
              </a:rPr>
              <a:t>ONT</a:t>
            </a:r>
            <a:endParaRPr lang="en-US" sz="1200" dirty="0">
              <a:solidFill>
                <a:srgbClr val="000000"/>
              </a:solidFill>
              <a:latin typeface="Huawei Sans" panose="020C0503030203020204" pitchFamily="34" charset="0"/>
              <a:cs typeface="Huawei Sans" panose="020C0503030203020204" pitchFamily="34" charset="0"/>
            </a:endParaRPr>
          </a:p>
        </p:txBody>
      </p:sp>
      <p:grpSp>
        <p:nvGrpSpPr>
          <p:cNvPr id="20" name="组合 19"/>
          <p:cNvGrpSpPr/>
          <p:nvPr/>
        </p:nvGrpSpPr>
        <p:grpSpPr>
          <a:xfrm>
            <a:off x="2398749" y="4063404"/>
            <a:ext cx="3769365" cy="339849"/>
            <a:chOff x="1671094" y="4220688"/>
            <a:chExt cx="2993499" cy="269896"/>
          </a:xfrm>
        </p:grpSpPr>
        <p:sp>
          <p:nvSpPr>
            <p:cNvPr id="21" name="矩形 20"/>
            <p:cNvSpPr/>
            <p:nvPr/>
          </p:nvSpPr>
          <p:spPr bwMode="auto">
            <a:xfrm>
              <a:off x="1671094" y="4221088"/>
              <a:ext cx="1123556" cy="269458"/>
            </a:xfrm>
            <a:prstGeom prst="rect">
              <a:avLst/>
            </a:prstGeom>
            <a:solidFill>
              <a:srgbClr val="3E98EA"/>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latin typeface="Huawei Sans" panose="020C0503030203020204" pitchFamily="34" charset="0"/>
                  <a:cs typeface="Huawei Sans" panose="020C0503030203020204" pitchFamily="34" charset="0"/>
                </a:rPr>
                <a:t>MxU</a:t>
              </a:r>
              <a:r>
                <a:rPr kumimoji="0" lang="en-US" sz="1100" b="0" i="0" u="none" strike="noStrike" cap="none" normalizeH="0" baseline="0" dirty="0">
                  <a:ln>
                    <a:noFill/>
                  </a:ln>
                  <a:solidFill>
                    <a:schemeClr val="bg1"/>
                  </a:solidFill>
                  <a:latin typeface="Huawei Sans" panose="020C0503030203020204" pitchFamily="34" charset="0"/>
                  <a:cs typeface="Huawei Sans" panose="020C0503030203020204" pitchFamily="34" charset="0"/>
                </a:rPr>
                <a:t> configuration file</a:t>
              </a:r>
            </a:p>
          </p:txBody>
        </p:sp>
        <p:sp>
          <p:nvSpPr>
            <p:cNvPr id="22" name="矩形 21"/>
            <p:cNvSpPr/>
            <p:nvPr/>
          </p:nvSpPr>
          <p:spPr bwMode="auto">
            <a:xfrm>
              <a:off x="2791322" y="4220688"/>
              <a:ext cx="1873271" cy="269896"/>
            </a:xfrm>
            <a:prstGeom prst="rect">
              <a:avLst/>
            </a:prstGeom>
            <a:solidFill>
              <a:srgbClr val="1262AA"/>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100" dirty="0">
                  <a:solidFill>
                    <a:schemeClr val="bg1"/>
                  </a:solidFill>
                  <a:latin typeface="Huawei Sans" panose="020C0503030203020204" pitchFamily="34" charset="0"/>
                  <a:cs typeface="Huawei Sans" panose="020C0503030203020204" pitchFamily="34" charset="0"/>
                </a:rPr>
                <a:t>Retain the original configuration data.</a:t>
              </a:r>
            </a:p>
          </p:txBody>
        </p:sp>
      </p:grpSp>
      <p:sp>
        <p:nvSpPr>
          <p:cNvPr id="25" name="文本框 24"/>
          <p:cNvSpPr txBox="1"/>
          <p:nvPr/>
        </p:nvSpPr>
        <p:spPr bwMode="auto">
          <a:xfrm rot="20714499">
            <a:off x="6587389" y="4722806"/>
            <a:ext cx="1707546"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cs typeface="Huawei Sans" panose="020C0503030203020204" pitchFamily="34" charset="0"/>
              </a:rPr>
              <a:t>Report </a:t>
            </a:r>
            <a:r>
              <a:rPr lang="en-US" sz="1200" dirty="0" err="1">
                <a:solidFill>
                  <a:srgbClr val="000000"/>
                </a:solidFill>
                <a:latin typeface="Huawei Sans" panose="020C0503030203020204" pitchFamily="34" charset="0"/>
                <a:cs typeface="Huawei Sans" panose="020C0503030203020204" pitchFamily="34" charset="0"/>
              </a:rPr>
              <a:t>ONU</a:t>
            </a:r>
            <a:r>
              <a:rPr lang="en-US" sz="1200" dirty="0">
                <a:solidFill>
                  <a:srgbClr val="000000"/>
                </a:solidFill>
                <a:latin typeface="Huawei Sans" panose="020C0503030203020204" pitchFamily="34" charset="0"/>
                <a:cs typeface="Huawei Sans" panose="020C0503030203020204" pitchFamily="34" charset="0"/>
              </a:rPr>
              <a:t> online notification.</a:t>
            </a:r>
          </a:p>
        </p:txBody>
      </p:sp>
      <p:pic>
        <p:nvPicPr>
          <p:cNvPr id="26" name="图片 25"/>
          <p:cNvPicPr>
            <a:picLocks noChangeAspect="1"/>
          </p:cNvPicPr>
          <p:nvPr/>
        </p:nvPicPr>
        <p:blipFill>
          <a:blip r:embed="rId4" cstate="print"/>
          <a:stretch>
            <a:fillRect/>
          </a:stretch>
        </p:blipFill>
        <p:spPr>
          <a:xfrm>
            <a:off x="5039971" y="5014832"/>
            <a:ext cx="531528" cy="782527"/>
          </a:xfrm>
          <a:prstGeom prst="rect">
            <a:avLst/>
          </a:prstGeom>
        </p:spPr>
      </p:pic>
      <p:pic>
        <p:nvPicPr>
          <p:cNvPr id="27" name="图片 26"/>
          <p:cNvPicPr>
            <a:picLocks noChangeAspect="1"/>
          </p:cNvPicPr>
          <p:nvPr/>
        </p:nvPicPr>
        <p:blipFill>
          <a:blip r:embed="rId5" cstate="print"/>
          <a:stretch>
            <a:fillRect/>
          </a:stretch>
        </p:blipFill>
        <p:spPr>
          <a:xfrm>
            <a:off x="8018005" y="5014832"/>
            <a:ext cx="691774" cy="125108"/>
          </a:xfrm>
          <a:prstGeom prst="rect">
            <a:avLst/>
          </a:prstGeom>
        </p:spPr>
      </p:pic>
      <p:pic>
        <p:nvPicPr>
          <p:cNvPr id="28" name="图片 27"/>
          <p:cNvPicPr>
            <a:picLocks noChangeAspect="1"/>
          </p:cNvPicPr>
          <p:nvPr/>
        </p:nvPicPr>
        <p:blipFill>
          <a:blip r:embed="rId6" cstate="print"/>
          <a:stretch>
            <a:fillRect/>
          </a:stretch>
        </p:blipFill>
        <p:spPr>
          <a:xfrm rot="10800000">
            <a:off x="6459845" y="5230143"/>
            <a:ext cx="363832" cy="351903"/>
          </a:xfrm>
          <a:prstGeom prst="rect">
            <a:avLst/>
          </a:prstGeom>
        </p:spPr>
      </p:pic>
      <p:pic>
        <p:nvPicPr>
          <p:cNvPr id="29" name="图片 28"/>
          <p:cNvPicPr>
            <a:picLocks noChangeAspect="1"/>
          </p:cNvPicPr>
          <p:nvPr/>
        </p:nvPicPr>
        <p:blipFill>
          <a:blip r:embed="rId5" cstate="print"/>
          <a:stretch>
            <a:fillRect/>
          </a:stretch>
        </p:blipFill>
        <p:spPr>
          <a:xfrm>
            <a:off x="8018005" y="5672251"/>
            <a:ext cx="691774" cy="125108"/>
          </a:xfrm>
          <a:prstGeom prst="rect">
            <a:avLst/>
          </a:prstGeom>
        </p:spPr>
      </p:pic>
      <p:cxnSp>
        <p:nvCxnSpPr>
          <p:cNvPr id="30" name="直接连接符 29"/>
          <p:cNvCxnSpPr>
            <a:stCxn id="26" idx="3"/>
            <a:endCxn id="28" idx="3"/>
          </p:cNvCxnSpPr>
          <p:nvPr/>
        </p:nvCxnSpPr>
        <p:spPr bwMode="auto">
          <a:xfrm flipV="1">
            <a:off x="5571499" y="5406094"/>
            <a:ext cx="888346" cy="2"/>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31" name="直接连接符 30"/>
          <p:cNvCxnSpPr>
            <a:stCxn id="28" idx="1"/>
            <a:endCxn id="27" idx="1"/>
          </p:cNvCxnSpPr>
          <p:nvPr/>
        </p:nvCxnSpPr>
        <p:spPr bwMode="auto">
          <a:xfrm flipV="1">
            <a:off x="6823677" y="5077386"/>
            <a:ext cx="1194328" cy="328708"/>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32" name="直接连接符 31"/>
          <p:cNvCxnSpPr>
            <a:stCxn id="28" idx="1"/>
            <a:endCxn id="29" idx="1"/>
          </p:cNvCxnSpPr>
          <p:nvPr/>
        </p:nvCxnSpPr>
        <p:spPr bwMode="auto">
          <a:xfrm>
            <a:off x="6823677" y="5406094"/>
            <a:ext cx="1194328" cy="328711"/>
          </a:xfrm>
          <a:prstGeom prst="line">
            <a:avLst/>
          </a:prstGeom>
          <a:solidFill>
            <a:schemeClr val="accent1"/>
          </a:solidFill>
          <a:ln w="25400" cap="flat" cmpd="sng" algn="ctr">
            <a:solidFill>
              <a:srgbClr val="FFA21B"/>
            </a:solidFill>
            <a:prstDash val="solid"/>
            <a:round/>
            <a:headEnd type="none" w="med" len="med"/>
            <a:tailEnd type="none" w="med" len="med"/>
          </a:ln>
          <a:effectLst/>
        </p:spPr>
      </p:cxnSp>
      <p:sp>
        <p:nvSpPr>
          <p:cNvPr id="33" name="Text Box 34"/>
          <p:cNvSpPr txBox="1">
            <a:spLocks noChangeArrowheads="1"/>
          </p:cNvSpPr>
          <p:nvPr/>
        </p:nvSpPr>
        <p:spPr bwMode="auto">
          <a:xfrm>
            <a:off x="6203768" y="5627591"/>
            <a:ext cx="885691" cy="307760"/>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a:latin typeface="Huawei Sans" panose="020C0503030203020204" pitchFamily="34" charset="0"/>
                <a:cs typeface="Huawei Sans" panose="020C0503030203020204" pitchFamily="34" charset="0"/>
              </a:rPr>
              <a:t>POS</a:t>
            </a:r>
          </a:p>
        </p:txBody>
      </p:sp>
      <p:sp>
        <p:nvSpPr>
          <p:cNvPr id="34" name="Text Box 34"/>
          <p:cNvSpPr txBox="1">
            <a:spLocks noChangeArrowheads="1"/>
          </p:cNvSpPr>
          <p:nvPr/>
        </p:nvSpPr>
        <p:spPr bwMode="auto">
          <a:xfrm>
            <a:off x="4862889" y="5753531"/>
            <a:ext cx="885691" cy="307760"/>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err="1">
                <a:latin typeface="Huawei Sans" panose="020C0503030203020204" pitchFamily="34" charset="0"/>
                <a:cs typeface="Huawei Sans" panose="020C0503030203020204" pitchFamily="34" charset="0"/>
              </a:rPr>
              <a:t>OLT</a:t>
            </a:r>
            <a:endParaRPr kumimoji="1" lang="en-US" sz="1200" dirty="0">
              <a:latin typeface="Huawei Sans" panose="020C0503030203020204" pitchFamily="34" charset="0"/>
              <a:cs typeface="Huawei Sans" panose="020C0503030203020204" pitchFamily="34" charset="0"/>
            </a:endParaRPr>
          </a:p>
        </p:txBody>
      </p:sp>
      <p:sp>
        <p:nvSpPr>
          <p:cNvPr id="35" name="Text Box 34"/>
          <p:cNvSpPr txBox="1">
            <a:spLocks noChangeArrowheads="1"/>
          </p:cNvSpPr>
          <p:nvPr/>
        </p:nvSpPr>
        <p:spPr bwMode="auto">
          <a:xfrm>
            <a:off x="7895956" y="5136387"/>
            <a:ext cx="885691" cy="307760"/>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err="1">
                <a:latin typeface="Huawei Sans" panose="020C0503030203020204" pitchFamily="34" charset="0"/>
                <a:cs typeface="Huawei Sans" panose="020C0503030203020204" pitchFamily="34" charset="0"/>
              </a:rPr>
              <a:t>ONU</a:t>
            </a:r>
            <a:endParaRPr kumimoji="1" lang="en-US" sz="1200" dirty="0">
              <a:latin typeface="Huawei Sans" panose="020C0503030203020204" pitchFamily="34" charset="0"/>
              <a:cs typeface="Huawei Sans" panose="020C0503030203020204" pitchFamily="34" charset="0"/>
            </a:endParaRPr>
          </a:p>
        </p:txBody>
      </p:sp>
      <p:sp>
        <p:nvSpPr>
          <p:cNvPr id="36" name="Text Box 34"/>
          <p:cNvSpPr txBox="1">
            <a:spLocks noChangeArrowheads="1"/>
          </p:cNvSpPr>
          <p:nvPr/>
        </p:nvSpPr>
        <p:spPr bwMode="auto">
          <a:xfrm>
            <a:off x="7895955" y="5735547"/>
            <a:ext cx="885691" cy="307760"/>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200" dirty="0" err="1">
                <a:latin typeface="Huawei Sans" panose="020C0503030203020204" pitchFamily="34" charset="0"/>
                <a:cs typeface="Huawei Sans" panose="020C0503030203020204" pitchFamily="34" charset="0"/>
              </a:rPr>
              <a:t>ONU</a:t>
            </a:r>
            <a:endParaRPr kumimoji="1" lang="en-US" sz="1200" dirty="0">
              <a:latin typeface="Huawei Sans" panose="020C0503030203020204" pitchFamily="34" charset="0"/>
              <a:cs typeface="Huawei Sans" panose="020C0503030203020204" pitchFamily="34" charset="0"/>
            </a:endParaRPr>
          </a:p>
        </p:txBody>
      </p:sp>
      <p:sp>
        <p:nvSpPr>
          <p:cNvPr id="37" name="Text Box 34"/>
          <p:cNvSpPr txBox="1">
            <a:spLocks noChangeArrowheads="1"/>
          </p:cNvSpPr>
          <p:nvPr/>
        </p:nvSpPr>
        <p:spPr bwMode="auto">
          <a:xfrm>
            <a:off x="7905580" y="5251471"/>
            <a:ext cx="885691" cy="369316"/>
          </a:xfrm>
          <a:prstGeom prst="rect">
            <a:avLst/>
          </a:prstGeom>
          <a:noFill/>
          <a:ln w="9525" algn="ctr">
            <a:noFill/>
            <a:miter lim="800000"/>
            <a:headEnd/>
            <a:tailEnd/>
          </a:ln>
        </p:spPr>
        <p:txBody>
          <a:bodyPr wrap="square" lIns="91424" tIns="45712" rIns="91424" bIns="45712" anchor="ctr">
            <a:noAutofit/>
          </a:bodyPr>
          <a:lstStyle/>
          <a:p>
            <a:pPr algn="ctr" eaLnBrk="1" fontAlgn="ctr" hangingPunct="1"/>
            <a:r>
              <a:rPr kumimoji="1" lang="en-US" sz="1600" dirty="0">
                <a:latin typeface="Huawei Sans" panose="020C0503030203020204" pitchFamily="34" charset="0"/>
                <a:cs typeface="Huawei Sans" panose="020C0503030203020204" pitchFamily="34" charset="0"/>
              </a:rPr>
              <a:t>...</a:t>
            </a:r>
          </a:p>
        </p:txBody>
      </p:sp>
    </p:spTree>
    <p:extLst>
      <p:ext uri="{BB962C8B-B14F-4D97-AF65-F5344CB8AC3E}">
        <p14:creationId xmlns:p14="http://schemas.microsoft.com/office/powerpoint/2010/main" val="1307985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a:latin typeface="Huawei Sans" panose="020C0503030203020204" pitchFamily="34" charset="0"/>
              </a:rPr>
              <a:t>eSight can be deployed in single-server, hierarchical, and OSS integration modes.</a:t>
            </a:r>
          </a:p>
          <a:p>
            <a:r>
              <a:rPr lang="en-US" sz="2000" dirty="0">
                <a:latin typeface="Huawei Sans" panose="020C0503030203020204" pitchFamily="34" charset="0"/>
              </a:rPr>
              <a:t>eSight uses the B/S mode and allows simultaneous access from multiple web browsers.</a:t>
            </a:r>
          </a:p>
          <a:p>
            <a:endParaRPr lang="en-US" altLang="zh-CN" sz="2000" dirty="0">
              <a:latin typeface="Huawei Sans" panose="020C0503030203020204" pitchFamily="34" charset="0"/>
            </a:endParaRPr>
          </a:p>
        </p:txBody>
      </p:sp>
      <p:sp>
        <p:nvSpPr>
          <p:cNvPr id="2" name="标题 1"/>
          <p:cNvSpPr>
            <a:spLocks noGrp="1"/>
          </p:cNvSpPr>
          <p:nvPr>
            <p:ph type="title"/>
          </p:nvPr>
        </p:nvSpPr>
        <p:spPr>
          <a:xfrm>
            <a:off x="1594800" y="410400"/>
            <a:ext cx="9860321" cy="640800"/>
          </a:xfrm>
        </p:spPr>
        <p:txBody>
          <a:bodyPr anchor="ctr">
            <a:noAutofit/>
          </a:bodyPr>
          <a:lstStyle/>
          <a:p>
            <a:r>
              <a:rPr lang="en-US" sz="3200" dirty="0">
                <a:latin typeface="Huawei Sans" panose="020C0503030203020204" pitchFamily="34" charset="0"/>
              </a:rPr>
              <a:t>eSight Deployment Mode (1) - Single-Server Mode</a:t>
            </a:r>
          </a:p>
        </p:txBody>
      </p:sp>
      <p:grpSp>
        <p:nvGrpSpPr>
          <p:cNvPr id="5" name="组合 4"/>
          <p:cNvGrpSpPr/>
          <p:nvPr/>
        </p:nvGrpSpPr>
        <p:grpSpPr>
          <a:xfrm>
            <a:off x="2552383" y="2466399"/>
            <a:ext cx="1226618" cy="742041"/>
            <a:chOff x="1317763" y="2821912"/>
            <a:chExt cx="1135348" cy="817675"/>
          </a:xfrm>
        </p:grpSpPr>
        <p:pic>
          <p:nvPicPr>
            <p:cNvPr id="6" name="图片 5" descr="交换机.png"/>
            <p:cNvPicPr>
              <a:picLocks noChangeAspect="1"/>
            </p:cNvPicPr>
            <p:nvPr/>
          </p:nvPicPr>
          <p:blipFill>
            <a:blip r:embed="rId3" cstate="print"/>
            <a:stretch>
              <a:fillRect/>
            </a:stretch>
          </p:blipFill>
          <p:spPr>
            <a:xfrm>
              <a:off x="1601762" y="3197770"/>
              <a:ext cx="539999" cy="441817"/>
            </a:xfrm>
            <a:prstGeom prst="rect">
              <a:avLst/>
            </a:prstGeom>
          </p:spPr>
        </p:pic>
        <p:sp>
          <p:nvSpPr>
            <p:cNvPr id="7" name="TextBox 106"/>
            <p:cNvSpPr txBox="1"/>
            <p:nvPr/>
          </p:nvSpPr>
          <p:spPr>
            <a:xfrm>
              <a:off x="1317763" y="2821912"/>
              <a:ext cx="1135348" cy="373062"/>
            </a:xfrm>
            <a:prstGeom prst="rect">
              <a:avLst/>
            </a:prstGeom>
            <a:noFill/>
          </p:spPr>
          <p:txBody>
            <a:bodyPr wrap="none" rtlCol="0">
              <a:noAutofit/>
            </a:bodyPr>
            <a:lstStyle/>
            <a:p>
              <a:pPr algn="ctr" fontAlgn="ctr"/>
              <a:r>
                <a:rPr lang="en-US" sz="1400" dirty="0">
                  <a:latin typeface="Huawei Sans" panose="020C0503030203020204" pitchFamily="34" charset="0"/>
                  <a:cs typeface="Huawei Sans" panose="020C0503030203020204" pitchFamily="34" charset="0"/>
                </a:rPr>
                <a:t>Web browser</a:t>
              </a:r>
            </a:p>
          </p:txBody>
        </p:sp>
      </p:grpSp>
      <p:grpSp>
        <p:nvGrpSpPr>
          <p:cNvPr id="8" name="组合 7"/>
          <p:cNvGrpSpPr/>
          <p:nvPr/>
        </p:nvGrpSpPr>
        <p:grpSpPr>
          <a:xfrm>
            <a:off x="2697945" y="4050027"/>
            <a:ext cx="1354670" cy="401841"/>
            <a:chOff x="3588128" y="3831189"/>
            <a:chExt cx="1253872" cy="442800"/>
          </a:xfrm>
        </p:grpSpPr>
        <p:pic>
          <p:nvPicPr>
            <p:cNvPr id="9"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302000" y="3831189"/>
              <a:ext cx="540000" cy="442800"/>
            </a:xfrm>
            <a:prstGeom prst="rect">
              <a:avLst/>
            </a:prstGeom>
          </p:spPr>
        </p:pic>
        <p:sp>
          <p:nvSpPr>
            <p:cNvPr id="10" name="TextBox 106"/>
            <p:cNvSpPr txBox="1"/>
            <p:nvPr/>
          </p:nvSpPr>
          <p:spPr>
            <a:xfrm>
              <a:off x="3588128" y="3883312"/>
              <a:ext cx="712487" cy="373062"/>
            </a:xfrm>
            <a:prstGeom prst="rect">
              <a:avLst/>
            </a:prstGeom>
            <a:noFill/>
          </p:spPr>
          <p:txBody>
            <a:bodyPr wrap="none" rtlCol="0">
              <a:noAutofit/>
            </a:bodyPr>
            <a:lstStyle/>
            <a:p>
              <a:pPr fontAlgn="ctr"/>
              <a:r>
                <a:rPr lang="en-US" sz="1600" dirty="0">
                  <a:latin typeface="Huawei Sans" panose="020C0503030203020204" pitchFamily="34" charset="0"/>
                  <a:cs typeface="Huawei Sans" panose="020C0503030203020204" pitchFamily="34" charset="0"/>
                </a:rPr>
                <a:t>eSight</a:t>
              </a:r>
            </a:p>
          </p:txBody>
        </p:sp>
      </p:grpSp>
      <p:sp>
        <p:nvSpPr>
          <p:cNvPr id="11" name="圆柱形 10"/>
          <p:cNvSpPr/>
          <p:nvPr/>
        </p:nvSpPr>
        <p:spPr bwMode="auto">
          <a:xfrm>
            <a:off x="6247725" y="3967216"/>
            <a:ext cx="598060" cy="577110"/>
          </a:xfrm>
          <a:prstGeom prst="can">
            <a:avLst/>
          </a:prstGeom>
          <a:noFill/>
          <a:ln w="25400" cap="flat" cmpd="sng" algn="ctr">
            <a:solidFill>
              <a:srgbClr val="449FFF"/>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latin typeface="Huawei Sans" panose="020C0503030203020204" pitchFamily="34" charset="0"/>
                <a:cs typeface="Huawei Sans" panose="020C0503030203020204" pitchFamily="34" charset="0"/>
              </a:rPr>
              <a:t>MIB</a:t>
            </a:r>
            <a:endParaRPr kumimoji="0" lang="en-US" sz="1600" b="0" i="0" u="none" strike="noStrike" cap="none" normalizeH="0" baseline="0" dirty="0">
              <a:ln>
                <a:noFill/>
              </a:ln>
              <a:solidFill>
                <a:schemeClr val="tx1"/>
              </a:solidFill>
              <a:latin typeface="Huawei Sans" panose="020C0503030203020204" pitchFamily="34" charset="0"/>
              <a:cs typeface="Huawei Sans" panose="020C0503030203020204" pitchFamily="34" charset="0"/>
            </a:endParaRPr>
          </a:p>
        </p:txBody>
      </p:sp>
      <p:cxnSp>
        <p:nvCxnSpPr>
          <p:cNvPr id="12" name="直接连接符 11"/>
          <p:cNvCxnSpPr/>
          <p:nvPr/>
        </p:nvCxnSpPr>
        <p:spPr bwMode="auto">
          <a:xfrm>
            <a:off x="2396790" y="3495204"/>
            <a:ext cx="747963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13" name="组合 12"/>
          <p:cNvGrpSpPr/>
          <p:nvPr/>
        </p:nvGrpSpPr>
        <p:grpSpPr>
          <a:xfrm>
            <a:off x="3723416" y="2466399"/>
            <a:ext cx="1226618" cy="742041"/>
            <a:chOff x="1317763" y="2821912"/>
            <a:chExt cx="1135348" cy="817675"/>
          </a:xfrm>
        </p:grpSpPr>
        <p:pic>
          <p:nvPicPr>
            <p:cNvPr id="14" name="图片 13" descr="交换机.png"/>
            <p:cNvPicPr>
              <a:picLocks noChangeAspect="1"/>
            </p:cNvPicPr>
            <p:nvPr/>
          </p:nvPicPr>
          <p:blipFill>
            <a:blip r:embed="rId3" cstate="print"/>
            <a:stretch>
              <a:fillRect/>
            </a:stretch>
          </p:blipFill>
          <p:spPr>
            <a:xfrm>
              <a:off x="1601762" y="3197770"/>
              <a:ext cx="539999" cy="441817"/>
            </a:xfrm>
            <a:prstGeom prst="rect">
              <a:avLst/>
            </a:prstGeom>
          </p:spPr>
        </p:pic>
        <p:sp>
          <p:nvSpPr>
            <p:cNvPr id="15" name="TextBox 106"/>
            <p:cNvSpPr txBox="1"/>
            <p:nvPr/>
          </p:nvSpPr>
          <p:spPr>
            <a:xfrm>
              <a:off x="1317763" y="2821912"/>
              <a:ext cx="1135348" cy="373062"/>
            </a:xfrm>
            <a:prstGeom prst="rect">
              <a:avLst/>
            </a:prstGeom>
            <a:noFill/>
          </p:spPr>
          <p:txBody>
            <a:bodyPr wrap="none" rtlCol="0">
              <a:noAutofit/>
            </a:bodyPr>
            <a:lstStyle/>
            <a:p>
              <a:pPr algn="ctr" fontAlgn="ctr"/>
              <a:r>
                <a:rPr lang="en-US" sz="1400" dirty="0">
                  <a:latin typeface="Huawei Sans" panose="020C0503030203020204" pitchFamily="34" charset="0"/>
                  <a:cs typeface="Huawei Sans" panose="020C0503030203020204" pitchFamily="34" charset="0"/>
                </a:rPr>
                <a:t>Web browser</a:t>
              </a:r>
            </a:p>
          </p:txBody>
        </p:sp>
      </p:grpSp>
      <p:grpSp>
        <p:nvGrpSpPr>
          <p:cNvPr id="16" name="组合 15"/>
          <p:cNvGrpSpPr/>
          <p:nvPr/>
        </p:nvGrpSpPr>
        <p:grpSpPr>
          <a:xfrm>
            <a:off x="4907467" y="2466399"/>
            <a:ext cx="1226618" cy="742041"/>
            <a:chOff x="1317763" y="2821912"/>
            <a:chExt cx="1135348" cy="817675"/>
          </a:xfrm>
        </p:grpSpPr>
        <p:pic>
          <p:nvPicPr>
            <p:cNvPr id="17" name="图片 16" descr="交换机.png"/>
            <p:cNvPicPr>
              <a:picLocks noChangeAspect="1"/>
            </p:cNvPicPr>
            <p:nvPr/>
          </p:nvPicPr>
          <p:blipFill>
            <a:blip r:embed="rId3" cstate="print"/>
            <a:stretch>
              <a:fillRect/>
            </a:stretch>
          </p:blipFill>
          <p:spPr>
            <a:xfrm>
              <a:off x="1601762" y="3197770"/>
              <a:ext cx="539999" cy="441817"/>
            </a:xfrm>
            <a:prstGeom prst="rect">
              <a:avLst/>
            </a:prstGeom>
          </p:spPr>
        </p:pic>
        <p:sp>
          <p:nvSpPr>
            <p:cNvPr id="18" name="TextBox 106"/>
            <p:cNvSpPr txBox="1"/>
            <p:nvPr/>
          </p:nvSpPr>
          <p:spPr>
            <a:xfrm>
              <a:off x="1317763" y="2821912"/>
              <a:ext cx="1135348" cy="373062"/>
            </a:xfrm>
            <a:prstGeom prst="rect">
              <a:avLst/>
            </a:prstGeom>
            <a:noFill/>
          </p:spPr>
          <p:txBody>
            <a:bodyPr wrap="none" rtlCol="0">
              <a:noAutofit/>
            </a:bodyPr>
            <a:lstStyle/>
            <a:p>
              <a:pPr algn="ctr" fontAlgn="ctr"/>
              <a:r>
                <a:rPr lang="en-US" sz="1400" dirty="0">
                  <a:latin typeface="Huawei Sans" panose="020C0503030203020204" pitchFamily="34" charset="0"/>
                  <a:cs typeface="Huawei Sans" panose="020C0503030203020204" pitchFamily="34" charset="0"/>
                </a:rPr>
                <a:t>Web browser</a:t>
              </a:r>
            </a:p>
          </p:txBody>
        </p:sp>
      </p:grpSp>
      <p:grpSp>
        <p:nvGrpSpPr>
          <p:cNvPr id="19" name="组合 18"/>
          <p:cNvGrpSpPr/>
          <p:nvPr/>
        </p:nvGrpSpPr>
        <p:grpSpPr>
          <a:xfrm>
            <a:off x="6078499" y="2466399"/>
            <a:ext cx="1226618" cy="742041"/>
            <a:chOff x="1317763" y="2821912"/>
            <a:chExt cx="1135348" cy="817675"/>
          </a:xfrm>
        </p:grpSpPr>
        <p:pic>
          <p:nvPicPr>
            <p:cNvPr id="20" name="图片 19" descr="交换机.png"/>
            <p:cNvPicPr>
              <a:picLocks noChangeAspect="1"/>
            </p:cNvPicPr>
            <p:nvPr/>
          </p:nvPicPr>
          <p:blipFill>
            <a:blip r:embed="rId3" cstate="print"/>
            <a:stretch>
              <a:fillRect/>
            </a:stretch>
          </p:blipFill>
          <p:spPr>
            <a:xfrm>
              <a:off x="1601762" y="3197770"/>
              <a:ext cx="539999" cy="441817"/>
            </a:xfrm>
            <a:prstGeom prst="rect">
              <a:avLst/>
            </a:prstGeom>
          </p:spPr>
        </p:pic>
        <p:sp>
          <p:nvSpPr>
            <p:cNvPr id="21" name="TextBox 106"/>
            <p:cNvSpPr txBox="1"/>
            <p:nvPr/>
          </p:nvSpPr>
          <p:spPr>
            <a:xfrm>
              <a:off x="1317763" y="2821912"/>
              <a:ext cx="1135348" cy="373062"/>
            </a:xfrm>
            <a:prstGeom prst="rect">
              <a:avLst/>
            </a:prstGeom>
            <a:noFill/>
          </p:spPr>
          <p:txBody>
            <a:bodyPr wrap="none" rtlCol="0">
              <a:noAutofit/>
            </a:bodyPr>
            <a:lstStyle/>
            <a:p>
              <a:pPr algn="ctr" fontAlgn="ctr"/>
              <a:r>
                <a:rPr lang="en-US" sz="1400" dirty="0">
                  <a:latin typeface="Huawei Sans" panose="020C0503030203020204" pitchFamily="34" charset="0"/>
                  <a:cs typeface="Huawei Sans" panose="020C0503030203020204" pitchFamily="34" charset="0"/>
                </a:rPr>
                <a:t>Web browser</a:t>
              </a:r>
            </a:p>
          </p:txBody>
        </p:sp>
      </p:grpSp>
      <p:grpSp>
        <p:nvGrpSpPr>
          <p:cNvPr id="22" name="组合 21"/>
          <p:cNvGrpSpPr/>
          <p:nvPr/>
        </p:nvGrpSpPr>
        <p:grpSpPr>
          <a:xfrm>
            <a:off x="7264387" y="2466399"/>
            <a:ext cx="1226618" cy="742041"/>
            <a:chOff x="1317763" y="2821912"/>
            <a:chExt cx="1135348" cy="817675"/>
          </a:xfrm>
        </p:grpSpPr>
        <p:pic>
          <p:nvPicPr>
            <p:cNvPr id="23" name="图片 22" descr="交换机.png"/>
            <p:cNvPicPr>
              <a:picLocks noChangeAspect="1"/>
            </p:cNvPicPr>
            <p:nvPr/>
          </p:nvPicPr>
          <p:blipFill>
            <a:blip r:embed="rId3" cstate="print"/>
            <a:stretch>
              <a:fillRect/>
            </a:stretch>
          </p:blipFill>
          <p:spPr>
            <a:xfrm>
              <a:off x="1601762" y="3197770"/>
              <a:ext cx="539999" cy="441817"/>
            </a:xfrm>
            <a:prstGeom prst="rect">
              <a:avLst/>
            </a:prstGeom>
          </p:spPr>
        </p:pic>
        <p:sp>
          <p:nvSpPr>
            <p:cNvPr id="24" name="TextBox 106"/>
            <p:cNvSpPr txBox="1"/>
            <p:nvPr/>
          </p:nvSpPr>
          <p:spPr>
            <a:xfrm>
              <a:off x="1317763" y="2821912"/>
              <a:ext cx="1135348" cy="373062"/>
            </a:xfrm>
            <a:prstGeom prst="rect">
              <a:avLst/>
            </a:prstGeom>
            <a:noFill/>
          </p:spPr>
          <p:txBody>
            <a:bodyPr wrap="none" rtlCol="0">
              <a:noAutofit/>
            </a:bodyPr>
            <a:lstStyle/>
            <a:p>
              <a:pPr algn="ctr" fontAlgn="ctr"/>
              <a:r>
                <a:rPr lang="en-US" sz="1400" dirty="0">
                  <a:latin typeface="Huawei Sans" panose="020C0503030203020204" pitchFamily="34" charset="0"/>
                  <a:cs typeface="Huawei Sans" panose="020C0503030203020204" pitchFamily="34" charset="0"/>
                </a:rPr>
                <a:t>Web browser</a:t>
              </a:r>
            </a:p>
          </p:txBody>
        </p:sp>
      </p:grpSp>
      <p:grpSp>
        <p:nvGrpSpPr>
          <p:cNvPr id="25" name="组合 24"/>
          <p:cNvGrpSpPr/>
          <p:nvPr/>
        </p:nvGrpSpPr>
        <p:grpSpPr>
          <a:xfrm>
            <a:off x="8433583" y="2460733"/>
            <a:ext cx="1226618" cy="742041"/>
            <a:chOff x="1317763" y="2821912"/>
            <a:chExt cx="1135348" cy="817675"/>
          </a:xfrm>
        </p:grpSpPr>
        <p:pic>
          <p:nvPicPr>
            <p:cNvPr id="26" name="图片 25" descr="交换机.png"/>
            <p:cNvPicPr>
              <a:picLocks noChangeAspect="1"/>
            </p:cNvPicPr>
            <p:nvPr/>
          </p:nvPicPr>
          <p:blipFill>
            <a:blip r:embed="rId3" cstate="print"/>
            <a:stretch>
              <a:fillRect/>
            </a:stretch>
          </p:blipFill>
          <p:spPr>
            <a:xfrm>
              <a:off x="1601762" y="3197770"/>
              <a:ext cx="539999" cy="441817"/>
            </a:xfrm>
            <a:prstGeom prst="rect">
              <a:avLst/>
            </a:prstGeom>
          </p:spPr>
        </p:pic>
        <p:sp>
          <p:nvSpPr>
            <p:cNvPr id="27" name="TextBox 106"/>
            <p:cNvSpPr txBox="1"/>
            <p:nvPr/>
          </p:nvSpPr>
          <p:spPr>
            <a:xfrm>
              <a:off x="1317763" y="2821912"/>
              <a:ext cx="1135348" cy="373062"/>
            </a:xfrm>
            <a:prstGeom prst="rect">
              <a:avLst/>
            </a:prstGeom>
            <a:noFill/>
          </p:spPr>
          <p:txBody>
            <a:bodyPr wrap="none" rtlCol="0">
              <a:noAutofit/>
            </a:bodyPr>
            <a:lstStyle/>
            <a:p>
              <a:pPr algn="ctr" fontAlgn="ctr"/>
              <a:r>
                <a:rPr lang="en-US" sz="1400" dirty="0">
                  <a:latin typeface="Huawei Sans" panose="020C0503030203020204" pitchFamily="34" charset="0"/>
                  <a:cs typeface="Huawei Sans" panose="020C0503030203020204" pitchFamily="34" charset="0"/>
                </a:rPr>
                <a:t>Web browser</a:t>
              </a:r>
            </a:p>
          </p:txBody>
        </p:sp>
      </p:grpSp>
      <p:cxnSp>
        <p:nvCxnSpPr>
          <p:cNvPr id="28" name="直接连接符 27"/>
          <p:cNvCxnSpPr>
            <a:stCxn id="6" idx="2"/>
          </p:cNvCxnSpPr>
          <p:nvPr/>
        </p:nvCxnSpPr>
        <p:spPr bwMode="auto">
          <a:xfrm flipH="1">
            <a:off x="3150917" y="3208440"/>
            <a:ext cx="1" cy="28676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直接连接符 28"/>
          <p:cNvCxnSpPr>
            <a:stCxn id="14" idx="2"/>
          </p:cNvCxnSpPr>
          <p:nvPr/>
        </p:nvCxnSpPr>
        <p:spPr bwMode="auto">
          <a:xfrm flipH="1">
            <a:off x="4321950" y="3208440"/>
            <a:ext cx="1" cy="26524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直接连接符 29"/>
          <p:cNvCxnSpPr>
            <a:stCxn id="17" idx="2"/>
          </p:cNvCxnSpPr>
          <p:nvPr/>
        </p:nvCxnSpPr>
        <p:spPr bwMode="auto">
          <a:xfrm flipH="1">
            <a:off x="5506000" y="3208440"/>
            <a:ext cx="1" cy="26524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直接连接符 30"/>
          <p:cNvCxnSpPr>
            <a:stCxn id="23" idx="2"/>
          </p:cNvCxnSpPr>
          <p:nvPr/>
        </p:nvCxnSpPr>
        <p:spPr bwMode="auto">
          <a:xfrm flipH="1">
            <a:off x="7862920" y="3208440"/>
            <a:ext cx="1" cy="2846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直接连接符 31"/>
          <p:cNvCxnSpPr>
            <a:stCxn id="20" idx="2"/>
          </p:cNvCxnSpPr>
          <p:nvPr/>
        </p:nvCxnSpPr>
        <p:spPr bwMode="auto">
          <a:xfrm flipH="1">
            <a:off x="6677033" y="3208440"/>
            <a:ext cx="1" cy="26524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3" name="直接连接符 32"/>
          <p:cNvCxnSpPr>
            <a:stCxn id="26" idx="2"/>
          </p:cNvCxnSpPr>
          <p:nvPr/>
        </p:nvCxnSpPr>
        <p:spPr bwMode="auto">
          <a:xfrm flipH="1">
            <a:off x="9032116" y="3202774"/>
            <a:ext cx="1" cy="2945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4" name="直接连接符 33"/>
          <p:cNvCxnSpPr>
            <a:endCxn id="9" idx="0"/>
          </p:cNvCxnSpPr>
          <p:nvPr/>
        </p:nvCxnSpPr>
        <p:spPr bwMode="auto">
          <a:xfrm>
            <a:off x="3760910" y="3493085"/>
            <a:ext cx="0" cy="55694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直接连接符 34"/>
          <p:cNvCxnSpPr>
            <a:stCxn id="9" idx="2"/>
            <a:endCxn id="49" idx="0"/>
          </p:cNvCxnSpPr>
          <p:nvPr/>
        </p:nvCxnSpPr>
        <p:spPr bwMode="auto">
          <a:xfrm flipH="1">
            <a:off x="3760525" y="4451868"/>
            <a:ext cx="385" cy="6821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6" name="直接连接符 35"/>
          <p:cNvCxnSpPr>
            <a:stCxn id="49" idx="3"/>
            <a:endCxn id="51" idx="1"/>
          </p:cNvCxnSpPr>
          <p:nvPr/>
        </p:nvCxnSpPr>
        <p:spPr bwMode="auto">
          <a:xfrm>
            <a:off x="4161353" y="5361812"/>
            <a:ext cx="522917" cy="1260"/>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37" name="图片 36"/>
          <p:cNvPicPr>
            <a:picLocks noChangeAspect="1"/>
          </p:cNvPicPr>
          <p:nvPr/>
        </p:nvPicPr>
        <p:blipFill>
          <a:blip r:embed="rId5"/>
          <a:stretch>
            <a:fillRect/>
          </a:stretch>
        </p:blipFill>
        <p:spPr>
          <a:xfrm>
            <a:off x="8440091" y="4445796"/>
            <a:ext cx="489969" cy="318961"/>
          </a:xfrm>
          <a:prstGeom prst="rect">
            <a:avLst/>
          </a:prstGeom>
          <a:ln>
            <a:noFill/>
          </a:ln>
        </p:spPr>
      </p:pic>
      <p:sp>
        <p:nvSpPr>
          <p:cNvPr id="38" name="TextBox 106"/>
          <p:cNvSpPr txBox="1"/>
          <p:nvPr/>
        </p:nvSpPr>
        <p:spPr>
          <a:xfrm>
            <a:off x="9012324" y="4454167"/>
            <a:ext cx="396262" cy="307777"/>
          </a:xfrm>
          <a:prstGeom prst="rect">
            <a:avLst/>
          </a:prstGeom>
          <a:noFill/>
        </p:spPr>
        <p:txBody>
          <a:bodyPr wrap="none" rtlCol="0">
            <a:noAutofit/>
          </a:bodyPr>
          <a:lstStyle/>
          <a:p>
            <a:pPr fontAlgn="ctr"/>
            <a:r>
              <a:rPr lang="en-US" sz="1400" dirty="0">
                <a:latin typeface="Huawei Sans" panose="020C0503030203020204" pitchFamily="34" charset="0"/>
                <a:cs typeface="Huawei Sans" panose="020C0503030203020204" pitchFamily="34" charset="0"/>
              </a:rPr>
              <a:t>PC</a:t>
            </a:r>
          </a:p>
        </p:txBody>
      </p:sp>
      <p:pic>
        <p:nvPicPr>
          <p:cNvPr id="39" name="图片 38"/>
          <p:cNvPicPr>
            <a:picLocks noChangeAspect="1"/>
          </p:cNvPicPr>
          <p:nvPr/>
        </p:nvPicPr>
        <p:blipFill>
          <a:blip r:embed="rId6"/>
          <a:stretch>
            <a:fillRect/>
          </a:stretch>
        </p:blipFill>
        <p:spPr>
          <a:xfrm>
            <a:off x="8566926" y="4830519"/>
            <a:ext cx="236299" cy="300565"/>
          </a:xfrm>
          <a:prstGeom prst="rect">
            <a:avLst/>
          </a:prstGeom>
          <a:ln>
            <a:noFill/>
          </a:ln>
        </p:spPr>
      </p:pic>
      <p:sp>
        <p:nvSpPr>
          <p:cNvPr id="40" name="TextBox 106"/>
          <p:cNvSpPr txBox="1"/>
          <p:nvPr/>
        </p:nvSpPr>
        <p:spPr>
          <a:xfrm>
            <a:off x="9012324" y="4854409"/>
            <a:ext cx="696024" cy="307777"/>
          </a:xfrm>
          <a:prstGeom prst="rect">
            <a:avLst/>
          </a:prstGeom>
          <a:noFill/>
        </p:spPr>
        <p:txBody>
          <a:bodyPr wrap="none" rtlCol="0">
            <a:noAutofit/>
          </a:bodyPr>
          <a:lstStyle/>
          <a:p>
            <a:pPr fontAlgn="ctr"/>
            <a:r>
              <a:rPr lang="en-US" sz="1400" dirty="0">
                <a:latin typeface="Huawei Sans" panose="020C0503030203020204" pitchFamily="34" charset="0"/>
                <a:cs typeface="Huawei Sans" panose="020C0503030203020204" pitchFamily="34" charset="0"/>
              </a:rPr>
              <a:t>Phone</a:t>
            </a:r>
          </a:p>
        </p:txBody>
      </p:sp>
      <p:pic>
        <p:nvPicPr>
          <p:cNvPr id="41" name="图片 40"/>
          <p:cNvPicPr>
            <a:picLocks noChangeAspect="1"/>
          </p:cNvPicPr>
          <p:nvPr/>
        </p:nvPicPr>
        <p:blipFill>
          <a:blip r:embed="rId7"/>
          <a:stretch>
            <a:fillRect/>
          </a:stretch>
        </p:blipFill>
        <p:spPr>
          <a:xfrm>
            <a:off x="8433758" y="5196845"/>
            <a:ext cx="502634" cy="392467"/>
          </a:xfrm>
          <a:prstGeom prst="rect">
            <a:avLst/>
          </a:prstGeom>
          <a:ln>
            <a:noFill/>
          </a:ln>
        </p:spPr>
      </p:pic>
      <p:sp>
        <p:nvSpPr>
          <p:cNvPr id="42" name="TextBox 106"/>
          <p:cNvSpPr txBox="1"/>
          <p:nvPr/>
        </p:nvSpPr>
        <p:spPr>
          <a:xfrm>
            <a:off x="9012324" y="5254652"/>
            <a:ext cx="543739" cy="307777"/>
          </a:xfrm>
          <a:prstGeom prst="rect">
            <a:avLst/>
          </a:prstGeom>
          <a:noFill/>
        </p:spPr>
        <p:txBody>
          <a:bodyPr wrap="none" rtlCol="0">
            <a:noAutofit/>
          </a:bodyPr>
          <a:lstStyle/>
          <a:p>
            <a:pPr fontAlgn="ctr"/>
            <a:r>
              <a:rPr lang="en-US" sz="1400" dirty="0">
                <a:latin typeface="Huawei Sans" panose="020C0503030203020204" pitchFamily="34" charset="0"/>
                <a:cs typeface="Huawei Sans" panose="020C0503030203020204" pitchFamily="34" charset="0"/>
              </a:rPr>
              <a:t>Telephone</a:t>
            </a:r>
          </a:p>
        </p:txBody>
      </p:sp>
      <p:pic>
        <p:nvPicPr>
          <p:cNvPr id="43" name="图片 42"/>
          <p:cNvPicPr>
            <a:picLocks noChangeAspect="1"/>
          </p:cNvPicPr>
          <p:nvPr/>
        </p:nvPicPr>
        <p:blipFill>
          <a:blip r:embed="rId8"/>
          <a:stretch>
            <a:fillRect/>
          </a:stretch>
        </p:blipFill>
        <p:spPr>
          <a:xfrm>
            <a:off x="8436749" y="5655075"/>
            <a:ext cx="496652" cy="279508"/>
          </a:xfrm>
          <a:prstGeom prst="rect">
            <a:avLst/>
          </a:prstGeom>
          <a:ln>
            <a:noFill/>
          </a:ln>
        </p:spPr>
      </p:pic>
      <p:sp>
        <p:nvSpPr>
          <p:cNvPr id="44" name="TextBox 106"/>
          <p:cNvSpPr txBox="1"/>
          <p:nvPr/>
        </p:nvSpPr>
        <p:spPr>
          <a:xfrm>
            <a:off x="9012324" y="5654895"/>
            <a:ext cx="399468" cy="307777"/>
          </a:xfrm>
          <a:prstGeom prst="rect">
            <a:avLst/>
          </a:prstGeom>
          <a:noFill/>
        </p:spPr>
        <p:txBody>
          <a:bodyPr wrap="none" rtlCol="0">
            <a:noAutofit/>
          </a:bodyPr>
          <a:lstStyle/>
          <a:p>
            <a:pPr fontAlgn="ctr"/>
            <a:r>
              <a:rPr lang="en-US" sz="1400" dirty="0">
                <a:latin typeface="Huawei Sans" panose="020C0503030203020204" pitchFamily="34" charset="0"/>
                <a:cs typeface="Huawei Sans" panose="020C0503030203020204" pitchFamily="34" charset="0"/>
              </a:rPr>
              <a:t>TV</a:t>
            </a:r>
          </a:p>
        </p:txBody>
      </p:sp>
      <p:pic>
        <p:nvPicPr>
          <p:cNvPr id="45" name="图片 44"/>
          <p:cNvPicPr>
            <a:picLocks noChangeAspect="1"/>
          </p:cNvPicPr>
          <p:nvPr/>
        </p:nvPicPr>
        <p:blipFill>
          <a:blip r:embed="rId9"/>
          <a:stretch>
            <a:fillRect/>
          </a:stretch>
        </p:blipFill>
        <p:spPr>
          <a:xfrm>
            <a:off x="8441375" y="4024322"/>
            <a:ext cx="487400" cy="355712"/>
          </a:xfrm>
          <a:prstGeom prst="rect">
            <a:avLst/>
          </a:prstGeom>
          <a:ln>
            <a:noFill/>
          </a:ln>
        </p:spPr>
      </p:pic>
      <p:sp>
        <p:nvSpPr>
          <p:cNvPr id="46" name="TextBox 106"/>
          <p:cNvSpPr txBox="1"/>
          <p:nvPr/>
        </p:nvSpPr>
        <p:spPr>
          <a:xfrm>
            <a:off x="9012324" y="4053924"/>
            <a:ext cx="723275" cy="307777"/>
          </a:xfrm>
          <a:prstGeom prst="rect">
            <a:avLst/>
          </a:prstGeom>
          <a:noFill/>
        </p:spPr>
        <p:txBody>
          <a:bodyPr wrap="none" rtlCol="0">
            <a:noAutofit/>
          </a:bodyPr>
          <a:lstStyle/>
          <a:p>
            <a:pPr fontAlgn="ctr"/>
            <a:r>
              <a:rPr lang="en-US" sz="1400" dirty="0">
                <a:latin typeface="Huawei Sans" panose="020C0503030203020204" pitchFamily="34" charset="0"/>
                <a:cs typeface="Huawei Sans" panose="020C0503030203020204" pitchFamily="34" charset="0"/>
              </a:rPr>
              <a:t>Camera</a:t>
            </a:r>
          </a:p>
        </p:txBody>
      </p:sp>
      <p:cxnSp>
        <p:nvCxnSpPr>
          <p:cNvPr id="47" name="直接连接符 46"/>
          <p:cNvCxnSpPr>
            <a:stCxn id="9" idx="3"/>
            <a:endCxn id="11" idx="2"/>
          </p:cNvCxnSpPr>
          <p:nvPr/>
        </p:nvCxnSpPr>
        <p:spPr bwMode="auto">
          <a:xfrm>
            <a:off x="4052615" y="4250948"/>
            <a:ext cx="2195110" cy="4822"/>
          </a:xfrm>
          <a:prstGeom prst="line">
            <a:avLst/>
          </a:prstGeom>
          <a:solidFill>
            <a:schemeClr val="accent1"/>
          </a:solidFill>
          <a:ln w="25400" cap="flat" cmpd="sng" algn="ctr">
            <a:solidFill>
              <a:srgbClr val="449FFF"/>
            </a:solidFill>
            <a:prstDash val="solid"/>
            <a:round/>
            <a:headEnd type="none" w="med" len="med"/>
            <a:tailEnd type="none" w="med" len="med"/>
          </a:ln>
          <a:effectLst/>
        </p:spPr>
      </p:cxnSp>
      <p:sp>
        <p:nvSpPr>
          <p:cNvPr id="48" name="TextBox 106"/>
          <p:cNvSpPr txBox="1"/>
          <p:nvPr/>
        </p:nvSpPr>
        <p:spPr>
          <a:xfrm>
            <a:off x="4297726" y="3939461"/>
            <a:ext cx="1242648" cy="338554"/>
          </a:xfrm>
          <a:prstGeom prst="rect">
            <a:avLst/>
          </a:prstGeom>
          <a:noFill/>
        </p:spPr>
        <p:txBody>
          <a:bodyPr wrap="none" rtlCol="0">
            <a:noAutofit/>
          </a:bodyPr>
          <a:lstStyle/>
          <a:p>
            <a:pPr fontAlgn="ctr"/>
            <a:r>
              <a:rPr lang="en-US" sz="1600" dirty="0">
                <a:latin typeface="Huawei Sans" panose="020C0503030203020204" pitchFamily="34" charset="0"/>
                <a:cs typeface="Huawei Sans" panose="020C0503030203020204" pitchFamily="34" charset="0"/>
              </a:rPr>
              <a:t>Read/Write</a:t>
            </a:r>
          </a:p>
        </p:txBody>
      </p:sp>
      <p:pic>
        <p:nvPicPr>
          <p:cNvPr id="49" name="图片 48"/>
          <p:cNvPicPr>
            <a:picLocks noChangeAspect="1"/>
          </p:cNvPicPr>
          <p:nvPr/>
        </p:nvPicPr>
        <p:blipFill>
          <a:blip r:embed="rId10" cstate="print"/>
          <a:stretch>
            <a:fillRect/>
          </a:stretch>
        </p:blipFill>
        <p:spPr>
          <a:xfrm>
            <a:off x="3359696" y="5134054"/>
            <a:ext cx="801657" cy="455517"/>
          </a:xfrm>
          <a:prstGeom prst="rect">
            <a:avLst/>
          </a:prstGeom>
        </p:spPr>
      </p:pic>
      <p:grpSp>
        <p:nvGrpSpPr>
          <p:cNvPr id="50" name="组合 49"/>
          <p:cNvGrpSpPr/>
          <p:nvPr/>
        </p:nvGrpSpPr>
        <p:grpSpPr>
          <a:xfrm>
            <a:off x="4507188" y="5034417"/>
            <a:ext cx="3687725" cy="938677"/>
            <a:chOff x="4507188" y="4949426"/>
            <a:chExt cx="3687725" cy="1117505"/>
          </a:xfrm>
        </p:grpSpPr>
        <p:pic>
          <p:nvPicPr>
            <p:cNvPr id="51" name="图片 50"/>
            <p:cNvPicPr>
              <a:picLocks noChangeAspect="1"/>
            </p:cNvPicPr>
            <p:nvPr/>
          </p:nvPicPr>
          <p:blipFill>
            <a:blip r:embed="rId11" cstate="print"/>
            <a:stretch>
              <a:fillRect/>
            </a:stretch>
          </p:blipFill>
          <p:spPr>
            <a:xfrm>
              <a:off x="4684270" y="4949426"/>
              <a:ext cx="531528" cy="782527"/>
            </a:xfrm>
            <a:prstGeom prst="rect">
              <a:avLst/>
            </a:prstGeom>
          </p:spPr>
        </p:pic>
        <p:pic>
          <p:nvPicPr>
            <p:cNvPr id="52" name="图片 51"/>
            <p:cNvPicPr>
              <a:picLocks noChangeAspect="1"/>
            </p:cNvPicPr>
            <p:nvPr/>
          </p:nvPicPr>
          <p:blipFill>
            <a:blip r:embed="rId12" cstate="print"/>
            <a:stretch>
              <a:fillRect/>
            </a:stretch>
          </p:blipFill>
          <p:spPr>
            <a:xfrm>
              <a:off x="7406181" y="4949426"/>
              <a:ext cx="691774" cy="125108"/>
            </a:xfrm>
            <a:prstGeom prst="rect">
              <a:avLst/>
            </a:prstGeom>
          </p:spPr>
        </p:pic>
        <p:pic>
          <p:nvPicPr>
            <p:cNvPr id="53" name="图片 52"/>
            <p:cNvPicPr>
              <a:picLocks noChangeAspect="1"/>
            </p:cNvPicPr>
            <p:nvPr/>
          </p:nvPicPr>
          <p:blipFill>
            <a:blip r:embed="rId13" cstate="print"/>
            <a:stretch>
              <a:fillRect/>
            </a:stretch>
          </p:blipFill>
          <p:spPr>
            <a:xfrm rot="10800000">
              <a:off x="5956033" y="5164737"/>
              <a:ext cx="363832" cy="351903"/>
            </a:xfrm>
            <a:prstGeom prst="rect">
              <a:avLst/>
            </a:prstGeom>
          </p:spPr>
        </p:pic>
        <p:pic>
          <p:nvPicPr>
            <p:cNvPr id="54" name="图片 53"/>
            <p:cNvPicPr>
              <a:picLocks noChangeAspect="1"/>
            </p:cNvPicPr>
            <p:nvPr/>
          </p:nvPicPr>
          <p:blipFill>
            <a:blip r:embed="rId12" cstate="print"/>
            <a:stretch>
              <a:fillRect/>
            </a:stretch>
          </p:blipFill>
          <p:spPr>
            <a:xfrm>
              <a:off x="7406181" y="5606845"/>
              <a:ext cx="691774" cy="125108"/>
            </a:xfrm>
            <a:prstGeom prst="rect">
              <a:avLst/>
            </a:prstGeom>
          </p:spPr>
        </p:pic>
        <p:cxnSp>
          <p:nvCxnSpPr>
            <p:cNvPr id="55" name="直接连接符 54"/>
            <p:cNvCxnSpPr>
              <a:stCxn id="51" idx="3"/>
              <a:endCxn id="53" idx="3"/>
            </p:cNvCxnSpPr>
            <p:nvPr/>
          </p:nvCxnSpPr>
          <p:spPr bwMode="auto">
            <a:xfrm flipV="1">
              <a:off x="5215798" y="5340688"/>
              <a:ext cx="740235" cy="2"/>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56" name="直接连接符 55"/>
            <p:cNvCxnSpPr>
              <a:stCxn id="53" idx="1"/>
              <a:endCxn id="52" idx="1"/>
            </p:cNvCxnSpPr>
            <p:nvPr/>
          </p:nvCxnSpPr>
          <p:spPr bwMode="auto">
            <a:xfrm flipV="1">
              <a:off x="6319865" y="5011980"/>
              <a:ext cx="1086316" cy="328708"/>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57" name="直接连接符 56"/>
            <p:cNvCxnSpPr>
              <a:stCxn id="53" idx="1"/>
              <a:endCxn id="54" idx="1"/>
            </p:cNvCxnSpPr>
            <p:nvPr/>
          </p:nvCxnSpPr>
          <p:spPr bwMode="auto">
            <a:xfrm>
              <a:off x="6319865" y="5340688"/>
              <a:ext cx="1086316" cy="328711"/>
            </a:xfrm>
            <a:prstGeom prst="line">
              <a:avLst/>
            </a:prstGeom>
            <a:solidFill>
              <a:schemeClr val="accent1"/>
            </a:solidFill>
            <a:ln w="25400" cap="flat" cmpd="sng" algn="ctr">
              <a:solidFill>
                <a:srgbClr val="FFA21B"/>
              </a:solidFill>
              <a:prstDash val="solid"/>
              <a:round/>
              <a:headEnd type="none" w="med" len="med"/>
              <a:tailEnd type="none" w="med" len="med"/>
            </a:ln>
            <a:effectLst/>
          </p:spPr>
        </p:cxnSp>
        <p:sp>
          <p:nvSpPr>
            <p:cNvPr id="58" name="Text Box 34"/>
            <p:cNvSpPr txBox="1">
              <a:spLocks noChangeArrowheads="1"/>
            </p:cNvSpPr>
            <p:nvPr/>
          </p:nvSpPr>
          <p:spPr bwMode="auto">
            <a:xfrm>
              <a:off x="5699956" y="5562185"/>
              <a:ext cx="885691" cy="366391"/>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400" dirty="0">
                  <a:latin typeface="Huawei Sans" panose="020C0503030203020204" pitchFamily="34" charset="0"/>
                  <a:cs typeface="Huawei Sans" panose="020C0503030203020204" pitchFamily="34" charset="0"/>
                </a:rPr>
                <a:t>POS</a:t>
              </a:r>
            </a:p>
          </p:txBody>
        </p:sp>
        <p:sp>
          <p:nvSpPr>
            <p:cNvPr id="59" name="Text Box 34"/>
            <p:cNvSpPr txBox="1">
              <a:spLocks noChangeArrowheads="1"/>
            </p:cNvSpPr>
            <p:nvPr/>
          </p:nvSpPr>
          <p:spPr bwMode="auto">
            <a:xfrm>
              <a:off x="4507188" y="5688125"/>
              <a:ext cx="885691" cy="366391"/>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400" dirty="0" err="1">
                  <a:latin typeface="Huawei Sans" panose="020C0503030203020204" pitchFamily="34" charset="0"/>
                  <a:cs typeface="Huawei Sans" panose="020C0503030203020204" pitchFamily="34" charset="0"/>
                </a:rPr>
                <a:t>OLT</a:t>
              </a:r>
              <a:endParaRPr kumimoji="1" lang="en-US" sz="1400" dirty="0">
                <a:latin typeface="Huawei Sans" panose="020C0503030203020204" pitchFamily="34" charset="0"/>
                <a:cs typeface="Huawei Sans" panose="020C0503030203020204" pitchFamily="34" charset="0"/>
              </a:endParaRPr>
            </a:p>
          </p:txBody>
        </p:sp>
        <p:sp>
          <p:nvSpPr>
            <p:cNvPr id="60" name="Text Box 34"/>
            <p:cNvSpPr txBox="1">
              <a:spLocks noChangeArrowheads="1"/>
            </p:cNvSpPr>
            <p:nvPr/>
          </p:nvSpPr>
          <p:spPr bwMode="auto">
            <a:xfrm>
              <a:off x="7284132" y="5070981"/>
              <a:ext cx="885691" cy="366391"/>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400" dirty="0" err="1">
                  <a:latin typeface="Huawei Sans" panose="020C0503030203020204" pitchFamily="34" charset="0"/>
                  <a:cs typeface="Huawei Sans" panose="020C0503030203020204" pitchFamily="34" charset="0"/>
                </a:rPr>
                <a:t>ONU</a:t>
              </a:r>
              <a:endParaRPr kumimoji="1" lang="en-US" sz="1400" dirty="0">
                <a:latin typeface="Huawei Sans" panose="020C0503030203020204" pitchFamily="34" charset="0"/>
                <a:cs typeface="Huawei Sans" panose="020C0503030203020204" pitchFamily="34" charset="0"/>
              </a:endParaRPr>
            </a:p>
          </p:txBody>
        </p:sp>
        <p:sp>
          <p:nvSpPr>
            <p:cNvPr id="61" name="Text Box 34"/>
            <p:cNvSpPr txBox="1">
              <a:spLocks noChangeArrowheads="1"/>
            </p:cNvSpPr>
            <p:nvPr/>
          </p:nvSpPr>
          <p:spPr bwMode="auto">
            <a:xfrm>
              <a:off x="7309222" y="5700540"/>
              <a:ext cx="885691" cy="366391"/>
            </a:xfrm>
            <a:prstGeom prst="rect">
              <a:avLst/>
            </a:prstGeom>
            <a:noFill/>
            <a:ln w="9525" algn="ctr">
              <a:noFill/>
              <a:miter lim="800000"/>
              <a:headEnd/>
              <a:tailEnd/>
            </a:ln>
          </p:spPr>
          <p:txBody>
            <a:bodyPr wrap="square" lIns="91424" tIns="45712" rIns="91424" bIns="45712">
              <a:noAutofit/>
            </a:bodyPr>
            <a:lstStyle/>
            <a:p>
              <a:pPr algn="ctr" eaLnBrk="1" fontAlgn="ctr" hangingPunct="1"/>
              <a:r>
                <a:rPr kumimoji="1" lang="en-US" sz="1400" dirty="0" err="1">
                  <a:latin typeface="Huawei Sans" panose="020C0503030203020204" pitchFamily="34" charset="0"/>
                  <a:cs typeface="Huawei Sans" panose="020C0503030203020204" pitchFamily="34" charset="0"/>
                </a:rPr>
                <a:t>ONU</a:t>
              </a:r>
              <a:endParaRPr kumimoji="1" lang="en-US" sz="1400" dirty="0">
                <a:latin typeface="Huawei Sans" panose="020C0503030203020204" pitchFamily="34" charset="0"/>
                <a:cs typeface="Huawei Sans" panose="020C0503030203020204" pitchFamily="34" charset="0"/>
              </a:endParaRPr>
            </a:p>
          </p:txBody>
        </p:sp>
        <p:sp>
          <p:nvSpPr>
            <p:cNvPr id="62" name="Text Box 34"/>
            <p:cNvSpPr txBox="1">
              <a:spLocks noChangeArrowheads="1"/>
            </p:cNvSpPr>
            <p:nvPr/>
          </p:nvSpPr>
          <p:spPr bwMode="auto">
            <a:xfrm>
              <a:off x="7293756" y="5150885"/>
              <a:ext cx="885691" cy="439675"/>
            </a:xfrm>
            <a:prstGeom prst="rect">
              <a:avLst/>
            </a:prstGeom>
            <a:noFill/>
            <a:ln w="9525" algn="ctr">
              <a:noFill/>
              <a:miter lim="800000"/>
              <a:headEnd/>
              <a:tailEnd/>
            </a:ln>
          </p:spPr>
          <p:txBody>
            <a:bodyPr wrap="square" lIns="91424" tIns="45712" rIns="91424" bIns="45712" anchor="ctr">
              <a:noAutofit/>
            </a:bodyPr>
            <a:lstStyle/>
            <a:p>
              <a:pPr algn="ctr" eaLnBrk="1" fontAlgn="ctr" hangingPunct="1"/>
              <a:r>
                <a:rPr kumimoji="1" lang="en-US" sz="1800" dirty="0">
                  <a:latin typeface="Huawei Sans" panose="020C0503030203020204" pitchFamily="34" charset="0"/>
                  <a:cs typeface="Huawei Sans" panose="020C0503030203020204" pitchFamily="34" charset="0"/>
                </a:rPr>
                <a:t>...</a:t>
              </a:r>
            </a:p>
          </p:txBody>
        </p:sp>
      </p:grpSp>
      <p:cxnSp>
        <p:nvCxnSpPr>
          <p:cNvPr id="63" name="直接连接符 62"/>
          <p:cNvCxnSpPr/>
          <p:nvPr/>
        </p:nvCxnSpPr>
        <p:spPr bwMode="auto">
          <a:xfrm flipH="1" flipV="1">
            <a:off x="2477899" y="4652164"/>
            <a:ext cx="396044" cy="2562"/>
          </a:xfrm>
          <a:prstGeom prst="line">
            <a:avLst/>
          </a:prstGeom>
          <a:solidFill>
            <a:schemeClr val="accent1"/>
          </a:solidFill>
          <a:ln w="25400" cap="flat" cmpd="sng" algn="ctr">
            <a:solidFill>
              <a:srgbClr val="FFA21B"/>
            </a:solidFill>
            <a:prstDash val="solid"/>
            <a:round/>
            <a:headEnd type="none" w="med" len="med"/>
            <a:tailEnd type="none" w="med" len="med"/>
          </a:ln>
          <a:effectLst/>
        </p:spPr>
      </p:cxnSp>
      <p:sp>
        <p:nvSpPr>
          <p:cNvPr id="64" name="文本框 63"/>
          <p:cNvSpPr txBox="1"/>
          <p:nvPr/>
        </p:nvSpPr>
        <p:spPr bwMode="auto">
          <a:xfrm>
            <a:off x="2395429" y="4652164"/>
            <a:ext cx="560985"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cs typeface="Huawei Sans" panose="020C0503030203020204" pitchFamily="34" charset="0"/>
              </a:rPr>
              <a:t>Fiber</a:t>
            </a:r>
          </a:p>
        </p:txBody>
      </p:sp>
      <p:cxnSp>
        <p:nvCxnSpPr>
          <p:cNvPr id="65" name="直接连接符 64"/>
          <p:cNvCxnSpPr/>
          <p:nvPr/>
        </p:nvCxnSpPr>
        <p:spPr bwMode="auto">
          <a:xfrm flipH="1" flipV="1">
            <a:off x="2477899" y="5051738"/>
            <a:ext cx="396044" cy="2562"/>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6" name="文本框 65"/>
          <p:cNvSpPr txBox="1"/>
          <p:nvPr/>
        </p:nvSpPr>
        <p:spPr bwMode="auto">
          <a:xfrm>
            <a:off x="2305660" y="5051738"/>
            <a:ext cx="740522" cy="31639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cs typeface="Huawei Sans" panose="020C0503030203020204" pitchFamily="34" charset="0"/>
              </a:rPr>
              <a:t>Twisted pair</a:t>
            </a:r>
          </a:p>
        </p:txBody>
      </p:sp>
    </p:spTree>
    <p:extLst>
      <p:ext uri="{BB962C8B-B14F-4D97-AF65-F5344CB8AC3E}">
        <p14:creationId xmlns:p14="http://schemas.microsoft.com/office/powerpoint/2010/main" val="1020731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1800" dirty="0">
                <a:latin typeface="Huawei Sans" panose="020C0503030203020204" pitchFamily="34" charset="0"/>
              </a:rPr>
              <a:t>eSight also supports hierarchical management to allow an enterprise headquarters to monitor networks in branches.</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chor="ctr">
            <a:noAutofit/>
          </a:bodyPr>
          <a:lstStyle/>
          <a:p>
            <a:r>
              <a:rPr lang="en-US" dirty="0">
                <a:latin typeface="Huawei Sans" panose="020C0503030203020204" pitchFamily="34" charset="0"/>
              </a:rPr>
              <a:t>eSight Deployment Mode (2) - Hierarchical Deployment Mode</a:t>
            </a:r>
          </a:p>
        </p:txBody>
      </p:sp>
      <p:grpSp>
        <p:nvGrpSpPr>
          <p:cNvPr id="4" name="组合 3"/>
          <p:cNvGrpSpPr/>
          <p:nvPr/>
        </p:nvGrpSpPr>
        <p:grpSpPr>
          <a:xfrm>
            <a:off x="2027548" y="2037420"/>
            <a:ext cx="7920880" cy="3885033"/>
            <a:chOff x="2027548" y="2037420"/>
            <a:chExt cx="7920880" cy="4104668"/>
          </a:xfrm>
        </p:grpSpPr>
        <p:cxnSp>
          <p:nvCxnSpPr>
            <p:cNvPr id="5" name="直接连接符 4"/>
            <p:cNvCxnSpPr/>
            <p:nvPr/>
          </p:nvCxnSpPr>
          <p:spPr bwMode="auto">
            <a:xfrm>
              <a:off x="2030968" y="3080323"/>
              <a:ext cx="7917460"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6" name="直接连接符 5"/>
            <p:cNvCxnSpPr/>
            <p:nvPr/>
          </p:nvCxnSpPr>
          <p:spPr bwMode="auto">
            <a:xfrm>
              <a:off x="2027548" y="4325077"/>
              <a:ext cx="7846187"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 name="圆角矩形 6"/>
            <p:cNvSpPr/>
            <p:nvPr/>
          </p:nvSpPr>
          <p:spPr bwMode="auto">
            <a:xfrm>
              <a:off x="7025425" y="4971354"/>
              <a:ext cx="2094912" cy="1170734"/>
            </a:xfrm>
            <a:prstGeom prst="roundRect">
              <a:avLst/>
            </a:prstGeom>
            <a:solidFill>
              <a:schemeClr val="bg1"/>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cs typeface="Huawei Sans" panose="020C0503030203020204" pitchFamily="34" charset="0"/>
              </a:endParaRPr>
            </a:p>
          </p:txBody>
        </p:sp>
        <p:sp>
          <p:nvSpPr>
            <p:cNvPr id="8" name="圆角矩形 7"/>
            <p:cNvSpPr/>
            <p:nvPr/>
          </p:nvSpPr>
          <p:spPr bwMode="auto">
            <a:xfrm>
              <a:off x="5427219" y="2037420"/>
              <a:ext cx="3153057" cy="917934"/>
            </a:xfrm>
            <a:prstGeom prst="roundRect">
              <a:avLst/>
            </a:prstGeom>
            <a:solidFill>
              <a:schemeClr val="bg1"/>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cs typeface="Huawei Sans" panose="020C0503030203020204" pitchFamily="34" charset="0"/>
              </a:endParaRPr>
            </a:p>
          </p:txBody>
        </p:sp>
        <p:sp>
          <p:nvSpPr>
            <p:cNvPr id="9" name="圆角矩形 8"/>
            <p:cNvSpPr/>
            <p:nvPr/>
          </p:nvSpPr>
          <p:spPr bwMode="auto">
            <a:xfrm>
              <a:off x="4896676" y="4971354"/>
              <a:ext cx="2017398" cy="1170734"/>
            </a:xfrm>
            <a:prstGeom prst="roundRect">
              <a:avLst/>
            </a:prstGeom>
            <a:solidFill>
              <a:schemeClr val="bg1"/>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cs typeface="Huawei Sans" panose="020C0503030203020204" pitchFamily="34" charset="0"/>
              </a:endParaRPr>
            </a:p>
          </p:txBody>
        </p:sp>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58077" y="3326080"/>
              <a:ext cx="560136" cy="413751"/>
            </a:xfrm>
            <a:prstGeom prst="rect">
              <a:avLst/>
            </a:prstGeom>
          </p:spPr>
        </p:pic>
        <p:sp>
          <p:nvSpPr>
            <p:cNvPr id="11" name="TextBox 4"/>
            <p:cNvSpPr txBox="1"/>
            <p:nvPr/>
          </p:nvSpPr>
          <p:spPr>
            <a:xfrm>
              <a:off x="2672697" y="3790492"/>
              <a:ext cx="1530896" cy="307777"/>
            </a:xfrm>
            <a:prstGeom prst="rect">
              <a:avLst/>
            </a:prstGeom>
            <a:noFill/>
          </p:spPr>
          <p:txBody>
            <a:bodyPr wrap="square" rtlCol="0">
              <a:noAutofit/>
            </a:bodyPr>
            <a:lstStyle/>
            <a:p>
              <a:pPr algn="ctr" fontAlgn="ctr"/>
              <a:r>
                <a:rPr lang="en-US" sz="1200" dirty="0">
                  <a:latin typeface="Huawei Sans" panose="020C0503030203020204" pitchFamily="34" charset="0"/>
                  <a:cs typeface="Huawei Sans" panose="020C0503030203020204" pitchFamily="34" charset="0"/>
                </a:rPr>
                <a:t>eSight professional</a:t>
              </a:r>
            </a:p>
          </p:txBody>
        </p:sp>
        <p:sp>
          <p:nvSpPr>
            <p:cNvPr id="12" name="TextBox 81"/>
            <p:cNvSpPr txBox="1"/>
            <p:nvPr/>
          </p:nvSpPr>
          <p:spPr>
            <a:xfrm>
              <a:off x="2663551" y="4869840"/>
              <a:ext cx="1549189" cy="307777"/>
            </a:xfrm>
            <a:prstGeom prst="rect">
              <a:avLst/>
            </a:prstGeom>
            <a:noFill/>
          </p:spPr>
          <p:txBody>
            <a:bodyPr wrap="square" rtlCol="0">
              <a:noAutofit/>
            </a:bodyPr>
            <a:lstStyle/>
            <a:p>
              <a:pPr algn="ctr" fontAlgn="ctr"/>
              <a:r>
                <a:rPr lang="en-US" sz="1200" dirty="0">
                  <a:latin typeface="Huawei Sans" panose="020C0503030203020204" pitchFamily="34" charset="0"/>
                  <a:cs typeface="Huawei Sans" panose="020C0503030203020204" pitchFamily="34" charset="0"/>
                </a:rPr>
                <a:t>eSight standard</a:t>
              </a:r>
            </a:p>
          </p:txBody>
        </p:sp>
        <p:pic>
          <p:nvPicPr>
            <p:cNvPr id="13" name="图片 12"/>
            <p:cNvPicPr>
              <a:picLocks/>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58078" y="4441608"/>
              <a:ext cx="560135" cy="413751"/>
            </a:xfrm>
            <a:prstGeom prst="rect">
              <a:avLst/>
            </a:prstGeom>
          </p:spPr>
        </p:pic>
        <p:pic>
          <p:nvPicPr>
            <p:cNvPr id="14" name="图片 13"/>
            <p:cNvPicPr>
              <a:picLocks/>
            </p:cNvPicPr>
            <p:nvPr/>
          </p:nvPicPr>
          <p:blipFill>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58077" y="2162653"/>
              <a:ext cx="560136" cy="413751"/>
            </a:xfrm>
            <a:prstGeom prst="rect">
              <a:avLst/>
            </a:prstGeom>
          </p:spPr>
        </p:pic>
        <p:sp>
          <p:nvSpPr>
            <p:cNvPr id="15" name="TextBox 4"/>
            <p:cNvSpPr txBox="1"/>
            <p:nvPr/>
          </p:nvSpPr>
          <p:spPr>
            <a:xfrm>
              <a:off x="2672697" y="2610080"/>
              <a:ext cx="1530896" cy="307777"/>
            </a:xfrm>
            <a:prstGeom prst="rect">
              <a:avLst/>
            </a:prstGeom>
            <a:noFill/>
          </p:spPr>
          <p:txBody>
            <a:bodyPr wrap="square" rtlCol="0">
              <a:noAutofit/>
            </a:bodyPr>
            <a:lstStyle/>
            <a:p>
              <a:pPr algn="ctr" fontAlgn="ctr"/>
              <a:r>
                <a:rPr lang="en-US" sz="1200" dirty="0">
                  <a:latin typeface="Huawei Sans" panose="020C0503030203020204" pitchFamily="34" charset="0"/>
                  <a:cs typeface="Huawei Sans" panose="020C0503030203020204" pitchFamily="34" charset="0"/>
                </a:rPr>
                <a:t>eSight professional</a:t>
              </a:r>
            </a:p>
          </p:txBody>
        </p:sp>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1904" y="2162653"/>
              <a:ext cx="561380" cy="413751"/>
            </a:xfrm>
            <a:prstGeom prst="rect">
              <a:avLst/>
            </a:prstGeom>
          </p:spPr>
        </p:pic>
        <p:sp>
          <p:nvSpPr>
            <p:cNvPr id="17" name="TextBox 4"/>
            <p:cNvSpPr txBox="1"/>
            <p:nvPr/>
          </p:nvSpPr>
          <p:spPr>
            <a:xfrm>
              <a:off x="4124613" y="2615248"/>
              <a:ext cx="955961" cy="307777"/>
            </a:xfrm>
            <a:prstGeom prst="rect">
              <a:avLst/>
            </a:prstGeom>
            <a:noFill/>
          </p:spPr>
          <p:txBody>
            <a:bodyPr wrap="square" rtlCol="0">
              <a:noAutofit/>
            </a:bodyPr>
            <a:lstStyle/>
            <a:p>
              <a:pPr algn="ctr" fontAlgn="ctr"/>
              <a:r>
                <a:rPr lang="en-US" sz="1200" dirty="0">
                  <a:latin typeface="Huawei Sans" panose="020C0503030203020204" pitchFamily="34" charset="0"/>
                  <a:cs typeface="Huawei Sans" panose="020C0503030203020204" pitchFamily="34" charset="0"/>
                </a:rPr>
                <a:t>Firewall</a:t>
              </a:r>
            </a:p>
          </p:txBody>
        </p:sp>
        <p:sp>
          <p:nvSpPr>
            <p:cNvPr id="18" name="圆角矩形 17"/>
            <p:cNvSpPr/>
            <p:nvPr/>
          </p:nvSpPr>
          <p:spPr bwMode="auto">
            <a:xfrm>
              <a:off x="5427220" y="3212818"/>
              <a:ext cx="3159816" cy="1035823"/>
            </a:xfrm>
            <a:prstGeom prst="roundRect">
              <a:avLst/>
            </a:prstGeom>
            <a:solidFill>
              <a:schemeClr val="bg1"/>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cs typeface="Huawei Sans" panose="020C0503030203020204" pitchFamily="34" charset="0"/>
              </a:endParaRPr>
            </a:p>
          </p:txBody>
        </p:sp>
        <p:pic>
          <p:nvPicPr>
            <p:cNvPr id="19" name="图片 18"/>
            <p:cNvPicPr>
              <a:picLocks noChangeAspect="1"/>
            </p:cNvPicPr>
            <p:nvPr/>
          </p:nvPicPr>
          <p:blipFill>
            <a:blip r:embed="rId9" cstate="print"/>
            <a:stretch>
              <a:fillRect/>
            </a:stretch>
          </p:blipFill>
          <p:spPr>
            <a:xfrm>
              <a:off x="5565140" y="2144268"/>
              <a:ext cx="606538" cy="450520"/>
            </a:xfrm>
            <a:prstGeom prst="rect">
              <a:avLst/>
            </a:prstGeom>
          </p:spPr>
        </p:pic>
        <p:pic>
          <p:nvPicPr>
            <p:cNvPr id="20" name="图片 19"/>
            <p:cNvPicPr>
              <a:picLocks noChangeAspect="1"/>
            </p:cNvPicPr>
            <p:nvPr/>
          </p:nvPicPr>
          <p:blipFill>
            <a:blip r:embed="rId10" cstate="print"/>
            <a:stretch>
              <a:fillRect/>
            </a:stretch>
          </p:blipFill>
          <p:spPr>
            <a:xfrm>
              <a:off x="6564052" y="2147755"/>
              <a:ext cx="492389" cy="443548"/>
            </a:xfrm>
            <a:prstGeom prst="rect">
              <a:avLst/>
            </a:prstGeom>
          </p:spPr>
        </p:pic>
        <p:pic>
          <p:nvPicPr>
            <p:cNvPr id="21" name="图片 20"/>
            <p:cNvPicPr>
              <a:picLocks noChangeAspect="1"/>
            </p:cNvPicPr>
            <p:nvPr/>
          </p:nvPicPr>
          <p:blipFill>
            <a:blip r:embed="rId10" cstate="print"/>
            <a:stretch>
              <a:fillRect/>
            </a:stretch>
          </p:blipFill>
          <p:spPr>
            <a:xfrm>
              <a:off x="7770967" y="2459751"/>
              <a:ext cx="492389" cy="443548"/>
            </a:xfrm>
            <a:prstGeom prst="rect">
              <a:avLst/>
            </a:prstGeom>
          </p:spPr>
        </p:pic>
        <p:pic>
          <p:nvPicPr>
            <p:cNvPr id="22" name="图片 21"/>
            <p:cNvPicPr>
              <a:picLocks noChangeAspect="1"/>
            </p:cNvPicPr>
            <p:nvPr/>
          </p:nvPicPr>
          <p:blipFill>
            <a:blip r:embed="rId10" cstate="print"/>
            <a:stretch>
              <a:fillRect/>
            </a:stretch>
          </p:blipFill>
          <p:spPr>
            <a:xfrm>
              <a:off x="5622215" y="3311182"/>
              <a:ext cx="492389" cy="443548"/>
            </a:xfrm>
            <a:prstGeom prst="rect">
              <a:avLst/>
            </a:prstGeom>
          </p:spPr>
        </p:pic>
        <p:pic>
          <p:nvPicPr>
            <p:cNvPr id="23" name="图片 22"/>
            <p:cNvPicPr>
              <a:picLocks noChangeAspect="1"/>
            </p:cNvPicPr>
            <p:nvPr/>
          </p:nvPicPr>
          <p:blipFill>
            <a:blip r:embed="rId10" cstate="print"/>
            <a:stretch>
              <a:fillRect/>
            </a:stretch>
          </p:blipFill>
          <p:spPr>
            <a:xfrm>
              <a:off x="7770967" y="3311182"/>
              <a:ext cx="492389" cy="443548"/>
            </a:xfrm>
            <a:prstGeom prst="rect">
              <a:avLst/>
            </a:prstGeom>
          </p:spPr>
        </p:pic>
        <p:pic>
          <p:nvPicPr>
            <p:cNvPr id="24" name="图片 23"/>
            <p:cNvPicPr>
              <a:picLocks noChangeAspect="1"/>
            </p:cNvPicPr>
            <p:nvPr/>
          </p:nvPicPr>
          <p:blipFill>
            <a:blip r:embed="rId10" cstate="print"/>
            <a:stretch>
              <a:fillRect/>
            </a:stretch>
          </p:blipFill>
          <p:spPr>
            <a:xfrm>
              <a:off x="6633458" y="3725734"/>
              <a:ext cx="492389" cy="443548"/>
            </a:xfrm>
            <a:prstGeom prst="rect">
              <a:avLst/>
            </a:prstGeom>
          </p:spPr>
        </p:pic>
        <p:pic>
          <p:nvPicPr>
            <p:cNvPr id="25" name="图片 24"/>
            <p:cNvPicPr>
              <a:picLocks noChangeAspect="1"/>
            </p:cNvPicPr>
            <p:nvPr/>
          </p:nvPicPr>
          <p:blipFill>
            <a:blip r:embed="rId9" cstate="print"/>
            <a:stretch>
              <a:fillRect/>
            </a:stretch>
          </p:blipFill>
          <p:spPr>
            <a:xfrm>
              <a:off x="5565140" y="4971354"/>
              <a:ext cx="606538" cy="450520"/>
            </a:xfrm>
            <a:prstGeom prst="rect">
              <a:avLst/>
            </a:prstGeom>
          </p:spPr>
        </p:pic>
        <p:pic>
          <p:nvPicPr>
            <p:cNvPr id="26" name="图片 25"/>
            <p:cNvPicPr>
              <a:picLocks noChangeAspect="1"/>
            </p:cNvPicPr>
            <p:nvPr/>
          </p:nvPicPr>
          <p:blipFill>
            <a:blip r:embed="rId9" cstate="print"/>
            <a:stretch>
              <a:fillRect/>
            </a:stretch>
          </p:blipFill>
          <p:spPr>
            <a:xfrm>
              <a:off x="7713892" y="5003781"/>
              <a:ext cx="606538" cy="450520"/>
            </a:xfrm>
            <a:prstGeom prst="rect">
              <a:avLst/>
            </a:prstGeom>
          </p:spPr>
        </p:pic>
        <p:pic>
          <p:nvPicPr>
            <p:cNvPr id="27" name="图片 26"/>
            <p:cNvPicPr>
              <a:picLocks noChangeAspect="1"/>
            </p:cNvPicPr>
            <p:nvPr/>
          </p:nvPicPr>
          <p:blipFill>
            <a:blip r:embed="rId11" cstate="print"/>
            <a:stretch>
              <a:fillRect/>
            </a:stretch>
          </p:blipFill>
          <p:spPr>
            <a:xfrm>
              <a:off x="5526436" y="4440095"/>
              <a:ext cx="683946" cy="416776"/>
            </a:xfrm>
            <a:prstGeom prst="rect">
              <a:avLst/>
            </a:prstGeom>
          </p:spPr>
        </p:pic>
        <p:pic>
          <p:nvPicPr>
            <p:cNvPr id="28" name="图片 27"/>
            <p:cNvPicPr>
              <a:picLocks noChangeAspect="1"/>
            </p:cNvPicPr>
            <p:nvPr/>
          </p:nvPicPr>
          <p:blipFill>
            <a:blip r:embed="rId11" cstate="print"/>
            <a:stretch>
              <a:fillRect/>
            </a:stretch>
          </p:blipFill>
          <p:spPr>
            <a:xfrm>
              <a:off x="7675188" y="4440095"/>
              <a:ext cx="683946" cy="416776"/>
            </a:xfrm>
            <a:prstGeom prst="rect">
              <a:avLst/>
            </a:prstGeom>
          </p:spPr>
        </p:pic>
        <p:pic>
          <p:nvPicPr>
            <p:cNvPr id="29" name="图片 28"/>
            <p:cNvPicPr>
              <a:picLocks noChangeAspect="1"/>
            </p:cNvPicPr>
            <p:nvPr/>
          </p:nvPicPr>
          <p:blipFill>
            <a:blip r:embed="rId12" cstate="print"/>
            <a:stretch>
              <a:fillRect/>
            </a:stretch>
          </p:blipFill>
          <p:spPr>
            <a:xfrm>
              <a:off x="5092932" y="5518469"/>
              <a:ext cx="432091" cy="573035"/>
            </a:xfrm>
            <a:prstGeom prst="rect">
              <a:avLst/>
            </a:prstGeom>
          </p:spPr>
        </p:pic>
        <p:pic>
          <p:nvPicPr>
            <p:cNvPr id="30" name="图片 29"/>
            <p:cNvPicPr>
              <a:picLocks noChangeAspect="1"/>
            </p:cNvPicPr>
            <p:nvPr/>
          </p:nvPicPr>
          <p:blipFill>
            <a:blip r:embed="rId12" cstate="print"/>
            <a:stretch>
              <a:fillRect/>
            </a:stretch>
          </p:blipFill>
          <p:spPr>
            <a:xfrm>
              <a:off x="6369247" y="5518469"/>
              <a:ext cx="432091" cy="573035"/>
            </a:xfrm>
            <a:prstGeom prst="rect">
              <a:avLst/>
            </a:prstGeom>
          </p:spPr>
        </p:pic>
        <p:pic>
          <p:nvPicPr>
            <p:cNvPr id="31" name="图片 30"/>
            <p:cNvPicPr>
              <a:picLocks noChangeAspect="1"/>
            </p:cNvPicPr>
            <p:nvPr/>
          </p:nvPicPr>
          <p:blipFill>
            <a:blip r:embed="rId12" cstate="print"/>
            <a:stretch>
              <a:fillRect/>
            </a:stretch>
          </p:blipFill>
          <p:spPr>
            <a:xfrm>
              <a:off x="7159902" y="5518469"/>
              <a:ext cx="432091" cy="573035"/>
            </a:xfrm>
            <a:prstGeom prst="rect">
              <a:avLst/>
            </a:prstGeom>
          </p:spPr>
        </p:pic>
        <p:pic>
          <p:nvPicPr>
            <p:cNvPr id="32" name="图片 31"/>
            <p:cNvPicPr>
              <a:picLocks noChangeAspect="1"/>
            </p:cNvPicPr>
            <p:nvPr/>
          </p:nvPicPr>
          <p:blipFill>
            <a:blip r:embed="rId12" cstate="print"/>
            <a:stretch>
              <a:fillRect/>
            </a:stretch>
          </p:blipFill>
          <p:spPr>
            <a:xfrm>
              <a:off x="8544229" y="5518469"/>
              <a:ext cx="432091" cy="573035"/>
            </a:xfrm>
            <a:prstGeom prst="rect">
              <a:avLst/>
            </a:prstGeom>
          </p:spPr>
        </p:pic>
        <p:cxnSp>
          <p:nvCxnSpPr>
            <p:cNvPr id="33" name="直接连接符 32"/>
            <p:cNvCxnSpPr>
              <a:stCxn id="14" idx="3"/>
              <a:endCxn id="16" idx="1"/>
            </p:cNvCxnSpPr>
            <p:nvPr/>
          </p:nvCxnSpPr>
          <p:spPr bwMode="auto">
            <a:xfrm>
              <a:off x="3718213" y="2369529"/>
              <a:ext cx="60369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16" idx="3"/>
              <a:endCxn id="19" idx="1"/>
            </p:cNvCxnSpPr>
            <p:nvPr/>
          </p:nvCxnSpPr>
          <p:spPr bwMode="auto">
            <a:xfrm>
              <a:off x="4883284" y="2369529"/>
              <a:ext cx="6818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21" idx="2"/>
              <a:endCxn id="23" idx="0"/>
            </p:cNvCxnSpPr>
            <p:nvPr/>
          </p:nvCxnSpPr>
          <p:spPr bwMode="auto">
            <a:xfrm>
              <a:off x="8017162" y="2903299"/>
              <a:ext cx="0" cy="40788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a:stCxn id="10" idx="3"/>
              <a:endCxn id="22" idx="1"/>
            </p:cNvCxnSpPr>
            <p:nvPr/>
          </p:nvCxnSpPr>
          <p:spPr bwMode="auto">
            <a:xfrm>
              <a:off x="3718213" y="3532956"/>
              <a:ext cx="190400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直接连接符 36"/>
            <p:cNvCxnSpPr>
              <a:stCxn id="27" idx="3"/>
              <a:endCxn id="28" idx="1"/>
            </p:cNvCxnSpPr>
            <p:nvPr/>
          </p:nvCxnSpPr>
          <p:spPr bwMode="auto">
            <a:xfrm>
              <a:off x="6210382" y="4648483"/>
              <a:ext cx="146480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直接连接符 37"/>
            <p:cNvCxnSpPr>
              <a:stCxn id="24" idx="2"/>
              <a:endCxn id="27" idx="0"/>
            </p:cNvCxnSpPr>
            <p:nvPr/>
          </p:nvCxnSpPr>
          <p:spPr bwMode="auto">
            <a:xfrm flipH="1">
              <a:off x="5868409" y="4169282"/>
              <a:ext cx="1011244" cy="2708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直接连接符 38"/>
            <p:cNvCxnSpPr>
              <a:stCxn id="24" idx="2"/>
              <a:endCxn id="28" idx="0"/>
            </p:cNvCxnSpPr>
            <p:nvPr/>
          </p:nvCxnSpPr>
          <p:spPr bwMode="auto">
            <a:xfrm>
              <a:off x="6879653" y="4169282"/>
              <a:ext cx="1137508" cy="2708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直接连接符 39"/>
            <p:cNvCxnSpPr>
              <a:stCxn id="13" idx="3"/>
              <a:endCxn id="27" idx="1"/>
            </p:cNvCxnSpPr>
            <p:nvPr/>
          </p:nvCxnSpPr>
          <p:spPr bwMode="auto">
            <a:xfrm>
              <a:off x="3718213" y="4648483"/>
              <a:ext cx="180822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a:stCxn id="27" idx="2"/>
              <a:endCxn id="25" idx="0"/>
            </p:cNvCxnSpPr>
            <p:nvPr/>
          </p:nvCxnSpPr>
          <p:spPr bwMode="auto">
            <a:xfrm>
              <a:off x="5868409" y="4856871"/>
              <a:ext cx="0" cy="1144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28" idx="2"/>
              <a:endCxn id="26" idx="0"/>
            </p:cNvCxnSpPr>
            <p:nvPr/>
          </p:nvCxnSpPr>
          <p:spPr bwMode="auto">
            <a:xfrm>
              <a:off x="8017161" y="4856871"/>
              <a:ext cx="0" cy="146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541707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2000" dirty="0">
                <a:latin typeface="Huawei Sans" panose="020C0503030203020204" pitchFamily="34" charset="0"/>
              </a:rPr>
              <a:t>eSight can integrate with the upper-layer OSS and report network alarms through SNMP to interconnect to the OSS.</a:t>
            </a:r>
          </a:p>
          <a:p>
            <a:endParaRPr lang="en-US" altLang="zh-CN" sz="2000" dirty="0">
              <a:latin typeface="Huawei Sans" panose="020C0503030203020204" pitchFamily="34" charset="0"/>
            </a:endParaRPr>
          </a:p>
        </p:txBody>
      </p:sp>
      <p:sp>
        <p:nvSpPr>
          <p:cNvPr id="2" name="标题 1"/>
          <p:cNvSpPr>
            <a:spLocks noGrp="1"/>
          </p:cNvSpPr>
          <p:nvPr>
            <p:ph type="title"/>
          </p:nvPr>
        </p:nvSpPr>
        <p:spPr>
          <a:xfrm>
            <a:off x="1594800" y="410400"/>
            <a:ext cx="10154288" cy="640800"/>
          </a:xfrm>
        </p:spPr>
        <p:txBody>
          <a:bodyPr anchor="ctr">
            <a:noAutofit/>
          </a:bodyPr>
          <a:lstStyle/>
          <a:p>
            <a:r>
              <a:rPr lang="en-US" sz="3200" dirty="0">
                <a:latin typeface="Huawei Sans" panose="020C0503030203020204" pitchFamily="34" charset="0"/>
              </a:rPr>
              <a:t>eSight Deployment Mode (3) - OSS Integration Mode</a:t>
            </a: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54832" y="3704004"/>
            <a:ext cx="759999" cy="581286"/>
          </a:xfrm>
          <a:prstGeom prst="rect">
            <a:avLst/>
          </a:prstGeom>
        </p:spPr>
      </p:pic>
      <p:sp>
        <p:nvSpPr>
          <p:cNvPr id="6" name="TextBox 4"/>
          <p:cNvSpPr txBox="1"/>
          <p:nvPr/>
        </p:nvSpPr>
        <p:spPr>
          <a:xfrm>
            <a:off x="4690770" y="4344634"/>
            <a:ext cx="1781540" cy="307777"/>
          </a:xfrm>
          <a:prstGeom prst="rect">
            <a:avLst/>
          </a:prstGeom>
          <a:noFill/>
        </p:spPr>
        <p:txBody>
          <a:bodyPr wrap="square" rtlCol="0">
            <a:noAutofit/>
          </a:bodyPr>
          <a:lstStyle/>
          <a:p>
            <a:pPr algn="ctr" fontAlgn="ctr"/>
            <a:r>
              <a:rPr lang="en-US" sz="1400" dirty="0">
                <a:latin typeface="Huawei Sans" panose="020C0503030203020204" pitchFamily="34" charset="0"/>
                <a:cs typeface="Huawei Sans" panose="020C0503030203020204" pitchFamily="34" charset="0"/>
              </a:rPr>
              <a:t>eSight</a:t>
            </a:r>
          </a:p>
        </p:txBody>
      </p:sp>
      <p:grpSp>
        <p:nvGrpSpPr>
          <p:cNvPr id="7" name="组合 6"/>
          <p:cNvGrpSpPr/>
          <p:nvPr/>
        </p:nvGrpSpPr>
        <p:grpSpPr bwMode="gray">
          <a:xfrm>
            <a:off x="1739516" y="3598942"/>
            <a:ext cx="1459659" cy="791410"/>
            <a:chOff x="3347864" y="3158680"/>
            <a:chExt cx="1037128" cy="602863"/>
          </a:xfrm>
        </p:grpSpPr>
        <p:pic>
          <p:nvPicPr>
            <p:cNvPr id="8" name="图片 7" descr="网络云2-蓝.png"/>
            <p:cNvPicPr>
              <a:picLocks noChangeAspect="1"/>
            </p:cNvPicPr>
            <p:nvPr/>
          </p:nvPicPr>
          <p:blipFill>
            <a:blip r:embed="rId4" cstate="print"/>
            <a:stretch>
              <a:fillRect/>
            </a:stretch>
          </p:blipFill>
          <p:spPr bwMode="gray">
            <a:xfrm>
              <a:off x="3347864" y="3158680"/>
              <a:ext cx="1037128" cy="602863"/>
            </a:xfrm>
            <a:prstGeom prst="rect">
              <a:avLst/>
            </a:prstGeom>
            <a:noFill/>
          </p:spPr>
        </p:pic>
        <p:sp>
          <p:nvSpPr>
            <p:cNvPr id="9" name="文本框 8"/>
            <p:cNvSpPr txBox="1"/>
            <p:nvPr/>
          </p:nvSpPr>
          <p:spPr bwMode="gray">
            <a:xfrm>
              <a:off x="3641504" y="3362707"/>
              <a:ext cx="449850" cy="264460"/>
            </a:xfrm>
            <a:prstGeom prst="rect">
              <a:avLst/>
            </a:prstGeom>
            <a:noFill/>
            <a:ln w="9525">
              <a:noFill/>
              <a:miter lim="800000"/>
              <a:headEnd/>
              <a:tailEnd/>
            </a:ln>
          </p:spPr>
          <p:txBody>
            <a:bodyPr wrap="none" lIns="99980" tIns="49986" rIns="99980" bIns="49986" rtlCol="0" anchor="ctr" anchorCtr="1">
              <a:noAutofit/>
            </a:bodyPr>
            <a:lstStyle/>
            <a:p>
              <a:pPr algn="ctr" defTabSz="1001649" eaLnBrk="0" fontAlgn="ctr" hangingPunct="0"/>
              <a:r>
                <a:rPr lang="en-US" sz="1600" dirty="0" err="1">
                  <a:solidFill>
                    <a:schemeClr val="bg1"/>
                  </a:solidFill>
                  <a:latin typeface="Huawei Sans" panose="020C0503030203020204" pitchFamily="34" charset="0"/>
                  <a:cs typeface="Huawei Sans" panose="020C0503030203020204" pitchFamily="34" charset="0"/>
                </a:rPr>
                <a:t>DCN</a:t>
              </a:r>
              <a:endParaRPr lang="en-US" sz="1600" dirty="0">
                <a:solidFill>
                  <a:schemeClr val="bg1"/>
                </a:solidFill>
                <a:latin typeface="Huawei Sans" panose="020C0503030203020204" pitchFamily="34" charset="0"/>
                <a:cs typeface="Huawei Sans" panose="020C0503030203020204" pitchFamily="34" charset="0"/>
              </a:endParaRPr>
            </a:p>
          </p:txBody>
        </p:sp>
      </p:grpSp>
      <p:pic>
        <p:nvPicPr>
          <p:cNvPr id="10" name="图片 9"/>
          <p:cNvPicPr>
            <a:picLocks noChangeAspect="1"/>
          </p:cNvPicPr>
          <p:nvPr/>
        </p:nvPicPr>
        <p:blipFill>
          <a:blip r:embed="rId5"/>
          <a:stretch>
            <a:fillRect/>
          </a:stretch>
        </p:blipFill>
        <p:spPr>
          <a:xfrm>
            <a:off x="1861347" y="2262243"/>
            <a:ext cx="1215998" cy="740392"/>
          </a:xfrm>
          <a:prstGeom prst="rect">
            <a:avLst/>
          </a:prstGeom>
        </p:spPr>
      </p:pic>
      <p:sp>
        <p:nvSpPr>
          <p:cNvPr id="11" name="TextBox 4"/>
          <p:cNvSpPr txBox="1"/>
          <p:nvPr/>
        </p:nvSpPr>
        <p:spPr>
          <a:xfrm>
            <a:off x="2783266" y="2495669"/>
            <a:ext cx="1163723" cy="307777"/>
          </a:xfrm>
          <a:prstGeom prst="rect">
            <a:avLst/>
          </a:prstGeom>
          <a:noFill/>
        </p:spPr>
        <p:txBody>
          <a:bodyPr wrap="square" rtlCol="0" anchor="ctr" anchorCtr="1">
            <a:noAutofit/>
          </a:bodyPr>
          <a:lstStyle/>
          <a:p>
            <a:pPr algn="ctr" fontAlgn="ctr"/>
            <a:r>
              <a:rPr lang="en-US" sz="1400" dirty="0">
                <a:latin typeface="Huawei Sans" panose="020C0503030203020204" pitchFamily="34" charset="0"/>
              </a:rPr>
              <a:t>OSS</a:t>
            </a:r>
          </a:p>
        </p:txBody>
      </p:sp>
      <p:cxnSp>
        <p:nvCxnSpPr>
          <p:cNvPr id="12" name="直接连接符 11"/>
          <p:cNvCxnSpPr>
            <a:stCxn id="8" idx="3"/>
            <a:endCxn id="5" idx="1"/>
          </p:cNvCxnSpPr>
          <p:nvPr/>
        </p:nvCxnSpPr>
        <p:spPr bwMode="auto">
          <a:xfrm>
            <a:off x="3199175" y="3994647"/>
            <a:ext cx="195565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10" idx="2"/>
            <a:endCxn id="8" idx="0"/>
          </p:cNvCxnSpPr>
          <p:nvPr/>
        </p:nvCxnSpPr>
        <p:spPr bwMode="auto">
          <a:xfrm>
            <a:off x="2469346" y="3002635"/>
            <a:ext cx="0" cy="59630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 name="TextBox 4"/>
          <p:cNvSpPr txBox="1"/>
          <p:nvPr/>
        </p:nvSpPr>
        <p:spPr>
          <a:xfrm>
            <a:off x="2783266" y="3579152"/>
            <a:ext cx="1163723" cy="307777"/>
          </a:xfrm>
          <a:prstGeom prst="rect">
            <a:avLst/>
          </a:prstGeom>
          <a:noFill/>
        </p:spPr>
        <p:txBody>
          <a:bodyPr wrap="square" rtlCol="0" anchor="ctr" anchorCtr="1">
            <a:noAutofit/>
          </a:bodyPr>
          <a:lstStyle/>
          <a:p>
            <a:pPr algn="ctr" fontAlgn="ctr"/>
            <a:r>
              <a:rPr lang="en-US" sz="1400" dirty="0">
                <a:latin typeface="Huawei Sans" panose="020C0503030203020204" pitchFamily="34" charset="0"/>
              </a:rPr>
              <a:t>SNMP</a:t>
            </a:r>
          </a:p>
        </p:txBody>
      </p:sp>
      <p:sp>
        <p:nvSpPr>
          <p:cNvPr id="15" name="圆角矩形 14"/>
          <p:cNvSpPr/>
          <p:nvPr/>
        </p:nvSpPr>
        <p:spPr bwMode="auto">
          <a:xfrm>
            <a:off x="7832447" y="2447540"/>
            <a:ext cx="2565041" cy="3480553"/>
          </a:xfrm>
          <a:prstGeom prst="roundRect">
            <a:avLst/>
          </a:prstGeom>
          <a:solidFill>
            <a:schemeClr val="bg1"/>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ndParaRPr>
          </a:p>
        </p:txBody>
      </p:sp>
      <p:sp>
        <p:nvSpPr>
          <p:cNvPr id="16" name="TextBox 4"/>
          <p:cNvSpPr txBox="1"/>
          <p:nvPr/>
        </p:nvSpPr>
        <p:spPr>
          <a:xfrm>
            <a:off x="8411320" y="5630666"/>
            <a:ext cx="1525858" cy="307777"/>
          </a:xfrm>
          <a:prstGeom prst="rect">
            <a:avLst/>
          </a:prstGeom>
          <a:noFill/>
        </p:spPr>
        <p:txBody>
          <a:bodyPr wrap="square" rtlCol="0" anchor="ctr" anchorCtr="1">
            <a:noAutofit/>
          </a:bodyPr>
          <a:lstStyle/>
          <a:p>
            <a:pPr algn="ctr" fontAlgn="ctr"/>
            <a:r>
              <a:rPr lang="en-US" sz="1400" dirty="0">
                <a:latin typeface="Huawei Sans" panose="020C0503030203020204" pitchFamily="34" charset="0"/>
              </a:rPr>
              <a:t>Managed device</a:t>
            </a:r>
          </a:p>
        </p:txBody>
      </p:sp>
      <p:cxnSp>
        <p:nvCxnSpPr>
          <p:cNvPr id="17" name="直接连接符 16"/>
          <p:cNvCxnSpPr>
            <a:stCxn id="5" idx="3"/>
          </p:cNvCxnSpPr>
          <p:nvPr/>
        </p:nvCxnSpPr>
        <p:spPr bwMode="auto">
          <a:xfrm flipV="1">
            <a:off x="5914831" y="3002635"/>
            <a:ext cx="2295571" cy="99201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8" name="直接连接符 17"/>
          <p:cNvCxnSpPr>
            <a:stCxn id="5" idx="3"/>
          </p:cNvCxnSpPr>
          <p:nvPr/>
        </p:nvCxnSpPr>
        <p:spPr bwMode="auto">
          <a:xfrm flipV="1">
            <a:off x="5914831" y="3994646"/>
            <a:ext cx="2343479" cy="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9" name="组合 18"/>
          <p:cNvGrpSpPr/>
          <p:nvPr/>
        </p:nvGrpSpPr>
        <p:grpSpPr>
          <a:xfrm>
            <a:off x="8295944" y="3709141"/>
            <a:ext cx="1820266" cy="568314"/>
            <a:chOff x="8295944" y="3802950"/>
            <a:chExt cx="1820266" cy="609291"/>
          </a:xfrm>
        </p:grpSpPr>
        <p:sp>
          <p:nvSpPr>
            <p:cNvPr id="20" name="TextBox 4"/>
            <p:cNvSpPr txBox="1"/>
            <p:nvPr/>
          </p:nvSpPr>
          <p:spPr>
            <a:xfrm>
              <a:off x="8924306" y="3942612"/>
              <a:ext cx="1191904" cy="329969"/>
            </a:xfrm>
            <a:prstGeom prst="rect">
              <a:avLst/>
            </a:prstGeom>
            <a:noFill/>
          </p:spPr>
          <p:txBody>
            <a:bodyPr wrap="square" rtlCol="0" anchor="ctr" anchorCtr="1">
              <a:noAutofit/>
            </a:bodyPr>
            <a:lstStyle/>
            <a:p>
              <a:pPr algn="ctr" fontAlgn="ctr"/>
              <a:r>
                <a:rPr lang="en-US" sz="1400" dirty="0">
                  <a:latin typeface="Huawei Sans" panose="020C0503030203020204" pitchFamily="34" charset="0"/>
                  <a:cs typeface="Huawei Sans" panose="020C0503030203020204" pitchFamily="34" charset="0"/>
                </a:rPr>
                <a:t>Switch</a:t>
              </a:r>
            </a:p>
          </p:txBody>
        </p:sp>
        <p:pic>
          <p:nvPicPr>
            <p:cNvPr id="21" name="图片 20"/>
            <p:cNvPicPr>
              <a:picLocks noChangeAspect="1"/>
            </p:cNvPicPr>
            <p:nvPr/>
          </p:nvPicPr>
          <p:blipFill>
            <a:blip r:embed="rId6" cstate="print"/>
            <a:stretch>
              <a:fillRect/>
            </a:stretch>
          </p:blipFill>
          <p:spPr>
            <a:xfrm>
              <a:off x="8295944" y="3802950"/>
              <a:ext cx="738926" cy="609291"/>
            </a:xfrm>
            <a:prstGeom prst="rect">
              <a:avLst/>
            </a:prstGeom>
          </p:spPr>
        </p:pic>
      </p:grpSp>
      <p:grpSp>
        <p:nvGrpSpPr>
          <p:cNvPr id="22" name="组合 21"/>
          <p:cNvGrpSpPr/>
          <p:nvPr/>
        </p:nvGrpSpPr>
        <p:grpSpPr>
          <a:xfrm>
            <a:off x="8248792" y="2773156"/>
            <a:ext cx="1867418" cy="525747"/>
            <a:chOff x="8248792" y="2795389"/>
            <a:chExt cx="1867418" cy="563655"/>
          </a:xfrm>
        </p:grpSpPr>
        <p:sp>
          <p:nvSpPr>
            <p:cNvPr id="23" name="TextBox 4"/>
            <p:cNvSpPr txBox="1"/>
            <p:nvPr/>
          </p:nvSpPr>
          <p:spPr>
            <a:xfrm>
              <a:off x="8924307" y="2912233"/>
              <a:ext cx="1191903" cy="329969"/>
            </a:xfrm>
            <a:prstGeom prst="rect">
              <a:avLst/>
            </a:prstGeom>
            <a:noFill/>
          </p:spPr>
          <p:txBody>
            <a:bodyPr wrap="square" rtlCol="0" anchor="ctr" anchorCtr="1">
              <a:noAutofit/>
            </a:bodyPr>
            <a:lstStyle/>
            <a:p>
              <a:pPr algn="ctr" fontAlgn="ctr"/>
              <a:r>
                <a:rPr lang="en-US" sz="1400" dirty="0">
                  <a:latin typeface="Huawei Sans" panose="020C0503030203020204" pitchFamily="34" charset="0"/>
                  <a:cs typeface="Huawei Sans" panose="020C0503030203020204" pitchFamily="34" charset="0"/>
                </a:rPr>
                <a:t>Router</a:t>
              </a:r>
            </a:p>
          </p:txBody>
        </p:sp>
        <p:pic>
          <p:nvPicPr>
            <p:cNvPr id="24" name="图片 23"/>
            <p:cNvPicPr>
              <a:picLocks noChangeAspect="1"/>
            </p:cNvPicPr>
            <p:nvPr/>
          </p:nvPicPr>
          <p:blipFill>
            <a:blip r:embed="rId7" cstate="print"/>
            <a:stretch>
              <a:fillRect/>
            </a:stretch>
          </p:blipFill>
          <p:spPr>
            <a:xfrm>
              <a:off x="8248792" y="2795389"/>
              <a:ext cx="833230" cy="563655"/>
            </a:xfrm>
            <a:prstGeom prst="rect">
              <a:avLst/>
            </a:prstGeom>
          </p:spPr>
        </p:pic>
      </p:grpSp>
      <p:grpSp>
        <p:nvGrpSpPr>
          <p:cNvPr id="25" name="组合 24"/>
          <p:cNvGrpSpPr/>
          <p:nvPr/>
        </p:nvGrpSpPr>
        <p:grpSpPr>
          <a:xfrm>
            <a:off x="8402206" y="4687693"/>
            <a:ext cx="1714004" cy="722862"/>
            <a:chOff x="8402206" y="4847971"/>
            <a:chExt cx="1714004" cy="774983"/>
          </a:xfrm>
        </p:grpSpPr>
        <p:sp>
          <p:nvSpPr>
            <p:cNvPr id="26" name="TextBox 4"/>
            <p:cNvSpPr txBox="1"/>
            <p:nvPr/>
          </p:nvSpPr>
          <p:spPr>
            <a:xfrm>
              <a:off x="8924307" y="5070479"/>
              <a:ext cx="1191903" cy="329969"/>
            </a:xfrm>
            <a:prstGeom prst="rect">
              <a:avLst/>
            </a:prstGeom>
            <a:noFill/>
          </p:spPr>
          <p:txBody>
            <a:bodyPr wrap="square" rtlCol="0" anchor="ctr" anchorCtr="1">
              <a:noAutofit/>
            </a:bodyPr>
            <a:lstStyle/>
            <a:p>
              <a:pPr algn="ctr" fontAlgn="ctr"/>
              <a:r>
                <a:rPr lang="en-US" sz="1400" dirty="0" err="1">
                  <a:latin typeface="Huawei Sans" panose="020C0503030203020204" pitchFamily="34" charset="0"/>
                  <a:cs typeface="Huawei Sans" panose="020C0503030203020204" pitchFamily="34" charset="0"/>
                </a:rPr>
                <a:t>OLT</a:t>
              </a:r>
              <a:endParaRPr lang="en-US" sz="1400" dirty="0">
                <a:latin typeface="Huawei Sans" panose="020C0503030203020204" pitchFamily="34" charset="0"/>
                <a:cs typeface="Huawei Sans" panose="020C0503030203020204" pitchFamily="34" charset="0"/>
              </a:endParaRPr>
            </a:p>
          </p:txBody>
        </p:sp>
        <p:pic>
          <p:nvPicPr>
            <p:cNvPr id="27" name="图片 26"/>
            <p:cNvPicPr>
              <a:picLocks noChangeAspect="1"/>
            </p:cNvPicPr>
            <p:nvPr/>
          </p:nvPicPr>
          <p:blipFill>
            <a:blip r:embed="rId8" cstate="print"/>
            <a:stretch>
              <a:fillRect/>
            </a:stretch>
          </p:blipFill>
          <p:spPr>
            <a:xfrm>
              <a:off x="8402206" y="4847971"/>
              <a:ext cx="526403" cy="774983"/>
            </a:xfrm>
            <a:prstGeom prst="rect">
              <a:avLst/>
            </a:prstGeom>
          </p:spPr>
        </p:pic>
      </p:grpSp>
      <p:cxnSp>
        <p:nvCxnSpPr>
          <p:cNvPr id="28" name="直接连接符 27"/>
          <p:cNvCxnSpPr>
            <a:stCxn id="5" idx="3"/>
          </p:cNvCxnSpPr>
          <p:nvPr/>
        </p:nvCxnSpPr>
        <p:spPr bwMode="auto">
          <a:xfrm>
            <a:off x="5914831" y="3994648"/>
            <a:ext cx="2487375" cy="105447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85188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b="1" dirty="0">
                <a:latin typeface="Huawei Sans" panose="020C0503030203020204" pitchFamily="34" charset="0"/>
              </a:rPr>
              <a:t>NMS Architecture</a:t>
            </a:r>
          </a:p>
          <a:p>
            <a:r>
              <a:rPr lang="en-US" dirty="0">
                <a:solidFill>
                  <a:schemeClr val="tx1">
                    <a:lumMod val="50000"/>
                    <a:lumOff val="50000"/>
                  </a:schemeClr>
                </a:solidFill>
                <a:latin typeface="Huawei Sans" panose="020C0503030203020204" pitchFamily="34" charset="0"/>
              </a:rPr>
              <a:t>SNMP</a:t>
            </a:r>
          </a:p>
          <a:p>
            <a:r>
              <a:rPr lang="en-US" dirty="0">
                <a:solidFill>
                  <a:schemeClr val="tx1">
                    <a:lumMod val="50000"/>
                    <a:lumOff val="50000"/>
                  </a:schemeClr>
                </a:solidFill>
                <a:latin typeface="Huawei Sans" panose="020C0503030203020204" pitchFamily="34" charset="0"/>
              </a:rPr>
              <a:t>Overview of Huawei Access NMSs</a:t>
            </a:r>
          </a:p>
          <a:p>
            <a:r>
              <a:rPr lang="en-US" dirty="0">
                <a:solidFill>
                  <a:schemeClr val="tx1">
                    <a:lumMod val="50000"/>
                    <a:lumOff val="50000"/>
                  </a:schemeClr>
                </a:solidFill>
                <a:latin typeface="Huawei Sans" panose="020C0503030203020204" pitchFamily="34" charset="0"/>
              </a:rPr>
              <a:t>eSight</a:t>
            </a:r>
          </a:p>
          <a:p>
            <a:r>
              <a:rPr lang="en-US" dirty="0" err="1">
                <a:solidFill>
                  <a:schemeClr val="tx1">
                    <a:lumMod val="50000"/>
                    <a:lumOff val="50000"/>
                  </a:schemeClr>
                </a:solidFill>
                <a:latin typeface="Huawei Sans" panose="020C0503030203020204" pitchFamily="34" charset="0"/>
              </a:rPr>
              <a:t>iManager</a:t>
            </a:r>
            <a:r>
              <a:rPr lang="en-US" dirty="0">
                <a:solidFill>
                  <a:schemeClr val="tx1">
                    <a:lumMod val="50000"/>
                    <a:lumOff val="50000"/>
                  </a:schemeClr>
                </a:solidFill>
                <a:latin typeface="Huawei Sans" panose="020C0503030203020204" pitchFamily="34" charset="0"/>
              </a:rPr>
              <a:t> </a:t>
            </a:r>
            <a:r>
              <a:rPr lang="en-US" dirty="0" err="1">
                <a:solidFill>
                  <a:schemeClr val="tx1">
                    <a:lumMod val="50000"/>
                    <a:lumOff val="50000"/>
                  </a:schemeClr>
                </a:solidFill>
                <a:latin typeface="Huawei Sans" panose="020C0503030203020204" pitchFamily="34" charset="0"/>
              </a:rPr>
              <a:t>U2000</a:t>
            </a:r>
            <a:endParaRPr lang="en-US" dirty="0">
              <a:solidFill>
                <a:schemeClr val="tx1">
                  <a:lumMod val="50000"/>
                  <a:lumOff val="50000"/>
                </a:schemeClr>
              </a:solidFill>
              <a:latin typeface="Huawei Sans" panose="020C0503030203020204" pitchFamily="34" charset="0"/>
            </a:endParaRPr>
          </a:p>
          <a:p>
            <a:r>
              <a:rPr lang="en-US" dirty="0" err="1">
                <a:solidFill>
                  <a:schemeClr val="tx1">
                    <a:lumMod val="50000"/>
                    <a:lumOff val="50000"/>
                  </a:schemeClr>
                </a:solidFill>
                <a:latin typeface="Huawei Sans" panose="020C0503030203020204" pitchFamily="34" charset="0"/>
              </a:rPr>
              <a:t>NCE</a:t>
            </a:r>
            <a:r>
              <a:rPr lang="en-US" dirty="0">
                <a:solidFill>
                  <a:schemeClr val="tx1">
                    <a:lumMod val="50000"/>
                    <a:lumOff val="50000"/>
                  </a:schemeClr>
                </a:solidFill>
                <a:latin typeface="Huawei Sans" panose="020C0503030203020204" pitchFamily="34" charset="0"/>
              </a:rPr>
              <a:t> (Access Domain)</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732739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dirty="0">
                <a:solidFill>
                  <a:schemeClr val="tx1">
                    <a:lumMod val="50000"/>
                    <a:lumOff val="50000"/>
                  </a:schemeClr>
                </a:solidFill>
                <a:latin typeface="Huawei Sans" panose="020C0503030203020204" pitchFamily="34" charset="0"/>
              </a:rPr>
              <a:t>NMS Architecture</a:t>
            </a:r>
          </a:p>
          <a:p>
            <a:r>
              <a:rPr lang="en-US" dirty="0">
                <a:solidFill>
                  <a:schemeClr val="bg1">
                    <a:lumMod val="50000"/>
                  </a:schemeClr>
                </a:solidFill>
                <a:latin typeface="Huawei Sans" panose="020C0503030203020204" pitchFamily="34" charset="0"/>
              </a:rPr>
              <a:t>SNMP</a:t>
            </a:r>
          </a:p>
          <a:p>
            <a:r>
              <a:rPr lang="en-US" dirty="0">
                <a:solidFill>
                  <a:schemeClr val="bg1">
                    <a:lumMod val="50000"/>
                  </a:schemeClr>
                </a:solidFill>
                <a:latin typeface="Huawei Sans" panose="020C0503030203020204" pitchFamily="34" charset="0"/>
              </a:rPr>
              <a:t>Overview of Huawei Access NMSs</a:t>
            </a:r>
          </a:p>
          <a:p>
            <a:r>
              <a:rPr lang="en-US" dirty="0">
                <a:solidFill>
                  <a:schemeClr val="bg1">
                    <a:lumMod val="50000"/>
                  </a:schemeClr>
                </a:solidFill>
                <a:latin typeface="Huawei Sans" panose="020C0503030203020204" pitchFamily="34" charset="0"/>
              </a:rPr>
              <a:t>eSight</a:t>
            </a:r>
          </a:p>
          <a:p>
            <a:r>
              <a:rPr lang="en-US" b="1" dirty="0" err="1">
                <a:latin typeface="Huawei Sans" panose="020C0503030203020204" pitchFamily="34" charset="0"/>
              </a:rPr>
              <a:t>iManager</a:t>
            </a:r>
            <a:r>
              <a:rPr lang="en-US" b="1" dirty="0">
                <a:latin typeface="Huawei Sans" panose="020C0503030203020204" pitchFamily="34" charset="0"/>
              </a:rPr>
              <a:t> </a:t>
            </a:r>
            <a:r>
              <a:rPr lang="en-US" b="1" dirty="0" err="1">
                <a:latin typeface="Huawei Sans" panose="020C0503030203020204" pitchFamily="34" charset="0"/>
              </a:rPr>
              <a:t>U2000</a:t>
            </a:r>
            <a:endParaRPr lang="en-US" b="1" dirty="0">
              <a:latin typeface="Huawei Sans" panose="020C0503030203020204" pitchFamily="34" charset="0"/>
            </a:endParaRPr>
          </a:p>
          <a:p>
            <a:r>
              <a:rPr lang="en-US" dirty="0" err="1">
                <a:solidFill>
                  <a:schemeClr val="tx1">
                    <a:lumMod val="50000"/>
                    <a:lumOff val="50000"/>
                  </a:schemeClr>
                </a:solidFill>
                <a:latin typeface="Huawei Sans" panose="020C0503030203020204" pitchFamily="34" charset="0"/>
              </a:rPr>
              <a:t>NCE</a:t>
            </a:r>
            <a:r>
              <a:rPr lang="en-US" dirty="0">
                <a:solidFill>
                  <a:schemeClr val="tx1">
                    <a:lumMod val="50000"/>
                    <a:lumOff val="50000"/>
                  </a:schemeClr>
                </a:solidFill>
                <a:latin typeface="Huawei Sans" panose="020C0503030203020204" pitchFamily="34" charset="0"/>
              </a:rPr>
              <a:t> (Access Domain)</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884881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pPr marL="285750" indent="-285750">
              <a:lnSpc>
                <a:spcPct val="120000"/>
              </a:lnSpc>
              <a:spcBef>
                <a:spcPts val="200"/>
              </a:spcBef>
              <a:spcAft>
                <a:spcPts val="200"/>
              </a:spcAft>
            </a:pPr>
            <a:r>
              <a:rPr lang="en-US" sz="1800" dirty="0">
                <a:solidFill>
                  <a:prstClr val="black"/>
                </a:solidFill>
                <a:latin typeface="Huawei Sans" panose="020C0503030203020204" pitchFamily="34" charset="0"/>
              </a:rPr>
              <a:t>With the development of IT and IP technologies and the convergence of various industries (such as telecommunications, IT, media, and consumer electronic industries), the telecommunications industry has witnessed tremendous changes. Broadband services, mobile services, and network convergence have become the mainstream.</a:t>
            </a:r>
          </a:p>
          <a:p>
            <a:pPr marL="285750" indent="-285750">
              <a:lnSpc>
                <a:spcPct val="120000"/>
              </a:lnSpc>
              <a:spcBef>
                <a:spcPts val="200"/>
              </a:spcBef>
              <a:spcAft>
                <a:spcPts val="200"/>
              </a:spcAft>
            </a:pPr>
            <a:r>
              <a:rPr lang="en-US" sz="1800" dirty="0">
                <a:solidFill>
                  <a:prstClr val="black"/>
                </a:solidFill>
                <a:latin typeface="Huawei Sans" panose="020C0503030203020204" pitchFamily="34" charset="0"/>
              </a:rPr>
              <a:t>All-IP architecture trend, fixed mobile convergence (FMC) driving force, and network convergence are all factors that need to be considered during the development of network management. To follow the network development trend, </a:t>
            </a:r>
            <a:r>
              <a:rPr lang="en-US" sz="1800" dirty="0" err="1">
                <a:solidFill>
                  <a:prstClr val="black"/>
                </a:solidFill>
                <a:latin typeface="Huawei Sans" panose="020C0503030203020204" pitchFamily="34" charset="0"/>
              </a:rPr>
              <a:t>U2000</a:t>
            </a:r>
            <a:r>
              <a:rPr lang="en-US" sz="1800" dirty="0">
                <a:solidFill>
                  <a:prstClr val="black"/>
                </a:solidFill>
                <a:latin typeface="Huawei Sans" panose="020C0503030203020204" pitchFamily="34" charset="0"/>
              </a:rPr>
              <a:t> implements All-IP and FMC management schemes to manage transport and access devices in a unified manner.</a:t>
            </a:r>
          </a:p>
          <a:p>
            <a:pPr marL="285750" indent="-285750">
              <a:lnSpc>
                <a:spcPct val="120000"/>
              </a:lnSpc>
              <a:spcBef>
                <a:spcPts val="200"/>
              </a:spcBef>
              <a:spcAft>
                <a:spcPts val="200"/>
              </a:spcAft>
            </a:pPr>
            <a:r>
              <a:rPr lang="en-US" sz="1800" dirty="0">
                <a:solidFill>
                  <a:prstClr val="black"/>
                </a:solidFill>
                <a:latin typeface="Huawei Sans" panose="020C0503030203020204" pitchFamily="34" charset="0"/>
              </a:rPr>
              <a:t>Network development and </a:t>
            </a:r>
            <a:r>
              <a:rPr lang="en-US" sz="1800" dirty="0" err="1">
                <a:solidFill>
                  <a:prstClr val="black"/>
                </a:solidFill>
                <a:latin typeface="Huawei Sans" panose="020C0503030203020204" pitchFamily="34" charset="0"/>
              </a:rPr>
              <a:t>O&amp;M</a:t>
            </a:r>
            <a:r>
              <a:rPr lang="en-US" sz="1800" dirty="0">
                <a:solidFill>
                  <a:prstClr val="black"/>
                </a:solidFill>
                <a:latin typeface="Huawei Sans" panose="020C0503030203020204" pitchFamily="34" charset="0"/>
              </a:rPr>
              <a:t> management:</a:t>
            </a:r>
          </a:p>
          <a:p>
            <a:pPr marL="742950" lvl="1" indent="-285750">
              <a:lnSpc>
                <a:spcPct val="120000"/>
              </a:lnSpc>
              <a:spcBef>
                <a:spcPts val="200"/>
              </a:spcBef>
              <a:spcAft>
                <a:spcPts val="200"/>
              </a:spcAft>
            </a:pPr>
            <a:r>
              <a:rPr lang="en-US" sz="1800" dirty="0">
                <a:solidFill>
                  <a:prstClr val="black"/>
                </a:solidFill>
                <a:latin typeface="Huawei Sans" panose="020C0503030203020204" pitchFamily="34" charset="0"/>
                <a:cs typeface="Huawei Sans" panose="020C0503030203020204" pitchFamily="34" charset="0"/>
              </a:rPr>
              <a:t>All-IP design is transforming existing technology/service-classified vertical networks into flattened horizontal networks.</a:t>
            </a:r>
          </a:p>
          <a:p>
            <a:pPr marL="742950" lvl="1" indent="-285750">
              <a:lnSpc>
                <a:spcPct val="120000"/>
              </a:lnSpc>
              <a:spcBef>
                <a:spcPts val="200"/>
              </a:spcBef>
              <a:spcAft>
                <a:spcPts val="200"/>
              </a:spcAft>
            </a:pPr>
            <a:r>
              <a:rPr lang="en-US" sz="1800" dirty="0">
                <a:solidFill>
                  <a:prstClr val="black"/>
                </a:solidFill>
                <a:latin typeface="Huawei Sans" panose="020C0503030203020204" pitchFamily="34" charset="0"/>
                <a:cs typeface="Huawei Sans" panose="020C0503030203020204" pitchFamily="34" charset="0"/>
              </a:rPr>
              <a:t>The driving force of FMC is to improve user experience, reduce </a:t>
            </a:r>
            <a:r>
              <a:rPr lang="en-US" sz="1800" dirty="0" err="1">
                <a:solidFill>
                  <a:prstClr val="black"/>
                </a:solidFill>
                <a:latin typeface="Huawei Sans" panose="020C0503030203020204" pitchFamily="34" charset="0"/>
                <a:cs typeface="Huawei Sans" panose="020C0503030203020204" pitchFamily="34" charset="0"/>
              </a:rPr>
              <a:t>OPEX</a:t>
            </a:r>
            <a:r>
              <a:rPr lang="en-US" sz="1800" dirty="0">
                <a:solidFill>
                  <a:prstClr val="black"/>
                </a:solidFill>
                <a:latin typeface="Huawei Sans" panose="020C0503030203020204" pitchFamily="34" charset="0"/>
                <a:cs typeface="Huawei Sans" panose="020C0503030203020204" pitchFamily="34" charset="0"/>
              </a:rPr>
              <a:t>, and enhance efficiency.</a:t>
            </a:r>
          </a:p>
          <a:p>
            <a:pPr marL="742950" lvl="1" indent="-285750">
              <a:lnSpc>
                <a:spcPct val="120000"/>
              </a:lnSpc>
              <a:spcBef>
                <a:spcPts val="200"/>
              </a:spcBef>
              <a:spcAft>
                <a:spcPts val="200"/>
              </a:spcAft>
            </a:pPr>
            <a:r>
              <a:rPr lang="en-US" sz="1800" dirty="0">
                <a:solidFill>
                  <a:prstClr val="black"/>
                </a:solidFill>
                <a:latin typeface="Huawei Sans" panose="020C0503030203020204" pitchFamily="34" charset="0"/>
                <a:cs typeface="Huawei Sans" panose="020C0503030203020204" pitchFamily="34" charset="0"/>
              </a:rPr>
              <a:t>Network convergence brings convergence of </a:t>
            </a:r>
            <a:r>
              <a:rPr lang="en-US" sz="1800" dirty="0" err="1">
                <a:solidFill>
                  <a:prstClr val="black"/>
                </a:solidFill>
                <a:latin typeface="Huawei Sans" panose="020C0503030203020204" pitchFamily="34" charset="0"/>
                <a:cs typeface="Huawei Sans" panose="020C0503030203020204" pitchFamily="34" charset="0"/>
              </a:rPr>
              <a:t>O&amp;M</a:t>
            </a:r>
            <a:r>
              <a:rPr lang="en-US" sz="1800" dirty="0">
                <a:solidFill>
                  <a:prstClr val="black"/>
                </a:solidFill>
                <a:latin typeface="Huawei Sans" panose="020C0503030203020204" pitchFamily="34" charset="0"/>
                <a:cs typeface="Huawei Sans" panose="020C0503030203020204" pitchFamily="34" charset="0"/>
              </a:rPr>
              <a:t> management.</a:t>
            </a:r>
          </a:p>
          <a:p>
            <a:pPr>
              <a:lnSpc>
                <a:spcPct val="120000"/>
              </a:lnSpc>
              <a:spcBef>
                <a:spcPts val="200"/>
              </a:spcBef>
              <a:spcAft>
                <a:spcPts val="200"/>
              </a:spcAft>
            </a:pPr>
            <a:endParaRPr lang="en-US" altLang="zh-CN"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Background of </a:t>
            </a:r>
            <a:r>
              <a:rPr lang="en-US" dirty="0" err="1">
                <a:latin typeface="Huawei Sans" panose="020C0503030203020204" pitchFamily="34" charset="0"/>
                <a:cs typeface="Huawei Sans" panose="020C0503030203020204" pitchFamily="34" charset="0"/>
              </a:rPr>
              <a:t>iManager</a:t>
            </a:r>
            <a:r>
              <a:rPr lang="en-US" dirty="0">
                <a:latin typeface="Huawei Sans" panose="020C0503030203020204" pitchFamily="34" charset="0"/>
                <a:cs typeface="Huawei Sans" panose="020C0503030203020204" pitchFamily="34" charset="0"/>
              </a:rPr>
              <a:t> U2000</a:t>
            </a:r>
          </a:p>
        </p:txBody>
      </p:sp>
    </p:spTree>
    <p:extLst>
      <p:ext uri="{BB962C8B-B14F-4D97-AF65-F5344CB8AC3E}">
        <p14:creationId xmlns:p14="http://schemas.microsoft.com/office/powerpoint/2010/main" val="404081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1800" dirty="0">
                <a:latin typeface="Huawei Sans" panose="020C0503030203020204" pitchFamily="34" charset="0"/>
              </a:rPr>
              <a:t>Huawei </a:t>
            </a:r>
            <a:r>
              <a:rPr lang="en-US" sz="1800" dirty="0" err="1">
                <a:latin typeface="Huawei Sans" panose="020C0503030203020204" pitchFamily="34" charset="0"/>
              </a:rPr>
              <a:t>iManager</a:t>
            </a:r>
            <a:r>
              <a:rPr lang="en-US" sz="1800" dirty="0">
                <a:latin typeface="Huawei Sans" panose="020C0503030203020204" pitchFamily="34" charset="0"/>
              </a:rPr>
              <a:t> </a:t>
            </a:r>
            <a:r>
              <a:rPr lang="en-US" sz="1800" dirty="0" err="1">
                <a:latin typeface="Huawei Sans" panose="020C0503030203020204" pitchFamily="34" charset="0"/>
              </a:rPr>
              <a:t>U2000</a:t>
            </a:r>
            <a:r>
              <a:rPr lang="en-US" sz="1800" dirty="0">
                <a:latin typeface="Huawei Sans" panose="020C0503030203020204" pitchFamily="34" charset="0"/>
              </a:rPr>
              <a:t> is an integrated NMS for access and transport networks. It covers all devices and solutions of the network product line, is sold to global customers, and provides the most competitive All-IP and FMC </a:t>
            </a:r>
            <a:r>
              <a:rPr lang="en-US" sz="1800" dirty="0" err="1">
                <a:latin typeface="Huawei Sans" panose="020C0503030203020204" pitchFamily="34" charset="0"/>
              </a:rPr>
              <a:t>O&amp;M</a:t>
            </a:r>
            <a:r>
              <a:rPr lang="en-US" sz="1800" dirty="0">
                <a:latin typeface="Huawei Sans" panose="020C0503030203020204" pitchFamily="34" charset="0"/>
              </a:rPr>
              <a:t> solutions in the industry.</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Functions of </a:t>
            </a:r>
            <a:r>
              <a:rPr lang="en-US" dirty="0" err="1">
                <a:latin typeface="Huawei Sans" panose="020C0503030203020204" pitchFamily="34" charset="0"/>
                <a:cs typeface="Huawei Sans" panose="020C0503030203020204" pitchFamily="34" charset="0"/>
              </a:rPr>
              <a:t>iManager</a:t>
            </a:r>
            <a:r>
              <a:rPr lang="en-US" dirty="0">
                <a:latin typeface="Huawei Sans" panose="020C0503030203020204" pitchFamily="34" charset="0"/>
                <a:cs typeface="Huawei Sans" panose="020C0503030203020204" pitchFamily="34" charset="0"/>
              </a:rPr>
              <a:t> </a:t>
            </a:r>
            <a:r>
              <a:rPr lang="en-US" dirty="0" err="1">
                <a:latin typeface="Huawei Sans" panose="020C0503030203020204" pitchFamily="34" charset="0"/>
                <a:cs typeface="Huawei Sans" panose="020C0503030203020204" pitchFamily="34" charset="0"/>
              </a:rPr>
              <a:t>U2000</a:t>
            </a:r>
            <a:endParaRPr lang="en-US" dirty="0">
              <a:latin typeface="Huawei Sans" panose="020C0503030203020204" pitchFamily="34" charset="0"/>
              <a:cs typeface="Huawei Sans" panose="020C0503030203020204" pitchFamily="34" charset="0"/>
            </a:endParaRPr>
          </a:p>
        </p:txBody>
      </p:sp>
      <p:grpSp>
        <p:nvGrpSpPr>
          <p:cNvPr id="11" name="组合 10"/>
          <p:cNvGrpSpPr/>
          <p:nvPr/>
        </p:nvGrpSpPr>
        <p:grpSpPr>
          <a:xfrm>
            <a:off x="534956" y="2513690"/>
            <a:ext cx="11142903" cy="3408764"/>
            <a:chOff x="524549" y="2276872"/>
            <a:chExt cx="11142903" cy="4237435"/>
          </a:xfrm>
        </p:grpSpPr>
        <p:sp>
          <p:nvSpPr>
            <p:cNvPr id="5" name="圆角矩形 75"/>
            <p:cNvSpPr/>
            <p:nvPr/>
          </p:nvSpPr>
          <p:spPr>
            <a:xfrm>
              <a:off x="6134472" y="2276872"/>
              <a:ext cx="5532980"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400" b="1" dirty="0">
                  <a:solidFill>
                    <a:prstClr val="white"/>
                  </a:solidFill>
                  <a:latin typeface="Huawei Sans" panose="020C0503030203020204" pitchFamily="34" charset="0"/>
                  <a:ea typeface="方正兰亭黑简体" panose="02000000000000000000" pitchFamily="2" charset="-122"/>
                </a:rPr>
                <a:t>Unified management platform for network product solutions</a:t>
              </a:r>
            </a:p>
          </p:txBody>
        </p:sp>
        <p:sp>
          <p:nvSpPr>
            <p:cNvPr id="6" name="圆角矩形 75"/>
            <p:cNvSpPr/>
            <p:nvPr/>
          </p:nvSpPr>
          <p:spPr>
            <a:xfrm>
              <a:off x="524549" y="2276872"/>
              <a:ext cx="5532980"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400" b="1" dirty="0">
                  <a:solidFill>
                    <a:prstClr val="white"/>
                  </a:solidFill>
                  <a:latin typeface="Huawei Sans" panose="020C0503030203020204" pitchFamily="34" charset="0"/>
                  <a:ea typeface="方正兰亭黑简体" panose="02000000000000000000" pitchFamily="2" charset="-122"/>
                </a:rPr>
                <a:t>Unified management of all network products</a:t>
              </a:r>
            </a:p>
          </p:txBody>
        </p:sp>
        <p:sp>
          <p:nvSpPr>
            <p:cNvPr id="7" name="文本框 6"/>
            <p:cNvSpPr txBox="1"/>
            <p:nvPr/>
          </p:nvSpPr>
          <p:spPr>
            <a:xfrm>
              <a:off x="573992" y="2816932"/>
              <a:ext cx="5483537" cy="1938992"/>
            </a:xfrm>
            <a:prstGeom prst="rect">
              <a:avLst/>
            </a:prstGeom>
            <a:noFill/>
          </p:spPr>
          <p:txBody>
            <a:bodyPr wrap="square" rtlCol="0">
              <a:noAutofit/>
            </a:bodyPr>
            <a:lstStyle/>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Transport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NEs</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Access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NEs</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NEs</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Security-domain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NEs</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 name="圆角矩形 75"/>
            <p:cNvSpPr/>
            <p:nvPr/>
          </p:nvSpPr>
          <p:spPr>
            <a:xfrm>
              <a:off x="6134472" y="2726229"/>
              <a:ext cx="5532980" cy="378807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4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圆角矩形 75"/>
            <p:cNvSpPr/>
            <p:nvPr/>
          </p:nvSpPr>
          <p:spPr>
            <a:xfrm>
              <a:off x="524549" y="2726229"/>
              <a:ext cx="5532980" cy="378807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4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文本框 9"/>
            <p:cNvSpPr txBox="1"/>
            <p:nvPr/>
          </p:nvSpPr>
          <p:spPr>
            <a:xfrm>
              <a:off x="6136391" y="2816932"/>
              <a:ext cx="5483537" cy="3066032"/>
            </a:xfrm>
            <a:prstGeom prst="rect">
              <a:avLst/>
            </a:prstGeom>
            <a:noFill/>
          </p:spPr>
          <p:txBody>
            <a:bodyPr wrap="square" rtlCol="0">
              <a:noAutofit/>
            </a:bodyPr>
            <a:lstStyle/>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Mobile service transmission</a:t>
              </a: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Broadband service transmission</a:t>
              </a: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Data core</a:t>
              </a: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Data RAN</a:t>
              </a: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Submarine cable</a:t>
              </a:r>
            </a:p>
            <a:p>
              <a:pPr marL="285750" indent="-285750" fontAlgn="ctr">
                <a:lnSpc>
                  <a:spcPts val="2400"/>
                </a:lnSpc>
                <a:spcBef>
                  <a:spcPts val="0"/>
                </a:spcBef>
                <a:spcAft>
                  <a:spcPts val="600"/>
                </a:spcAft>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FTTX</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DSLAM</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ts val="2400"/>
                </a:lnSpc>
                <a:spcBef>
                  <a:spcPts val="0"/>
                </a:spcBef>
                <a:spcAft>
                  <a:spcPts val="600"/>
                </a:spcAft>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MSAN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ts val="2400"/>
                </a:lnSpc>
                <a:spcBef>
                  <a:spcPts val="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spTree>
    <p:extLst>
      <p:ext uri="{BB962C8B-B14F-4D97-AF65-F5344CB8AC3E}">
        <p14:creationId xmlns:p14="http://schemas.microsoft.com/office/powerpoint/2010/main" val="2434785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en-US" sz="3200" dirty="0">
                <a:latin typeface="Huawei Sans" panose="020C0503030203020204" pitchFamily="34" charset="0"/>
                <a:cs typeface="Huawei Sans" panose="020C0503030203020204" pitchFamily="34" charset="0"/>
              </a:rPr>
              <a:t>Telecommunications Management Network (</a:t>
            </a:r>
            <a:r>
              <a:rPr lang="en-US" sz="3200" dirty="0" err="1">
                <a:latin typeface="Huawei Sans" panose="020C0503030203020204" pitchFamily="34" charset="0"/>
                <a:cs typeface="Huawei Sans" panose="020C0503030203020204" pitchFamily="34" charset="0"/>
              </a:rPr>
              <a:t>TMN</a:t>
            </a:r>
            <a:r>
              <a:rPr lang="en-US" sz="3200" dirty="0">
                <a:latin typeface="Huawei Sans" panose="020C0503030203020204" pitchFamily="34" charset="0"/>
                <a:cs typeface="Huawei Sans" panose="020C0503030203020204" pitchFamily="34" charset="0"/>
              </a:rPr>
              <a:t>)</a:t>
            </a:r>
          </a:p>
        </p:txBody>
      </p:sp>
      <p:grpSp>
        <p:nvGrpSpPr>
          <p:cNvPr id="23" name="组合 22"/>
          <p:cNvGrpSpPr/>
          <p:nvPr/>
        </p:nvGrpSpPr>
        <p:grpSpPr>
          <a:xfrm>
            <a:off x="852242" y="1242453"/>
            <a:ext cx="7054810" cy="4680000"/>
            <a:chOff x="1309442" y="1233488"/>
            <a:chExt cx="7054810" cy="5148262"/>
          </a:xfrm>
        </p:grpSpPr>
        <p:grpSp>
          <p:nvGrpSpPr>
            <p:cNvPr id="4" name="组合 3"/>
            <p:cNvGrpSpPr/>
            <p:nvPr/>
          </p:nvGrpSpPr>
          <p:grpSpPr>
            <a:xfrm>
              <a:off x="1309442" y="1233488"/>
              <a:ext cx="7054810" cy="5148262"/>
              <a:chOff x="1093418" y="1449151"/>
              <a:chExt cx="4886642" cy="4635010"/>
            </a:xfrm>
          </p:grpSpPr>
          <p:grpSp>
            <p:nvGrpSpPr>
              <p:cNvPr id="5" name="组合 4"/>
              <p:cNvGrpSpPr/>
              <p:nvPr/>
            </p:nvGrpSpPr>
            <p:grpSpPr>
              <a:xfrm>
                <a:off x="1799692" y="1449151"/>
                <a:ext cx="3456384" cy="3733872"/>
                <a:chOff x="4949977" y="2068348"/>
                <a:chExt cx="3456384" cy="3733872"/>
              </a:xfrm>
            </p:grpSpPr>
            <p:sp>
              <p:nvSpPr>
                <p:cNvPr id="9" name="文本框 8"/>
                <p:cNvSpPr txBox="1"/>
                <p:nvPr/>
              </p:nvSpPr>
              <p:spPr bwMode="auto">
                <a:xfrm>
                  <a:off x="6003015" y="2780928"/>
                  <a:ext cx="1349863" cy="465759"/>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mn-ea"/>
                      <a:cs typeface="Huawei Sans" panose="020C0503030203020204" pitchFamily="34" charset="0"/>
                    </a:rPr>
                    <a:t>Business </a:t>
                  </a:r>
                </a:p>
                <a:p>
                  <a:pPr algn="ctr" defTabSz="1001649" eaLnBrk="0" fontAlgn="ctr" hangingPunct="0"/>
                  <a:r>
                    <a:rPr lang="en-US" sz="1200" dirty="0">
                      <a:solidFill>
                        <a:srgbClr val="000000"/>
                      </a:solidFill>
                      <a:latin typeface="Huawei Sans" panose="020C0503030203020204" pitchFamily="34" charset="0"/>
                      <a:ea typeface="+mn-ea"/>
                      <a:cs typeface="Huawei Sans" panose="020C0503030203020204" pitchFamily="34" charset="0"/>
                    </a:rPr>
                    <a:t>Management Layer</a:t>
                  </a:r>
                </a:p>
              </p:txBody>
            </p:sp>
            <p:sp>
              <p:nvSpPr>
                <p:cNvPr id="10" name="文本框 9"/>
                <p:cNvSpPr txBox="1"/>
                <p:nvPr/>
              </p:nvSpPr>
              <p:spPr bwMode="auto">
                <a:xfrm>
                  <a:off x="5896434" y="3679585"/>
                  <a:ext cx="1563023" cy="28286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mn-ea"/>
                      <a:cs typeface="Huawei Sans" panose="020C0503030203020204" pitchFamily="34" charset="0"/>
                    </a:rPr>
                    <a:t>Service Management Layer</a:t>
                  </a:r>
                </a:p>
              </p:txBody>
            </p:sp>
            <p:sp>
              <p:nvSpPr>
                <p:cNvPr id="11" name="文本框 10"/>
                <p:cNvSpPr txBox="1"/>
                <p:nvPr/>
              </p:nvSpPr>
              <p:spPr bwMode="auto">
                <a:xfrm>
                  <a:off x="5324269" y="4491886"/>
                  <a:ext cx="2707351" cy="28286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mn-ea"/>
                      <a:cs typeface="Huawei Sans" panose="020C0503030203020204" pitchFamily="34" charset="0"/>
                    </a:rPr>
                    <a:t>Network Management Layer</a:t>
                  </a:r>
                </a:p>
              </p:txBody>
            </p:sp>
            <p:sp>
              <p:nvSpPr>
                <p:cNvPr id="12" name="文本框 11"/>
                <p:cNvSpPr txBox="1"/>
                <p:nvPr/>
              </p:nvSpPr>
              <p:spPr bwMode="auto">
                <a:xfrm>
                  <a:off x="5449161" y="5354826"/>
                  <a:ext cx="2457566" cy="282868"/>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mn-ea"/>
                      <a:cs typeface="Huawei Sans" panose="020C0503030203020204" pitchFamily="34" charset="0"/>
                    </a:rPr>
                    <a:t>Element Management Layer</a:t>
                  </a:r>
                </a:p>
              </p:txBody>
            </p:sp>
            <p:grpSp>
              <p:nvGrpSpPr>
                <p:cNvPr id="13" name="组合 12"/>
                <p:cNvGrpSpPr/>
                <p:nvPr/>
              </p:nvGrpSpPr>
              <p:grpSpPr>
                <a:xfrm>
                  <a:off x="4949977" y="2068348"/>
                  <a:ext cx="3456384" cy="3733872"/>
                  <a:chOff x="1187846" y="1849402"/>
                  <a:chExt cx="3456384" cy="3733872"/>
                </a:xfrm>
              </p:grpSpPr>
              <p:sp>
                <p:nvSpPr>
                  <p:cNvPr id="14" name="梯形 13"/>
                  <p:cNvSpPr/>
                  <p:nvPr/>
                </p:nvSpPr>
                <p:spPr bwMode="auto">
                  <a:xfrm>
                    <a:off x="2663788" y="1849402"/>
                    <a:ext cx="504056" cy="547043"/>
                  </a:xfrm>
                  <a:prstGeom prst="trapezoid">
                    <a:avLst>
                      <a:gd name="adj"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梯形 14"/>
                  <p:cNvSpPr/>
                  <p:nvPr/>
                </p:nvSpPr>
                <p:spPr bwMode="auto">
                  <a:xfrm>
                    <a:off x="1583668" y="4106351"/>
                    <a:ext cx="2664296" cy="618793"/>
                  </a:xfrm>
                  <a:prstGeom prst="trapezoid">
                    <a:avLst>
                      <a:gd name="adj" fmla="val 4645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梯形 15"/>
                  <p:cNvSpPr/>
                  <p:nvPr/>
                </p:nvSpPr>
                <p:spPr bwMode="auto">
                  <a:xfrm>
                    <a:off x="1187846" y="4963405"/>
                    <a:ext cx="3456384" cy="619869"/>
                  </a:xfrm>
                  <a:prstGeom prst="trapezoid">
                    <a:avLst>
                      <a:gd name="adj" fmla="val 4645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梯形 16"/>
                  <p:cNvSpPr/>
                  <p:nvPr/>
                </p:nvSpPr>
                <p:spPr bwMode="auto">
                  <a:xfrm>
                    <a:off x="1948268" y="3320987"/>
                    <a:ext cx="1939655" cy="616905"/>
                  </a:xfrm>
                  <a:prstGeom prst="trapezoid">
                    <a:avLst>
                      <a:gd name="adj" fmla="val 4645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梯形 17"/>
                  <p:cNvSpPr/>
                  <p:nvPr/>
                </p:nvSpPr>
                <p:spPr bwMode="auto">
                  <a:xfrm>
                    <a:off x="2303748" y="2564904"/>
                    <a:ext cx="1224136" cy="612068"/>
                  </a:xfrm>
                  <a:prstGeom prst="trapezoid">
                    <a:avLst>
                      <a:gd name="adj" fmla="val 4645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6" name="矩形 5"/>
              <p:cNvSpPr/>
              <p:nvPr/>
            </p:nvSpPr>
            <p:spPr bwMode="auto">
              <a:xfrm>
                <a:off x="1093418" y="5355293"/>
                <a:ext cx="1533335" cy="728868"/>
              </a:xfrm>
              <a:prstGeom prst="rect">
                <a:avLst/>
              </a:prstGeom>
              <a:no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latin typeface="Huawei Sans" panose="020C0503030203020204" pitchFamily="34" charset="0"/>
                    <a:ea typeface="方正兰亭黑简体" panose="02000000000000000000" pitchFamily="2" charset="-122"/>
                    <a:cs typeface="Huawei Sans" panose="020C0503030203020204" pitchFamily="34" charset="0"/>
                  </a:rPr>
                  <a:t>Transmission network</a:t>
                </a:r>
              </a:p>
              <a:p>
                <a:pPr marL="0" marR="0" indent="0" algn="ctr" defTabSz="914400" rtl="0" eaLnBrk="1" fontAlgn="ctr" latinLnBrk="0" hangingPunct="1">
                  <a:lnSpc>
                    <a:spcPct val="100000"/>
                  </a:lnSpc>
                  <a:spcBef>
                    <a:spcPct val="0"/>
                  </a:spcBef>
                  <a:spcAft>
                    <a:spcPct val="0"/>
                  </a:spcAft>
                  <a:buClrTx/>
                  <a:buSzTx/>
                  <a:buFontTx/>
                  <a:buNone/>
                  <a:tabLst/>
                </a:pPr>
                <a:r>
                  <a:rPr lang="en-US" sz="1400" dirty="0" err="1">
                    <a:latin typeface="Huawei Sans" panose="020C0503030203020204" pitchFamily="34" charset="0"/>
                    <a:cs typeface="Huawei Sans" panose="020C0503030203020204" pitchFamily="34" charset="0"/>
                  </a:rPr>
                  <a:t>MSTP</a:t>
                </a:r>
                <a:r>
                  <a:rPr lang="en-US" sz="1400" dirty="0">
                    <a:latin typeface="Huawei Sans" panose="020C0503030203020204" pitchFamily="34" charset="0"/>
                    <a:cs typeface="Huawei Sans" panose="020C0503030203020204" pitchFamily="34" charset="0"/>
                  </a:rPr>
                  <a:t>/</a:t>
                </a:r>
                <a:r>
                  <a:rPr lang="en-US" sz="1400" dirty="0" err="1">
                    <a:latin typeface="Huawei Sans" panose="020C0503030203020204" pitchFamily="34" charset="0"/>
                    <a:cs typeface="Huawei Sans" panose="020C0503030203020204" pitchFamily="34" charset="0"/>
                  </a:rPr>
                  <a:t>WDM</a:t>
                </a:r>
                <a:r>
                  <a:rPr lang="en-US" sz="1400" dirty="0">
                    <a:latin typeface="Huawei Sans" panose="020C0503030203020204" pitchFamily="34" charset="0"/>
                    <a:cs typeface="Huawei Sans" panose="020C0503030203020204" pitchFamily="34" charset="0"/>
                  </a:rPr>
                  <a:t>/</a:t>
                </a:r>
              </a:p>
              <a:p>
                <a:pPr marL="0" marR="0" indent="0" algn="ctr" defTabSz="914400" rtl="0" eaLnBrk="1" fontAlgn="ctr" latinLnBrk="0" hangingPunct="1">
                  <a:lnSpc>
                    <a:spcPct val="100000"/>
                  </a:lnSpc>
                  <a:spcBef>
                    <a:spcPct val="0"/>
                  </a:spcBef>
                  <a:spcAft>
                    <a:spcPct val="0"/>
                  </a:spcAft>
                  <a:buClrTx/>
                  <a:buSzTx/>
                  <a:buFontTx/>
                  <a:buNone/>
                  <a:tabLst/>
                </a:pPr>
                <a:r>
                  <a:rPr lang="en-US" sz="1400" dirty="0" err="1">
                    <a:latin typeface="Huawei Sans" panose="020C0503030203020204" pitchFamily="34" charset="0"/>
                    <a:cs typeface="Huawei Sans" panose="020C0503030203020204" pitchFamily="34" charset="0"/>
                  </a:rPr>
                  <a:t>RTN</a:t>
                </a:r>
                <a:r>
                  <a:rPr lang="en-US" sz="1400" dirty="0">
                    <a:latin typeface="Huawei Sans" panose="020C0503030203020204" pitchFamily="34" charset="0"/>
                    <a:cs typeface="Huawei Sans" panose="020C0503030203020204" pitchFamily="34" charset="0"/>
                  </a:rPr>
                  <a:t>/Marine</a:t>
                </a:r>
              </a:p>
            </p:txBody>
          </p:sp>
          <p:sp>
            <p:nvSpPr>
              <p:cNvPr id="7" name="矩形 6"/>
              <p:cNvSpPr/>
              <p:nvPr/>
            </p:nvSpPr>
            <p:spPr bwMode="auto">
              <a:xfrm>
                <a:off x="4429016" y="5350259"/>
                <a:ext cx="1551044" cy="733902"/>
              </a:xfrm>
              <a:prstGeom prst="rect">
                <a:avLst/>
              </a:prstGeom>
              <a:no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1" compatLnSpc="1">
                <a:prstTxWarp prst="textNoShape">
                  <a:avLst/>
                </a:prstTxWarp>
                <a:noAutofit/>
              </a:bodyPr>
              <a:lstStyle/>
              <a:p>
                <a:pPr marL="0" marR="0" indent="0" algn="ctr" defTabSz="914400" eaLnBrk="1" fontAlgn="ctr" latinLnBrk="0" hangingPunct="1">
                  <a:lnSpc>
                    <a:spcPct val="100000"/>
                  </a:lnSpc>
                  <a:buClrTx/>
                  <a:buSzTx/>
                  <a:buFontTx/>
                  <a:buNone/>
                  <a:tabLst/>
                </a:pPr>
                <a:r>
                  <a:rPr lang="en-US" sz="1400" b="1" dirty="0">
                    <a:latin typeface="Huawei Sans" panose="020C0503030203020204" pitchFamily="34" charset="0"/>
                    <a:ea typeface="方正兰亭黑简体" panose="02000000000000000000" pitchFamily="2" charset="-122"/>
                    <a:cs typeface="Huawei Sans" panose="020C0503030203020204" pitchFamily="34" charset="0"/>
                  </a:rPr>
                  <a:t>IP network</a:t>
                </a:r>
              </a:p>
              <a:p>
                <a:pPr marL="0" marR="0" indent="0" algn="ctr" defTabSz="914400" rtl="0" eaLnBrk="1" fontAlgn="ctr" latinLnBrk="0" hangingPunct="1">
                  <a:lnSpc>
                    <a:spcPct val="100000"/>
                  </a:lnSpc>
                  <a:spcBef>
                    <a:spcPct val="0"/>
                  </a:spcBef>
                  <a:spcAft>
                    <a:spcPct val="0"/>
                  </a:spcAft>
                  <a:buClrTx/>
                  <a:buSzTx/>
                  <a:buFontTx/>
                  <a:buNone/>
                  <a:tabLst/>
                </a:pPr>
                <a:r>
                  <a:rPr lang="en-US" sz="1400" dirty="0">
                    <a:latin typeface="Huawei Sans" panose="020C0503030203020204" pitchFamily="34" charset="0"/>
                    <a:cs typeface="Huawei Sans" panose="020C0503030203020204" pitchFamily="34" charset="0"/>
                  </a:rPr>
                  <a:t>Router/Switch/</a:t>
                </a:r>
              </a:p>
              <a:p>
                <a:pPr marL="0" marR="0" indent="0" algn="ctr" defTabSz="914400" rtl="0" eaLnBrk="1" fontAlgn="ctr" latinLnBrk="0" hangingPunct="1">
                  <a:lnSpc>
                    <a:spcPct val="100000"/>
                  </a:lnSpc>
                  <a:spcBef>
                    <a:spcPct val="0"/>
                  </a:spcBef>
                  <a:spcAft>
                    <a:spcPct val="0"/>
                  </a:spcAft>
                  <a:buClrTx/>
                  <a:buSzTx/>
                  <a:buFontTx/>
                  <a:buNone/>
                  <a:tabLst/>
                </a:pPr>
                <a:r>
                  <a:rPr lang="en-US" sz="1400" dirty="0" err="1">
                    <a:latin typeface="Huawei Sans" panose="020C0503030203020204" pitchFamily="34" charset="0"/>
                    <a:cs typeface="Huawei Sans" panose="020C0503030203020204" pitchFamily="34" charset="0"/>
                  </a:rPr>
                  <a:t>PTN</a:t>
                </a:r>
                <a:r>
                  <a:rPr lang="en-US" sz="1400" dirty="0">
                    <a:latin typeface="Huawei Sans" panose="020C0503030203020204" pitchFamily="34" charset="0"/>
                    <a:cs typeface="Huawei Sans" panose="020C0503030203020204" pitchFamily="34" charset="0"/>
                  </a:rPr>
                  <a:t>/</a:t>
                </a:r>
                <a:r>
                  <a:rPr lang="en-US" sz="1400" dirty="0" err="1">
                    <a:latin typeface="Huawei Sans" panose="020C0503030203020204" pitchFamily="34" charset="0"/>
                    <a:cs typeface="Huawei Sans" panose="020C0503030203020204" pitchFamily="34" charset="0"/>
                  </a:rPr>
                  <a:t>ATN</a:t>
                </a:r>
                <a:r>
                  <a:rPr lang="en-US" sz="1400" dirty="0">
                    <a:latin typeface="Huawei Sans" panose="020C0503030203020204" pitchFamily="34" charset="0"/>
                    <a:cs typeface="Huawei Sans" panose="020C0503030203020204" pitchFamily="34" charset="0"/>
                  </a:rPr>
                  <a:t>/BRAS</a:t>
                </a:r>
              </a:p>
            </p:txBody>
          </p:sp>
          <p:sp>
            <p:nvSpPr>
              <p:cNvPr id="8" name="矩形 7"/>
              <p:cNvSpPr/>
              <p:nvPr/>
            </p:nvSpPr>
            <p:spPr bwMode="auto">
              <a:xfrm>
                <a:off x="2704139" y="5365552"/>
                <a:ext cx="1647039" cy="718609"/>
              </a:xfrm>
              <a:prstGeom prst="rect">
                <a:avLst/>
              </a:prstGeom>
              <a:no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fontAlgn="ctr"/>
                <a:r>
                  <a:rPr lang="en-US" sz="1400" b="1" dirty="0">
                    <a:latin typeface="Huawei Sans" panose="020C0503030203020204" pitchFamily="34" charset="0"/>
                    <a:ea typeface="方正兰亭黑简体" panose="02000000000000000000" pitchFamily="2" charset="-122"/>
                    <a:cs typeface="Huawei Sans" panose="020C0503030203020204" pitchFamily="34" charset="0"/>
                  </a:rPr>
                  <a:t>Access Network</a:t>
                </a:r>
              </a:p>
              <a:p>
                <a:pPr marL="0" marR="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latin typeface="Huawei Sans" panose="020C0503030203020204" pitchFamily="34" charset="0"/>
                    <a:cs typeface="Huawei Sans" panose="020C0503030203020204" pitchFamily="34" charset="0"/>
                  </a:rPr>
                  <a:t>FTTx</a:t>
                </a:r>
                <a:r>
                  <a:rPr kumimoji="0" lang="en-US" sz="1400" b="0" i="0" u="none" strike="noStrike" cap="none" normalizeH="0" baseline="0" dirty="0">
                    <a:ln>
                      <a:noFill/>
                    </a:ln>
                    <a:solidFill>
                      <a:schemeClr val="tx1"/>
                    </a:solidFill>
                    <a:latin typeface="Huawei Sans" panose="020C0503030203020204" pitchFamily="34" charset="0"/>
                    <a:cs typeface="Huawei Sans" panose="020C0503030203020204" pitchFamily="34" charset="0"/>
                  </a:rPr>
                  <a:t>/</a:t>
                </a:r>
                <a:r>
                  <a:rPr kumimoji="0" lang="en-US" sz="1400" b="0" i="0" u="none" strike="noStrike" cap="none" normalizeH="0" baseline="0" dirty="0" err="1">
                    <a:ln>
                      <a:noFill/>
                    </a:ln>
                    <a:solidFill>
                      <a:schemeClr val="tx1"/>
                    </a:solidFill>
                    <a:latin typeface="Huawei Sans" panose="020C0503030203020204" pitchFamily="34" charset="0"/>
                    <a:cs typeface="Huawei Sans" panose="020C0503030203020204" pitchFamily="34" charset="0"/>
                  </a:rPr>
                  <a:t>DSLAM</a:t>
                </a:r>
                <a:r>
                  <a:rPr kumimoji="0" lang="en-US" sz="1400" b="0" i="0" u="none" strike="noStrike" cap="none" normalizeH="0" baseline="0" dirty="0">
                    <a:ln>
                      <a:noFill/>
                    </a:ln>
                    <a:solidFill>
                      <a:schemeClr val="tx1"/>
                    </a:solidFill>
                    <a:latin typeface="Huawei Sans" panose="020C0503030203020204" pitchFamily="34" charset="0"/>
                    <a:cs typeface="Huawei Sans" panose="020C0503030203020204" pitchFamily="34" charset="0"/>
                  </a:rPr>
                  <a:t>/</a:t>
                </a:r>
              </a:p>
              <a:p>
                <a:pPr marL="0" marR="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latin typeface="Huawei Sans" panose="020C0503030203020204" pitchFamily="34" charset="0"/>
                    <a:cs typeface="Huawei Sans" panose="020C0503030203020204" pitchFamily="34" charset="0"/>
                  </a:rPr>
                  <a:t>D-</a:t>
                </a:r>
                <a:r>
                  <a:rPr kumimoji="0" lang="en-US" sz="1400" b="0" i="0" u="none" strike="noStrike" cap="none" normalizeH="0" baseline="0" dirty="0" err="1">
                    <a:ln>
                      <a:noFill/>
                    </a:ln>
                    <a:solidFill>
                      <a:schemeClr val="tx1"/>
                    </a:solidFill>
                    <a:latin typeface="Huawei Sans" panose="020C0503030203020204" pitchFamily="34" charset="0"/>
                    <a:cs typeface="Huawei Sans" panose="020C0503030203020204" pitchFamily="34" charset="0"/>
                  </a:rPr>
                  <a:t>CCAP</a:t>
                </a:r>
                <a:r>
                  <a:rPr kumimoji="0" lang="en-US" sz="1400" b="0" i="0" u="none" strike="noStrike" cap="none" normalizeH="0" baseline="0" dirty="0">
                    <a:ln>
                      <a:noFill/>
                    </a:ln>
                    <a:solidFill>
                      <a:schemeClr val="tx1"/>
                    </a:solidFill>
                    <a:latin typeface="Huawei Sans" panose="020C0503030203020204" pitchFamily="34" charset="0"/>
                    <a:cs typeface="Huawei Sans" panose="020C0503030203020204" pitchFamily="34" charset="0"/>
                  </a:rPr>
                  <a:t>/</a:t>
                </a:r>
                <a:r>
                  <a:rPr kumimoji="0" lang="en-US" sz="1400" b="0" i="0" u="none" strike="noStrike" cap="none" normalizeH="0" baseline="0" dirty="0" err="1">
                    <a:ln>
                      <a:noFill/>
                    </a:ln>
                    <a:solidFill>
                      <a:schemeClr val="tx1"/>
                    </a:solidFill>
                    <a:latin typeface="Huawei Sans" panose="020C0503030203020204" pitchFamily="34" charset="0"/>
                    <a:cs typeface="Huawei Sans" panose="020C0503030203020204" pitchFamily="34" charset="0"/>
                  </a:rPr>
                  <a:t>MSAN</a:t>
                </a:r>
                <a:endParaRPr kumimoji="0" lang="en-US" sz="1400" b="0" i="0" u="none" strike="noStrike" cap="none" normalizeH="0" baseline="0" dirty="0">
                  <a:ln>
                    <a:noFill/>
                  </a:ln>
                  <a:solidFill>
                    <a:schemeClr val="tx1"/>
                  </a:solidFill>
                  <a:latin typeface="Huawei Sans" panose="020C0503030203020204" pitchFamily="34" charset="0"/>
                  <a:cs typeface="Huawei Sans" panose="020C0503030203020204" pitchFamily="34" charset="0"/>
                </a:endParaRPr>
              </a:p>
            </p:txBody>
          </p:sp>
        </p:grpSp>
        <p:sp>
          <p:nvSpPr>
            <p:cNvPr id="19" name="矩形 18"/>
            <p:cNvSpPr/>
            <p:nvPr/>
          </p:nvSpPr>
          <p:spPr bwMode="auto">
            <a:xfrm>
              <a:off x="1350858" y="2603348"/>
              <a:ext cx="1217853" cy="463521"/>
            </a:xfrm>
            <a:prstGeom prst="rect">
              <a:avLst/>
            </a:prstGeom>
            <a:noFill/>
            <a:ln w="12700" cap="flat" cmpd="sng" algn="ctr">
              <a:noFill/>
              <a:prstDash val="sysDash"/>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800" b="1" dirty="0">
                  <a:latin typeface="Huawei Sans" panose="020C0503030203020204" pitchFamily="34" charset="0"/>
                  <a:ea typeface="+mn-ea"/>
                  <a:cs typeface="Huawei Sans" panose="020C0503030203020204" pitchFamily="34" charset="0"/>
                </a:rPr>
                <a:t>OSS</a:t>
              </a:r>
            </a:p>
          </p:txBody>
        </p:sp>
        <p:sp>
          <p:nvSpPr>
            <p:cNvPr id="20" name="AutoShape 25"/>
            <p:cNvSpPr>
              <a:spLocks/>
            </p:cNvSpPr>
            <p:nvPr/>
          </p:nvSpPr>
          <p:spPr bwMode="auto">
            <a:xfrm>
              <a:off x="2512618" y="1242546"/>
              <a:ext cx="415756" cy="3185126"/>
            </a:xfrm>
            <a:prstGeom prst="leftBrace">
              <a:avLst>
                <a:gd name="adj1" fmla="val 198350"/>
                <a:gd name="adj2" fmla="val 50000"/>
              </a:avLst>
            </a:prstGeom>
            <a:noFill/>
            <a:ln w="19050">
              <a:solidFill>
                <a:schemeClr val="tx1"/>
              </a:solidFill>
              <a:round/>
              <a:headEnd/>
              <a:tailEnd/>
            </a:ln>
          </p:spPr>
          <p:txBody>
            <a:bodyPr wrap="none" anchor="ctr">
              <a:noAutofit/>
            </a:bodyPr>
            <a:lstStyle/>
            <a:p>
              <a:pPr fontAlgn="ctr"/>
              <a:endParaRPr lang="en-US" altLang="zh-CN" dirty="0">
                <a:latin typeface="Huawei Sans" panose="020C0503030203020204" pitchFamily="34" charset="0"/>
                <a:ea typeface="方正兰亭黑简体" panose="02000000000000000000" pitchFamily="2" charset="-122"/>
              </a:endParaRPr>
            </a:p>
          </p:txBody>
        </p:sp>
      </p:grpSp>
      <p:sp>
        <p:nvSpPr>
          <p:cNvPr id="21" name="文本框 20"/>
          <p:cNvSpPr txBox="1"/>
          <p:nvPr/>
        </p:nvSpPr>
        <p:spPr>
          <a:xfrm>
            <a:off x="8090309" y="1421808"/>
            <a:ext cx="3758791" cy="3354765"/>
          </a:xfrm>
          <a:prstGeom prst="rect">
            <a:avLst/>
          </a:prstGeom>
          <a:noFill/>
        </p:spPr>
        <p:txBody>
          <a:bodyPr wrap="square" rtlCol="0">
            <a:noAutofit/>
          </a:bodyPr>
          <a:lstStyle/>
          <a:p>
            <a:pPr marL="285750" indent="-285750" fontAlgn="ctr">
              <a:lnSpc>
                <a:spcPct val="150000"/>
              </a:lnSpc>
              <a:spcBef>
                <a:spcPts val="600"/>
              </a:spcBef>
              <a:spcAft>
                <a:spcPts val="600"/>
              </a:spcAft>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 management functions</a:t>
            </a:r>
          </a:p>
          <a:p>
            <a:pPr marL="742950" lvl="1" indent="-285750" fontAlgn="ctr">
              <a:lnSpc>
                <a:spcPct val="150000"/>
              </a:lnSpc>
              <a:spcBef>
                <a:spcPts val="600"/>
              </a:spcBef>
              <a:spcAft>
                <a:spcPts val="600"/>
              </a:spcAft>
              <a:buFont typeface="Huawei Sans" panose="020C0503030203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Alarm management</a:t>
            </a:r>
          </a:p>
          <a:p>
            <a:pPr marL="742950" lvl="1" indent="-285750" fontAlgn="ctr">
              <a:lnSpc>
                <a:spcPct val="150000"/>
              </a:lnSpc>
              <a:spcBef>
                <a:spcPts val="600"/>
              </a:spcBef>
              <a:spcAft>
                <a:spcPts val="600"/>
              </a:spcAft>
              <a:buFont typeface="Huawei Sans" panose="020C0503030203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Service configuration</a:t>
            </a:r>
          </a:p>
          <a:p>
            <a:pPr marL="742950" lvl="1" indent="-285750" fontAlgn="ctr">
              <a:lnSpc>
                <a:spcPct val="150000"/>
              </a:lnSpc>
              <a:spcBef>
                <a:spcPts val="600"/>
              </a:spcBef>
              <a:spcAft>
                <a:spcPts val="600"/>
              </a:spcAft>
              <a:buFont typeface="Huawei Sans" panose="020C0503030203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Charging management</a:t>
            </a:r>
          </a:p>
          <a:p>
            <a:pPr marL="742950" lvl="1" indent="-285750" fontAlgn="ctr">
              <a:lnSpc>
                <a:spcPct val="150000"/>
              </a:lnSpc>
              <a:spcBef>
                <a:spcPts val="600"/>
              </a:spcBef>
              <a:spcAft>
                <a:spcPts val="600"/>
              </a:spcAft>
              <a:buFont typeface="Huawei Sans" panose="020C0503030203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Performance management</a:t>
            </a:r>
          </a:p>
          <a:p>
            <a:pPr marL="742950" lvl="1" indent="-285750" fontAlgn="ctr">
              <a:lnSpc>
                <a:spcPct val="150000"/>
              </a:lnSpc>
              <a:spcBef>
                <a:spcPts val="600"/>
              </a:spcBef>
              <a:spcAft>
                <a:spcPts val="600"/>
              </a:spcAft>
              <a:buFont typeface="Huawei Sans" panose="020C0503030203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Security management</a:t>
            </a:r>
          </a:p>
        </p:txBody>
      </p:sp>
      <p:sp>
        <p:nvSpPr>
          <p:cNvPr id="22" name="矩形 21"/>
          <p:cNvSpPr/>
          <p:nvPr/>
        </p:nvSpPr>
        <p:spPr bwMode="auto">
          <a:xfrm>
            <a:off x="7914651" y="5486491"/>
            <a:ext cx="3067673" cy="417767"/>
          </a:xfrm>
          <a:prstGeom prst="rect">
            <a:avLst/>
          </a:prstGeom>
          <a:noFill/>
          <a:ln w="12700" cap="flat" cmpd="sng" algn="ctr">
            <a:noFill/>
            <a:prstDash val="sysDash"/>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285750" marR="0" indent="-285750"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sz="1800" dirty="0">
                <a:latin typeface="Huawei Sans" panose="020C0503030203020204" pitchFamily="34" charset="0"/>
                <a:ea typeface="方正兰亭黑简体" panose="02000000000000000000" pitchFamily="2" charset="-122"/>
              </a:rPr>
              <a:t>Network device layer</a:t>
            </a:r>
          </a:p>
        </p:txBody>
      </p:sp>
    </p:spTree>
    <p:extLst>
      <p:ext uri="{BB962C8B-B14F-4D97-AF65-F5344CB8AC3E}">
        <p14:creationId xmlns:p14="http://schemas.microsoft.com/office/powerpoint/2010/main" val="2735741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Position of </a:t>
            </a:r>
            <a:r>
              <a:rPr lang="en-US" dirty="0" err="1">
                <a:latin typeface="Huawei Sans" panose="020C0503030203020204" pitchFamily="34" charset="0"/>
                <a:cs typeface="Huawei Sans" panose="020C0503030203020204" pitchFamily="34" charset="0"/>
              </a:rPr>
              <a:t>U2000</a:t>
            </a:r>
            <a:r>
              <a:rPr lang="en-US" dirty="0">
                <a:latin typeface="Huawei Sans" panose="020C0503030203020204" pitchFamily="34" charset="0"/>
                <a:cs typeface="Huawei Sans" panose="020C0503030203020204" pitchFamily="34" charset="0"/>
              </a:rPr>
              <a:t> in the </a:t>
            </a:r>
            <a:r>
              <a:rPr lang="en-US" dirty="0" err="1">
                <a:latin typeface="Huawei Sans" panose="020C0503030203020204" pitchFamily="34" charset="0"/>
                <a:cs typeface="Huawei Sans" panose="020C0503030203020204" pitchFamily="34" charset="0"/>
              </a:rPr>
              <a:t>TMN</a:t>
            </a:r>
            <a:r>
              <a:rPr lang="en-US" dirty="0">
                <a:latin typeface="Huawei Sans" panose="020C0503030203020204" pitchFamily="34" charset="0"/>
                <a:cs typeface="Huawei Sans" panose="020C0503030203020204" pitchFamily="34" charset="0"/>
              </a:rPr>
              <a:t> Standard</a:t>
            </a:r>
          </a:p>
        </p:txBody>
      </p:sp>
      <p:grpSp>
        <p:nvGrpSpPr>
          <p:cNvPr id="44" name="组合 43"/>
          <p:cNvGrpSpPr/>
          <p:nvPr/>
        </p:nvGrpSpPr>
        <p:grpSpPr>
          <a:xfrm>
            <a:off x="717104" y="1233489"/>
            <a:ext cx="9641114" cy="4680000"/>
            <a:chOff x="1631504" y="1233488"/>
            <a:chExt cx="9641114" cy="5087241"/>
          </a:xfrm>
        </p:grpSpPr>
        <p:grpSp>
          <p:nvGrpSpPr>
            <p:cNvPr id="4" name="组合 3"/>
            <p:cNvGrpSpPr/>
            <p:nvPr/>
          </p:nvGrpSpPr>
          <p:grpSpPr>
            <a:xfrm>
              <a:off x="4211535" y="3395324"/>
              <a:ext cx="4412476" cy="930370"/>
              <a:chOff x="3815916" y="2816932"/>
              <a:chExt cx="3776579" cy="796291"/>
            </a:xfrm>
          </p:grpSpPr>
          <p:pic>
            <p:nvPicPr>
              <p:cNvPr id="5" name="图片 4"/>
              <p:cNvPicPr>
                <a:picLocks noChangeAspect="1"/>
              </p:cNvPicPr>
              <p:nvPr/>
            </p:nvPicPr>
            <p:blipFill>
              <a:blip r:embed="rId3"/>
              <a:stretch>
                <a:fillRect/>
              </a:stretch>
            </p:blipFill>
            <p:spPr>
              <a:xfrm>
                <a:off x="3815916" y="2816932"/>
                <a:ext cx="1122974" cy="796291"/>
              </a:xfrm>
              <a:prstGeom prst="rect">
                <a:avLst/>
              </a:prstGeom>
            </p:spPr>
          </p:pic>
          <p:sp>
            <p:nvSpPr>
              <p:cNvPr id="6" name="文本框 5"/>
              <p:cNvSpPr txBox="1"/>
              <p:nvPr/>
            </p:nvSpPr>
            <p:spPr bwMode="auto">
              <a:xfrm>
                <a:off x="5015956" y="3068195"/>
                <a:ext cx="2576539" cy="270796"/>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iManager</a:t>
                </a: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U2000 </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a:t>
                </a: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nified network management system</a:t>
                </a:r>
              </a:p>
            </p:txBody>
          </p:sp>
        </p:grpSp>
        <p:grpSp>
          <p:nvGrpSpPr>
            <p:cNvPr id="7" name="组合 6"/>
            <p:cNvGrpSpPr/>
            <p:nvPr/>
          </p:nvGrpSpPr>
          <p:grpSpPr>
            <a:xfrm>
              <a:off x="1631504" y="5024864"/>
              <a:ext cx="1999336" cy="1295865"/>
              <a:chOff x="1773590" y="4918426"/>
              <a:chExt cx="1999336" cy="1295865"/>
            </a:xfrm>
          </p:grpSpPr>
          <p:pic>
            <p:nvPicPr>
              <p:cNvPr id="8" name="图片 7"/>
              <p:cNvPicPr>
                <a:picLocks noChangeAspect="1"/>
              </p:cNvPicPr>
              <p:nvPr/>
            </p:nvPicPr>
            <p:blipFill>
              <a:blip r:embed="rId4" cstate="print"/>
              <a:stretch>
                <a:fillRect/>
              </a:stretch>
            </p:blipFill>
            <p:spPr>
              <a:xfrm>
                <a:off x="1773590" y="4918426"/>
                <a:ext cx="1999336" cy="1295865"/>
              </a:xfrm>
              <a:prstGeom prst="rect">
                <a:avLst/>
              </a:prstGeom>
            </p:spPr>
          </p:pic>
          <p:sp>
            <p:nvSpPr>
              <p:cNvPr id="9" name="文本框 8"/>
              <p:cNvSpPr txBox="1"/>
              <p:nvPr/>
            </p:nvSpPr>
            <p:spPr bwMode="auto">
              <a:xfrm>
                <a:off x="2097873" y="5275012"/>
                <a:ext cx="1417102" cy="839612"/>
              </a:xfrm>
              <a:prstGeom prst="rect">
                <a:avLst/>
              </a:prstGeom>
              <a:noFill/>
              <a:ln w="9525">
                <a:noFill/>
                <a:miter lim="800000"/>
                <a:headEnd/>
                <a:tailEnd/>
              </a:ln>
            </p:spPr>
            <p:txBody>
              <a:bodyPr wrap="square" lIns="99980" tIns="49986" rIns="99980" bIns="49986" rtlCol="0" anchor="ctr">
                <a:noAutofit/>
              </a:bodyPr>
              <a:lstStyle/>
              <a:p>
                <a:pPr algn="ctr" defTabSz="1001649" eaLnBrk="0" fontAlgn="ctr" hangingPunct="0"/>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Transmission network</a:t>
                </a:r>
              </a:p>
              <a:p>
                <a:pPr algn="ctr" defTabSz="1001649" eaLnBrk="0" fontAlgn="ctr" hangingPunct="0"/>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MSTP</a:t>
                </a: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WDM</a:t>
                </a: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p>
              <a:p>
                <a:pPr algn="ctr" defTabSz="1001649" eaLnBrk="0" fontAlgn="ctr" hangingPunct="0"/>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RTN</a:t>
                </a: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/Marine</a:t>
                </a:r>
              </a:p>
            </p:txBody>
          </p:sp>
        </p:grpSp>
        <p:cxnSp>
          <p:nvCxnSpPr>
            <p:cNvPr id="10" name="直接连接符 9"/>
            <p:cNvCxnSpPr>
              <a:stCxn id="5" idx="2"/>
              <a:endCxn id="39" idx="0"/>
            </p:cNvCxnSpPr>
            <p:nvPr/>
          </p:nvCxnSpPr>
          <p:spPr bwMode="auto">
            <a:xfrm>
              <a:off x="4867565" y="4325694"/>
              <a:ext cx="4299" cy="699170"/>
            </a:xfrm>
            <a:prstGeom prst="line">
              <a:avLst/>
            </a:prstGeom>
            <a:solidFill>
              <a:schemeClr val="accent1"/>
            </a:solidFill>
            <a:ln w="25400" cap="flat" cmpd="sng" algn="ctr">
              <a:solidFill>
                <a:srgbClr val="00AEEF"/>
              </a:solidFill>
              <a:prstDash val="solid"/>
              <a:round/>
              <a:headEnd type="none" w="med" len="med"/>
              <a:tailEnd type="none" w="med" len="med"/>
            </a:ln>
            <a:effectLst/>
          </p:spPr>
        </p:cxnSp>
        <p:cxnSp>
          <p:nvCxnSpPr>
            <p:cNvPr id="11" name="直接连接符 10"/>
            <p:cNvCxnSpPr>
              <a:stCxn id="5" idx="2"/>
              <a:endCxn id="8" idx="0"/>
            </p:cNvCxnSpPr>
            <p:nvPr/>
          </p:nvCxnSpPr>
          <p:spPr bwMode="auto">
            <a:xfrm flipH="1">
              <a:off x="2631172" y="4325694"/>
              <a:ext cx="2236393" cy="699170"/>
            </a:xfrm>
            <a:prstGeom prst="line">
              <a:avLst/>
            </a:prstGeom>
            <a:solidFill>
              <a:schemeClr val="accent1"/>
            </a:solidFill>
            <a:ln w="25400" cap="flat" cmpd="sng" algn="ctr">
              <a:solidFill>
                <a:srgbClr val="00AEEF"/>
              </a:solidFill>
              <a:prstDash val="solid"/>
              <a:round/>
              <a:headEnd type="none" w="med" len="med"/>
              <a:tailEnd type="none" w="med" len="med"/>
            </a:ln>
            <a:effectLst/>
          </p:spPr>
        </p:cxnSp>
        <p:cxnSp>
          <p:nvCxnSpPr>
            <p:cNvPr id="12" name="直接连接符 11"/>
            <p:cNvCxnSpPr>
              <a:stCxn id="5" idx="2"/>
              <a:endCxn id="42" idx="0"/>
            </p:cNvCxnSpPr>
            <p:nvPr/>
          </p:nvCxnSpPr>
          <p:spPr bwMode="auto">
            <a:xfrm>
              <a:off x="4867565" y="4325694"/>
              <a:ext cx="2244991" cy="699170"/>
            </a:xfrm>
            <a:prstGeom prst="line">
              <a:avLst/>
            </a:prstGeom>
            <a:solidFill>
              <a:schemeClr val="accent1"/>
            </a:solidFill>
            <a:ln w="25400" cap="flat" cmpd="sng" algn="ctr">
              <a:solidFill>
                <a:srgbClr val="00AEEF"/>
              </a:solidFill>
              <a:prstDash val="solid"/>
              <a:round/>
              <a:headEnd type="none" w="med" len="med"/>
              <a:tailEnd type="none" w="med" len="med"/>
            </a:ln>
            <a:effectLst/>
          </p:spPr>
        </p:cxnSp>
        <p:cxnSp>
          <p:nvCxnSpPr>
            <p:cNvPr id="13" name="直接连接符 12"/>
            <p:cNvCxnSpPr/>
            <p:nvPr/>
          </p:nvCxnSpPr>
          <p:spPr bwMode="auto">
            <a:xfrm>
              <a:off x="1811524" y="4527521"/>
              <a:ext cx="6999042"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14" name="直接连接符 13"/>
            <p:cNvCxnSpPr/>
            <p:nvPr/>
          </p:nvCxnSpPr>
          <p:spPr bwMode="auto">
            <a:xfrm>
              <a:off x="1811524" y="3307598"/>
              <a:ext cx="6998956"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15" name="文本框 14"/>
            <p:cNvSpPr txBox="1"/>
            <p:nvPr/>
          </p:nvSpPr>
          <p:spPr bwMode="auto">
            <a:xfrm>
              <a:off x="5299486" y="2846154"/>
              <a:ext cx="3340863" cy="51120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XML/CORBA/SNMP/FTP/</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TL1</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/line test/</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RESTCONF</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/OMC</a:t>
              </a:r>
            </a:p>
          </p:txBody>
        </p:sp>
        <p:sp>
          <p:nvSpPr>
            <p:cNvPr id="16" name="文本框 15"/>
            <p:cNvSpPr txBox="1"/>
            <p:nvPr/>
          </p:nvSpPr>
          <p:spPr bwMode="auto">
            <a:xfrm>
              <a:off x="1911586" y="2020864"/>
              <a:ext cx="676403" cy="347170"/>
            </a:xfrm>
            <a:prstGeom prst="rect">
              <a:avLst/>
            </a:prstGeom>
            <a:noFill/>
            <a:ln w="9525">
              <a:noFill/>
              <a:miter lim="800000"/>
              <a:headEnd/>
              <a:tailEnd/>
            </a:ln>
          </p:spPr>
          <p:txBody>
            <a:bodyPr wrap="none" lIns="99980" tIns="49986" rIns="99980" bIns="49986" rtlCol="0" anchor="ctr">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Fault</a:t>
              </a:r>
            </a:p>
          </p:txBody>
        </p:sp>
        <p:sp>
          <p:nvSpPr>
            <p:cNvPr id="17" name="文本框 16"/>
            <p:cNvSpPr txBox="1"/>
            <p:nvPr/>
          </p:nvSpPr>
          <p:spPr bwMode="auto">
            <a:xfrm>
              <a:off x="2844633" y="2020864"/>
              <a:ext cx="1081962" cy="347170"/>
            </a:xfrm>
            <a:prstGeom prst="rect">
              <a:avLst/>
            </a:prstGeom>
            <a:noFill/>
            <a:ln w="9525">
              <a:noFill/>
              <a:miter lim="800000"/>
              <a:headEnd/>
              <a:tailEnd/>
            </a:ln>
          </p:spPr>
          <p:txBody>
            <a:bodyPr wrap="none" lIns="99980" tIns="49986" rIns="99980" bIns="49986" rtlCol="0" anchor="ctr">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Inventory</a:t>
              </a:r>
            </a:p>
          </p:txBody>
        </p:sp>
        <p:sp>
          <p:nvSpPr>
            <p:cNvPr id="18" name="文本框 17"/>
            <p:cNvSpPr txBox="1"/>
            <p:nvPr/>
          </p:nvSpPr>
          <p:spPr bwMode="auto">
            <a:xfrm>
              <a:off x="3956508" y="2020864"/>
              <a:ext cx="1810616" cy="347170"/>
            </a:xfrm>
            <a:prstGeom prst="rect">
              <a:avLst/>
            </a:prstGeom>
            <a:noFill/>
            <a:ln w="9525">
              <a:noFill/>
              <a:miter lim="800000"/>
              <a:headEnd/>
              <a:tailEnd/>
            </a:ln>
          </p:spPr>
          <p:txBody>
            <a:bodyPr wrap="square" lIns="99980" tIns="49986" rIns="99980" bIns="49986" rtlCol="0" anchor="ctr">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Provision</a:t>
              </a:r>
            </a:p>
          </p:txBody>
        </p:sp>
        <p:sp>
          <p:nvSpPr>
            <p:cNvPr id="19" name="文本框 18"/>
            <p:cNvSpPr txBox="1"/>
            <p:nvPr/>
          </p:nvSpPr>
          <p:spPr bwMode="auto">
            <a:xfrm>
              <a:off x="5654933" y="2020864"/>
              <a:ext cx="1396150" cy="347170"/>
            </a:xfrm>
            <a:prstGeom prst="rect">
              <a:avLst/>
            </a:prstGeom>
            <a:noFill/>
            <a:ln w="9525">
              <a:noFill/>
              <a:miter lim="800000"/>
              <a:headEnd/>
              <a:tailEnd/>
            </a:ln>
          </p:spPr>
          <p:txBody>
            <a:bodyPr wrap="none" lIns="99980" tIns="49986" rIns="99980" bIns="49986" rtlCol="0" anchor="ctr">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Performance</a:t>
              </a:r>
            </a:p>
          </p:txBody>
        </p:sp>
        <p:sp>
          <p:nvSpPr>
            <p:cNvPr id="20" name="文本框 19"/>
            <p:cNvSpPr txBox="1"/>
            <p:nvPr/>
          </p:nvSpPr>
          <p:spPr bwMode="auto">
            <a:xfrm>
              <a:off x="7251982" y="2020864"/>
              <a:ext cx="1101199" cy="347170"/>
            </a:xfrm>
            <a:prstGeom prst="rect">
              <a:avLst/>
            </a:prstGeom>
            <a:noFill/>
            <a:ln w="9525">
              <a:noFill/>
              <a:miter lim="800000"/>
              <a:headEnd/>
              <a:tailEnd/>
            </a:ln>
          </p:spPr>
          <p:txBody>
            <a:bodyPr wrap="none" lIns="99980" tIns="49986" rIns="99980" bIns="49986" rtlCol="0" anchor="ctr">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Diagnosis</a:t>
              </a:r>
            </a:p>
          </p:txBody>
        </p:sp>
        <p:cxnSp>
          <p:nvCxnSpPr>
            <p:cNvPr id="21" name="肘形连接符 20"/>
            <p:cNvCxnSpPr>
              <a:stCxn id="16" idx="2"/>
              <a:endCxn id="5" idx="0"/>
            </p:cNvCxnSpPr>
            <p:nvPr/>
          </p:nvCxnSpPr>
          <p:spPr bwMode="auto">
            <a:xfrm rot="16200000" flipH="1">
              <a:off x="3045031" y="1572790"/>
              <a:ext cx="1027290" cy="2617777"/>
            </a:xfrm>
            <a:prstGeom prst="bentConnector3">
              <a:avLst/>
            </a:prstGeom>
            <a:solidFill>
              <a:schemeClr val="accent1"/>
            </a:solidFill>
            <a:ln w="25400" cap="flat" cmpd="sng" algn="ctr">
              <a:solidFill>
                <a:srgbClr val="00AEEF"/>
              </a:solidFill>
              <a:prstDash val="solid"/>
              <a:round/>
              <a:headEnd type="none" w="med" len="med"/>
              <a:tailEnd type="none" w="med" len="med"/>
            </a:ln>
            <a:effectLst/>
          </p:spPr>
        </p:cxnSp>
        <p:cxnSp>
          <p:nvCxnSpPr>
            <p:cNvPr id="22" name="肘形连接符 21"/>
            <p:cNvCxnSpPr>
              <a:stCxn id="17" idx="2"/>
              <a:endCxn id="5" idx="0"/>
            </p:cNvCxnSpPr>
            <p:nvPr/>
          </p:nvCxnSpPr>
          <p:spPr bwMode="auto">
            <a:xfrm rot="16200000" flipH="1">
              <a:off x="3612944" y="2140704"/>
              <a:ext cx="1027290" cy="1481951"/>
            </a:xfrm>
            <a:prstGeom prst="bentConnector3">
              <a:avLst>
                <a:gd name="adj1" fmla="val 50000"/>
              </a:avLst>
            </a:prstGeom>
            <a:solidFill>
              <a:schemeClr val="accent1"/>
            </a:solidFill>
            <a:ln w="25400" cap="flat" cmpd="sng" algn="ctr">
              <a:solidFill>
                <a:srgbClr val="00AEEF"/>
              </a:solidFill>
              <a:prstDash val="solid"/>
              <a:round/>
              <a:headEnd type="none" w="med" len="med"/>
              <a:tailEnd type="none" w="med" len="med"/>
            </a:ln>
            <a:effectLst/>
          </p:spPr>
        </p:cxnSp>
        <p:cxnSp>
          <p:nvCxnSpPr>
            <p:cNvPr id="23" name="肘形连接符 22"/>
            <p:cNvCxnSpPr>
              <a:stCxn id="19" idx="2"/>
              <a:endCxn id="5" idx="0"/>
            </p:cNvCxnSpPr>
            <p:nvPr/>
          </p:nvCxnSpPr>
          <p:spPr bwMode="auto">
            <a:xfrm rot="5400000">
              <a:off x="5096642" y="2138958"/>
              <a:ext cx="1027290" cy="1485443"/>
            </a:xfrm>
            <a:prstGeom prst="bentConnector3">
              <a:avLst>
                <a:gd name="adj1" fmla="val 50000"/>
              </a:avLst>
            </a:prstGeom>
            <a:solidFill>
              <a:schemeClr val="accent1"/>
            </a:solidFill>
            <a:ln w="25400" cap="flat" cmpd="sng" algn="ctr">
              <a:solidFill>
                <a:srgbClr val="00AEEF"/>
              </a:solidFill>
              <a:prstDash val="solid"/>
              <a:round/>
              <a:headEnd type="none" w="med" len="med"/>
              <a:tailEnd type="none" w="med" len="med"/>
            </a:ln>
            <a:effectLst/>
          </p:spPr>
        </p:cxnSp>
        <p:cxnSp>
          <p:nvCxnSpPr>
            <p:cNvPr id="24" name="肘形连接符 23"/>
            <p:cNvCxnSpPr>
              <a:stCxn id="20" idx="2"/>
              <a:endCxn id="5" idx="0"/>
            </p:cNvCxnSpPr>
            <p:nvPr/>
          </p:nvCxnSpPr>
          <p:spPr bwMode="auto">
            <a:xfrm rot="5400000">
              <a:off x="5821429" y="1414172"/>
              <a:ext cx="1027290" cy="2935017"/>
            </a:xfrm>
            <a:prstGeom prst="bentConnector3">
              <a:avLst>
                <a:gd name="adj1" fmla="val 50000"/>
              </a:avLst>
            </a:prstGeom>
            <a:solidFill>
              <a:schemeClr val="accent1"/>
            </a:solidFill>
            <a:ln w="25400" cap="flat" cmpd="sng" algn="ctr">
              <a:solidFill>
                <a:srgbClr val="00AEEF"/>
              </a:solidFill>
              <a:prstDash val="solid"/>
              <a:round/>
              <a:headEnd type="none" w="med" len="med"/>
              <a:tailEnd type="none" w="med" len="med"/>
            </a:ln>
            <a:effectLst/>
          </p:spPr>
        </p:cxnSp>
        <p:cxnSp>
          <p:nvCxnSpPr>
            <p:cNvPr id="25" name="直接连接符 24"/>
            <p:cNvCxnSpPr>
              <a:stCxn id="18" idx="2"/>
              <a:endCxn id="5" idx="0"/>
            </p:cNvCxnSpPr>
            <p:nvPr/>
          </p:nvCxnSpPr>
          <p:spPr bwMode="auto">
            <a:xfrm>
              <a:off x="4861816" y="2368034"/>
              <a:ext cx="5748" cy="1027290"/>
            </a:xfrm>
            <a:prstGeom prst="line">
              <a:avLst/>
            </a:prstGeom>
            <a:solidFill>
              <a:schemeClr val="accent1"/>
            </a:solidFill>
            <a:ln w="25400" cap="flat" cmpd="sng" algn="ctr">
              <a:solidFill>
                <a:srgbClr val="00AEEF"/>
              </a:solidFill>
              <a:prstDash val="solid"/>
              <a:round/>
              <a:headEnd type="none" w="med" len="med"/>
              <a:tailEnd type="none" w="med" len="med"/>
            </a:ln>
            <a:effectLst/>
          </p:spPr>
        </p:cxnSp>
        <p:grpSp>
          <p:nvGrpSpPr>
            <p:cNvPr id="26" name="组合 25"/>
            <p:cNvGrpSpPr/>
            <p:nvPr/>
          </p:nvGrpSpPr>
          <p:grpSpPr>
            <a:xfrm>
              <a:off x="2249787" y="1233488"/>
              <a:ext cx="5552798" cy="752079"/>
              <a:chOff x="1693021" y="1509781"/>
              <a:chExt cx="4752564" cy="643694"/>
            </a:xfrm>
          </p:grpSpPr>
          <p:sp>
            <p:nvSpPr>
              <p:cNvPr id="27" name="右大括号 26"/>
              <p:cNvSpPr/>
              <p:nvPr/>
            </p:nvSpPr>
            <p:spPr bwMode="auto">
              <a:xfrm rot="16200000">
                <a:off x="3896976" y="-395134"/>
                <a:ext cx="344654" cy="4752564"/>
              </a:xfrm>
              <a:prstGeom prst="rightBrace">
                <a:avLst>
                  <a:gd name="adj1" fmla="val 67291"/>
                  <a:gd name="adj2" fmla="val 50000"/>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5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文本框 27"/>
              <p:cNvSpPr txBox="1"/>
              <p:nvPr/>
            </p:nvSpPr>
            <p:spPr bwMode="auto">
              <a:xfrm>
                <a:off x="3820313" y="1509781"/>
                <a:ext cx="497976" cy="297138"/>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OSS</a:t>
                </a:r>
              </a:p>
            </p:txBody>
          </p:sp>
        </p:grpSp>
        <p:grpSp>
          <p:nvGrpSpPr>
            <p:cNvPr id="29" name="组合 28"/>
            <p:cNvGrpSpPr/>
            <p:nvPr/>
          </p:nvGrpSpPr>
          <p:grpSpPr>
            <a:xfrm>
              <a:off x="8927517" y="1971086"/>
              <a:ext cx="2345101" cy="1336512"/>
              <a:chOff x="7380312" y="2141080"/>
              <a:chExt cx="2007139" cy="1143903"/>
            </a:xfrm>
          </p:grpSpPr>
          <p:sp>
            <p:nvSpPr>
              <p:cNvPr id="30" name="文本框 29"/>
              <p:cNvSpPr txBox="1"/>
              <p:nvPr/>
            </p:nvSpPr>
            <p:spPr bwMode="auto">
              <a:xfrm>
                <a:off x="8336563" y="2551931"/>
                <a:ext cx="1050888" cy="297138"/>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management layer</a:t>
                </a:r>
              </a:p>
            </p:txBody>
          </p:sp>
          <p:sp>
            <p:nvSpPr>
              <p:cNvPr id="31" name="右大括号 30"/>
              <p:cNvSpPr/>
              <p:nvPr/>
            </p:nvSpPr>
            <p:spPr bwMode="auto">
              <a:xfrm>
                <a:off x="7380312" y="2141080"/>
                <a:ext cx="344654" cy="1143903"/>
              </a:xfrm>
              <a:prstGeom prst="rightBrace">
                <a:avLst>
                  <a:gd name="adj1" fmla="val 37812"/>
                  <a:gd name="adj2" fmla="val 50000"/>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5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2" name="组合 31"/>
            <p:cNvGrpSpPr/>
            <p:nvPr/>
          </p:nvGrpSpPr>
          <p:grpSpPr>
            <a:xfrm>
              <a:off x="8927519" y="3307597"/>
              <a:ext cx="2319388" cy="1219925"/>
              <a:chOff x="7380312" y="2141080"/>
              <a:chExt cx="1985132" cy="1044117"/>
            </a:xfrm>
          </p:grpSpPr>
          <p:sp>
            <p:nvSpPr>
              <p:cNvPr id="33" name="文本框 32"/>
              <p:cNvSpPr txBox="1"/>
              <p:nvPr/>
            </p:nvSpPr>
            <p:spPr bwMode="auto">
              <a:xfrm>
                <a:off x="8314556" y="2286593"/>
                <a:ext cx="1050888" cy="718612"/>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management layer</a:t>
                </a:r>
              </a:p>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 management layer</a:t>
                </a:r>
              </a:p>
            </p:txBody>
          </p:sp>
          <p:sp>
            <p:nvSpPr>
              <p:cNvPr id="34" name="右大括号 33"/>
              <p:cNvSpPr/>
              <p:nvPr/>
            </p:nvSpPr>
            <p:spPr bwMode="auto">
              <a:xfrm>
                <a:off x="7380312" y="2141080"/>
                <a:ext cx="344654" cy="1044117"/>
              </a:xfrm>
              <a:prstGeom prst="rightBrace">
                <a:avLst>
                  <a:gd name="adj1" fmla="val 37812"/>
                  <a:gd name="adj2" fmla="val 50000"/>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5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5" name="组合 34"/>
            <p:cNvGrpSpPr/>
            <p:nvPr/>
          </p:nvGrpSpPr>
          <p:grpSpPr>
            <a:xfrm>
              <a:off x="8924302" y="4527517"/>
              <a:ext cx="2324779" cy="1757629"/>
              <a:chOff x="7380312" y="2142282"/>
              <a:chExt cx="1989746" cy="1504331"/>
            </a:xfrm>
          </p:grpSpPr>
          <p:sp>
            <p:nvSpPr>
              <p:cNvPr id="36" name="文本框 35"/>
              <p:cNvSpPr txBox="1"/>
              <p:nvPr/>
            </p:nvSpPr>
            <p:spPr bwMode="auto">
              <a:xfrm>
                <a:off x="8319170" y="2733347"/>
                <a:ext cx="1050888" cy="297138"/>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Network device layer</a:t>
                </a:r>
              </a:p>
            </p:txBody>
          </p:sp>
          <p:sp>
            <p:nvSpPr>
              <p:cNvPr id="37" name="右大括号 36"/>
              <p:cNvSpPr/>
              <p:nvPr/>
            </p:nvSpPr>
            <p:spPr bwMode="auto">
              <a:xfrm>
                <a:off x="7380312" y="2142282"/>
                <a:ext cx="344654" cy="1504331"/>
              </a:xfrm>
              <a:prstGeom prst="rightBrace">
                <a:avLst>
                  <a:gd name="adj1" fmla="val 37812"/>
                  <a:gd name="adj2" fmla="val 50000"/>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5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8" name="组合 37"/>
            <p:cNvGrpSpPr/>
            <p:nvPr/>
          </p:nvGrpSpPr>
          <p:grpSpPr>
            <a:xfrm>
              <a:off x="3872196" y="5024864"/>
              <a:ext cx="1999336" cy="1295865"/>
              <a:chOff x="3805281" y="4895310"/>
              <a:chExt cx="1999336" cy="1295865"/>
            </a:xfrm>
          </p:grpSpPr>
          <p:pic>
            <p:nvPicPr>
              <p:cNvPr id="39" name="图片 38"/>
              <p:cNvPicPr>
                <a:picLocks noChangeAspect="1"/>
              </p:cNvPicPr>
              <p:nvPr/>
            </p:nvPicPr>
            <p:blipFill>
              <a:blip r:embed="rId4" cstate="print"/>
              <a:stretch>
                <a:fillRect/>
              </a:stretch>
            </p:blipFill>
            <p:spPr>
              <a:xfrm>
                <a:off x="3805281" y="4895310"/>
                <a:ext cx="1999336" cy="1295865"/>
              </a:xfrm>
              <a:prstGeom prst="rect">
                <a:avLst/>
              </a:prstGeom>
            </p:spPr>
          </p:pic>
          <p:sp>
            <p:nvSpPr>
              <p:cNvPr id="40" name="文本框 39"/>
              <p:cNvSpPr txBox="1"/>
              <p:nvPr/>
            </p:nvSpPr>
            <p:spPr bwMode="auto">
              <a:xfrm>
                <a:off x="3991543" y="5251896"/>
                <a:ext cx="1663389" cy="839612"/>
              </a:xfrm>
              <a:prstGeom prst="rect">
                <a:avLst/>
              </a:prstGeom>
              <a:noFill/>
              <a:ln w="9525">
                <a:noFill/>
                <a:miter lim="800000"/>
                <a:headEnd/>
                <a:tailEnd/>
              </a:ln>
            </p:spPr>
            <p:txBody>
              <a:bodyPr wrap="square" lIns="99980" tIns="49986" rIns="99980" bIns="49986" rtlCol="0" anchor="ctr">
                <a:noAutofit/>
              </a:bodyPr>
              <a:lstStyle/>
              <a:p>
                <a:pPr algn="ctr" defTabSz="1001649" eaLnBrk="0" fontAlgn="ctr" hangingPunct="0"/>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Access Network</a:t>
                </a:r>
              </a:p>
              <a:p>
                <a:pPr algn="ctr" defTabSz="1001649" eaLnBrk="0" fontAlgn="ctr" hangingPunct="0"/>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FTTx</a:t>
                </a: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DSLAM</a:t>
                </a: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p>
              <a:p>
                <a:pPr algn="ctr" defTabSz="1001649" eaLnBrk="0" fontAlgn="ctr" hangingPunct="0"/>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a:t>
                </a: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CCAP</a:t>
                </a: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MSAN</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1" name="组合 40"/>
            <p:cNvGrpSpPr/>
            <p:nvPr/>
          </p:nvGrpSpPr>
          <p:grpSpPr>
            <a:xfrm>
              <a:off x="6112888" y="5024864"/>
              <a:ext cx="1999336" cy="1295865"/>
              <a:chOff x="5918351" y="4918426"/>
              <a:chExt cx="1999336" cy="1295865"/>
            </a:xfrm>
          </p:grpSpPr>
          <p:pic>
            <p:nvPicPr>
              <p:cNvPr id="42" name="图片 41"/>
              <p:cNvPicPr>
                <a:picLocks noChangeAspect="1"/>
              </p:cNvPicPr>
              <p:nvPr/>
            </p:nvPicPr>
            <p:blipFill>
              <a:blip r:embed="rId4" cstate="print"/>
              <a:stretch>
                <a:fillRect/>
              </a:stretch>
            </p:blipFill>
            <p:spPr>
              <a:xfrm>
                <a:off x="5918351" y="4918426"/>
                <a:ext cx="1999336" cy="1295865"/>
              </a:xfrm>
              <a:prstGeom prst="rect">
                <a:avLst/>
              </a:prstGeom>
            </p:spPr>
          </p:pic>
          <p:sp>
            <p:nvSpPr>
              <p:cNvPr id="43" name="文本框 42"/>
              <p:cNvSpPr txBox="1"/>
              <p:nvPr/>
            </p:nvSpPr>
            <p:spPr bwMode="auto">
              <a:xfrm>
                <a:off x="5990879" y="5275012"/>
                <a:ext cx="1809478" cy="839612"/>
              </a:xfrm>
              <a:prstGeom prst="rect">
                <a:avLst/>
              </a:prstGeom>
              <a:noFill/>
              <a:ln w="9525">
                <a:noFill/>
                <a:miter lim="800000"/>
                <a:headEnd/>
                <a:tailEnd/>
              </a:ln>
            </p:spPr>
            <p:txBody>
              <a:bodyPr wrap="square" lIns="99980" tIns="49986" rIns="99980" bIns="49986" rtlCol="0" anchor="ctr">
                <a:noAutofit/>
              </a:bodyPr>
              <a:lstStyle/>
              <a:p>
                <a:pPr algn="ctr" defTabSz="1001649" eaLnBrk="0" fontAlgn="ctr" hangingPunct="0"/>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IP network</a:t>
                </a:r>
              </a:p>
              <a:p>
                <a:pPr algn="ctr" defTabSz="1001649" eaLnBrk="0" fontAlgn="ctr" hangingPunct="0"/>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Router/Switch/</a:t>
                </a:r>
              </a:p>
              <a:p>
                <a:pPr algn="ctr" defTabSz="1001649" eaLnBrk="0" fontAlgn="ctr" hangingPunct="0"/>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PTN/ATN/BRAS</a:t>
                </a:r>
              </a:p>
            </p:txBody>
          </p:sp>
        </p:grpSp>
      </p:grpSp>
    </p:spTree>
    <p:extLst>
      <p:ext uri="{BB962C8B-B14F-4D97-AF65-F5344CB8AC3E}">
        <p14:creationId xmlns:p14="http://schemas.microsoft.com/office/powerpoint/2010/main" val="1098713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en-US" dirty="0">
                <a:latin typeface="Huawei Sans" panose="020C0503030203020204" pitchFamily="34" charset="0"/>
                <a:cs typeface="Huawei Sans" panose="020C0503030203020204" pitchFamily="34" charset="0"/>
              </a:rPr>
              <a:t>Application of the </a:t>
            </a:r>
            <a:r>
              <a:rPr lang="en-US" dirty="0" err="1">
                <a:latin typeface="Huawei Sans" panose="020C0503030203020204" pitchFamily="34" charset="0"/>
                <a:cs typeface="Huawei Sans" panose="020C0503030203020204" pitchFamily="34" charset="0"/>
              </a:rPr>
              <a:t>iManager</a:t>
            </a:r>
            <a:r>
              <a:rPr lang="en-US" dirty="0">
                <a:latin typeface="Huawei Sans" panose="020C0503030203020204" pitchFamily="34" charset="0"/>
                <a:cs typeface="Huawei Sans" panose="020C0503030203020204" pitchFamily="34" charset="0"/>
              </a:rPr>
              <a:t> </a:t>
            </a:r>
            <a:r>
              <a:rPr lang="en-US" dirty="0" err="1">
                <a:latin typeface="Huawei Sans" panose="020C0503030203020204" pitchFamily="34" charset="0"/>
                <a:cs typeface="Huawei Sans" panose="020C0503030203020204" pitchFamily="34" charset="0"/>
              </a:rPr>
              <a:t>U2000</a:t>
            </a:r>
            <a:r>
              <a:rPr lang="en-US" dirty="0">
                <a:latin typeface="Huawei Sans" panose="020C0503030203020204" pitchFamily="34" charset="0"/>
                <a:cs typeface="Huawei Sans" panose="020C0503030203020204" pitchFamily="34" charset="0"/>
              </a:rPr>
              <a:t> on an </a:t>
            </a:r>
            <a:r>
              <a:rPr lang="en-US" dirty="0" err="1">
                <a:latin typeface="Huawei Sans" panose="020C0503030203020204" pitchFamily="34" charset="0"/>
                <a:cs typeface="Huawei Sans" panose="020C0503030203020204" pitchFamily="34" charset="0"/>
              </a:rPr>
              <a:t>FTTx</a:t>
            </a:r>
            <a:r>
              <a:rPr lang="en-US" dirty="0">
                <a:latin typeface="Huawei Sans" panose="020C0503030203020204" pitchFamily="34" charset="0"/>
                <a:cs typeface="Huawei Sans" panose="020C0503030203020204" pitchFamily="34" charset="0"/>
              </a:rPr>
              <a:t> Access Network</a:t>
            </a:r>
          </a:p>
        </p:txBody>
      </p:sp>
      <p:sp>
        <p:nvSpPr>
          <p:cNvPr id="4" name="TextBox 18"/>
          <p:cNvSpPr txBox="1"/>
          <p:nvPr/>
        </p:nvSpPr>
        <p:spPr>
          <a:xfrm>
            <a:off x="442914" y="1232756"/>
            <a:ext cx="5653086" cy="5586145"/>
          </a:xfrm>
          <a:prstGeom prst="rect">
            <a:avLst/>
          </a:prstGeom>
          <a:noFill/>
        </p:spPr>
        <p:txBody>
          <a:bodyPr wrap="square" rtlCol="0">
            <a:noAutofit/>
          </a:bodyPr>
          <a:lstStyle/>
          <a:p>
            <a:pPr marL="285750" indent="-285750" fontAlgn="ctr">
              <a:lnSpc>
                <a:spcPct val="110000"/>
              </a:lnSpc>
              <a:spcBef>
                <a:spcPts val="300"/>
              </a:spcBef>
              <a:spcAft>
                <a:spcPts val="300"/>
              </a:spcAft>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 deployment:</a:t>
            </a:r>
          </a:p>
          <a:p>
            <a:pPr marL="800100" lvl="1" indent="-342900" fontAlgn="ctr">
              <a:lnSpc>
                <a:spcPct val="110000"/>
              </a:lnSpc>
              <a:spcBef>
                <a:spcPts val="300"/>
              </a:spcBef>
              <a:spcAft>
                <a:spcPts val="300"/>
              </a:spcAft>
              <a:buFont typeface="Huawei Sans" panose="020C0503030203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Fast deployment of ONUs</a:t>
            </a:r>
          </a:p>
          <a:p>
            <a:pPr marL="800100" lvl="1" indent="-342900" fontAlgn="ctr">
              <a:lnSpc>
                <a:spcPct val="110000"/>
              </a:lnSpc>
              <a:spcBef>
                <a:spcPts val="300"/>
              </a:spcBef>
              <a:spcAft>
                <a:spcPts val="300"/>
              </a:spcAft>
              <a:buFont typeface="Huawei Sans" panose="020C0503030203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Fast deployment and remote acceptance of MDU services</a:t>
            </a:r>
          </a:p>
          <a:p>
            <a:pPr marL="285750" indent="-285750" fontAlgn="ctr">
              <a:lnSpc>
                <a:spcPct val="110000"/>
              </a:lnSpc>
              <a:spcBef>
                <a:spcPts val="300"/>
              </a:spcBef>
              <a:spcAft>
                <a:spcPts val="300"/>
              </a:spcAft>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Service provisioning:</a:t>
            </a:r>
          </a:p>
          <a:p>
            <a:pPr marL="800100" lvl="1" indent="-342900" fontAlgn="ctr">
              <a:lnSpc>
                <a:spcPct val="110000"/>
              </a:lnSpc>
              <a:spcBef>
                <a:spcPts val="300"/>
              </a:spcBef>
              <a:spcAft>
                <a:spcPts val="300"/>
              </a:spcAft>
              <a:buFont typeface="Huawei Sans" panose="020C0503030203020204" pitchFamily="34" charset="0"/>
              <a:buChar cha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Automatic provisioning through the OSS</a:t>
            </a:r>
          </a:p>
          <a:p>
            <a:pPr marL="800100" lvl="1" indent="-342900" fontAlgn="ctr">
              <a:lnSpc>
                <a:spcPct val="110000"/>
              </a:lnSpc>
              <a:spcBef>
                <a:spcPts val="300"/>
              </a:spcBef>
              <a:spcAft>
                <a:spcPts val="300"/>
              </a:spcAft>
              <a:buFont typeface="Huawei Sans" panose="020C0503030203020204" pitchFamily="34" charset="0"/>
              <a:buChar cha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Excel-based service provisioning</a:t>
            </a:r>
          </a:p>
          <a:p>
            <a:pPr marL="800100" lvl="1" indent="-342900" fontAlgn="ctr">
              <a:lnSpc>
                <a:spcPct val="110000"/>
              </a:lnSpc>
              <a:spcBef>
                <a:spcPts val="300"/>
              </a:spcBef>
              <a:spcAft>
                <a:spcPts val="300"/>
              </a:spcAft>
              <a:buFont typeface="Huawei Sans" panose="020C0503030203020204" pitchFamily="34" charset="0"/>
              <a:buChar char="▫"/>
            </a:pP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FTTx</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service provisioning template</a:t>
            </a:r>
          </a:p>
          <a:p>
            <a:pPr marL="285750" indent="-285750" fontAlgn="ctr">
              <a:lnSpc>
                <a:spcPct val="110000"/>
              </a:lnSpc>
              <a:spcBef>
                <a:spcPts val="300"/>
              </a:spcBef>
              <a:spcAft>
                <a:spcPts val="300"/>
              </a:spcAft>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 maintenance:</a:t>
            </a:r>
          </a:p>
          <a:p>
            <a:pPr marL="800100" lvl="1" indent="-342900" fontAlgn="ctr">
              <a:lnSpc>
                <a:spcPct val="110000"/>
              </a:lnSpc>
              <a:spcBef>
                <a:spcPts val="300"/>
              </a:spcBef>
              <a:spcAft>
                <a:spcPts val="300"/>
              </a:spcAft>
              <a:buFont typeface="Huawei Sans" panose="020C0503030203020204" pitchFamily="34" charset="0"/>
              <a:buChar char="▫"/>
            </a:pP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FTTx</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topology management, service query and diagnosis</a:t>
            </a:r>
          </a:p>
          <a:p>
            <a:pPr marL="800100" lvl="1" indent="-342900" fontAlgn="ctr">
              <a:lnSpc>
                <a:spcPct val="110000"/>
              </a:lnSpc>
              <a:spcBef>
                <a:spcPts val="300"/>
              </a:spcBef>
              <a:spcAft>
                <a:spcPts val="300"/>
              </a:spcAft>
              <a:buFont typeface="Huawei Sans" panose="020C0503030203020204" pitchFamily="34" charset="0"/>
              <a:buChar char="▫"/>
            </a:pP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MDU PnP after replacement and automatic batch upgrade of ONTs</a:t>
            </a:r>
          </a:p>
        </p:txBody>
      </p:sp>
      <p:grpSp>
        <p:nvGrpSpPr>
          <p:cNvPr id="30" name="组合 29"/>
          <p:cNvGrpSpPr/>
          <p:nvPr/>
        </p:nvGrpSpPr>
        <p:grpSpPr>
          <a:xfrm>
            <a:off x="6222258" y="1220983"/>
            <a:ext cx="5058318" cy="4692505"/>
            <a:chOff x="6222258" y="1216399"/>
            <a:chExt cx="5058318" cy="4882458"/>
          </a:xfrm>
        </p:grpSpPr>
        <p:sp>
          <p:nvSpPr>
            <p:cNvPr id="5" name="矩形标注 4"/>
            <p:cNvSpPr/>
            <p:nvPr/>
          </p:nvSpPr>
          <p:spPr bwMode="auto">
            <a:xfrm>
              <a:off x="8749787" y="5517232"/>
              <a:ext cx="1508638" cy="581625"/>
            </a:xfrm>
            <a:prstGeom prst="wedgeRectCallout">
              <a:avLst>
                <a:gd name="adj1" fmla="val -55818"/>
                <a:gd name="adj2" fmla="val -122837"/>
              </a:avLst>
            </a:prstGeom>
            <a:solidFill>
              <a:schemeClr val="bg1"/>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latin typeface="Huawei Sans" panose="020C0503030203020204" pitchFamily="34" charset="0"/>
                  <a:ea typeface="方正兰亭黑简体" panose="02000000000000000000" pitchFamily="2" charset="-122"/>
                  <a:cs typeface="Huawei Sans" panose="020C0503030203020204" pitchFamily="34" charset="0"/>
                </a:rPr>
                <a:t>MDU PnP after replacement</a:t>
              </a:r>
            </a:p>
          </p:txBody>
        </p:sp>
        <p:cxnSp>
          <p:nvCxnSpPr>
            <p:cNvPr id="6" name="直接连接符 5"/>
            <p:cNvCxnSpPr>
              <a:stCxn id="11" idx="1"/>
              <a:endCxn id="13" idx="1"/>
            </p:cNvCxnSpPr>
            <p:nvPr/>
          </p:nvCxnSpPr>
          <p:spPr bwMode="auto">
            <a:xfrm>
              <a:off x="9172253" y="4578574"/>
              <a:ext cx="1405833" cy="0"/>
            </a:xfrm>
            <a:prstGeom prst="line">
              <a:avLst/>
            </a:prstGeom>
            <a:solidFill>
              <a:schemeClr val="accent1"/>
            </a:solidFill>
            <a:ln w="25400" cap="flat" cmpd="sng" algn="ctr">
              <a:solidFill>
                <a:srgbClr val="FFA21B"/>
              </a:solidFill>
              <a:prstDash val="solid"/>
              <a:round/>
              <a:headEnd type="none" w="med" len="med"/>
              <a:tailEnd type="none" w="med" len="med"/>
            </a:ln>
            <a:effectLst/>
          </p:spPr>
        </p:cxnSp>
        <p:cxnSp>
          <p:nvCxnSpPr>
            <p:cNvPr id="7" name="直接连接符 6"/>
            <p:cNvCxnSpPr>
              <a:stCxn id="11" idx="3"/>
              <a:endCxn id="9" idx="3"/>
            </p:cNvCxnSpPr>
            <p:nvPr/>
          </p:nvCxnSpPr>
          <p:spPr bwMode="auto">
            <a:xfrm flipH="1">
              <a:off x="7027897" y="4578574"/>
              <a:ext cx="1640210" cy="0"/>
            </a:xfrm>
            <a:prstGeom prst="line">
              <a:avLst/>
            </a:prstGeom>
            <a:solidFill>
              <a:schemeClr val="accent1"/>
            </a:solidFill>
            <a:ln w="25400" cap="flat" cmpd="sng" algn="ctr">
              <a:solidFill>
                <a:srgbClr val="FFA21B"/>
              </a:solidFill>
              <a:prstDash val="solid"/>
              <a:round/>
              <a:headEnd type="none" w="med" len="med"/>
              <a:tailEnd type="none" w="med" len="med"/>
            </a:ln>
            <a:effectLst/>
          </p:spPr>
        </p:cxnSp>
        <p:grpSp>
          <p:nvGrpSpPr>
            <p:cNvPr id="8" name="组合 7"/>
            <p:cNvGrpSpPr/>
            <p:nvPr/>
          </p:nvGrpSpPr>
          <p:grpSpPr>
            <a:xfrm>
              <a:off x="6435360" y="4142405"/>
              <a:ext cx="614950" cy="1214918"/>
              <a:chOff x="2526262" y="3798060"/>
              <a:chExt cx="494870" cy="977683"/>
            </a:xfrm>
          </p:grpSpPr>
          <p:pic>
            <p:nvPicPr>
              <p:cNvPr id="9" name="图片 8"/>
              <p:cNvPicPr>
                <a:picLocks noChangeAspect="1"/>
              </p:cNvPicPr>
              <p:nvPr/>
            </p:nvPicPr>
            <p:blipFill>
              <a:blip r:embed="rId3"/>
              <a:stretch>
                <a:fillRect/>
              </a:stretch>
            </p:blipFill>
            <p:spPr>
              <a:xfrm>
                <a:off x="2526262" y="3798060"/>
                <a:ext cx="476830" cy="702000"/>
              </a:xfrm>
              <a:prstGeom prst="rect">
                <a:avLst/>
              </a:prstGeom>
            </p:spPr>
          </p:pic>
          <p:sp>
            <p:nvSpPr>
              <p:cNvPr id="10" name="文本框 9"/>
              <p:cNvSpPr txBox="1"/>
              <p:nvPr/>
            </p:nvSpPr>
            <p:spPr bwMode="auto">
              <a:xfrm>
                <a:off x="2551629" y="4496364"/>
                <a:ext cx="469503" cy="279379"/>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pic>
          <p:nvPicPr>
            <p:cNvPr id="11" name="图片 10"/>
            <p:cNvPicPr>
              <a:picLocks noChangeAspect="1"/>
            </p:cNvPicPr>
            <p:nvPr/>
          </p:nvPicPr>
          <p:blipFill>
            <a:blip r:embed="rId4"/>
            <a:stretch>
              <a:fillRect/>
            </a:stretch>
          </p:blipFill>
          <p:spPr>
            <a:xfrm rot="10800000">
              <a:off x="8668107" y="4334766"/>
              <a:ext cx="504146" cy="487616"/>
            </a:xfrm>
            <a:prstGeom prst="rect">
              <a:avLst/>
            </a:prstGeom>
          </p:spPr>
        </p:pic>
        <p:grpSp>
          <p:nvGrpSpPr>
            <p:cNvPr id="12" name="组合 11"/>
            <p:cNvGrpSpPr/>
            <p:nvPr/>
          </p:nvGrpSpPr>
          <p:grpSpPr>
            <a:xfrm>
              <a:off x="10567386" y="4354898"/>
              <a:ext cx="692432" cy="774394"/>
              <a:chOff x="5897150" y="3998261"/>
              <a:chExt cx="557222" cy="623179"/>
            </a:xfrm>
          </p:grpSpPr>
          <p:pic>
            <p:nvPicPr>
              <p:cNvPr id="13" name="图片 12"/>
              <p:cNvPicPr>
                <a:picLocks noChangeAspect="1"/>
              </p:cNvPicPr>
              <p:nvPr/>
            </p:nvPicPr>
            <p:blipFill>
              <a:blip r:embed="rId5"/>
              <a:stretch>
                <a:fillRect/>
              </a:stretch>
            </p:blipFill>
            <p:spPr>
              <a:xfrm>
                <a:off x="5905761" y="3998261"/>
                <a:ext cx="540000" cy="360000"/>
              </a:xfrm>
              <a:prstGeom prst="rect">
                <a:avLst/>
              </a:prstGeom>
            </p:spPr>
          </p:pic>
          <p:sp>
            <p:nvSpPr>
              <p:cNvPr id="14" name="文本框 13"/>
              <p:cNvSpPr txBox="1"/>
              <p:nvPr/>
            </p:nvSpPr>
            <p:spPr bwMode="auto">
              <a:xfrm>
                <a:off x="5897150" y="4342061"/>
                <a:ext cx="557222" cy="279379"/>
              </a:xfrm>
              <a:prstGeom prst="rect">
                <a:avLst/>
              </a:prstGeom>
              <a:noFill/>
              <a:ln w="9525">
                <a:noFill/>
                <a:miter lim="800000"/>
                <a:headEnd/>
                <a:tailEnd/>
              </a:ln>
            </p:spPr>
            <p:txBody>
              <a:bodyPr wrap="none" lIns="99980" tIns="49986" rIns="99980" bIns="49986" rtlCol="0">
                <a:noAutofit/>
              </a:bodyPr>
              <a:lstStyle/>
              <a:p>
                <a:pPr algn="ctr" defTabSz="1001649" eaLnBrk="0" fontAlgn="ctr" hangingPunct="0"/>
                <a:r>
                  <a:rPr lang="en-US" sz="14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MDU</a:t>
                </a:r>
                <a:endPar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3314" y="1342851"/>
              <a:ext cx="733949" cy="698435"/>
            </a:xfrm>
            <a:prstGeom prst="rect">
              <a:avLst/>
            </a:prstGeom>
          </p:spPr>
        </p:pic>
        <p:pic>
          <p:nvPicPr>
            <p:cNvPr id="16" name="图片 15"/>
            <p:cNvPicPr>
              <a:picLocks noChangeAspect="1"/>
            </p:cNvPicPr>
            <p:nvPr/>
          </p:nvPicPr>
          <p:blipFill rotWithShape="1">
            <a:blip r:embed="rId7">
              <a:extLst>
                <a:ext uri="{28A0092B-C50C-407E-A947-70E740481C1C}">
                  <a14:useLocalDpi xmlns:a14="http://schemas.microsoft.com/office/drawing/2010/main" val="0"/>
                </a:ext>
              </a:extLst>
            </a:blip>
            <a:srcRect b="3527"/>
            <a:stretch/>
          </p:blipFill>
          <p:spPr>
            <a:xfrm>
              <a:off x="10546627" y="2585023"/>
              <a:ext cx="733949" cy="696637"/>
            </a:xfrm>
            <a:prstGeom prst="rect">
              <a:avLst/>
            </a:prstGeom>
          </p:spPr>
        </p:pic>
        <p:cxnSp>
          <p:nvCxnSpPr>
            <p:cNvPr id="17" name="直接箭头连接符 16"/>
            <p:cNvCxnSpPr>
              <a:stCxn id="16" idx="2"/>
              <a:endCxn id="13" idx="0"/>
            </p:cNvCxnSpPr>
            <p:nvPr/>
          </p:nvCxnSpPr>
          <p:spPr bwMode="auto">
            <a:xfrm>
              <a:off x="10913601" y="3281661"/>
              <a:ext cx="0" cy="1073236"/>
            </a:xfrm>
            <a:prstGeom prst="straightConnector1">
              <a:avLst/>
            </a:prstGeom>
            <a:solidFill>
              <a:schemeClr val="accent1"/>
            </a:solidFill>
            <a:ln w="19050" cap="flat" cmpd="sng" algn="ctr">
              <a:solidFill>
                <a:srgbClr val="00AAFF"/>
              </a:solidFill>
              <a:prstDash val="solid"/>
              <a:round/>
              <a:headEnd type="none" w="med" len="med"/>
              <a:tailEnd type="triangle"/>
            </a:ln>
            <a:effectLst/>
          </p:spPr>
        </p:cxnSp>
        <p:cxnSp>
          <p:nvCxnSpPr>
            <p:cNvPr id="18" name="直接箭头连接符 17"/>
            <p:cNvCxnSpPr/>
            <p:nvPr/>
          </p:nvCxnSpPr>
          <p:spPr bwMode="auto">
            <a:xfrm flipH="1">
              <a:off x="7154776" y="4865058"/>
              <a:ext cx="3391850" cy="0"/>
            </a:xfrm>
            <a:prstGeom prst="straightConnector1">
              <a:avLst/>
            </a:prstGeom>
            <a:solidFill>
              <a:schemeClr val="accent1"/>
            </a:solidFill>
            <a:ln w="19050" cap="flat" cmpd="sng" algn="ctr">
              <a:solidFill>
                <a:srgbClr val="00AAFF"/>
              </a:solidFill>
              <a:prstDash val="sysDash"/>
              <a:round/>
              <a:headEnd type="none" w="med" len="med"/>
              <a:tailEnd type="triangle"/>
            </a:ln>
            <a:effectLst/>
          </p:spPr>
        </p:cxnSp>
        <p:pic>
          <p:nvPicPr>
            <p:cNvPr id="19" name="图片 18"/>
            <p:cNvPicPr>
              <a:picLocks noChangeAspect="1"/>
            </p:cNvPicPr>
            <p:nvPr/>
          </p:nvPicPr>
          <p:blipFill>
            <a:blip r:embed="rId8"/>
            <a:stretch>
              <a:fillRect/>
            </a:stretch>
          </p:blipFill>
          <p:spPr>
            <a:xfrm>
              <a:off x="6222258" y="2601125"/>
              <a:ext cx="979631" cy="694649"/>
            </a:xfrm>
            <a:prstGeom prst="rect">
              <a:avLst/>
            </a:prstGeom>
          </p:spPr>
        </p:pic>
        <p:cxnSp>
          <p:nvCxnSpPr>
            <p:cNvPr id="20" name="直接箭头连接符 19"/>
            <p:cNvCxnSpPr>
              <a:stCxn id="19" idx="2"/>
              <a:endCxn id="9" idx="0"/>
            </p:cNvCxnSpPr>
            <p:nvPr/>
          </p:nvCxnSpPr>
          <p:spPr bwMode="auto">
            <a:xfrm>
              <a:off x="6712074" y="3295775"/>
              <a:ext cx="19557" cy="846629"/>
            </a:xfrm>
            <a:prstGeom prst="straightConnector1">
              <a:avLst/>
            </a:prstGeom>
            <a:solidFill>
              <a:schemeClr val="accent1"/>
            </a:solidFill>
            <a:ln w="19050" cap="flat" cmpd="sng" algn="ctr">
              <a:solidFill>
                <a:srgbClr val="00AAFF"/>
              </a:solidFill>
              <a:prstDash val="sysDash"/>
              <a:round/>
              <a:headEnd type="none" w="med" len="med"/>
              <a:tailEnd type="triangle"/>
            </a:ln>
            <a:effectLst/>
          </p:spPr>
        </p:cxnSp>
        <p:cxnSp>
          <p:nvCxnSpPr>
            <p:cNvPr id="21" name="直接箭头连接符 20"/>
            <p:cNvCxnSpPr>
              <a:stCxn id="15" idx="2"/>
              <a:endCxn id="19" idx="0"/>
            </p:cNvCxnSpPr>
            <p:nvPr/>
          </p:nvCxnSpPr>
          <p:spPr bwMode="auto">
            <a:xfrm>
              <a:off x="6700288" y="2041287"/>
              <a:ext cx="11785" cy="559839"/>
            </a:xfrm>
            <a:prstGeom prst="straightConnector1">
              <a:avLst/>
            </a:prstGeom>
            <a:solidFill>
              <a:schemeClr val="accent1"/>
            </a:solidFill>
            <a:ln w="19050" cap="flat" cmpd="sng" algn="ctr">
              <a:solidFill>
                <a:srgbClr val="00AAFF"/>
              </a:solidFill>
              <a:prstDash val="solid"/>
              <a:round/>
              <a:headEnd type="none" w="med" len="med"/>
              <a:tailEnd type="triangle"/>
            </a:ln>
            <a:effectLst/>
          </p:spPr>
        </p:cxnSp>
        <p:cxnSp>
          <p:nvCxnSpPr>
            <p:cNvPr id="22" name="曲线连接符 21"/>
            <p:cNvCxnSpPr>
              <a:stCxn id="19" idx="2"/>
            </p:cNvCxnSpPr>
            <p:nvPr/>
          </p:nvCxnSpPr>
          <p:spPr bwMode="auto">
            <a:xfrm rot="16200000" flipH="1">
              <a:off x="8182231" y="1825617"/>
              <a:ext cx="1051715" cy="3992029"/>
            </a:xfrm>
            <a:prstGeom prst="curvedConnector2">
              <a:avLst/>
            </a:prstGeom>
            <a:solidFill>
              <a:schemeClr val="accent1"/>
            </a:solidFill>
            <a:ln w="25400" cap="flat" cmpd="sng" algn="ctr">
              <a:solidFill>
                <a:srgbClr val="00AEEF"/>
              </a:solidFill>
              <a:prstDash val="lgDash"/>
              <a:round/>
              <a:headEnd type="none" w="med" len="med"/>
              <a:tailEnd type="triangle"/>
            </a:ln>
            <a:effectLst/>
          </p:spPr>
        </p:cxnSp>
        <p:sp>
          <p:nvSpPr>
            <p:cNvPr id="23" name="弧形 22"/>
            <p:cNvSpPr/>
            <p:nvPr/>
          </p:nvSpPr>
          <p:spPr bwMode="auto">
            <a:xfrm rot="21002687">
              <a:off x="6599360" y="2432381"/>
              <a:ext cx="981100" cy="858126"/>
            </a:xfrm>
            <a:prstGeom prst="arc">
              <a:avLst>
                <a:gd name="adj1" fmla="val 14972321"/>
                <a:gd name="adj2" fmla="val 7792115"/>
              </a:avLst>
            </a:prstGeom>
            <a:noFill/>
            <a:ln w="25400" cap="flat" cmpd="sng" algn="ctr">
              <a:solidFill>
                <a:srgbClr val="00AEEF"/>
              </a:solidFill>
              <a:prstDash val="lgDash"/>
              <a:round/>
              <a:headEnd type="stealth"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5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4" name="曲线连接符 23"/>
            <p:cNvCxnSpPr>
              <a:stCxn id="16" idx="0"/>
              <a:endCxn id="15" idx="3"/>
            </p:cNvCxnSpPr>
            <p:nvPr/>
          </p:nvCxnSpPr>
          <p:spPr bwMode="auto">
            <a:xfrm rot="16200000" flipV="1">
              <a:off x="8543955" y="215377"/>
              <a:ext cx="892954" cy="3846339"/>
            </a:xfrm>
            <a:prstGeom prst="curvedConnector2">
              <a:avLst/>
            </a:prstGeom>
            <a:solidFill>
              <a:schemeClr val="accent1"/>
            </a:solidFill>
            <a:ln w="25400" cap="flat" cmpd="sng" algn="ctr">
              <a:solidFill>
                <a:srgbClr val="00AEEF"/>
              </a:solidFill>
              <a:prstDash val="lgDash"/>
              <a:round/>
              <a:headEnd type="none" w="med" len="med"/>
              <a:tailEnd type="triangle"/>
            </a:ln>
            <a:effectLst/>
          </p:spPr>
        </p:cxnSp>
        <p:sp>
          <p:nvSpPr>
            <p:cNvPr id="25" name="文本框 24"/>
            <p:cNvSpPr txBox="1"/>
            <p:nvPr/>
          </p:nvSpPr>
          <p:spPr bwMode="auto">
            <a:xfrm>
              <a:off x="6944562" y="1950234"/>
              <a:ext cx="2432056"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3. Associate the MAC address or SN of the new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MDU</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6" name="文本框 25"/>
            <p:cNvSpPr txBox="1"/>
            <p:nvPr/>
          </p:nvSpPr>
          <p:spPr bwMode="auto">
            <a:xfrm>
              <a:off x="7950845" y="1216399"/>
              <a:ext cx="2442815"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 Report the MAC address or SN of the new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MDU</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7" name="文本框 26"/>
            <p:cNvSpPr txBox="1"/>
            <p:nvPr/>
          </p:nvSpPr>
          <p:spPr bwMode="auto">
            <a:xfrm>
              <a:off x="7449094" y="3276277"/>
              <a:ext cx="1884685" cy="531835"/>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5. Configure automatic software version recovery.</a:t>
              </a:r>
            </a:p>
          </p:txBody>
        </p:sp>
        <p:sp>
          <p:nvSpPr>
            <p:cNvPr id="28" name="文本框 27"/>
            <p:cNvSpPr txBox="1"/>
            <p:nvPr/>
          </p:nvSpPr>
          <p:spPr bwMode="auto">
            <a:xfrm>
              <a:off x="7472920" y="4855495"/>
              <a:ext cx="2342575"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4. Register automatically after power-on.</a:t>
              </a:r>
            </a:p>
          </p:txBody>
        </p:sp>
        <p:sp>
          <p:nvSpPr>
            <p:cNvPr id="29" name="文本框 28"/>
            <p:cNvSpPr txBox="1"/>
            <p:nvPr/>
          </p:nvSpPr>
          <p:spPr bwMode="auto">
            <a:xfrm>
              <a:off x="9438528" y="3623379"/>
              <a:ext cx="1489095" cy="316392"/>
            </a:xfrm>
            <a:prstGeom prst="rect">
              <a:avLst/>
            </a:prstGeom>
            <a:noFill/>
            <a:ln w="9525">
              <a:noFill/>
              <a:miter lim="800000"/>
              <a:headEnd/>
              <a:tailEnd/>
            </a:ln>
          </p:spPr>
          <p:txBody>
            <a:bodyPr wrap="square" lIns="99980" tIns="49986" rIns="99980" bIns="49986" rtlCol="0">
              <a:noAutofit/>
            </a:bodyPr>
            <a:lstStyle/>
            <a:p>
              <a:pPr defTabSz="1001649"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 Replace the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MDU</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onsite.</a:t>
              </a:r>
            </a:p>
          </p:txBody>
        </p:sp>
      </p:grpSp>
    </p:spTree>
    <p:extLst>
      <p:ext uri="{BB962C8B-B14F-4D97-AF65-F5344CB8AC3E}">
        <p14:creationId xmlns:p14="http://schemas.microsoft.com/office/powerpoint/2010/main" val="2288992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dirty="0">
                <a:solidFill>
                  <a:schemeClr val="tx1">
                    <a:lumMod val="50000"/>
                    <a:lumOff val="50000"/>
                  </a:schemeClr>
                </a:solidFill>
                <a:latin typeface="Huawei Sans" panose="020C0503030203020204" pitchFamily="34" charset="0"/>
              </a:rPr>
              <a:t>NMS Architecture</a:t>
            </a:r>
          </a:p>
          <a:p>
            <a:r>
              <a:rPr lang="en-US" dirty="0">
                <a:solidFill>
                  <a:schemeClr val="bg1">
                    <a:lumMod val="50000"/>
                  </a:schemeClr>
                </a:solidFill>
                <a:latin typeface="Huawei Sans" panose="020C0503030203020204" pitchFamily="34" charset="0"/>
              </a:rPr>
              <a:t>SNMP</a:t>
            </a:r>
          </a:p>
          <a:p>
            <a:r>
              <a:rPr lang="en-US" dirty="0">
                <a:solidFill>
                  <a:schemeClr val="bg1">
                    <a:lumMod val="50000"/>
                  </a:schemeClr>
                </a:solidFill>
                <a:latin typeface="Huawei Sans" panose="020C0503030203020204" pitchFamily="34" charset="0"/>
              </a:rPr>
              <a:t>Overview of Huawei Access NMSs</a:t>
            </a:r>
          </a:p>
          <a:p>
            <a:r>
              <a:rPr lang="en-US" dirty="0">
                <a:solidFill>
                  <a:schemeClr val="bg1">
                    <a:lumMod val="50000"/>
                  </a:schemeClr>
                </a:solidFill>
                <a:latin typeface="Huawei Sans" panose="020C0503030203020204" pitchFamily="34" charset="0"/>
              </a:rPr>
              <a:t>eSight</a:t>
            </a:r>
          </a:p>
          <a:p>
            <a:r>
              <a:rPr lang="en-US" dirty="0" err="1">
                <a:solidFill>
                  <a:schemeClr val="bg1">
                    <a:lumMod val="50000"/>
                  </a:schemeClr>
                </a:solidFill>
                <a:latin typeface="Huawei Sans" panose="020C0503030203020204" pitchFamily="34" charset="0"/>
              </a:rPr>
              <a:t>iManager</a:t>
            </a:r>
            <a:r>
              <a:rPr lang="en-US" dirty="0">
                <a:solidFill>
                  <a:schemeClr val="bg1">
                    <a:lumMod val="50000"/>
                  </a:schemeClr>
                </a:solidFill>
                <a:latin typeface="Huawei Sans" panose="020C0503030203020204" pitchFamily="34" charset="0"/>
              </a:rPr>
              <a:t> </a:t>
            </a:r>
            <a:r>
              <a:rPr lang="en-US" dirty="0" err="1">
                <a:solidFill>
                  <a:schemeClr val="bg1">
                    <a:lumMod val="50000"/>
                  </a:schemeClr>
                </a:solidFill>
                <a:latin typeface="Huawei Sans" panose="020C0503030203020204" pitchFamily="34" charset="0"/>
              </a:rPr>
              <a:t>U2000</a:t>
            </a:r>
            <a:endParaRPr lang="en-US" dirty="0">
              <a:solidFill>
                <a:schemeClr val="bg1">
                  <a:lumMod val="50000"/>
                </a:schemeClr>
              </a:solidFill>
              <a:latin typeface="Huawei Sans" panose="020C0503030203020204" pitchFamily="34" charset="0"/>
            </a:endParaRPr>
          </a:p>
          <a:p>
            <a:r>
              <a:rPr lang="en-US" b="1" dirty="0" err="1">
                <a:latin typeface="Huawei Sans" panose="020C0503030203020204" pitchFamily="34" charset="0"/>
              </a:rPr>
              <a:t>NCE</a:t>
            </a:r>
            <a:r>
              <a:rPr lang="en-US" b="1" dirty="0">
                <a:latin typeface="Huawei Sans" panose="020C0503030203020204" pitchFamily="34" charset="0"/>
              </a:rPr>
              <a:t> (Access Domain)</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274972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pPr marL="285750" indent="-285750">
              <a:lnSpc>
                <a:spcPct val="150000"/>
              </a:lnSpc>
              <a:spcAft>
                <a:spcPts val="600"/>
              </a:spcAft>
            </a:pPr>
            <a:r>
              <a:rPr lang="en-US" sz="1800" dirty="0">
                <a:solidFill>
                  <a:prstClr val="black"/>
                </a:solidFill>
                <a:latin typeface="Huawei Sans" panose="020C0503030203020204" pitchFamily="34" charset="0"/>
              </a:rPr>
              <a:t>Software Defined Network (</a:t>
            </a:r>
            <a:r>
              <a:rPr lang="en-US" sz="1800" dirty="0" err="1">
                <a:solidFill>
                  <a:prstClr val="black"/>
                </a:solidFill>
                <a:latin typeface="Huawei Sans" panose="020C0503030203020204" pitchFamily="34" charset="0"/>
              </a:rPr>
              <a:t>SDN</a:t>
            </a:r>
            <a:r>
              <a:rPr lang="en-US" sz="1800" dirty="0">
                <a:solidFill>
                  <a:prstClr val="black"/>
                </a:solidFill>
                <a:latin typeface="Huawei Sans" panose="020C0503030203020204" pitchFamily="34" charset="0"/>
              </a:rPr>
              <a:t>) enables networks to be as agile as software.</a:t>
            </a:r>
          </a:p>
          <a:p>
            <a:pPr marL="285750" indent="-285750">
              <a:lnSpc>
                <a:spcPct val="150000"/>
              </a:lnSpc>
              <a:spcAft>
                <a:spcPts val="600"/>
              </a:spcAft>
            </a:pPr>
            <a:r>
              <a:rPr lang="en-US" sz="1800" dirty="0">
                <a:solidFill>
                  <a:prstClr val="black"/>
                </a:solidFill>
                <a:latin typeface="Huawei Sans" panose="020C0503030203020204" pitchFamily="34" charset="0"/>
              </a:rPr>
              <a:t>Three characteristics of </a:t>
            </a:r>
            <a:r>
              <a:rPr lang="en-US" sz="1800" dirty="0" err="1">
                <a:solidFill>
                  <a:prstClr val="black"/>
                </a:solidFill>
                <a:latin typeface="Huawei Sans" panose="020C0503030203020204" pitchFamily="34" charset="0"/>
              </a:rPr>
              <a:t>SDN</a:t>
            </a:r>
            <a:r>
              <a:rPr lang="en-US" sz="1800" dirty="0">
                <a:solidFill>
                  <a:prstClr val="black"/>
                </a:solidFill>
                <a:latin typeface="Huawei Sans" panose="020C0503030203020204" pitchFamily="34" charset="0"/>
              </a:rPr>
              <a:t>:</a:t>
            </a:r>
          </a:p>
          <a:p>
            <a:pPr marL="800100" lvl="1" indent="-342900" defTabSz="914478">
              <a:lnSpc>
                <a:spcPct val="150000"/>
              </a:lnSpc>
              <a:spcBef>
                <a:spcPts val="792"/>
              </a:spcBef>
              <a:spcAft>
                <a:spcPts val="600"/>
              </a:spcAft>
            </a:pPr>
            <a:r>
              <a:rPr lang="en-US" sz="1800" dirty="0">
                <a:solidFill>
                  <a:prstClr val="black"/>
                </a:solidFill>
                <a:latin typeface="Huawei Sans" panose="020C0503030203020204" pitchFamily="34" charset="0"/>
                <a:cs typeface="Huawei Sans" panose="020C0503030203020204" pitchFamily="34" charset="0"/>
              </a:rPr>
              <a:t>Separation of the control plane and forwarding plane</a:t>
            </a:r>
          </a:p>
          <a:p>
            <a:pPr marL="800100" lvl="1" indent="-342900" defTabSz="914478">
              <a:lnSpc>
                <a:spcPct val="150000"/>
              </a:lnSpc>
              <a:spcBef>
                <a:spcPts val="792"/>
              </a:spcBef>
              <a:spcAft>
                <a:spcPts val="600"/>
              </a:spcAft>
            </a:pPr>
            <a:r>
              <a:rPr lang="en-US" sz="1800" dirty="0">
                <a:solidFill>
                  <a:prstClr val="black"/>
                </a:solidFill>
                <a:latin typeface="Huawei Sans" panose="020C0503030203020204" pitchFamily="34" charset="0"/>
                <a:cs typeface="Huawei Sans" panose="020C0503030203020204" pitchFamily="34" charset="0"/>
              </a:rPr>
              <a:t>Centralized control plane</a:t>
            </a:r>
          </a:p>
          <a:p>
            <a:pPr marL="800100" lvl="1" indent="-342900" defTabSz="914478">
              <a:lnSpc>
                <a:spcPct val="150000"/>
              </a:lnSpc>
              <a:spcBef>
                <a:spcPts val="792"/>
              </a:spcBef>
              <a:spcAft>
                <a:spcPts val="600"/>
              </a:spcAft>
            </a:pPr>
            <a:r>
              <a:rPr lang="en-US" sz="1800" dirty="0">
                <a:solidFill>
                  <a:prstClr val="black"/>
                </a:solidFill>
                <a:latin typeface="Huawei Sans" panose="020C0503030203020204" pitchFamily="34" charset="0"/>
                <a:cs typeface="Huawei Sans" panose="020C0503030203020204" pitchFamily="34" charset="0"/>
              </a:rPr>
              <a:t>Network programmability</a:t>
            </a:r>
          </a:p>
          <a:p>
            <a:pPr marL="285750" indent="-285750">
              <a:lnSpc>
                <a:spcPct val="150000"/>
              </a:lnSpc>
              <a:spcAft>
                <a:spcPts val="600"/>
              </a:spcAft>
            </a:pPr>
            <a:r>
              <a:rPr lang="en-US" sz="1800" dirty="0">
                <a:solidFill>
                  <a:prstClr val="black"/>
                </a:solidFill>
                <a:latin typeface="Huawei Sans" panose="020C0503030203020204" pitchFamily="34" charset="0"/>
              </a:rPr>
              <a:t>The core of </a:t>
            </a:r>
            <a:r>
              <a:rPr lang="en-US" sz="1800" dirty="0" err="1">
                <a:solidFill>
                  <a:prstClr val="black"/>
                </a:solidFill>
                <a:latin typeface="Huawei Sans" panose="020C0503030203020204" pitchFamily="34" charset="0"/>
              </a:rPr>
              <a:t>SDN</a:t>
            </a:r>
            <a:r>
              <a:rPr lang="en-US" sz="1800" dirty="0">
                <a:solidFill>
                  <a:prstClr val="black"/>
                </a:solidFill>
                <a:latin typeface="Huawei Sans" panose="020C0503030203020204" pitchFamily="34" charset="0"/>
              </a:rPr>
              <a:t> network architecture is the </a:t>
            </a:r>
            <a:r>
              <a:rPr lang="en-US" sz="1800" dirty="0" err="1">
                <a:solidFill>
                  <a:prstClr val="black"/>
                </a:solidFill>
                <a:latin typeface="Huawei Sans" panose="020C0503030203020204" pitchFamily="34" charset="0"/>
              </a:rPr>
              <a:t>SDN</a:t>
            </a:r>
            <a:r>
              <a:rPr lang="en-US" sz="1800" dirty="0">
                <a:solidFill>
                  <a:prstClr val="black"/>
                </a:solidFill>
                <a:latin typeface="Huawei Sans" panose="020C0503030203020204" pitchFamily="34" charset="0"/>
              </a:rPr>
              <a:t> controllers introduced in the network, which realizes the separation of the control plane and forwarding plane and centralized control. The </a:t>
            </a:r>
            <a:r>
              <a:rPr lang="en-US" sz="1800" dirty="0" err="1">
                <a:solidFill>
                  <a:prstClr val="black"/>
                </a:solidFill>
                <a:latin typeface="Huawei Sans" panose="020C0503030203020204" pitchFamily="34" charset="0"/>
              </a:rPr>
              <a:t>SDN</a:t>
            </a:r>
            <a:r>
              <a:rPr lang="en-US" sz="1800" dirty="0">
                <a:solidFill>
                  <a:prstClr val="black"/>
                </a:solidFill>
                <a:latin typeface="Huawei Sans" panose="020C0503030203020204" pitchFamily="34" charset="0"/>
              </a:rPr>
              <a:t> controllers are the brain of a network and controls all devices. The controlled devices become forwarders, which are responsible only for forwarding. Forwarding instructions are sent by the </a:t>
            </a:r>
            <a:r>
              <a:rPr lang="en-US" sz="1800" dirty="0" err="1">
                <a:solidFill>
                  <a:prstClr val="black"/>
                </a:solidFill>
                <a:latin typeface="Huawei Sans" panose="020C0503030203020204" pitchFamily="34" charset="0"/>
              </a:rPr>
              <a:t>SDN</a:t>
            </a:r>
            <a:r>
              <a:rPr lang="en-US" sz="1800" dirty="0">
                <a:solidFill>
                  <a:prstClr val="black"/>
                </a:solidFill>
                <a:latin typeface="Huawei Sans" panose="020C0503030203020204" pitchFamily="34" charset="0"/>
              </a:rPr>
              <a:t> controllers.</a:t>
            </a:r>
          </a:p>
          <a:p>
            <a:endParaRPr lang="en-US" altLang="zh-CN" dirty="0">
              <a:latin typeface="Huawei Sans" panose="020C0503030203020204" pitchFamily="34" charset="0"/>
            </a:endParaRPr>
          </a:p>
        </p:txBody>
      </p:sp>
      <p:sp>
        <p:nvSpPr>
          <p:cNvPr id="3" name="标题 2"/>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Network Evolution - </a:t>
            </a:r>
            <a:r>
              <a:rPr lang="en-US" dirty="0" err="1">
                <a:latin typeface="Huawei Sans" panose="020C0503030203020204" pitchFamily="34" charset="0"/>
                <a:cs typeface="Huawei Sans" panose="020C0503030203020204" pitchFamily="34" charset="0"/>
              </a:rPr>
              <a:t>SDN</a:t>
            </a:r>
            <a:endParaRPr lang="en-US" dirty="0">
              <a:latin typeface="Huawei Sans" panose="020C0503030203020204" pitchFamily="34" charset="0"/>
              <a:cs typeface="Huawei Sans" panose="020C0503030203020204" pitchFamily="34" charset="0"/>
            </a:endParaRPr>
          </a:p>
        </p:txBody>
      </p:sp>
      <p:grpSp>
        <p:nvGrpSpPr>
          <p:cNvPr id="5" name="组合 4"/>
          <p:cNvGrpSpPr/>
          <p:nvPr/>
        </p:nvGrpSpPr>
        <p:grpSpPr>
          <a:xfrm>
            <a:off x="6289056" y="22681"/>
            <a:ext cx="5469011" cy="387720"/>
            <a:chOff x="8885976" y="493503"/>
            <a:chExt cx="3272708" cy="392933"/>
          </a:xfrm>
        </p:grpSpPr>
        <p:sp>
          <p:nvSpPr>
            <p:cNvPr id="6" name="五边形 5"/>
            <p:cNvSpPr/>
            <p:nvPr/>
          </p:nvSpPr>
          <p:spPr bwMode="auto">
            <a:xfrm>
              <a:off x="8885976" y="493503"/>
              <a:ext cx="676179" cy="39293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7" name="燕尾形 6"/>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8" name="燕尾形 7"/>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9" name="燕尾形 8"/>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284406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rPr>
              <a:t>Evolution of Huawei's Smart Platform</a:t>
            </a:r>
          </a:p>
        </p:txBody>
      </p:sp>
      <p:sp>
        <p:nvSpPr>
          <p:cNvPr id="9" name="Right Arrow 157"/>
          <p:cNvSpPr/>
          <p:nvPr/>
        </p:nvSpPr>
        <p:spPr>
          <a:xfrm>
            <a:off x="6819947" y="3469185"/>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chemeClr val="bg1">
                  <a:lumMod val="65000"/>
                  <a:alpha val="75000"/>
                </a:schemeClr>
              </a:gs>
            </a:gsLst>
            <a:lin ang="0" scaled="1"/>
            <a:tileRect/>
          </a:gradFill>
          <a:ln w="12700">
            <a:gradFill flip="none" rotWithShape="1">
              <a:gsLst>
                <a:gs pos="0">
                  <a:schemeClr val="accent1">
                    <a:lumMod val="5000"/>
                    <a:lumOff val="95000"/>
                  </a:schemeClr>
                </a:gs>
                <a:gs pos="100000">
                  <a:schemeClr val="tx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11" name="矩形 10"/>
          <p:cNvSpPr/>
          <p:nvPr/>
        </p:nvSpPr>
        <p:spPr>
          <a:xfrm>
            <a:off x="839416" y="3459063"/>
            <a:ext cx="1107427" cy="866561"/>
          </a:xfrm>
          <a:prstGeom prst="rect">
            <a:avLst/>
          </a:prstGeom>
          <a:solidFill>
            <a:srgbClr val="409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fontAlgn="ctr"/>
            <a:r>
              <a:rPr lang="en-US" sz="1200" dirty="0">
                <a:solidFill>
                  <a:prstClr val="white"/>
                </a:solidFill>
                <a:latin typeface="Huawei Sans" panose="020C0503030203020204" pitchFamily="34" charset="0"/>
                <a:cs typeface="Huawei Sans" panose="020C0503030203020204" pitchFamily="34" charset="0"/>
              </a:rPr>
              <a:t>EMS/NMS</a:t>
            </a:r>
          </a:p>
          <a:p>
            <a:pPr algn="ctr" fontAlgn="ctr"/>
            <a:r>
              <a:rPr lang="en-US" sz="1200" dirty="0">
                <a:solidFill>
                  <a:prstClr val="white"/>
                </a:solidFill>
                <a:latin typeface="Huawei Sans" panose="020C0503030203020204" pitchFamily="34" charset="0"/>
                <a:cs typeface="Huawei Sans" panose="020C0503030203020204" pitchFamily="34" charset="0"/>
              </a:rPr>
              <a:t>(</a:t>
            </a:r>
            <a:r>
              <a:rPr lang="en-US" sz="1200" dirty="0" err="1">
                <a:solidFill>
                  <a:prstClr val="white"/>
                </a:solidFill>
                <a:latin typeface="Huawei Sans" panose="020C0503030203020204" pitchFamily="34" charset="0"/>
                <a:cs typeface="Huawei Sans" panose="020C0503030203020204" pitchFamily="34" charset="0"/>
              </a:rPr>
              <a:t>U2000</a:t>
            </a:r>
            <a:r>
              <a:rPr lang="en-US" sz="1200" dirty="0">
                <a:solidFill>
                  <a:prstClr val="white"/>
                </a:solidFill>
                <a:latin typeface="Huawei Sans" panose="020C0503030203020204" pitchFamily="34" charset="0"/>
                <a:cs typeface="Huawei Sans" panose="020C0503030203020204" pitchFamily="34" charset="0"/>
              </a:rPr>
              <a:t>)</a:t>
            </a:r>
          </a:p>
        </p:txBody>
      </p:sp>
      <p:sp>
        <p:nvSpPr>
          <p:cNvPr id="12" name="矩形 11"/>
          <p:cNvSpPr/>
          <p:nvPr/>
        </p:nvSpPr>
        <p:spPr>
          <a:xfrm>
            <a:off x="839416" y="2233635"/>
            <a:ext cx="1107427" cy="518222"/>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600" dirty="0">
                <a:solidFill>
                  <a:prstClr val="white"/>
                </a:solidFill>
                <a:latin typeface="Huawei Sans" panose="020C0503030203020204" pitchFamily="34" charset="0"/>
                <a:cs typeface="Huawei Sans" panose="020C0503030203020204" pitchFamily="34" charset="0"/>
              </a:rPr>
              <a:t>OSS</a:t>
            </a:r>
          </a:p>
        </p:txBody>
      </p:sp>
      <p:cxnSp>
        <p:nvCxnSpPr>
          <p:cNvPr id="13" name="直接箭头连接符 12"/>
          <p:cNvCxnSpPr>
            <a:stCxn id="11" idx="2"/>
            <a:endCxn id="22" idx="0"/>
          </p:cNvCxnSpPr>
          <p:nvPr/>
        </p:nvCxnSpPr>
        <p:spPr>
          <a:xfrm>
            <a:off x="1393130" y="4325624"/>
            <a:ext cx="0" cy="831319"/>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2"/>
            <a:endCxn id="11" idx="0"/>
          </p:cNvCxnSpPr>
          <p:nvPr/>
        </p:nvCxnSpPr>
        <p:spPr>
          <a:xfrm>
            <a:off x="1393130" y="2751857"/>
            <a:ext cx="0" cy="7072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111607" y="3459063"/>
            <a:ext cx="1376768" cy="866561"/>
          </a:xfrm>
          <a:prstGeom prst="rect">
            <a:avLst/>
          </a:prstGeom>
          <a:solidFill>
            <a:srgbClr val="409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r" fontAlgn="ctr"/>
            <a:r>
              <a:rPr lang="en-US" sz="1050" dirty="0" err="1">
                <a:solidFill>
                  <a:srgbClr val="FFFFFF"/>
                </a:solidFill>
                <a:latin typeface="Huawei Sans" panose="020C0503030203020204" pitchFamily="34" charset="0"/>
                <a:cs typeface="Huawei Sans" panose="020C0503030203020204" pitchFamily="34" charset="0"/>
              </a:rPr>
              <a:t>SDN</a:t>
            </a:r>
            <a:r>
              <a:rPr lang="en-US" sz="1050" dirty="0">
                <a:solidFill>
                  <a:srgbClr val="FFFFFF"/>
                </a:solidFill>
                <a:latin typeface="Huawei Sans" panose="020C0503030203020204" pitchFamily="34" charset="0"/>
                <a:cs typeface="Huawei Sans" panose="020C0503030203020204" pitchFamily="34" charset="0"/>
              </a:rPr>
              <a:t> </a:t>
            </a:r>
          </a:p>
          <a:p>
            <a:pPr algn="r" fontAlgn="ctr"/>
            <a:r>
              <a:rPr lang="en-US" sz="1050" dirty="0">
                <a:solidFill>
                  <a:srgbClr val="FFFFFF"/>
                </a:solidFill>
                <a:latin typeface="Huawei Sans" panose="020C0503030203020204" pitchFamily="34" charset="0"/>
                <a:cs typeface="Huawei Sans" panose="020C0503030203020204" pitchFamily="34" charset="0"/>
              </a:rPr>
              <a:t>Controller</a:t>
            </a:r>
          </a:p>
        </p:txBody>
      </p:sp>
      <p:cxnSp>
        <p:nvCxnSpPr>
          <p:cNvPr id="16" name="直接箭头连接符 15"/>
          <p:cNvCxnSpPr>
            <a:stCxn id="21" idx="2"/>
            <a:endCxn id="23" idx="0"/>
          </p:cNvCxnSpPr>
          <p:nvPr/>
        </p:nvCxnSpPr>
        <p:spPr>
          <a:xfrm>
            <a:off x="2804587" y="4284147"/>
            <a:ext cx="2500" cy="872796"/>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11607" y="2233634"/>
            <a:ext cx="1376768" cy="518223"/>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chemeClr val="tx1"/>
                </a:solidFill>
                <a:latin typeface="Huawei Sans" panose="020C0503030203020204" pitchFamily="34" charset="0"/>
                <a:cs typeface="Huawei Sans" panose="020C0503030203020204" pitchFamily="34" charset="0"/>
              </a:rPr>
              <a:t>Service Orchestrator</a:t>
            </a:r>
          </a:p>
        </p:txBody>
      </p:sp>
      <p:cxnSp>
        <p:nvCxnSpPr>
          <p:cNvPr id="18" name="直接箭头连接符 17"/>
          <p:cNvCxnSpPr>
            <a:stCxn id="17" idx="2"/>
            <a:endCxn id="15" idx="0"/>
          </p:cNvCxnSpPr>
          <p:nvPr/>
        </p:nvCxnSpPr>
        <p:spPr>
          <a:xfrm>
            <a:off x="2799991" y="2751857"/>
            <a:ext cx="0" cy="7072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535312" y="2232022"/>
            <a:ext cx="1232507" cy="519834"/>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600" dirty="0">
                <a:solidFill>
                  <a:prstClr val="white"/>
                </a:solidFill>
                <a:latin typeface="Huawei Sans" panose="020C0503030203020204" pitchFamily="34" charset="0"/>
                <a:cs typeface="Huawei Sans" panose="020C0503030203020204" pitchFamily="34" charset="0"/>
              </a:rPr>
              <a:t>OSS</a:t>
            </a:r>
          </a:p>
        </p:txBody>
      </p:sp>
      <p:sp>
        <p:nvSpPr>
          <p:cNvPr id="20" name="矩形 19"/>
          <p:cNvSpPr/>
          <p:nvPr/>
        </p:nvSpPr>
        <p:spPr>
          <a:xfrm>
            <a:off x="5935557" y="2232022"/>
            <a:ext cx="1228047" cy="508276"/>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chemeClr val="tx1"/>
                </a:solidFill>
                <a:latin typeface="Huawei Sans" panose="020C0503030203020204" pitchFamily="34" charset="0"/>
                <a:cs typeface="Huawei Sans" panose="020C0503030203020204" pitchFamily="34" charset="0"/>
              </a:rPr>
              <a:t>Service Orchestrator</a:t>
            </a:r>
          </a:p>
        </p:txBody>
      </p:sp>
      <p:sp>
        <p:nvSpPr>
          <p:cNvPr id="21" name="矩形 20"/>
          <p:cNvSpPr/>
          <p:nvPr/>
        </p:nvSpPr>
        <p:spPr>
          <a:xfrm>
            <a:off x="2245434" y="3951095"/>
            <a:ext cx="1118306" cy="333052"/>
          </a:xfrm>
          <a:prstGeom prst="rect">
            <a:avLst/>
          </a:prstGeom>
          <a:solidFill>
            <a:srgbClr val="315F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100" dirty="0">
                <a:solidFill>
                  <a:prstClr val="white"/>
                </a:solidFill>
                <a:latin typeface="Huawei Sans" panose="020C0503030203020204" pitchFamily="34" charset="0"/>
                <a:cs typeface="Huawei Sans" panose="020C0503030203020204" pitchFamily="34" charset="0"/>
              </a:rPr>
              <a:t>Centralized control plane</a:t>
            </a:r>
          </a:p>
        </p:txBody>
      </p:sp>
      <p:sp>
        <p:nvSpPr>
          <p:cNvPr id="22" name="矩形 21"/>
          <p:cNvSpPr/>
          <p:nvPr/>
        </p:nvSpPr>
        <p:spPr>
          <a:xfrm>
            <a:off x="858275" y="5156943"/>
            <a:ext cx="1069710" cy="761549"/>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Traditional network</a:t>
            </a:r>
          </a:p>
        </p:txBody>
      </p:sp>
      <p:sp>
        <p:nvSpPr>
          <p:cNvPr id="23" name="矩形 22"/>
          <p:cNvSpPr/>
          <p:nvPr/>
        </p:nvSpPr>
        <p:spPr>
          <a:xfrm>
            <a:off x="2119482" y="5156943"/>
            <a:ext cx="1375210" cy="761549"/>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err="1">
                <a:solidFill>
                  <a:srgbClr val="000000"/>
                </a:solidFill>
                <a:latin typeface="Huawei Sans" panose="020C0503030203020204" pitchFamily="34" charset="0"/>
                <a:cs typeface="Huawei Sans" panose="020C0503030203020204" pitchFamily="34" charset="0"/>
              </a:rPr>
              <a:t>SDN</a:t>
            </a:r>
            <a:r>
              <a:rPr lang="en-US" sz="1200" dirty="0">
                <a:solidFill>
                  <a:srgbClr val="000000"/>
                </a:solidFill>
                <a:latin typeface="Huawei Sans" panose="020C0503030203020204" pitchFamily="34" charset="0"/>
                <a:cs typeface="Huawei Sans" panose="020C0503030203020204" pitchFamily="34" charset="0"/>
              </a:rPr>
              <a:t> network</a:t>
            </a:r>
          </a:p>
        </p:txBody>
      </p:sp>
      <p:sp>
        <p:nvSpPr>
          <p:cNvPr id="24" name="文本框 23"/>
          <p:cNvSpPr txBox="1"/>
          <p:nvPr/>
        </p:nvSpPr>
        <p:spPr>
          <a:xfrm>
            <a:off x="2072086" y="1624055"/>
            <a:ext cx="3771886" cy="369331"/>
          </a:xfrm>
          <a:prstGeom prst="rect">
            <a:avLst/>
          </a:prstGeom>
          <a:noFill/>
        </p:spPr>
        <p:txBody>
          <a:bodyPr wrap="square" rtlCol="0">
            <a:noAutofit/>
          </a:bodyPr>
          <a:lstStyle/>
          <a:p>
            <a:pPr lvl="1" fontAlgn="ctr"/>
            <a:r>
              <a:rPr lang="en-US" sz="1600" dirty="0">
                <a:latin typeface="Huawei Sans" panose="020C0503030203020204" pitchFamily="34" charset="0"/>
                <a:cs typeface="Huawei Sans" panose="020C0503030203020204" pitchFamily="34" charset="0"/>
              </a:rPr>
              <a:t>Software-defined Network</a:t>
            </a:r>
          </a:p>
        </p:txBody>
      </p:sp>
      <p:sp>
        <p:nvSpPr>
          <p:cNvPr id="25" name="文本框 24"/>
          <p:cNvSpPr txBox="1"/>
          <p:nvPr/>
        </p:nvSpPr>
        <p:spPr>
          <a:xfrm>
            <a:off x="6257268" y="1624055"/>
            <a:ext cx="3335321" cy="369331"/>
          </a:xfrm>
          <a:prstGeom prst="rect">
            <a:avLst/>
          </a:prstGeom>
          <a:noFill/>
        </p:spPr>
        <p:txBody>
          <a:bodyPr wrap="square" rtlCol="0">
            <a:noAutofit/>
          </a:bodyPr>
          <a:lstStyle/>
          <a:p>
            <a:pPr lvl="1" fontAlgn="ctr"/>
            <a:r>
              <a:rPr lang="en-US" sz="1600" dirty="0">
                <a:latin typeface="Huawei Sans" panose="020C0503030203020204" pitchFamily="34" charset="0"/>
                <a:cs typeface="Huawei Sans" panose="020C0503030203020204" pitchFamily="34" charset="0"/>
              </a:rPr>
              <a:t>Intent-Driven Network</a:t>
            </a:r>
          </a:p>
        </p:txBody>
      </p:sp>
      <p:pic>
        <p:nvPicPr>
          <p:cNvPr id="26" name="图片 25"/>
          <p:cNvPicPr>
            <a:picLocks noChangeAspect="1"/>
          </p:cNvPicPr>
          <p:nvPr/>
        </p:nvPicPr>
        <p:blipFill>
          <a:blip r:embed="rId3" cstate="email">
            <a:duotone>
              <a:prstClr val="black"/>
              <a:srgbClr val="0065C1">
                <a:tint val="45000"/>
                <a:satMod val="400000"/>
              </a:srgbClr>
            </a:duotone>
            <a:extLst>
              <a:ext uri="{28A0092B-C50C-407E-A947-70E740481C1C}">
                <a14:useLocalDpi xmlns:a14="http://schemas.microsoft.com/office/drawing/2010/main"/>
              </a:ext>
            </a:extLst>
          </a:blip>
          <a:stretch>
            <a:fillRect/>
          </a:stretch>
        </p:blipFill>
        <p:spPr>
          <a:xfrm>
            <a:off x="2147093" y="3528539"/>
            <a:ext cx="599236" cy="365835"/>
          </a:xfrm>
          <a:prstGeom prst="rect">
            <a:avLst/>
          </a:prstGeom>
          <a:ln>
            <a:noFill/>
          </a:ln>
        </p:spPr>
      </p:pic>
      <p:sp>
        <p:nvSpPr>
          <p:cNvPr id="27" name="矩形 26"/>
          <p:cNvSpPr/>
          <p:nvPr/>
        </p:nvSpPr>
        <p:spPr>
          <a:xfrm>
            <a:off x="4779303" y="4125587"/>
            <a:ext cx="2073168" cy="328798"/>
          </a:xfrm>
          <a:prstGeom prst="rect">
            <a:avLst/>
          </a:prstGeom>
          <a:solidFill>
            <a:srgbClr val="E1B1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Unified cloud platform</a:t>
            </a:r>
          </a:p>
        </p:txBody>
      </p:sp>
      <p:sp>
        <p:nvSpPr>
          <p:cNvPr id="28" name="矩形 27"/>
          <p:cNvSpPr/>
          <p:nvPr/>
        </p:nvSpPr>
        <p:spPr>
          <a:xfrm>
            <a:off x="5889025" y="3427294"/>
            <a:ext cx="954689" cy="636814"/>
          </a:xfrm>
          <a:prstGeom prst="rect">
            <a:avLst/>
          </a:prstGeom>
          <a:solidFill>
            <a:srgbClr val="E1B15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Control</a:t>
            </a:r>
          </a:p>
        </p:txBody>
      </p:sp>
      <p:sp>
        <p:nvSpPr>
          <p:cNvPr id="29" name="矩形 28"/>
          <p:cNvSpPr/>
          <p:nvPr/>
        </p:nvSpPr>
        <p:spPr>
          <a:xfrm>
            <a:off x="4804759" y="3427294"/>
            <a:ext cx="954689" cy="636814"/>
          </a:xfrm>
          <a:prstGeom prst="rect">
            <a:avLst/>
          </a:prstGeom>
          <a:solidFill>
            <a:srgbClr val="E1B15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Management</a:t>
            </a:r>
          </a:p>
        </p:txBody>
      </p:sp>
      <p:sp>
        <p:nvSpPr>
          <p:cNvPr id="30" name="矩形 29"/>
          <p:cNvSpPr/>
          <p:nvPr/>
        </p:nvSpPr>
        <p:spPr>
          <a:xfrm>
            <a:off x="4774617" y="3061537"/>
            <a:ext cx="2077854" cy="304278"/>
          </a:xfrm>
          <a:prstGeom prst="rect">
            <a:avLst/>
          </a:prstGeom>
          <a:solidFill>
            <a:srgbClr val="E1B1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Unified open gateway</a:t>
            </a:r>
          </a:p>
        </p:txBody>
      </p:sp>
      <p:cxnSp>
        <p:nvCxnSpPr>
          <p:cNvPr id="31" name="直接箭头连接符 30"/>
          <p:cNvCxnSpPr>
            <a:stCxn id="20" idx="2"/>
            <a:endCxn id="30" idx="0"/>
          </p:cNvCxnSpPr>
          <p:nvPr/>
        </p:nvCxnSpPr>
        <p:spPr>
          <a:xfrm flipH="1">
            <a:off x="5813544" y="2740298"/>
            <a:ext cx="736037" cy="321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9" idx="2"/>
            <a:endCxn id="30" idx="0"/>
          </p:cNvCxnSpPr>
          <p:nvPr/>
        </p:nvCxnSpPr>
        <p:spPr>
          <a:xfrm>
            <a:off x="5151566" y="2751856"/>
            <a:ext cx="661978" cy="3096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896200" y="2236807"/>
            <a:ext cx="1107427" cy="503491"/>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600" dirty="0">
                <a:solidFill>
                  <a:prstClr val="white"/>
                </a:solidFill>
                <a:latin typeface="Huawei Sans" panose="020C0503030203020204" pitchFamily="34" charset="0"/>
                <a:cs typeface="Huawei Sans" panose="020C0503030203020204" pitchFamily="34" charset="0"/>
              </a:rPr>
              <a:t>OSS</a:t>
            </a:r>
          </a:p>
        </p:txBody>
      </p:sp>
      <p:sp>
        <p:nvSpPr>
          <p:cNvPr id="35" name="矩形 34"/>
          <p:cNvSpPr/>
          <p:nvPr/>
        </p:nvSpPr>
        <p:spPr>
          <a:xfrm>
            <a:off x="9285520" y="2236808"/>
            <a:ext cx="1227877" cy="518223"/>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chemeClr val="tx1"/>
                </a:solidFill>
                <a:latin typeface="Huawei Sans" panose="020C0503030203020204" pitchFamily="34" charset="0"/>
                <a:cs typeface="Huawei Sans" panose="020C0503030203020204" pitchFamily="34" charset="0"/>
              </a:rPr>
              <a:t>Service Orchestrator</a:t>
            </a:r>
          </a:p>
        </p:txBody>
      </p:sp>
      <p:sp>
        <p:nvSpPr>
          <p:cNvPr id="36" name="矩形 35"/>
          <p:cNvSpPr/>
          <p:nvPr/>
        </p:nvSpPr>
        <p:spPr>
          <a:xfrm>
            <a:off x="10640011" y="2232023"/>
            <a:ext cx="1108617" cy="508275"/>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chemeClr val="tx1"/>
                </a:solidFill>
                <a:latin typeface="Huawei Sans" panose="020C0503030203020204" pitchFamily="34" charset="0"/>
                <a:cs typeface="Huawei Sans" panose="020C0503030203020204" pitchFamily="34" charset="0"/>
              </a:rPr>
              <a:t>Big data analysis</a:t>
            </a:r>
          </a:p>
        </p:txBody>
      </p:sp>
      <p:sp>
        <p:nvSpPr>
          <p:cNvPr id="37" name="矩形 36"/>
          <p:cNvSpPr/>
          <p:nvPr/>
        </p:nvSpPr>
        <p:spPr>
          <a:xfrm>
            <a:off x="8089675" y="5156943"/>
            <a:ext cx="1208991" cy="761549"/>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Traditional</a:t>
            </a:r>
          </a:p>
          <a:p>
            <a:pPr algn="ctr" fontAlgn="ctr"/>
            <a:r>
              <a:rPr lang="en-US" sz="1200" dirty="0">
                <a:solidFill>
                  <a:srgbClr val="000000"/>
                </a:solidFill>
                <a:latin typeface="Huawei Sans" panose="020C0503030203020204" pitchFamily="34" charset="0"/>
                <a:cs typeface="Huawei Sans" panose="020C0503030203020204" pitchFamily="34" charset="0"/>
              </a:rPr>
              <a:t>network</a:t>
            </a:r>
          </a:p>
        </p:txBody>
      </p:sp>
      <p:sp>
        <p:nvSpPr>
          <p:cNvPr id="38" name="文本框 37"/>
          <p:cNvSpPr txBox="1"/>
          <p:nvPr/>
        </p:nvSpPr>
        <p:spPr>
          <a:xfrm>
            <a:off x="10725082" y="4835477"/>
            <a:ext cx="886781" cy="276999"/>
          </a:xfrm>
          <a:prstGeom prst="rect">
            <a:avLst/>
          </a:prstGeom>
          <a:noFill/>
        </p:spPr>
        <p:txBody>
          <a:bodyPr wrap="none" rtlCol="0">
            <a:noAutofit/>
          </a:bodyPr>
          <a:lstStyle/>
          <a:p>
            <a:pPr fontAlgn="ctr"/>
            <a:r>
              <a:rPr lang="en-US" sz="1100" dirty="0">
                <a:latin typeface="Huawei Sans" panose="020C0503030203020204" pitchFamily="34" charset="0"/>
                <a:cs typeface="Huawei Sans" panose="020C0503030203020204" pitchFamily="34" charset="0"/>
              </a:rPr>
              <a:t>Telemetry</a:t>
            </a:r>
          </a:p>
        </p:txBody>
      </p:sp>
      <p:sp>
        <p:nvSpPr>
          <p:cNvPr id="39" name="矩形 38"/>
          <p:cNvSpPr/>
          <p:nvPr/>
        </p:nvSpPr>
        <p:spPr>
          <a:xfrm>
            <a:off x="9424671" y="5156943"/>
            <a:ext cx="2106985" cy="761549"/>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err="1">
                <a:solidFill>
                  <a:srgbClr val="000000"/>
                </a:solidFill>
                <a:latin typeface="Huawei Sans" panose="020C0503030203020204" pitchFamily="34" charset="0"/>
                <a:cs typeface="Huawei Sans" panose="020C0503030203020204" pitchFamily="34" charset="0"/>
              </a:rPr>
              <a:t>SDN</a:t>
            </a:r>
            <a:r>
              <a:rPr lang="en-US" sz="1200" dirty="0">
                <a:solidFill>
                  <a:srgbClr val="000000"/>
                </a:solidFill>
                <a:latin typeface="Huawei Sans" panose="020C0503030203020204" pitchFamily="34" charset="0"/>
                <a:cs typeface="Huawei Sans" panose="020C0503030203020204" pitchFamily="34" charset="0"/>
              </a:rPr>
              <a:t> network</a:t>
            </a:r>
          </a:p>
        </p:txBody>
      </p:sp>
      <p:sp>
        <p:nvSpPr>
          <p:cNvPr id="41" name="矩形 40"/>
          <p:cNvSpPr/>
          <p:nvPr/>
        </p:nvSpPr>
        <p:spPr>
          <a:xfrm>
            <a:off x="8248533" y="4153197"/>
            <a:ext cx="3314193" cy="328798"/>
          </a:xfrm>
          <a:prstGeom prst="rect">
            <a:avLst/>
          </a:prstGeom>
          <a:solidFill>
            <a:srgbClr val="E1B1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Unified cloud platform</a:t>
            </a:r>
          </a:p>
        </p:txBody>
      </p:sp>
      <p:sp>
        <p:nvSpPr>
          <p:cNvPr id="42" name="矩形 41"/>
          <p:cNvSpPr/>
          <p:nvPr/>
        </p:nvSpPr>
        <p:spPr>
          <a:xfrm>
            <a:off x="9362943" y="3442027"/>
            <a:ext cx="954689" cy="636814"/>
          </a:xfrm>
          <a:prstGeom prst="rect">
            <a:avLst/>
          </a:prstGeom>
          <a:solidFill>
            <a:srgbClr val="E1B15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Control</a:t>
            </a:r>
          </a:p>
        </p:txBody>
      </p:sp>
      <p:sp>
        <p:nvSpPr>
          <p:cNvPr id="43" name="矩形 42"/>
          <p:cNvSpPr/>
          <p:nvPr/>
        </p:nvSpPr>
        <p:spPr>
          <a:xfrm>
            <a:off x="8268942" y="3442027"/>
            <a:ext cx="954689" cy="636814"/>
          </a:xfrm>
          <a:prstGeom prst="rect">
            <a:avLst/>
          </a:prstGeom>
          <a:solidFill>
            <a:srgbClr val="E1B15B"/>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Management</a:t>
            </a:r>
          </a:p>
        </p:txBody>
      </p:sp>
      <p:sp>
        <p:nvSpPr>
          <p:cNvPr id="44" name="矩形 43"/>
          <p:cNvSpPr/>
          <p:nvPr/>
        </p:nvSpPr>
        <p:spPr>
          <a:xfrm>
            <a:off x="10480284" y="3442027"/>
            <a:ext cx="1068618" cy="636814"/>
          </a:xfrm>
          <a:prstGeom prst="rect">
            <a:avLst/>
          </a:prstGeom>
          <a:solidFill>
            <a:srgbClr val="E1875B"/>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Analytics</a:t>
            </a:r>
          </a:p>
          <a:p>
            <a:pPr algn="ctr" fontAlgn="ctr"/>
            <a:r>
              <a:rPr lang="en-US" sz="1200" dirty="0">
                <a:solidFill>
                  <a:srgbClr val="000000"/>
                </a:solidFill>
                <a:latin typeface="Huawei Sans" panose="020C0503030203020204" pitchFamily="34" charset="0"/>
                <a:cs typeface="Huawei Sans" panose="020C0503030203020204" pitchFamily="34" charset="0"/>
              </a:rPr>
              <a:t>(Big data &amp; AI)</a:t>
            </a:r>
          </a:p>
        </p:txBody>
      </p:sp>
      <p:sp>
        <p:nvSpPr>
          <p:cNvPr id="45" name="矩形 44"/>
          <p:cNvSpPr/>
          <p:nvPr/>
        </p:nvSpPr>
        <p:spPr>
          <a:xfrm>
            <a:off x="8248533" y="3076270"/>
            <a:ext cx="3314193" cy="304278"/>
          </a:xfrm>
          <a:prstGeom prst="rect">
            <a:avLst/>
          </a:prstGeom>
          <a:solidFill>
            <a:srgbClr val="E187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Openness and programmability</a:t>
            </a:r>
          </a:p>
        </p:txBody>
      </p:sp>
      <p:cxnSp>
        <p:nvCxnSpPr>
          <p:cNvPr id="46" name="直接箭头连接符 45"/>
          <p:cNvCxnSpPr>
            <a:stCxn id="35" idx="2"/>
            <a:endCxn id="45" idx="0"/>
          </p:cNvCxnSpPr>
          <p:nvPr/>
        </p:nvCxnSpPr>
        <p:spPr>
          <a:xfrm>
            <a:off x="9899459" y="2755031"/>
            <a:ext cx="6171" cy="321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4" idx="2"/>
            <a:endCxn id="45" idx="0"/>
          </p:cNvCxnSpPr>
          <p:nvPr/>
        </p:nvCxnSpPr>
        <p:spPr>
          <a:xfrm>
            <a:off x="8449914" y="2740298"/>
            <a:ext cx="1455716" cy="3359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6" idx="2"/>
            <a:endCxn id="45" idx="0"/>
          </p:cNvCxnSpPr>
          <p:nvPr/>
        </p:nvCxnSpPr>
        <p:spPr>
          <a:xfrm flipH="1">
            <a:off x="9905630" y="2740298"/>
            <a:ext cx="1288690" cy="3359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52" idx="0"/>
          </p:cNvCxnSpPr>
          <p:nvPr/>
        </p:nvCxnSpPr>
        <p:spPr>
          <a:xfrm>
            <a:off x="5046678" y="4474433"/>
            <a:ext cx="1" cy="68251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53" idx="0"/>
          </p:cNvCxnSpPr>
          <p:nvPr/>
        </p:nvCxnSpPr>
        <p:spPr>
          <a:xfrm>
            <a:off x="6458136" y="4441028"/>
            <a:ext cx="2501" cy="715915"/>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8768702" y="4474433"/>
            <a:ext cx="2501" cy="715916"/>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4511824" y="5156943"/>
            <a:ext cx="1069710" cy="761549"/>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a:solidFill>
                  <a:srgbClr val="000000"/>
                </a:solidFill>
                <a:latin typeface="Huawei Sans" panose="020C0503030203020204" pitchFamily="34" charset="0"/>
                <a:cs typeface="Huawei Sans" panose="020C0503030203020204" pitchFamily="34" charset="0"/>
              </a:rPr>
              <a:t>Traditional</a:t>
            </a:r>
          </a:p>
          <a:p>
            <a:pPr algn="ctr" fontAlgn="ctr"/>
            <a:r>
              <a:rPr lang="en-US" sz="1200" dirty="0">
                <a:solidFill>
                  <a:srgbClr val="000000"/>
                </a:solidFill>
                <a:latin typeface="Huawei Sans" panose="020C0503030203020204" pitchFamily="34" charset="0"/>
                <a:cs typeface="Huawei Sans" panose="020C0503030203020204" pitchFamily="34" charset="0"/>
              </a:rPr>
              <a:t>network</a:t>
            </a:r>
          </a:p>
        </p:txBody>
      </p:sp>
      <p:sp>
        <p:nvSpPr>
          <p:cNvPr id="53" name="矩形 52"/>
          <p:cNvSpPr/>
          <p:nvPr/>
        </p:nvSpPr>
        <p:spPr>
          <a:xfrm>
            <a:off x="5773032" y="5156943"/>
            <a:ext cx="1375210" cy="761549"/>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r>
              <a:rPr lang="en-US" sz="1200" dirty="0" err="1">
                <a:solidFill>
                  <a:srgbClr val="000000"/>
                </a:solidFill>
                <a:latin typeface="Huawei Sans" panose="020C0503030203020204" pitchFamily="34" charset="0"/>
                <a:cs typeface="Huawei Sans" panose="020C0503030203020204" pitchFamily="34" charset="0"/>
              </a:rPr>
              <a:t>SDN</a:t>
            </a:r>
            <a:r>
              <a:rPr lang="en-US" sz="1200" dirty="0">
                <a:solidFill>
                  <a:srgbClr val="000000"/>
                </a:solidFill>
                <a:latin typeface="Huawei Sans" panose="020C0503030203020204" pitchFamily="34" charset="0"/>
                <a:cs typeface="Huawei Sans" panose="020C0503030203020204" pitchFamily="34" charset="0"/>
              </a:rPr>
              <a:t> network</a:t>
            </a:r>
          </a:p>
        </p:txBody>
      </p:sp>
      <p:cxnSp>
        <p:nvCxnSpPr>
          <p:cNvPr id="54" name="直接箭头连接符 53"/>
          <p:cNvCxnSpPr/>
          <p:nvPr/>
        </p:nvCxnSpPr>
        <p:spPr>
          <a:xfrm>
            <a:off x="10099661" y="4474433"/>
            <a:ext cx="2501" cy="715916"/>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10640011" y="4474433"/>
            <a:ext cx="2501" cy="715916"/>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1907185" y="1705106"/>
            <a:ext cx="170692" cy="486888"/>
          </a:xfrm>
          <a:prstGeom prst="ellipse">
            <a:avLst/>
          </a:prstGeom>
          <a:solidFill>
            <a:srgbClr val="6E97C9"/>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noAutofit/>
          </a:bodyPr>
          <a:lstStyle/>
          <a:p>
            <a:pPr fontAlgn="ctr"/>
            <a:endParaRPr lang="en-US" sz="1600" dirty="0">
              <a:latin typeface="Huawei Sans" panose="020C0503030203020204" pitchFamily="34" charset="0"/>
              <a:cs typeface="Huawei Sans" panose="020C0503030203020204" pitchFamily="34" charset="0"/>
            </a:endParaRPr>
          </a:p>
        </p:txBody>
      </p:sp>
      <p:sp>
        <p:nvSpPr>
          <p:cNvPr id="57" name="椭圆 56"/>
          <p:cNvSpPr/>
          <p:nvPr/>
        </p:nvSpPr>
        <p:spPr>
          <a:xfrm>
            <a:off x="5865621" y="1705106"/>
            <a:ext cx="170692" cy="486888"/>
          </a:xfrm>
          <a:prstGeom prst="ellipse">
            <a:avLst/>
          </a:prstGeom>
          <a:solidFill>
            <a:srgbClr val="6E97C9"/>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noAutofit/>
          </a:bodyPr>
          <a:lstStyle/>
          <a:p>
            <a:pPr fontAlgn="ctr"/>
            <a:endParaRPr lang="en-US" sz="1600" dirty="0">
              <a:latin typeface="Huawei Sans" panose="020C0503030203020204" pitchFamily="34" charset="0"/>
              <a:cs typeface="Huawei Sans" panose="020C0503030203020204" pitchFamily="34" charset="0"/>
            </a:endParaRPr>
          </a:p>
        </p:txBody>
      </p:sp>
      <p:sp>
        <p:nvSpPr>
          <p:cNvPr id="58" name="椭圆 57"/>
          <p:cNvSpPr/>
          <p:nvPr/>
        </p:nvSpPr>
        <p:spPr>
          <a:xfrm>
            <a:off x="9945330" y="1705106"/>
            <a:ext cx="170692" cy="486888"/>
          </a:xfrm>
          <a:prstGeom prst="ellipse">
            <a:avLst/>
          </a:prstGeom>
          <a:solidFill>
            <a:srgbClr val="6E97C9"/>
          </a:solidFill>
          <a:ln w="12700" cap="flat">
            <a:solidFill>
              <a:srgbClr val="FFFFFF"/>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noAutofit/>
          </a:bodyPr>
          <a:lstStyle/>
          <a:p>
            <a:pPr fontAlgn="ctr"/>
            <a:endParaRPr lang="en-US" sz="1600" dirty="0">
              <a:latin typeface="Huawei Sans" panose="020C0503030203020204" pitchFamily="34" charset="0"/>
              <a:cs typeface="Huawei Sans" panose="020C0503030203020204" pitchFamily="34" charset="0"/>
            </a:endParaRPr>
          </a:p>
        </p:txBody>
      </p:sp>
      <p:cxnSp>
        <p:nvCxnSpPr>
          <p:cNvPr id="59" name="直接箭头连接符 58"/>
          <p:cNvCxnSpPr/>
          <p:nvPr/>
        </p:nvCxnSpPr>
        <p:spPr>
          <a:xfrm>
            <a:off x="1258440" y="1828038"/>
            <a:ext cx="13091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5441416" y="1835743"/>
            <a:ext cx="13091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9217375" y="1828038"/>
            <a:ext cx="13091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Right Arrow 157"/>
          <p:cNvSpPr/>
          <p:nvPr/>
        </p:nvSpPr>
        <p:spPr>
          <a:xfrm>
            <a:off x="3509482" y="3469185"/>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chemeClr val="bg1">
                  <a:lumMod val="65000"/>
                  <a:alpha val="75000"/>
                </a:schemeClr>
              </a:gs>
            </a:gsLst>
            <a:lin ang="0" scaled="1"/>
            <a:tileRect/>
          </a:gradFill>
          <a:ln w="12700">
            <a:gradFill flip="none" rotWithShape="1">
              <a:gsLst>
                <a:gs pos="0">
                  <a:schemeClr val="accent1">
                    <a:lumMod val="5000"/>
                    <a:lumOff val="95000"/>
                  </a:schemeClr>
                </a:gs>
                <a:gs pos="100000">
                  <a:schemeClr val="tx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600" dirty="0">
              <a:latin typeface="Huawei Sans" panose="020C0503030203020204" pitchFamily="34" charset="0"/>
            </a:endParaRPr>
          </a:p>
        </p:txBody>
      </p:sp>
      <p:pic>
        <p:nvPicPr>
          <p:cNvPr id="65" name="图片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7334882" y="3527525"/>
            <a:ext cx="1544092" cy="612529"/>
          </a:xfrm>
          <a:prstGeom prst="rect">
            <a:avLst/>
          </a:prstGeom>
        </p:spPr>
      </p:pic>
      <p:sp>
        <p:nvSpPr>
          <p:cNvPr id="66" name="圆角矩形 65"/>
          <p:cNvSpPr/>
          <p:nvPr/>
        </p:nvSpPr>
        <p:spPr>
          <a:xfrm>
            <a:off x="4574005" y="3016442"/>
            <a:ext cx="2501293" cy="154429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67" name="圆角矩形 66"/>
          <p:cNvSpPr/>
          <p:nvPr/>
        </p:nvSpPr>
        <p:spPr>
          <a:xfrm>
            <a:off x="7848807" y="2998454"/>
            <a:ext cx="3899821" cy="160586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600" dirty="0">
              <a:latin typeface="Huawei Sans" panose="020C0503030203020204" pitchFamily="34" charset="0"/>
            </a:endParaRPr>
          </a:p>
        </p:txBody>
      </p:sp>
      <p:grpSp>
        <p:nvGrpSpPr>
          <p:cNvPr id="71" name="组合 70"/>
          <p:cNvGrpSpPr/>
          <p:nvPr/>
        </p:nvGrpSpPr>
        <p:grpSpPr>
          <a:xfrm>
            <a:off x="6289056" y="22681"/>
            <a:ext cx="5469011" cy="387720"/>
            <a:chOff x="8885976" y="493503"/>
            <a:chExt cx="3272708" cy="392933"/>
          </a:xfrm>
        </p:grpSpPr>
        <p:sp>
          <p:nvSpPr>
            <p:cNvPr id="72" name="五边形 71"/>
            <p:cNvSpPr/>
            <p:nvPr/>
          </p:nvSpPr>
          <p:spPr bwMode="auto">
            <a:xfrm>
              <a:off x="8885976" y="493503"/>
              <a:ext cx="676179" cy="39293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73" name="燕尾形 72"/>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74" name="燕尾形 73"/>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75" name="燕尾形 74"/>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2777999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What Is </a:t>
            </a:r>
            <a:r>
              <a:rPr lang="en-US" dirty="0" err="1">
                <a:latin typeface="Huawei Sans" panose="020C0503030203020204" pitchFamily="34" charset="0"/>
                <a:cs typeface="Huawei Sans" panose="020C0503030203020204" pitchFamily="34" charset="0"/>
              </a:rPr>
              <a:t>NCE</a:t>
            </a:r>
            <a:r>
              <a:rPr lang="en-US" dirty="0">
                <a:latin typeface="Huawei Sans" panose="020C0503030203020204" pitchFamily="34" charset="0"/>
                <a:cs typeface="Huawei Sans" panose="020C0503030203020204" pitchFamily="34" charset="0"/>
              </a:rPr>
              <a:t>?</a:t>
            </a:r>
          </a:p>
        </p:txBody>
      </p:sp>
      <p:sp>
        <p:nvSpPr>
          <p:cNvPr id="10" name="矩形 9"/>
          <p:cNvSpPr/>
          <p:nvPr/>
        </p:nvSpPr>
        <p:spPr bwMode="auto">
          <a:xfrm>
            <a:off x="1225644" y="3747569"/>
            <a:ext cx="5645941" cy="1416537"/>
          </a:xfrm>
          <a:prstGeom prst="rect">
            <a:avLst/>
          </a:prstGeom>
          <a:solidFill>
            <a:schemeClr val="bg1">
              <a:lumMod val="95000"/>
            </a:schemeClr>
          </a:solidFill>
          <a:ln w="19050">
            <a:solidFill>
              <a:schemeClr val="tx1"/>
            </a:solidFill>
            <a:prstDash val="dash"/>
          </a:ln>
          <a:effectLst/>
        </p:spPr>
        <p:txBody>
          <a:bodyPr vert="horz" wrap="square" lIns="68522" tIns="34260" rIns="68522" bIns="34260" numCol="1" rtlCol="0" anchor="t" anchorCtr="0" compatLnSpc="1">
            <a:prstTxWarp prst="textNoShape">
              <a:avLst/>
            </a:prstTxWarp>
            <a:noAutofit/>
          </a:bodyPr>
          <a:lstStyle/>
          <a:p>
            <a:pPr algn="ctr" defTabSz="685617" fontAlgn="ctr">
              <a:spcBef>
                <a:spcPct val="0"/>
              </a:spcBef>
              <a:spcAft>
                <a:spcPct val="0"/>
              </a:spcAft>
              <a:buClr>
                <a:srgbClr val="CC9900"/>
              </a:buClr>
              <a:defRPr/>
            </a:pPr>
            <a:endParaRPr lang="en-US" altLang="zh-CN" sz="1200" b="1" kern="0" dirty="0">
              <a:solidFill>
                <a:sysClr val="windowText" lastClr="000000"/>
              </a:solidFill>
              <a:latin typeface="Huawei Sans" panose="020C0503030203020204" pitchFamily="34" charset="0"/>
              <a:cs typeface="Huawei Sans" panose="020C0503030203020204" pitchFamily="34" charset="0"/>
            </a:endParaRPr>
          </a:p>
        </p:txBody>
      </p:sp>
      <p:sp>
        <p:nvSpPr>
          <p:cNvPr id="11" name="圆角矩形 10"/>
          <p:cNvSpPr/>
          <p:nvPr/>
        </p:nvSpPr>
        <p:spPr bwMode="auto">
          <a:xfrm>
            <a:off x="3224185" y="3823719"/>
            <a:ext cx="1650251" cy="1266385"/>
          </a:xfrm>
          <a:prstGeom prst="roundRect">
            <a:avLst>
              <a:gd name="adj" fmla="val 596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478" fontAlgn="ctr">
              <a:spcBef>
                <a:spcPts val="0"/>
              </a:spcBef>
              <a:spcAft>
                <a:spcPts val="0"/>
              </a:spcAft>
            </a:pPr>
            <a:r>
              <a:rPr lang="en-US" sz="1600" dirty="0">
                <a:solidFill>
                  <a:schemeClr val="tx1"/>
                </a:solidFill>
                <a:latin typeface="Huawei Sans" panose="020C0503030203020204" pitchFamily="34" charset="0"/>
              </a:rPr>
              <a:t>Controller</a:t>
            </a:r>
          </a:p>
        </p:txBody>
      </p:sp>
      <p:sp>
        <p:nvSpPr>
          <p:cNvPr id="12" name="圆角矩形 11"/>
          <p:cNvSpPr/>
          <p:nvPr/>
        </p:nvSpPr>
        <p:spPr bwMode="auto">
          <a:xfrm>
            <a:off x="5071059" y="3823719"/>
            <a:ext cx="1650251" cy="1266385"/>
          </a:xfrm>
          <a:prstGeom prst="roundRect">
            <a:avLst>
              <a:gd name="adj" fmla="val 4706"/>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478" fontAlgn="ctr">
              <a:spcBef>
                <a:spcPts val="0"/>
              </a:spcBef>
              <a:spcAft>
                <a:spcPts val="0"/>
              </a:spcAft>
            </a:pPr>
            <a:r>
              <a:rPr lang="en-US" sz="1600" dirty="0">
                <a:solidFill>
                  <a:schemeClr val="tx1"/>
                </a:solidFill>
                <a:latin typeface="Huawei Sans" panose="020C0503030203020204" pitchFamily="34" charset="0"/>
              </a:rPr>
              <a:t>Analyzer</a:t>
            </a:r>
          </a:p>
        </p:txBody>
      </p:sp>
      <p:sp>
        <p:nvSpPr>
          <p:cNvPr id="13" name="圆角矩形 12"/>
          <p:cNvSpPr/>
          <p:nvPr/>
        </p:nvSpPr>
        <p:spPr bwMode="auto">
          <a:xfrm>
            <a:off x="1377311" y="3823719"/>
            <a:ext cx="1650251" cy="1266385"/>
          </a:xfrm>
          <a:prstGeom prst="roundRect">
            <a:avLst>
              <a:gd name="adj" fmla="val 596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478" fontAlgn="ctr">
              <a:spcBef>
                <a:spcPts val="0"/>
              </a:spcBef>
              <a:spcAft>
                <a:spcPts val="0"/>
              </a:spcAft>
            </a:pPr>
            <a:r>
              <a:rPr lang="en-US" sz="1600" dirty="0">
                <a:solidFill>
                  <a:schemeClr val="tx1"/>
                </a:solidFill>
                <a:latin typeface="Huawei Sans" panose="020C0503030203020204" pitchFamily="34" charset="0"/>
              </a:rPr>
              <a:t>Manager</a:t>
            </a:r>
          </a:p>
        </p:txBody>
      </p:sp>
      <p:sp>
        <p:nvSpPr>
          <p:cNvPr id="14" name="矩形 13"/>
          <p:cNvSpPr/>
          <p:nvPr/>
        </p:nvSpPr>
        <p:spPr bwMode="auto">
          <a:xfrm>
            <a:off x="1225664" y="2320211"/>
            <a:ext cx="2983818" cy="1141815"/>
          </a:xfrm>
          <a:prstGeom prst="rect">
            <a:avLst/>
          </a:prstGeom>
          <a:solidFill>
            <a:schemeClr val="bg1">
              <a:lumMod val="95000"/>
            </a:schemeClr>
          </a:solidFill>
          <a:ln w="12700">
            <a:solidFill>
              <a:schemeClr val="tx1"/>
            </a:solidFill>
            <a:prstDash val="dash"/>
          </a:ln>
          <a:effectLst/>
        </p:spPr>
        <p:txBody>
          <a:bodyPr vert="horz" wrap="square" lIns="68522" tIns="34260" rIns="68522" bIns="34260" numCol="1" rtlCol="0" anchor="t" anchorCtr="0" compatLnSpc="1">
            <a:prstTxWarp prst="textNoShape">
              <a:avLst/>
            </a:prstTxWarp>
            <a:noAutofit/>
          </a:bodyPr>
          <a:lstStyle/>
          <a:p>
            <a:pPr algn="ctr" defTabSz="685617" fontAlgn="ctr">
              <a:spcBef>
                <a:spcPct val="0"/>
              </a:spcBef>
              <a:spcAft>
                <a:spcPct val="0"/>
              </a:spcAft>
              <a:buClr>
                <a:srgbClr val="CC9900"/>
              </a:buClr>
              <a:defRPr/>
            </a:pPr>
            <a:r>
              <a:rPr lang="en-US" sz="1400" b="1" dirty="0">
                <a:solidFill>
                  <a:sysClr val="windowText" lastClr="000000"/>
                </a:solidFill>
                <a:latin typeface="Huawei Sans" panose="020C0503030203020204" pitchFamily="34" charset="0"/>
                <a:cs typeface="Huawei Sans" panose="020C0503030203020204" pitchFamily="34" charset="0"/>
              </a:rPr>
              <a:t>Commercial application</a:t>
            </a:r>
          </a:p>
          <a:p>
            <a:pPr algn="ctr" defTabSz="685617" fontAlgn="ctr">
              <a:spcBef>
                <a:spcPct val="0"/>
              </a:spcBef>
              <a:spcAft>
                <a:spcPct val="0"/>
              </a:spcAft>
              <a:buClr>
                <a:srgbClr val="CC9900"/>
              </a:buClr>
              <a:defRPr/>
            </a:pPr>
            <a:r>
              <a:rPr lang="en-US" sz="1400" b="1" dirty="0">
                <a:solidFill>
                  <a:sysClr val="windowText" lastClr="000000"/>
                </a:solidFill>
                <a:latin typeface="Huawei Sans" panose="020C0503030203020204" pitchFamily="34" charset="0"/>
                <a:cs typeface="Huawei Sans" panose="020C0503030203020204" pitchFamily="34" charset="0"/>
              </a:rPr>
              <a:t>(</a:t>
            </a:r>
            <a:r>
              <a:rPr lang="en-US" sz="1400" b="1" dirty="0" err="1">
                <a:solidFill>
                  <a:sysClr val="windowText" lastClr="000000"/>
                </a:solidFill>
                <a:latin typeface="Huawei Sans" panose="020C0503030203020204" pitchFamily="34" charset="0"/>
                <a:cs typeface="Huawei Sans" panose="020C0503030203020204" pitchFamily="34" charset="0"/>
              </a:rPr>
              <a:t>2B</a:t>
            </a:r>
            <a:r>
              <a:rPr lang="en-US" sz="1400" b="1" dirty="0">
                <a:solidFill>
                  <a:sysClr val="windowText" lastClr="000000"/>
                </a:solidFill>
                <a:latin typeface="Huawei Sans" panose="020C0503030203020204" pitchFamily="34" charset="0"/>
                <a:cs typeface="Huawei Sans" panose="020C0503030203020204" pitchFamily="34" charset="0"/>
              </a:rPr>
              <a:t>/</a:t>
            </a:r>
            <a:r>
              <a:rPr lang="en-US" sz="1400" b="1" dirty="0" err="1">
                <a:solidFill>
                  <a:sysClr val="windowText" lastClr="000000"/>
                </a:solidFill>
                <a:latin typeface="Huawei Sans" panose="020C0503030203020204" pitchFamily="34" charset="0"/>
                <a:cs typeface="Huawei Sans" panose="020C0503030203020204" pitchFamily="34" charset="0"/>
              </a:rPr>
              <a:t>2C</a:t>
            </a:r>
            <a:r>
              <a:rPr lang="en-US" sz="1400" b="1" dirty="0">
                <a:solidFill>
                  <a:sysClr val="windowText" lastClr="000000"/>
                </a:solidFill>
                <a:latin typeface="Huawei Sans" panose="020C0503030203020204" pitchFamily="34" charset="0"/>
                <a:cs typeface="Huawei Sans" panose="020C0503030203020204" pitchFamily="34" charset="0"/>
              </a:rPr>
              <a:t>/</a:t>
            </a:r>
            <a:r>
              <a:rPr lang="en-US" sz="1400" b="1" dirty="0" err="1">
                <a:solidFill>
                  <a:sysClr val="windowText" lastClr="000000"/>
                </a:solidFill>
                <a:latin typeface="Huawei Sans" panose="020C0503030203020204" pitchFamily="34" charset="0"/>
                <a:cs typeface="Huawei Sans" panose="020C0503030203020204" pitchFamily="34" charset="0"/>
              </a:rPr>
              <a:t>2H</a:t>
            </a:r>
            <a:r>
              <a:rPr lang="en-US" sz="1400" b="1" dirty="0">
                <a:solidFill>
                  <a:sysClr val="windowText" lastClr="000000"/>
                </a:solidFill>
                <a:latin typeface="Huawei Sans" panose="020C0503030203020204" pitchFamily="34" charset="0"/>
                <a:cs typeface="Huawei Sans" panose="020C0503030203020204" pitchFamily="34" charset="0"/>
              </a:rPr>
              <a:t>)</a:t>
            </a:r>
          </a:p>
        </p:txBody>
      </p:sp>
      <p:sp>
        <p:nvSpPr>
          <p:cNvPr id="15" name="矩形 14"/>
          <p:cNvSpPr/>
          <p:nvPr/>
        </p:nvSpPr>
        <p:spPr bwMode="auto">
          <a:xfrm>
            <a:off x="4310337" y="2320211"/>
            <a:ext cx="2561267" cy="1141815"/>
          </a:xfrm>
          <a:prstGeom prst="rect">
            <a:avLst/>
          </a:prstGeom>
          <a:solidFill>
            <a:schemeClr val="bg1">
              <a:lumMod val="95000"/>
            </a:schemeClr>
          </a:solidFill>
          <a:ln w="12700">
            <a:solidFill>
              <a:schemeClr val="tx1"/>
            </a:solidFill>
            <a:prstDash val="dash"/>
          </a:ln>
          <a:effectLst/>
        </p:spPr>
        <p:txBody>
          <a:bodyPr vert="horz" wrap="square" lIns="68522" tIns="34260" rIns="68522" bIns="34260" numCol="1" rtlCol="0" anchor="t" anchorCtr="0" compatLnSpc="1">
            <a:prstTxWarp prst="textNoShape">
              <a:avLst/>
            </a:prstTxWarp>
            <a:noAutofit/>
          </a:bodyPr>
          <a:lstStyle/>
          <a:p>
            <a:pPr algn="ctr" defTabSz="685617" fontAlgn="ctr">
              <a:spcBef>
                <a:spcPct val="0"/>
              </a:spcBef>
              <a:spcAft>
                <a:spcPct val="0"/>
              </a:spcAft>
              <a:buClr>
                <a:srgbClr val="CC9900"/>
              </a:buClr>
              <a:defRPr/>
            </a:pPr>
            <a:r>
              <a:rPr lang="en-US" sz="1400" b="1" dirty="0" err="1">
                <a:solidFill>
                  <a:sysClr val="windowText" lastClr="000000"/>
                </a:solidFill>
                <a:latin typeface="Huawei Sans" panose="020C0503030203020204" pitchFamily="34" charset="0"/>
                <a:cs typeface="Huawei Sans" panose="020C0503030203020204" pitchFamily="34" charset="0"/>
              </a:rPr>
              <a:t>O&amp;M</a:t>
            </a:r>
            <a:r>
              <a:rPr lang="en-US" sz="1400" b="1" dirty="0">
                <a:solidFill>
                  <a:sysClr val="windowText" lastClr="000000"/>
                </a:solidFill>
                <a:latin typeface="Huawei Sans" panose="020C0503030203020204" pitchFamily="34" charset="0"/>
                <a:cs typeface="Huawei Sans" panose="020C0503030203020204" pitchFamily="34" charset="0"/>
              </a:rPr>
              <a:t> application</a:t>
            </a:r>
          </a:p>
        </p:txBody>
      </p:sp>
      <p:sp>
        <p:nvSpPr>
          <p:cNvPr id="16" name="矩形 15"/>
          <p:cNvSpPr/>
          <p:nvPr/>
        </p:nvSpPr>
        <p:spPr bwMode="auto">
          <a:xfrm>
            <a:off x="1225664" y="1976202"/>
            <a:ext cx="2983818" cy="251096"/>
          </a:xfrm>
          <a:prstGeom prst="rect">
            <a:avLst/>
          </a:prstGeom>
          <a:solidFill>
            <a:schemeClr val="bg2">
              <a:lumMod val="20000"/>
              <a:lumOff val="80000"/>
            </a:schemeClr>
          </a:solidFill>
          <a:ln w="12700">
            <a:solidFill>
              <a:schemeClr val="tx1"/>
            </a:solidFill>
            <a:prstDash val="solid"/>
          </a:ln>
          <a:effectLst/>
        </p:spPr>
        <p:txBody>
          <a:bodyPr vert="horz" wrap="square" lIns="68522" tIns="34260" rIns="68522" bIns="34260" numCol="1" rtlCol="0" anchor="ctr" anchorCtr="0" compatLnSpc="1">
            <a:prstTxWarp prst="textNoShape">
              <a:avLst/>
            </a:prstTxWarp>
            <a:noAutofit/>
          </a:bodyPr>
          <a:lstStyle/>
          <a:p>
            <a:pPr algn="ctr" defTabSz="685617" fontAlgn="ctr">
              <a:spcBef>
                <a:spcPct val="0"/>
              </a:spcBef>
              <a:spcAft>
                <a:spcPct val="0"/>
              </a:spcAft>
              <a:buClr>
                <a:srgbClr val="CC9900"/>
              </a:buClr>
              <a:defRPr/>
            </a:pPr>
            <a:r>
              <a:rPr lang="en-US" sz="1400" b="1" dirty="0">
                <a:solidFill>
                  <a:sysClr val="windowText" lastClr="000000"/>
                </a:solidFill>
                <a:latin typeface="Huawei Sans" panose="020C0503030203020204" pitchFamily="34" charset="0"/>
                <a:cs typeface="Huawei Sans" panose="020C0503030203020204" pitchFamily="34" charset="0"/>
              </a:rPr>
              <a:t>Portal</a:t>
            </a:r>
          </a:p>
        </p:txBody>
      </p:sp>
      <p:sp>
        <p:nvSpPr>
          <p:cNvPr id="17" name="矩形 16"/>
          <p:cNvSpPr/>
          <p:nvPr/>
        </p:nvSpPr>
        <p:spPr bwMode="auto">
          <a:xfrm>
            <a:off x="4313510" y="1976202"/>
            <a:ext cx="2558097" cy="251096"/>
          </a:xfrm>
          <a:prstGeom prst="rect">
            <a:avLst/>
          </a:prstGeom>
          <a:solidFill>
            <a:schemeClr val="bg2">
              <a:lumMod val="20000"/>
              <a:lumOff val="80000"/>
            </a:schemeClr>
          </a:solidFill>
          <a:ln w="12700">
            <a:solidFill>
              <a:schemeClr val="tx1"/>
            </a:solidFill>
            <a:prstDash val="solid"/>
          </a:ln>
          <a:effectLst/>
        </p:spPr>
        <p:txBody>
          <a:bodyPr vert="horz" wrap="square" lIns="68522" tIns="34260" rIns="68522" bIns="34260" numCol="1" rtlCol="0" anchor="ctr" anchorCtr="0" compatLnSpc="1">
            <a:prstTxWarp prst="textNoShape">
              <a:avLst/>
            </a:prstTxWarp>
            <a:noAutofit/>
          </a:bodyPr>
          <a:lstStyle/>
          <a:p>
            <a:pPr algn="ctr" defTabSz="685617" fontAlgn="ctr">
              <a:spcBef>
                <a:spcPct val="0"/>
              </a:spcBef>
              <a:spcAft>
                <a:spcPct val="0"/>
              </a:spcAft>
              <a:buClr>
                <a:srgbClr val="CC9900"/>
              </a:buClr>
              <a:defRPr/>
            </a:pPr>
            <a:r>
              <a:rPr lang="en-US" sz="1400" b="1" dirty="0">
                <a:solidFill>
                  <a:sysClr val="windowText" lastClr="000000"/>
                </a:solidFill>
                <a:latin typeface="Huawei Sans" panose="020C0503030203020204" pitchFamily="34" charset="0"/>
                <a:cs typeface="Huawei Sans" panose="020C0503030203020204" pitchFamily="34" charset="0"/>
              </a:rPr>
              <a:t>Open API Gateway</a:t>
            </a:r>
          </a:p>
        </p:txBody>
      </p:sp>
      <p:cxnSp>
        <p:nvCxnSpPr>
          <p:cNvPr id="18" name="直接箭头连接符 17"/>
          <p:cNvCxnSpPr>
            <a:stCxn id="19" idx="2"/>
            <a:endCxn id="17" idx="0"/>
          </p:cNvCxnSpPr>
          <p:nvPr/>
        </p:nvCxnSpPr>
        <p:spPr bwMode="auto">
          <a:xfrm>
            <a:off x="5592559" y="1695911"/>
            <a:ext cx="0" cy="28029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圆角矩形 18"/>
          <p:cNvSpPr/>
          <p:nvPr/>
        </p:nvSpPr>
        <p:spPr bwMode="auto">
          <a:xfrm>
            <a:off x="4793842" y="1291998"/>
            <a:ext cx="1597434" cy="403913"/>
          </a:xfrm>
          <a:prstGeom prst="roundRect">
            <a:avLst/>
          </a:prstGeom>
          <a:solidFill>
            <a:sysClr val="window" lastClr="FFFFFF">
              <a:lumMod val="95000"/>
            </a:sysClr>
          </a:solidFill>
          <a:ln w="9525" cap="flat" cmpd="sng" algn="ctr">
            <a:solidFill>
              <a:sysClr val="window" lastClr="FFFFFF">
                <a:lumMod val="65000"/>
              </a:sysClr>
            </a:solidFill>
            <a:prstDash val="solid"/>
            <a:round/>
            <a:headEnd type="none" w="med" len="med"/>
            <a:tailEnd type="none" w="med" len="med"/>
          </a:ln>
          <a:effectLst/>
        </p:spPr>
        <p:txBody>
          <a:bodyPr vert="horz" wrap="square" lIns="0" tIns="34232" rIns="0" bIns="34232" numCol="1" rtlCol="0" anchor="ctr" anchorCtr="1" compatLnSpc="1">
            <a:prstTxWarp prst="textNoShape">
              <a:avLst/>
            </a:prstTxWarp>
            <a:noAutofit/>
          </a:bodyPr>
          <a:lstStyle/>
          <a:p>
            <a:pPr algn="ctr" defTabSz="684934" fontAlgn="ctr">
              <a:spcBef>
                <a:spcPct val="0"/>
              </a:spcBef>
              <a:spcAft>
                <a:spcPct val="0"/>
              </a:spcAft>
              <a:buClr>
                <a:srgbClr val="CC9900"/>
              </a:buClr>
              <a:defRPr/>
            </a:pPr>
            <a:r>
              <a:rPr lang="en-US" sz="1400" b="1" dirty="0">
                <a:solidFill>
                  <a:srgbClr val="000000"/>
                </a:solidFill>
                <a:latin typeface="Huawei Sans" panose="020C0503030203020204" pitchFamily="34" charset="0"/>
                <a:cs typeface="Huawei Sans" panose="020C0503030203020204" pitchFamily="34" charset="0"/>
              </a:rPr>
              <a:t>Orchestrator/OSS</a:t>
            </a:r>
          </a:p>
        </p:txBody>
      </p:sp>
      <p:pic>
        <p:nvPicPr>
          <p:cNvPr id="20" name="Picture 2" descr="http://icons.iconarchive.com/icons/aha-soft/free-large-boss/128/Admin-icon.png"/>
          <p:cNvPicPr>
            <a:picLocks noChangeAspect="1" noChangeArrowheads="1"/>
          </p:cNvPicPr>
          <p:nvPr/>
        </p:nvPicPr>
        <p:blipFill>
          <a:blip r:embed="rId3" cstate="print"/>
          <a:srcRect/>
          <a:stretch>
            <a:fillRect/>
          </a:stretch>
        </p:blipFill>
        <p:spPr bwMode="auto">
          <a:xfrm>
            <a:off x="2586382" y="1254933"/>
            <a:ext cx="324557" cy="297309"/>
          </a:xfrm>
          <a:prstGeom prst="rect">
            <a:avLst/>
          </a:prstGeom>
          <a:noFill/>
        </p:spPr>
      </p:pic>
      <p:cxnSp>
        <p:nvCxnSpPr>
          <p:cNvPr id="21" name="直接箭头连接符 20"/>
          <p:cNvCxnSpPr/>
          <p:nvPr/>
        </p:nvCxnSpPr>
        <p:spPr bwMode="auto">
          <a:xfrm>
            <a:off x="2748661" y="1695913"/>
            <a:ext cx="0" cy="27633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2" name="TextBox 272"/>
          <p:cNvSpPr txBox="1"/>
          <p:nvPr/>
        </p:nvSpPr>
        <p:spPr>
          <a:xfrm>
            <a:off x="2214072" y="1482554"/>
            <a:ext cx="1021749" cy="267337"/>
          </a:xfrm>
          <a:prstGeom prst="rect">
            <a:avLst/>
          </a:prstGeom>
          <a:noFill/>
        </p:spPr>
        <p:txBody>
          <a:bodyPr vert="horz" wrap="square" lIns="51391" tIns="25696" rIns="51391" bIns="25696" rtlCol="0">
            <a:noAutofit/>
          </a:bodyPr>
          <a:lstStyle/>
          <a:p>
            <a:pPr algn="ctr" defTabSz="685617" fontAlgn="ctr">
              <a:spcBef>
                <a:spcPct val="0"/>
              </a:spcBef>
              <a:spcAft>
                <a:spcPct val="0"/>
              </a:spcAft>
            </a:pPr>
            <a:r>
              <a:rPr lang="en-US" sz="1400" b="1" dirty="0">
                <a:solidFill>
                  <a:srgbClr val="000000"/>
                </a:solidFill>
                <a:latin typeface="Huawei Sans" panose="020C0503030203020204" pitchFamily="34" charset="0"/>
                <a:cs typeface="Huawei Sans" panose="020C0503030203020204" pitchFamily="34" charset="0"/>
              </a:rPr>
              <a:t>Operator</a:t>
            </a:r>
          </a:p>
        </p:txBody>
      </p:sp>
      <p:sp>
        <p:nvSpPr>
          <p:cNvPr id="23" name="圆角矩形 22"/>
          <p:cNvSpPr/>
          <p:nvPr/>
        </p:nvSpPr>
        <p:spPr bwMode="auto">
          <a:xfrm>
            <a:off x="1274494" y="2964527"/>
            <a:ext cx="939577" cy="463872"/>
          </a:xfrm>
          <a:prstGeom prst="roundRect">
            <a:avLst>
              <a:gd name="adj" fmla="val 5963"/>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00865" fontAlgn="ctr">
              <a:spcBef>
                <a:spcPct val="0"/>
              </a:spcBef>
              <a:spcAft>
                <a:spcPct val="0"/>
              </a:spcAft>
            </a:pPr>
            <a:r>
              <a:rPr lang="en-US" sz="1200" dirty="0">
                <a:solidFill>
                  <a:srgbClr val="000000"/>
                </a:solidFill>
                <a:latin typeface="Huawei Sans" panose="020C0503030203020204" pitchFamily="34" charset="0"/>
                <a:cs typeface="Huawei Sans" panose="020C0503030203020204" pitchFamily="34" charset="0"/>
              </a:rPr>
              <a:t>Private line provisioning</a:t>
            </a:r>
          </a:p>
        </p:txBody>
      </p:sp>
      <p:sp>
        <p:nvSpPr>
          <p:cNvPr id="24" name="圆角矩形 23"/>
          <p:cNvSpPr/>
          <p:nvPr/>
        </p:nvSpPr>
        <p:spPr bwMode="auto">
          <a:xfrm>
            <a:off x="2221378" y="2971937"/>
            <a:ext cx="824548" cy="456462"/>
          </a:xfrm>
          <a:prstGeom prst="roundRect">
            <a:avLst>
              <a:gd name="adj" fmla="val 5963"/>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00865" fontAlgn="ctr">
              <a:spcBef>
                <a:spcPct val="0"/>
              </a:spcBef>
              <a:spcAft>
                <a:spcPct val="0"/>
              </a:spcAft>
            </a:pPr>
            <a:r>
              <a:rPr lang="en-US" sz="1200" dirty="0">
                <a:solidFill>
                  <a:srgbClr val="000000"/>
                </a:solidFill>
                <a:latin typeface="Huawei Sans" panose="020C0503030203020204" pitchFamily="34" charset="0"/>
                <a:cs typeface="Huawei Sans" panose="020C0503030203020204" pitchFamily="34" charset="0"/>
              </a:rPr>
              <a:t>Private line assurance</a:t>
            </a:r>
          </a:p>
        </p:txBody>
      </p:sp>
      <p:sp>
        <p:nvSpPr>
          <p:cNvPr id="25" name="圆角矩形 24"/>
          <p:cNvSpPr/>
          <p:nvPr/>
        </p:nvSpPr>
        <p:spPr bwMode="auto">
          <a:xfrm>
            <a:off x="3057560" y="2971937"/>
            <a:ext cx="566384" cy="456462"/>
          </a:xfrm>
          <a:prstGeom prst="roundRect">
            <a:avLst>
              <a:gd name="adj" fmla="val 5963"/>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00865" fontAlgn="ctr">
              <a:spcBef>
                <a:spcPct val="0"/>
              </a:spcBef>
              <a:spcAft>
                <a:spcPct val="0"/>
              </a:spcAft>
            </a:pPr>
            <a:r>
              <a:rPr lang="en-US" sz="1200" dirty="0">
                <a:solidFill>
                  <a:srgbClr val="000000"/>
                </a:solidFill>
                <a:latin typeface="Huawei Sans" panose="020C0503030203020204" pitchFamily="34" charset="0"/>
                <a:cs typeface="Huawei Sans" panose="020C0503030203020204" pitchFamily="34" charset="0"/>
              </a:rPr>
              <a:t>IP + Optical</a:t>
            </a:r>
          </a:p>
        </p:txBody>
      </p:sp>
      <p:sp>
        <p:nvSpPr>
          <p:cNvPr id="26" name="圆角矩形 25"/>
          <p:cNvSpPr/>
          <p:nvPr/>
        </p:nvSpPr>
        <p:spPr bwMode="auto">
          <a:xfrm>
            <a:off x="3644585" y="2971937"/>
            <a:ext cx="554304" cy="456462"/>
          </a:xfrm>
          <a:prstGeom prst="roundRect">
            <a:avLst>
              <a:gd name="adj" fmla="val 5963"/>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00865" fontAlgn="ctr">
              <a:spcBef>
                <a:spcPct val="0"/>
              </a:spcBef>
              <a:spcAft>
                <a:spcPct val="0"/>
              </a:spcAft>
            </a:pPr>
            <a:r>
              <a:rPr lang="en-US" sz="1200" dirty="0" err="1">
                <a:solidFill>
                  <a:srgbClr val="000000"/>
                </a:solidFill>
                <a:latin typeface="Huawei Sans" panose="020C0503030203020204" pitchFamily="34" charset="0"/>
                <a:cs typeface="Huawei Sans" panose="020C0503030203020204" pitchFamily="34" charset="0"/>
              </a:rPr>
              <a:t>SmartWi</a:t>
            </a:r>
            <a:r>
              <a:rPr lang="en-US" sz="1200" dirty="0">
                <a:solidFill>
                  <a:srgbClr val="000000"/>
                </a:solidFill>
                <a:latin typeface="Huawei Sans" panose="020C0503030203020204" pitchFamily="34" charset="0"/>
                <a:cs typeface="Huawei Sans" panose="020C0503030203020204" pitchFamily="34" charset="0"/>
              </a:rPr>
              <a:t>-Fi</a:t>
            </a:r>
          </a:p>
        </p:txBody>
      </p:sp>
      <p:sp>
        <p:nvSpPr>
          <p:cNvPr id="27" name="圆角矩形 26"/>
          <p:cNvSpPr/>
          <p:nvPr/>
        </p:nvSpPr>
        <p:spPr bwMode="auto">
          <a:xfrm>
            <a:off x="4423088" y="2964527"/>
            <a:ext cx="648260" cy="489720"/>
          </a:xfrm>
          <a:prstGeom prst="roundRect">
            <a:avLst>
              <a:gd name="adj" fmla="val 5963"/>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00865" fontAlgn="ctr">
              <a:lnSpc>
                <a:spcPct val="130000"/>
              </a:lnSpc>
              <a:spcBef>
                <a:spcPct val="0"/>
              </a:spcBef>
              <a:spcAft>
                <a:spcPct val="0"/>
              </a:spcAft>
            </a:pPr>
            <a:r>
              <a:rPr lang="en-US" sz="1200" dirty="0">
                <a:solidFill>
                  <a:srgbClr val="000000"/>
                </a:solidFill>
                <a:latin typeface="Huawei Sans" panose="020C0503030203020204" pitchFamily="34" charset="0"/>
                <a:cs typeface="Huawei Sans" panose="020C0503030203020204" pitchFamily="34" charset="0"/>
              </a:rPr>
              <a:t>Cutover</a:t>
            </a:r>
          </a:p>
        </p:txBody>
      </p:sp>
      <p:sp>
        <p:nvSpPr>
          <p:cNvPr id="28" name="圆角矩形 27"/>
          <p:cNvSpPr/>
          <p:nvPr/>
        </p:nvSpPr>
        <p:spPr bwMode="auto">
          <a:xfrm>
            <a:off x="5180199" y="2964527"/>
            <a:ext cx="1048689" cy="489720"/>
          </a:xfrm>
          <a:prstGeom prst="roundRect">
            <a:avLst>
              <a:gd name="adj" fmla="val 5963"/>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600865" fontAlgn="ctr">
              <a:lnSpc>
                <a:spcPct val="130000"/>
              </a:lnSpc>
              <a:spcBef>
                <a:spcPct val="0"/>
              </a:spcBef>
              <a:spcAft>
                <a:spcPct val="0"/>
              </a:spcAft>
            </a:pPr>
            <a:r>
              <a:rPr lang="en-US" sz="1200" dirty="0">
                <a:solidFill>
                  <a:srgbClr val="000000"/>
                </a:solidFill>
                <a:latin typeface="Huawei Sans" panose="020C0503030203020204" pitchFamily="34" charset="0"/>
                <a:cs typeface="Huawei Sans" panose="020C0503030203020204" pitchFamily="34" charset="0"/>
              </a:rPr>
              <a:t>Optimization</a:t>
            </a:r>
          </a:p>
        </p:txBody>
      </p:sp>
      <p:sp>
        <p:nvSpPr>
          <p:cNvPr id="29" name="圆角矩形 28"/>
          <p:cNvSpPr/>
          <p:nvPr/>
        </p:nvSpPr>
        <p:spPr bwMode="auto">
          <a:xfrm>
            <a:off x="6277541" y="2964527"/>
            <a:ext cx="497242" cy="489720"/>
          </a:xfrm>
          <a:prstGeom prst="roundRect">
            <a:avLst>
              <a:gd name="adj" fmla="val 5963"/>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68537" tIns="34268" rIns="68537" bIns="34268" numCol="1" rtlCol="0" anchor="ctr" anchorCtr="0" compatLnSpc="1">
            <a:prstTxWarp prst="textNoShape">
              <a:avLst/>
            </a:prstTxWarp>
            <a:noAutofit/>
          </a:bodyPr>
          <a:lstStyle/>
          <a:p>
            <a:pPr algn="ctr" defTabSz="600865" fontAlgn="ctr">
              <a:lnSpc>
                <a:spcPct val="130000"/>
              </a:lnSpc>
              <a:spcBef>
                <a:spcPct val="0"/>
              </a:spcBef>
              <a:spcAft>
                <a:spcPct val="0"/>
              </a:spcAft>
            </a:pPr>
            <a:r>
              <a:rPr lang="en-US" sz="1200" dirty="0">
                <a:solidFill>
                  <a:srgbClr val="000000"/>
                </a:solidFill>
                <a:latin typeface="Huawei Sans" panose="020C0503030203020204" pitchFamily="34" charset="0"/>
                <a:cs typeface="Huawei Sans" panose="020C0503030203020204" pitchFamily="34" charset="0"/>
              </a:rPr>
              <a:t>...</a:t>
            </a:r>
          </a:p>
        </p:txBody>
      </p:sp>
      <p:grpSp>
        <p:nvGrpSpPr>
          <p:cNvPr id="30" name="组合 9"/>
          <p:cNvGrpSpPr/>
          <p:nvPr/>
        </p:nvGrpSpPr>
        <p:grpSpPr>
          <a:xfrm>
            <a:off x="1225645" y="1976202"/>
            <a:ext cx="6285467" cy="3949411"/>
            <a:chOff x="946972" y="1665197"/>
            <a:chExt cx="6170249" cy="4398810"/>
          </a:xfrm>
        </p:grpSpPr>
        <p:sp>
          <p:nvSpPr>
            <p:cNvPr id="40" name="矩形 39"/>
            <p:cNvSpPr/>
            <p:nvPr/>
          </p:nvSpPr>
          <p:spPr bwMode="auto">
            <a:xfrm>
              <a:off x="946972" y="5309354"/>
              <a:ext cx="5581780" cy="754653"/>
            </a:xfrm>
            <a:prstGeom prst="rect">
              <a:avLst/>
            </a:prstGeom>
            <a:noFill/>
            <a:ln>
              <a:solidFill>
                <a:schemeClr val="tx1"/>
              </a:solidFill>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478" fontAlgn="ctr">
                <a:spcBef>
                  <a:spcPts val="0"/>
                </a:spcBef>
                <a:spcAft>
                  <a:spcPts val="0"/>
                </a:spcAft>
              </a:pPr>
              <a:endParaRPr lang="en-US" altLang="zh-CN" sz="1200" dirty="0">
                <a:latin typeface="Huawei Sans" panose="020C0503030203020204" pitchFamily="34" charset="0"/>
                <a:cs typeface="Huawei Sans" panose="020C0503030203020204" pitchFamily="34" charset="0"/>
              </a:endParaRPr>
            </a:p>
          </p:txBody>
        </p:sp>
        <p:sp>
          <p:nvSpPr>
            <p:cNvPr id="41" name="矩形 40"/>
            <p:cNvSpPr/>
            <p:nvPr/>
          </p:nvSpPr>
          <p:spPr bwMode="auto">
            <a:xfrm>
              <a:off x="6528752" y="1665197"/>
              <a:ext cx="588469" cy="4398810"/>
            </a:xfrm>
            <a:prstGeom prst="rect">
              <a:avLst/>
            </a:prstGeom>
            <a:noFill/>
            <a:ln>
              <a:solidFill>
                <a:schemeClr val="tx1"/>
              </a:solidFill>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478" fontAlgn="ctr">
                <a:spcBef>
                  <a:spcPts val="0"/>
                </a:spcBef>
                <a:spcAft>
                  <a:spcPts val="0"/>
                </a:spcAft>
              </a:pPr>
              <a:endParaRPr lang="en-US" altLang="zh-CN" sz="1200" dirty="0">
                <a:latin typeface="Huawei Sans" panose="020C0503030203020204" pitchFamily="34" charset="0"/>
                <a:cs typeface="Huawei Sans" panose="020C0503030203020204" pitchFamily="34" charset="0"/>
              </a:endParaRPr>
            </a:p>
          </p:txBody>
        </p:sp>
      </p:grpSp>
      <p:sp>
        <p:nvSpPr>
          <p:cNvPr id="31" name="矩形 30"/>
          <p:cNvSpPr/>
          <p:nvPr/>
        </p:nvSpPr>
        <p:spPr>
          <a:xfrm>
            <a:off x="4742054" y="5449649"/>
            <a:ext cx="1379173" cy="315445"/>
          </a:xfrm>
          <a:prstGeom prst="rect">
            <a:avLst/>
          </a:prstGeom>
        </p:spPr>
        <p:txBody>
          <a:bodyPr wrap="none" lIns="68555" tIns="34277" rIns="68555" bIns="34277">
            <a:noAutofit/>
          </a:bodyPr>
          <a:lstStyle/>
          <a:p>
            <a:pPr algn="ctr" defTabSz="685617" fontAlgn="ctr">
              <a:spcBef>
                <a:spcPct val="0"/>
              </a:spcBef>
              <a:spcAft>
                <a:spcPct val="0"/>
              </a:spcAft>
              <a:buClr>
                <a:srgbClr val="CC9900"/>
              </a:buClr>
            </a:pPr>
            <a:r>
              <a:rPr lang="en-US" sz="1600" b="1" dirty="0">
                <a:solidFill>
                  <a:srgbClr val="000000"/>
                </a:solidFill>
                <a:latin typeface="Huawei Sans" panose="020C0503030203020204" pitchFamily="34" charset="0"/>
                <a:cs typeface="Huawei Sans" panose="020C0503030203020204" pitchFamily="34" charset="0"/>
              </a:rPr>
              <a:t>Unified cloud platform</a:t>
            </a:r>
          </a:p>
        </p:txBody>
      </p:sp>
      <p:sp>
        <p:nvSpPr>
          <p:cNvPr id="32" name="矩形 31"/>
          <p:cNvSpPr/>
          <p:nvPr/>
        </p:nvSpPr>
        <p:spPr>
          <a:xfrm>
            <a:off x="6779309" y="5261277"/>
            <a:ext cx="436601" cy="407296"/>
          </a:xfrm>
          <a:prstGeom prst="rect">
            <a:avLst/>
          </a:prstGeom>
          <a:solidFill>
            <a:schemeClr val="bg1"/>
          </a:solidFill>
          <a:ln>
            <a:noFill/>
          </a:ln>
        </p:spPr>
        <p:txBody>
          <a:bodyPr wrap="none" rtlCol="0" anchor="ctr">
            <a:noAutofit/>
          </a:bodyPr>
          <a:lstStyle/>
          <a:p>
            <a:pPr marL="342900" indent="-342900" algn="ctr" fontAlgn="ctr">
              <a:buFont typeface="+mj-lt"/>
              <a:buAutoNum type="arabicPeriod"/>
            </a:pPr>
            <a:endParaRPr lang="en-US" altLang="zh-CN" sz="2800" dirty="0">
              <a:latin typeface="Huawei Sans" panose="020C0503030203020204" pitchFamily="34" charset="0"/>
              <a:cs typeface="Huawei Sans" panose="020C0503030203020204" pitchFamily="34" charset="0"/>
            </a:endParaRPr>
          </a:p>
        </p:txBody>
      </p:sp>
      <p:sp>
        <p:nvSpPr>
          <p:cNvPr id="33" name="矩形 32"/>
          <p:cNvSpPr/>
          <p:nvPr/>
        </p:nvSpPr>
        <p:spPr>
          <a:xfrm>
            <a:off x="6687455" y="5509885"/>
            <a:ext cx="436601" cy="407296"/>
          </a:xfrm>
          <a:prstGeom prst="rect">
            <a:avLst/>
          </a:prstGeom>
          <a:solidFill>
            <a:schemeClr val="bg1"/>
          </a:solidFill>
          <a:ln>
            <a:noFill/>
          </a:ln>
        </p:spPr>
        <p:txBody>
          <a:bodyPr wrap="none" rtlCol="0" anchor="ctr">
            <a:noAutofit/>
          </a:bodyPr>
          <a:lstStyle/>
          <a:p>
            <a:pPr marL="342900" indent="-342900" algn="ctr" fontAlgn="ctr">
              <a:buFont typeface="+mj-lt"/>
              <a:buAutoNum type="arabicPeriod"/>
            </a:pPr>
            <a:endParaRPr lang="en-US" altLang="zh-CN" sz="2800" dirty="0">
              <a:latin typeface="Huawei Sans" panose="020C0503030203020204" pitchFamily="34" charset="0"/>
              <a:cs typeface="Huawei Sans" panose="020C0503030203020204" pitchFamily="34" charset="0"/>
            </a:endParaRPr>
          </a:p>
        </p:txBody>
      </p:sp>
      <p:cxnSp>
        <p:nvCxnSpPr>
          <p:cNvPr id="34" name="直接箭头连接符 33"/>
          <p:cNvCxnSpPr/>
          <p:nvPr/>
        </p:nvCxnSpPr>
        <p:spPr bwMode="auto">
          <a:xfrm>
            <a:off x="2202436" y="3428399"/>
            <a:ext cx="0" cy="338362"/>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35" name="直接箭头连接符 34"/>
          <p:cNvCxnSpPr/>
          <p:nvPr/>
        </p:nvCxnSpPr>
        <p:spPr bwMode="auto">
          <a:xfrm>
            <a:off x="4108261" y="3462026"/>
            <a:ext cx="0" cy="338362"/>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36" name="直接箭头连接符 35"/>
          <p:cNvCxnSpPr/>
          <p:nvPr/>
        </p:nvCxnSpPr>
        <p:spPr bwMode="auto">
          <a:xfrm>
            <a:off x="5940936" y="3462026"/>
            <a:ext cx="0" cy="338362"/>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
        <p:nvSpPr>
          <p:cNvPr id="37" name="圆角矩形 75"/>
          <p:cNvSpPr/>
          <p:nvPr/>
        </p:nvSpPr>
        <p:spPr>
          <a:xfrm>
            <a:off x="564444" y="1972242"/>
            <a:ext cx="577706" cy="1489783"/>
          </a:xfrm>
          <a:prstGeom prst="roundRect">
            <a:avLst>
              <a:gd name="adj" fmla="val 10604"/>
            </a:avLst>
          </a:prstGeom>
          <a:gradFill>
            <a:gsLst>
              <a:gs pos="0">
                <a:srgbClr val="00B0F0"/>
              </a:gs>
              <a:gs pos="100000">
                <a:srgbClr val="0070C0"/>
              </a:gs>
            </a:gsLst>
            <a:lin ang="5400000" scaled="1"/>
          </a:gradFill>
        </p:spPr>
        <p:txBody>
          <a:bodyPr vert="vert270" wrap="square" rtlCol="0" anchor="ctr" anchorCtr="0">
            <a:noAutofit/>
          </a:bodyPr>
          <a:lstStyle/>
          <a:p>
            <a:pPr algn="ctr" fontAlgn="ctr">
              <a:spcBef>
                <a:spcPts val="0"/>
              </a:spcBef>
              <a:spcAft>
                <a:spcPts val="0"/>
              </a:spcAft>
            </a:pPr>
            <a:r>
              <a:rPr lang="en-US" sz="1050" b="1" dirty="0">
                <a:solidFill>
                  <a:prstClr val="white"/>
                </a:solidFill>
                <a:latin typeface="Huawei Sans" panose="020C0503030203020204" pitchFamily="34" charset="0"/>
              </a:rPr>
              <a:t>Application package</a:t>
            </a:r>
          </a:p>
        </p:txBody>
      </p:sp>
      <p:sp>
        <p:nvSpPr>
          <p:cNvPr id="38" name="圆角矩形 75"/>
          <p:cNvSpPr/>
          <p:nvPr/>
        </p:nvSpPr>
        <p:spPr>
          <a:xfrm>
            <a:off x="564444" y="3674323"/>
            <a:ext cx="577706" cy="1489783"/>
          </a:xfrm>
          <a:prstGeom prst="roundRect">
            <a:avLst>
              <a:gd name="adj" fmla="val 10604"/>
            </a:avLst>
          </a:prstGeom>
          <a:gradFill>
            <a:gsLst>
              <a:gs pos="0">
                <a:srgbClr val="00B0F0"/>
              </a:gs>
              <a:gs pos="100000">
                <a:srgbClr val="0070C0"/>
              </a:gs>
            </a:gsLst>
            <a:lin ang="5400000" scaled="1"/>
          </a:gradFill>
        </p:spPr>
        <p:txBody>
          <a:bodyPr vert="vert270" wrap="square" rtlCol="0" anchor="ctr" anchorCtr="0">
            <a:noAutofit/>
          </a:bodyPr>
          <a:lstStyle/>
          <a:p>
            <a:pPr algn="ctr" fontAlgn="ctr">
              <a:spcBef>
                <a:spcPts val="0"/>
              </a:spcBef>
              <a:spcAft>
                <a:spcPts val="0"/>
              </a:spcAft>
            </a:pPr>
            <a:r>
              <a:rPr lang="en-US" sz="1050" b="1" dirty="0">
                <a:solidFill>
                  <a:prstClr val="white"/>
                </a:solidFill>
                <a:latin typeface="Huawei Sans" panose="020C0503030203020204" pitchFamily="34" charset="0"/>
              </a:rPr>
              <a:t>Basic package</a:t>
            </a:r>
          </a:p>
        </p:txBody>
      </p:sp>
      <p:sp>
        <p:nvSpPr>
          <p:cNvPr id="39" name="圆角矩形 75"/>
          <p:cNvSpPr/>
          <p:nvPr/>
        </p:nvSpPr>
        <p:spPr>
          <a:xfrm>
            <a:off x="564444" y="5225887"/>
            <a:ext cx="577706" cy="699726"/>
          </a:xfrm>
          <a:prstGeom prst="roundRect">
            <a:avLst>
              <a:gd name="adj" fmla="val 10604"/>
            </a:avLst>
          </a:prstGeom>
          <a:gradFill>
            <a:gsLst>
              <a:gs pos="0">
                <a:srgbClr val="00B0F0"/>
              </a:gs>
              <a:gs pos="100000">
                <a:srgbClr val="0070C0"/>
              </a:gs>
            </a:gsLst>
            <a:lin ang="5400000" scaled="1"/>
          </a:gradFill>
        </p:spPr>
        <p:txBody>
          <a:bodyPr vert="vert270" wrap="square" rtlCol="0" anchor="ctr" anchorCtr="0">
            <a:noAutofit/>
          </a:bodyPr>
          <a:lstStyle/>
          <a:p>
            <a:pPr algn="ctr" fontAlgn="ctr">
              <a:spcBef>
                <a:spcPts val="0"/>
              </a:spcBef>
              <a:spcAft>
                <a:spcPts val="0"/>
              </a:spcAft>
            </a:pPr>
            <a:r>
              <a:rPr lang="en-US" sz="1050" b="1" dirty="0">
                <a:solidFill>
                  <a:prstClr val="white"/>
                </a:solidFill>
                <a:latin typeface="Huawei Sans" panose="020C0503030203020204" pitchFamily="34" charset="0"/>
              </a:rPr>
              <a:t>Platform package</a:t>
            </a:r>
          </a:p>
        </p:txBody>
      </p:sp>
      <p:sp>
        <p:nvSpPr>
          <p:cNvPr id="42" name="TextBox 18"/>
          <p:cNvSpPr txBox="1"/>
          <p:nvPr/>
        </p:nvSpPr>
        <p:spPr>
          <a:xfrm>
            <a:off x="7622560" y="1276867"/>
            <a:ext cx="4163880" cy="4237057"/>
          </a:xfrm>
          <a:prstGeom prst="rect">
            <a:avLst/>
          </a:prstGeom>
          <a:noFill/>
        </p:spPr>
        <p:txBody>
          <a:bodyPr wrap="square" rtlCol="0">
            <a:noAutofit/>
          </a:bodyPr>
          <a:lstStyle/>
          <a:p>
            <a:pPr marL="285750" indent="-285750" fontAlgn="ctr">
              <a:lnSpc>
                <a:spcPct val="120000"/>
              </a:lnSpc>
              <a:buFont typeface="Arial" panose="020B0604020202020204" pitchFamily="34" charset="0"/>
              <a:buChar char="•"/>
            </a:pPr>
            <a:r>
              <a:rPr lang="en-US" sz="1200" dirty="0">
                <a:solidFill>
                  <a:srgbClr val="000000"/>
                </a:solidFill>
                <a:latin typeface="Huawei Sans" panose="020C0503030203020204" pitchFamily="34" charset="0"/>
              </a:rPr>
              <a:t>Network Cloud Engine (</a:t>
            </a:r>
            <a:r>
              <a:rPr lang="en-US" sz="1200" dirty="0" err="1">
                <a:solidFill>
                  <a:srgbClr val="000000"/>
                </a:solidFill>
                <a:latin typeface="Huawei Sans" panose="020C0503030203020204" pitchFamily="34" charset="0"/>
              </a:rPr>
              <a:t>NCE</a:t>
            </a:r>
            <a:r>
              <a:rPr lang="en-US" sz="1200" dirty="0">
                <a:solidFill>
                  <a:srgbClr val="000000"/>
                </a:solidFill>
                <a:latin typeface="Huawei Sans" panose="020C0503030203020204" pitchFamily="34" charset="0"/>
              </a:rPr>
              <a:t>) is an innovative network </a:t>
            </a:r>
            <a:r>
              <a:rPr lang="en-US" sz="1200" dirty="0" err="1">
                <a:solidFill>
                  <a:srgbClr val="000000"/>
                </a:solidFill>
                <a:latin typeface="Huawei Sans" panose="020C0503030203020204" pitchFamily="34" charset="0"/>
              </a:rPr>
              <a:t>cloudification</a:t>
            </a:r>
            <a:r>
              <a:rPr lang="en-US" sz="1200" dirty="0">
                <a:solidFill>
                  <a:srgbClr val="000000"/>
                </a:solidFill>
                <a:latin typeface="Huawei Sans" panose="020C0503030203020204" pitchFamily="34" charset="0"/>
              </a:rPr>
              <a:t> engine of Huawei. Positioned as the brain of the future cloud-based network, </a:t>
            </a:r>
            <a:r>
              <a:rPr lang="en-US" sz="1200" dirty="0" err="1">
                <a:solidFill>
                  <a:srgbClr val="000000"/>
                </a:solidFill>
                <a:latin typeface="Huawei Sans" panose="020C0503030203020204" pitchFamily="34" charset="0"/>
              </a:rPr>
              <a:t>NCE</a:t>
            </a:r>
            <a:r>
              <a:rPr lang="en-US" sz="1200" dirty="0">
                <a:solidFill>
                  <a:srgbClr val="000000"/>
                </a:solidFill>
                <a:latin typeface="Huawei Sans" panose="020C0503030203020204" pitchFamily="34" charset="0"/>
              </a:rPr>
              <a:t> integrates functions such as network management, service control, and network analysis. It is a core enabling system for network resource pooling, network connection automation and self-optimization, and </a:t>
            </a:r>
            <a:r>
              <a:rPr lang="en-US" sz="1200" dirty="0" err="1">
                <a:solidFill>
                  <a:srgbClr val="000000"/>
                </a:solidFill>
                <a:latin typeface="Huawei Sans" panose="020C0503030203020204" pitchFamily="34" charset="0"/>
              </a:rPr>
              <a:t>O&amp;M</a:t>
            </a:r>
            <a:r>
              <a:rPr lang="en-US" sz="1200" dirty="0">
                <a:solidFill>
                  <a:srgbClr val="000000"/>
                </a:solidFill>
                <a:latin typeface="Huawei Sans" panose="020C0503030203020204" pitchFamily="34" charset="0"/>
              </a:rPr>
              <a:t> automation.</a:t>
            </a:r>
          </a:p>
          <a:p>
            <a:pPr marL="285750" indent="-285750" fontAlgn="ctr">
              <a:lnSpc>
                <a:spcPct val="120000"/>
              </a:lnSpc>
              <a:buFont typeface="Arial" panose="020B0604020202020204" pitchFamily="34" charset="0"/>
              <a:buChar char="•"/>
            </a:pPr>
            <a:r>
              <a:rPr lang="en-US" sz="1200" dirty="0" err="1">
                <a:solidFill>
                  <a:srgbClr val="000000"/>
                </a:solidFill>
                <a:latin typeface="Huawei Sans" panose="020C0503030203020204" pitchFamily="34" charset="0"/>
              </a:rPr>
              <a:t>NCE</a:t>
            </a:r>
            <a:r>
              <a:rPr lang="en-US" sz="1200" dirty="0">
                <a:solidFill>
                  <a:srgbClr val="000000"/>
                </a:solidFill>
                <a:latin typeface="Huawei Sans" panose="020C0503030203020204" pitchFamily="34" charset="0"/>
              </a:rPr>
              <a:t> is located at the management and control layer of the cloud network. On the one hand, it manages and controls lower-layer network devices including IP, transport, and access devices. On the other hand, it opens capabilities and enables services to the upper layer to support interconnection and integration with the OSS, BSS, and service orchestrators, and support quick customization and development of the application layer.</a:t>
            </a:r>
          </a:p>
          <a:p>
            <a:pPr marL="285750" indent="-285750" fontAlgn="ctr">
              <a:lnSpc>
                <a:spcPct val="120000"/>
              </a:lnSpc>
              <a:buFont typeface="Arial" panose="020B0604020202020204" pitchFamily="34" charset="0"/>
              <a:buChar char="•"/>
            </a:pPr>
            <a:r>
              <a:rPr lang="en-US" sz="1200" dirty="0">
                <a:solidFill>
                  <a:srgbClr val="000000"/>
                </a:solidFill>
                <a:latin typeface="Huawei Sans" panose="020C0503030203020204" pitchFamily="34" charset="0"/>
              </a:rPr>
              <a:t>The goal of </a:t>
            </a:r>
            <a:r>
              <a:rPr lang="en-US" sz="1200" dirty="0" err="1">
                <a:solidFill>
                  <a:srgbClr val="000000"/>
                </a:solidFill>
                <a:latin typeface="Huawei Sans" panose="020C0503030203020204" pitchFamily="34" charset="0"/>
              </a:rPr>
              <a:t>NCE</a:t>
            </a:r>
            <a:r>
              <a:rPr lang="en-US" sz="1200" dirty="0">
                <a:solidFill>
                  <a:srgbClr val="000000"/>
                </a:solidFill>
                <a:latin typeface="Huawei Sans" panose="020C0503030203020204" pitchFamily="34" charset="0"/>
              </a:rPr>
              <a:t> is to build an intent driven network (</a:t>
            </a:r>
            <a:r>
              <a:rPr lang="en-US" sz="1200" dirty="0" err="1">
                <a:solidFill>
                  <a:srgbClr val="000000"/>
                </a:solidFill>
                <a:latin typeface="Huawei Sans" panose="020C0503030203020204" pitchFamily="34" charset="0"/>
              </a:rPr>
              <a:t>IDN</a:t>
            </a:r>
            <a:r>
              <a:rPr lang="en-US" sz="1200" dirty="0">
                <a:solidFill>
                  <a:srgbClr val="000000"/>
                </a:solidFill>
                <a:latin typeface="Huawei Sans" panose="020C0503030203020204" pitchFamily="34" charset="0"/>
              </a:rPr>
              <a:t>) that implements network automation, network self-adaptation, and finally network autonomy.</a:t>
            </a:r>
          </a:p>
        </p:txBody>
      </p:sp>
      <p:grpSp>
        <p:nvGrpSpPr>
          <p:cNvPr id="53" name="组合 52"/>
          <p:cNvGrpSpPr/>
          <p:nvPr/>
        </p:nvGrpSpPr>
        <p:grpSpPr>
          <a:xfrm>
            <a:off x="6289056" y="22681"/>
            <a:ext cx="5469011" cy="387720"/>
            <a:chOff x="8885976" y="493503"/>
            <a:chExt cx="3272708" cy="392933"/>
          </a:xfrm>
        </p:grpSpPr>
        <p:sp>
          <p:nvSpPr>
            <p:cNvPr id="54" name="五边形 53"/>
            <p:cNvSpPr/>
            <p:nvPr/>
          </p:nvSpPr>
          <p:spPr bwMode="auto">
            <a:xfrm>
              <a:off x="8885976" y="493503"/>
              <a:ext cx="676179" cy="392933"/>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55" name="燕尾形 54"/>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56" name="燕尾形 55"/>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57" name="燕尾形 56"/>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105179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en-US" sz="2000" dirty="0">
                <a:latin typeface="Huawei Sans" panose="020C0503030203020204" pitchFamily="34" charset="0"/>
              </a:rPr>
              <a:t>In network management, the devices in a network are managed to support the normal, cost-effective, reliable, and secure operation of the communications network, so that effective, reliable, and secure communication services can be provided. Network management is an important part of a communications network.</a:t>
            </a:r>
          </a:p>
          <a:p>
            <a:r>
              <a:rPr lang="en-US" sz="2000" dirty="0">
                <a:latin typeface="Huawei Sans" panose="020C0503030203020204" pitchFamily="34" charset="0"/>
              </a:rPr>
              <a:t>We cannot manage an entire large-scale network only by manual operations, which necessitates the emergence of an NMS.</a:t>
            </a:r>
          </a:p>
          <a:p>
            <a:r>
              <a:rPr lang="en-US" sz="2000" dirty="0">
                <a:latin typeface="Huawei Sans" panose="020C0503030203020204" pitchFamily="34" charset="0"/>
              </a:rPr>
              <a:t>Devices and resources to be managed by the NMS may come from different vendors.</a:t>
            </a:r>
          </a:p>
          <a:p>
            <a:r>
              <a:rPr lang="en-US" sz="2000" dirty="0">
                <a:latin typeface="Huawei Sans" panose="020C0503030203020204" pitchFamily="34" charset="0"/>
              </a:rPr>
              <a:t>An NMS aims to provide more intelligent network management services with less manpower, equipment, and capital.</a:t>
            </a:r>
          </a:p>
        </p:txBody>
      </p:sp>
      <p:sp>
        <p:nvSpPr>
          <p:cNvPr id="3" name="标题 2"/>
          <p:cNvSpPr>
            <a:spLocks noGrp="1"/>
          </p:cNvSpPr>
          <p:nvPr>
            <p:ph type="title"/>
          </p:nvPr>
        </p:nvSpPr>
        <p:spPr/>
        <p:txBody>
          <a:bodyPr>
            <a:noAutofit/>
          </a:bodyPr>
          <a:lstStyle/>
          <a:p>
            <a:r>
              <a:rPr lang="en-US" dirty="0">
                <a:latin typeface="Huawei Sans" panose="020C0503030203020204" pitchFamily="34" charset="0"/>
              </a:rPr>
              <a:t>Background</a:t>
            </a:r>
          </a:p>
        </p:txBody>
      </p:sp>
    </p:spTree>
    <p:extLst>
      <p:ext uri="{BB962C8B-B14F-4D97-AF65-F5344CB8AC3E}">
        <p14:creationId xmlns:p14="http://schemas.microsoft.com/office/powerpoint/2010/main" val="1968904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Product Form of </a:t>
            </a:r>
            <a:r>
              <a:rPr lang="en-US" dirty="0" err="1">
                <a:latin typeface="Huawei Sans" panose="020C0503030203020204" pitchFamily="34" charset="0"/>
                <a:cs typeface="Huawei Sans" panose="020C0503030203020204" pitchFamily="34" charset="0"/>
              </a:rPr>
              <a:t>NCE</a:t>
            </a:r>
            <a:endParaRPr lang="en-US" dirty="0">
              <a:latin typeface="Huawei Sans" panose="020C0503030203020204" pitchFamily="34" charset="0"/>
              <a:cs typeface="Huawei Sans" panose="020C0503030203020204" pitchFamily="34" charset="0"/>
            </a:endParaRPr>
          </a:p>
        </p:txBody>
      </p:sp>
      <p:sp>
        <p:nvSpPr>
          <p:cNvPr id="9" name="TextBox 18"/>
          <p:cNvSpPr txBox="1"/>
          <p:nvPr/>
        </p:nvSpPr>
        <p:spPr>
          <a:xfrm>
            <a:off x="7913374" y="1592796"/>
            <a:ext cx="3513026" cy="2390398"/>
          </a:xfrm>
          <a:prstGeom prst="rect">
            <a:avLst/>
          </a:prstGeom>
          <a:noFill/>
        </p:spPr>
        <p:txBody>
          <a:bodyPr wrap="square" rtlCol="0">
            <a:noAutofit/>
          </a:bodyPr>
          <a:lstStyle/>
          <a:p>
            <a:pPr marL="285750" indent="-285750" fontAlgn="ctr">
              <a:lnSpc>
                <a:spcPct val="120000"/>
              </a:lnSpc>
              <a:spcBef>
                <a:spcPts val="792"/>
              </a:spcBef>
              <a:spcAft>
                <a:spcPts val="600"/>
              </a:spcAft>
              <a:buFont typeface="Arial" panose="020B0604020202020204" pitchFamily="34" charset="0"/>
              <a:buChar char="•"/>
            </a:pPr>
            <a:r>
              <a:rPr lang="en-US" sz="1800" dirty="0">
                <a:solidFill>
                  <a:prstClr val="black"/>
                </a:solidFill>
                <a:latin typeface="Huawei Sans" panose="020C0503030203020204" pitchFamily="34" charset="0"/>
                <a:cs typeface="Huawei Sans" panose="020C0503030203020204" pitchFamily="34" charset="0"/>
              </a:rPr>
              <a:t>Infrastructure that allows flexible product combination and on-demand deployment.</a:t>
            </a:r>
          </a:p>
          <a:p>
            <a:pPr marL="285750" indent="-285750" fontAlgn="ctr">
              <a:lnSpc>
                <a:spcPct val="120000"/>
              </a:lnSpc>
              <a:spcBef>
                <a:spcPts val="792"/>
              </a:spcBef>
              <a:spcAft>
                <a:spcPts val="600"/>
              </a:spcAft>
              <a:buFont typeface="Arial" panose="020B0604020202020204" pitchFamily="34" charset="0"/>
              <a:buChar char="•"/>
            </a:pPr>
            <a:r>
              <a:rPr lang="en-US" sz="1800" dirty="0" err="1">
                <a:solidFill>
                  <a:prstClr val="black"/>
                </a:solidFill>
                <a:latin typeface="Huawei Sans" panose="020C0503030203020204" pitchFamily="34" charset="0"/>
                <a:cs typeface="Huawei Sans" panose="020C0503030203020204" pitchFamily="34" charset="0"/>
              </a:rPr>
              <a:t>NCE</a:t>
            </a:r>
            <a:r>
              <a:rPr lang="en-US" sz="1800" dirty="0">
                <a:solidFill>
                  <a:prstClr val="black"/>
                </a:solidFill>
                <a:latin typeface="Huawei Sans" panose="020C0503030203020204" pitchFamily="34" charset="0"/>
                <a:cs typeface="Huawei Sans" panose="020C0503030203020204" pitchFamily="34" charset="0"/>
              </a:rPr>
              <a:t> (IP Domain/Transport Domain/Access Domain/Super) can be presented as individual products to customers.</a:t>
            </a:r>
          </a:p>
          <a:p>
            <a:pPr marL="285750" indent="-285750" fontAlgn="ctr">
              <a:lnSpc>
                <a:spcPct val="120000"/>
              </a:lnSpc>
              <a:spcBef>
                <a:spcPts val="792"/>
              </a:spcBef>
              <a:spcAft>
                <a:spcPts val="600"/>
              </a:spcAft>
              <a:buFont typeface="Arial" panose="020B0604020202020204" pitchFamily="34" charset="0"/>
              <a:buChar char="•"/>
            </a:pPr>
            <a:r>
              <a:rPr lang="en-US" sz="1800" dirty="0">
                <a:solidFill>
                  <a:srgbClr val="000000"/>
                </a:solidFill>
                <a:latin typeface="Huawei Sans" panose="020C0503030203020204" pitchFamily="34" charset="0"/>
              </a:rPr>
              <a:t>The management, control, and analysis components can be deployed on demand.</a:t>
            </a:r>
          </a:p>
        </p:txBody>
      </p:sp>
      <p:grpSp>
        <p:nvGrpSpPr>
          <p:cNvPr id="4" name="组合 3"/>
          <p:cNvGrpSpPr/>
          <p:nvPr/>
        </p:nvGrpSpPr>
        <p:grpSpPr>
          <a:xfrm>
            <a:off x="442913" y="1160199"/>
            <a:ext cx="7222929" cy="4661479"/>
            <a:chOff x="442913" y="1002956"/>
            <a:chExt cx="7222929" cy="5340213"/>
          </a:xfrm>
        </p:grpSpPr>
        <p:grpSp>
          <p:nvGrpSpPr>
            <p:cNvPr id="10" name="组合 9"/>
            <p:cNvGrpSpPr/>
            <p:nvPr/>
          </p:nvGrpSpPr>
          <p:grpSpPr>
            <a:xfrm>
              <a:off x="442913" y="1633388"/>
              <a:ext cx="7222929" cy="2603604"/>
              <a:chOff x="2493023" y="978114"/>
              <a:chExt cx="6484884" cy="2409920"/>
            </a:xfrm>
          </p:grpSpPr>
          <p:sp>
            <p:nvSpPr>
              <p:cNvPr id="11" name="矩形 10"/>
              <p:cNvSpPr/>
              <p:nvPr/>
            </p:nvSpPr>
            <p:spPr bwMode="auto">
              <a:xfrm>
                <a:off x="2493023" y="990814"/>
                <a:ext cx="6484884" cy="2397220"/>
              </a:xfrm>
              <a:prstGeom prst="rect">
                <a:avLst/>
              </a:prstGeom>
              <a:solidFill>
                <a:srgbClr val="BBE0E3">
                  <a:alpha val="23000"/>
                </a:srgbClr>
              </a:solidFill>
              <a:ln w="25400" cap="flat" cmpd="sng" algn="ctr">
                <a:solidFill>
                  <a:srgbClr val="FFFFFF">
                    <a:lumMod val="65000"/>
                  </a:srgbClr>
                </a:solidFill>
                <a:prstDash val="solid"/>
              </a:ln>
              <a:effectLst/>
            </p:spPr>
            <p:txBody>
              <a:bodyPr rtlCol="0" anchor="ctr">
                <a:noAutofit/>
              </a:bodyPr>
              <a:lstStyle/>
              <a:p>
                <a:pPr marL="0" marR="0" lvl="0" indent="0" algn="ctr" defTabSz="685549" eaLnBrk="1" fontAlgn="ctr"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ysClr val="window" lastClr="FFFFFF"/>
                  </a:solidFill>
                  <a:effectLst/>
                  <a:uLnTx/>
                  <a:uFillTx/>
                  <a:latin typeface="Huawei Sans" panose="020C0503030203020204" pitchFamily="34" charset="0"/>
                  <a:cs typeface="Huawei Sans" panose="020C0503030203020204" pitchFamily="34" charset="0"/>
                </a:endParaRPr>
              </a:p>
            </p:txBody>
          </p:sp>
          <p:sp>
            <p:nvSpPr>
              <p:cNvPr id="12" name="圆角矩形 47"/>
              <p:cNvSpPr>
                <a:spLocks noChangeArrowheads="1"/>
              </p:cNvSpPr>
              <p:nvPr/>
            </p:nvSpPr>
            <p:spPr bwMode="auto">
              <a:xfrm>
                <a:off x="2742584" y="3007070"/>
                <a:ext cx="6087144" cy="288000"/>
              </a:xfrm>
              <a:prstGeom prst="roundRect">
                <a:avLst>
                  <a:gd name="adj" fmla="val 16667"/>
                </a:avLst>
              </a:prstGeom>
              <a:solidFill>
                <a:srgbClr val="BBE0E3">
                  <a:lumMod val="75000"/>
                </a:srgbClr>
              </a:solidFill>
              <a:ln>
                <a:noFill/>
                <a:headEnd/>
                <a:tailEnd/>
              </a:ln>
              <a:effectLst/>
              <a:scene3d>
                <a:camera prst="orthographicFront"/>
                <a:lightRig rig="threePt" dir="t">
                  <a:rot lat="0" lon="0" rev="1200000"/>
                </a:lightRig>
              </a:scene3d>
              <a:sp3d/>
            </p:spPr>
            <p:txBody>
              <a:bodyPr wrap="square" lIns="16846" tIns="8423" rIns="16846" bIns="8423" anchor="ctr" anchorCtr="0">
                <a:noAutofit/>
              </a:bodyPr>
              <a:lstStyle/>
              <a:p>
                <a:pPr marL="0" marR="0" lvl="0" indent="0" algn="ctr" defTabSz="685549" eaLnBrk="0" fontAlgn="ctr" latinLnBrk="0" hangingPunct="0">
                  <a:lnSpc>
                    <a:spcPct val="100000"/>
                  </a:lnSpc>
                  <a:spcBef>
                    <a:spcPts val="0"/>
                  </a:spcBef>
                  <a:spcAft>
                    <a:spcPts val="0"/>
                  </a:spcAft>
                  <a:buClr>
                    <a:srgbClr val="CC9900"/>
                  </a:buClr>
                  <a:buSzTx/>
                  <a:buFontTx/>
                  <a:buNone/>
                  <a:tabLst/>
                  <a:defRPr/>
                </a:pPr>
                <a:r>
                  <a:rPr kumimoji="0" lang="en-US" sz="1600" b="1"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Cloud  Native  Platform</a:t>
                </a:r>
              </a:p>
            </p:txBody>
          </p:sp>
          <p:sp>
            <p:nvSpPr>
              <p:cNvPr id="13" name="矩形 12"/>
              <p:cNvSpPr/>
              <p:nvPr/>
            </p:nvSpPr>
            <p:spPr bwMode="auto">
              <a:xfrm>
                <a:off x="2742583" y="1306849"/>
                <a:ext cx="3185063" cy="288000"/>
              </a:xfrm>
              <a:prstGeom prst="rect">
                <a:avLst/>
              </a:prstGeom>
              <a:solidFill>
                <a:srgbClr val="BBE0E3">
                  <a:lumMod val="75000"/>
                </a:srgbClr>
              </a:solidFill>
              <a:ln>
                <a:noFill/>
                <a:headEnd/>
                <a:tailEnd/>
              </a:ln>
              <a:effectLst/>
              <a:scene3d>
                <a:camera prst="orthographicFront"/>
                <a:lightRig rig="threePt" dir="t">
                  <a:rot lat="0" lon="0" rev="1200000"/>
                </a:lightRig>
              </a:scene3d>
              <a:sp3d/>
            </p:spPr>
            <p:txBody>
              <a:bodyPr wrap="square" lIns="16846" tIns="8423" rIns="16846" bIns="8423" anchor="ctr" anchorCtr="0">
                <a:noAutofit/>
              </a:bodyPr>
              <a:lstStyle/>
              <a:p>
                <a:pPr marL="0" marR="0" lvl="0" indent="0" algn="ctr" defTabSz="685549" eaLnBrk="0" fontAlgn="ctr" latinLnBrk="0" hangingPunct="0">
                  <a:lnSpc>
                    <a:spcPct val="100000"/>
                  </a:lnSpc>
                  <a:spcBef>
                    <a:spcPts val="0"/>
                  </a:spcBef>
                  <a:spcAft>
                    <a:spcPts val="0"/>
                  </a:spcAft>
                  <a:buClr>
                    <a:srgbClr val="CC9900"/>
                  </a:buClr>
                  <a:buSzTx/>
                  <a:buFontTx/>
                  <a:buNone/>
                  <a:tabLst/>
                  <a:defRPr/>
                </a:pPr>
                <a:r>
                  <a:rPr kumimoji="0" lang="en-US" sz="1600" b="1" i="0" u="none" strike="noStrike" cap="none" normalizeH="0" baseline="0" noProof="0" dirty="0">
                    <a:ln>
                      <a:noFill/>
                    </a:ln>
                    <a:uLnTx/>
                    <a:uFillTx/>
                    <a:latin typeface="Huawei Sans" panose="020C0503030203020204" pitchFamily="34" charset="0"/>
                    <a:cs typeface="Huawei Sans" panose="020C0503030203020204" pitchFamily="34" charset="0"/>
                  </a:rPr>
                  <a:t>Portal</a:t>
                </a:r>
              </a:p>
            </p:txBody>
          </p:sp>
          <p:sp>
            <p:nvSpPr>
              <p:cNvPr id="14" name="矩形 13"/>
              <p:cNvSpPr/>
              <p:nvPr/>
            </p:nvSpPr>
            <p:spPr bwMode="auto">
              <a:xfrm>
                <a:off x="5991065" y="1306849"/>
                <a:ext cx="2838662" cy="288000"/>
              </a:xfrm>
              <a:prstGeom prst="rect">
                <a:avLst/>
              </a:prstGeom>
              <a:solidFill>
                <a:srgbClr val="BBE0E3">
                  <a:lumMod val="75000"/>
                </a:srgbClr>
              </a:solidFill>
              <a:ln>
                <a:noFill/>
                <a:headEnd/>
                <a:tailEnd/>
              </a:ln>
              <a:effectLst/>
              <a:scene3d>
                <a:camera prst="orthographicFront"/>
                <a:lightRig rig="threePt" dir="t">
                  <a:rot lat="0" lon="0" rev="1200000"/>
                </a:lightRig>
              </a:scene3d>
              <a:sp3d/>
            </p:spPr>
            <p:txBody>
              <a:bodyPr wrap="square" lIns="16846" tIns="8423" rIns="16846" bIns="8423" anchor="ctr" anchorCtr="0">
                <a:noAutofit/>
              </a:bodyPr>
              <a:lstStyle/>
              <a:p>
                <a:pPr marL="0" marR="0" lvl="0" indent="0" algn="ctr" defTabSz="685549" eaLnBrk="0" fontAlgn="ctr" latinLnBrk="0" hangingPunct="0">
                  <a:lnSpc>
                    <a:spcPct val="100000"/>
                  </a:lnSpc>
                  <a:spcBef>
                    <a:spcPts val="0"/>
                  </a:spcBef>
                  <a:spcAft>
                    <a:spcPts val="0"/>
                  </a:spcAft>
                  <a:buClr>
                    <a:srgbClr val="CC9900"/>
                  </a:buClr>
                  <a:buSzTx/>
                  <a:buFontTx/>
                  <a:buNone/>
                  <a:tabLst/>
                  <a:defRPr/>
                </a:pPr>
                <a:r>
                  <a:rPr kumimoji="0" lang="en-US" sz="1600" b="1" i="0" u="none" strike="noStrike" cap="none" normalizeH="0" baseline="0" noProof="0" dirty="0">
                    <a:ln>
                      <a:noFill/>
                    </a:ln>
                    <a:uLnTx/>
                    <a:uFillTx/>
                    <a:latin typeface="Huawei Sans" panose="020C0503030203020204" pitchFamily="34" charset="0"/>
                    <a:cs typeface="Huawei Sans" panose="020C0503030203020204" pitchFamily="34" charset="0"/>
                  </a:rPr>
                  <a:t>API</a:t>
                </a:r>
              </a:p>
            </p:txBody>
          </p:sp>
          <p:sp>
            <p:nvSpPr>
              <p:cNvPr id="15" name="矩形 14"/>
              <p:cNvSpPr/>
              <p:nvPr/>
            </p:nvSpPr>
            <p:spPr>
              <a:xfrm>
                <a:off x="5003470" y="2947294"/>
                <a:ext cx="186243" cy="351890"/>
              </a:xfrm>
              <a:prstGeom prst="rect">
                <a:avLst/>
              </a:prstGeom>
            </p:spPr>
            <p:txBody>
              <a:bodyPr wrap="none">
                <a:noAutofit/>
              </a:bodyPr>
              <a:lstStyle/>
              <a:p>
                <a:pPr marL="0" marR="0" lvl="0" indent="0" algn="ctr" defTabSz="684306" eaLnBrk="1" fontAlgn="ctr" latinLnBrk="0" hangingPunct="1">
                  <a:lnSpc>
                    <a:spcPct val="100000"/>
                  </a:lnSpc>
                  <a:spcBef>
                    <a:spcPts val="0"/>
                  </a:spcBef>
                  <a:spcAft>
                    <a:spcPts val="0"/>
                  </a:spcAft>
                  <a:buClr>
                    <a:srgbClr val="CC9900"/>
                  </a:buClr>
                  <a:buSzPct val="60000"/>
                  <a:buFontTx/>
                  <a:buNone/>
                  <a:tabLst/>
                  <a:defRPr/>
                </a:pP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latin typeface="Huawei Sans" panose="020C0503030203020204" pitchFamily="34" charset="0"/>
                  <a:cs typeface="Huawei Sans" panose="020C0503030203020204" pitchFamily="34" charset="0"/>
                </a:endParaRPr>
              </a:p>
            </p:txBody>
          </p:sp>
          <p:sp>
            <p:nvSpPr>
              <p:cNvPr id="16" name="矩形 15"/>
              <p:cNvSpPr/>
              <p:nvPr/>
            </p:nvSpPr>
            <p:spPr>
              <a:xfrm>
                <a:off x="2742581" y="1657174"/>
                <a:ext cx="2011509" cy="1249555"/>
              </a:xfrm>
              <a:prstGeom prst="rect">
                <a:avLst/>
              </a:prstGeom>
              <a:solidFill>
                <a:srgbClr val="BBE0E3">
                  <a:lumMod val="75000"/>
                </a:srgbClr>
              </a:solidFill>
              <a:ln w="25400" cap="flat" cmpd="sng" algn="ctr">
                <a:noFill/>
                <a:prstDash val="solid"/>
              </a:ln>
              <a:effectLst/>
            </p:spPr>
            <p:txBody>
              <a:bodyPr rtlCol="0" anchor="t" anchorCtr="0">
                <a:noAutofit/>
              </a:bodyPr>
              <a:lstStyle/>
              <a:p>
                <a:pPr marL="0" marR="0" lvl="0" indent="0" algn="ctr" defTabSz="685617" eaLnBrk="1" fontAlgn="ctr" latinLnBrk="0" hangingPunct="1">
                  <a:lnSpc>
                    <a:spcPct val="100000"/>
                  </a:lnSpc>
                  <a:spcBef>
                    <a:spcPts val="0"/>
                  </a:spcBef>
                  <a:spcAft>
                    <a:spcPts val="0"/>
                  </a:spcAft>
                  <a:buClrTx/>
                  <a:buSzTx/>
                  <a:buFontTx/>
                  <a:buNone/>
                  <a:tabLst/>
                  <a:defRPr/>
                </a:pPr>
                <a:r>
                  <a:rPr kumimoji="0" lang="en-US" sz="1400" b="0" i="0" u="none" strike="noStrike" cap="none" normalizeH="0" baseline="0" noProof="0" dirty="0">
                    <a:ln>
                      <a:noFill/>
                    </a:ln>
                    <a:solidFill>
                      <a:srgbClr val="000000"/>
                    </a:solidFill>
                    <a:uLnTx/>
                    <a:uFillTx/>
                    <a:latin typeface="Huawei Sans" panose="020C0503030203020204" pitchFamily="34" charset="0"/>
                    <a:cs typeface="Huawei Sans" panose="020C0503030203020204" pitchFamily="34" charset="0"/>
                    <a:sym typeface="Arial" pitchFamily="34" charset="0"/>
                  </a:rPr>
                  <a:t>Management</a:t>
                </a:r>
              </a:p>
            </p:txBody>
          </p:sp>
          <p:sp>
            <p:nvSpPr>
              <p:cNvPr id="17" name="矩形 16"/>
              <p:cNvSpPr/>
              <p:nvPr/>
            </p:nvSpPr>
            <p:spPr>
              <a:xfrm>
                <a:off x="6954327" y="1657174"/>
                <a:ext cx="1875400" cy="1249554"/>
              </a:xfrm>
              <a:prstGeom prst="rect">
                <a:avLst/>
              </a:prstGeom>
              <a:solidFill>
                <a:srgbClr val="BBE0E3">
                  <a:lumMod val="75000"/>
                </a:srgbClr>
              </a:solidFill>
              <a:ln w="25400" cap="flat" cmpd="sng" algn="ctr">
                <a:noFill/>
                <a:prstDash val="solid"/>
              </a:ln>
              <a:effectLst/>
            </p:spPr>
            <p:txBody>
              <a:bodyPr rtlCol="0" anchor="t" anchorCtr="0">
                <a:noAutofit/>
              </a:bodyPr>
              <a:lstStyle/>
              <a:p>
                <a:pPr marL="0" marR="0" lvl="0" indent="0" algn="ctr" defTabSz="685617" eaLnBrk="1" fontAlgn="ctr" latinLnBrk="0" hangingPunct="1">
                  <a:lnSpc>
                    <a:spcPct val="100000"/>
                  </a:lnSpc>
                  <a:spcBef>
                    <a:spcPts val="0"/>
                  </a:spcBef>
                  <a:spcAft>
                    <a:spcPts val="0"/>
                  </a:spcAft>
                  <a:buClrTx/>
                  <a:buSzTx/>
                  <a:buFontTx/>
                  <a:buNone/>
                  <a:tabLst/>
                  <a:defRPr/>
                </a:pPr>
                <a:r>
                  <a:rPr kumimoji="0" lang="en-US" sz="1400" b="0" i="0" u="none" strike="noStrike" cap="none" normalizeH="0" baseline="0" noProof="0" dirty="0">
                    <a:ln>
                      <a:noFill/>
                    </a:ln>
                    <a:solidFill>
                      <a:srgbClr val="000000"/>
                    </a:solidFill>
                    <a:uLnTx/>
                    <a:uFillTx/>
                    <a:latin typeface="Huawei Sans" panose="020C0503030203020204" pitchFamily="34" charset="0"/>
                    <a:cs typeface="Huawei Sans" panose="020C0503030203020204" pitchFamily="34" charset="0"/>
                    <a:sym typeface="Arial" pitchFamily="34" charset="0"/>
                  </a:rPr>
                  <a:t>Analytics</a:t>
                </a:r>
              </a:p>
            </p:txBody>
          </p:sp>
          <p:sp>
            <p:nvSpPr>
              <p:cNvPr id="18" name="矩形 17"/>
              <p:cNvSpPr/>
              <p:nvPr/>
            </p:nvSpPr>
            <p:spPr>
              <a:xfrm>
                <a:off x="4848454" y="1657174"/>
                <a:ext cx="2011509" cy="1249554"/>
              </a:xfrm>
              <a:prstGeom prst="rect">
                <a:avLst/>
              </a:prstGeom>
              <a:solidFill>
                <a:srgbClr val="BBE0E3">
                  <a:lumMod val="75000"/>
                </a:srgbClr>
              </a:solidFill>
              <a:ln w="25400" cap="flat" cmpd="sng" algn="ctr">
                <a:noFill/>
                <a:prstDash val="solid"/>
              </a:ln>
              <a:effectLst/>
            </p:spPr>
            <p:txBody>
              <a:bodyPr rtlCol="0" anchor="t" anchorCtr="0">
                <a:noAutofit/>
              </a:bodyPr>
              <a:lstStyle/>
              <a:p>
                <a:pPr marL="0" marR="0" lvl="0" indent="0" algn="ctr" defTabSz="685617" eaLnBrk="1" fontAlgn="ctr" latinLnBrk="0" hangingPunct="1">
                  <a:lnSpc>
                    <a:spcPct val="100000"/>
                  </a:lnSpc>
                  <a:spcBef>
                    <a:spcPts val="0"/>
                  </a:spcBef>
                  <a:spcAft>
                    <a:spcPts val="0"/>
                  </a:spcAft>
                  <a:buClrTx/>
                  <a:buSzTx/>
                  <a:buFontTx/>
                  <a:buNone/>
                  <a:tabLst/>
                  <a:defRPr/>
                </a:pPr>
                <a:r>
                  <a:rPr kumimoji="0" lang="en-US" sz="1400" b="0" i="0" u="none" strike="noStrike" cap="none" normalizeH="0" baseline="0" noProof="0" dirty="0">
                    <a:ln>
                      <a:noFill/>
                    </a:ln>
                    <a:solidFill>
                      <a:srgbClr val="000000"/>
                    </a:solidFill>
                    <a:uLnTx/>
                    <a:uFillTx/>
                    <a:latin typeface="Huawei Sans" panose="020C0503030203020204" pitchFamily="34" charset="0"/>
                    <a:cs typeface="Huawei Sans" panose="020C0503030203020204" pitchFamily="34" charset="0"/>
                    <a:sym typeface="Arial" pitchFamily="34" charset="0"/>
                  </a:rPr>
                  <a:t>Control</a:t>
                </a:r>
              </a:p>
            </p:txBody>
          </p:sp>
          <p:sp>
            <p:nvSpPr>
              <p:cNvPr id="19" name="矩形 18"/>
              <p:cNvSpPr/>
              <p:nvPr/>
            </p:nvSpPr>
            <p:spPr>
              <a:xfrm>
                <a:off x="2792875" y="1938465"/>
                <a:ext cx="1907398" cy="289031"/>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marL="0" marR="0" lvl="0" indent="0" algn="ctr" defTabSz="685549" eaLnBrk="1" fontAlgn="ctr" latinLnBrk="0" hangingPunct="1">
                  <a:lnSpc>
                    <a:spcPct val="100000"/>
                  </a:lnSpc>
                  <a:spcBef>
                    <a:spcPts val="0"/>
                  </a:spcBef>
                  <a:spcAft>
                    <a:spcPts val="0"/>
                  </a:spcAft>
                  <a:buClr>
                    <a:srgbClr val="CC9900"/>
                  </a:buClr>
                  <a:buSzTx/>
                  <a:buFontTx/>
                  <a:buNone/>
                  <a:tabLst/>
                  <a:defRPr/>
                </a:pPr>
                <a:endParaRPr kumimoji="0" lang="en-US" altLang="zh-CN" sz="1200" b="0" i="0" u="none" strike="noStrike" kern="0" cap="none" spc="0" normalizeH="0" baseline="0" noProof="0" dirty="0">
                  <a:ln>
                    <a:noFill/>
                  </a:ln>
                  <a:solidFill>
                    <a:sysClr val="window" lastClr="FFFFFF"/>
                  </a:solidFill>
                  <a:effectLst/>
                  <a:uLnTx/>
                  <a:uFillTx/>
                  <a:latin typeface="Huawei Sans" panose="020C0503030203020204" pitchFamily="34" charset="0"/>
                  <a:cs typeface="Huawei Sans" panose="020C0503030203020204" pitchFamily="34" charset="0"/>
                </a:endParaRPr>
              </a:p>
            </p:txBody>
          </p:sp>
          <p:sp>
            <p:nvSpPr>
              <p:cNvPr id="20" name="矩形 19"/>
              <p:cNvSpPr/>
              <p:nvPr/>
            </p:nvSpPr>
            <p:spPr bwMode="auto">
              <a:xfrm>
                <a:off x="4105200" y="2291144"/>
                <a:ext cx="595073" cy="570292"/>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endParaRPr kumimoji="0" lang="en-US" altLang="zh-CN" sz="1200" b="0" i="0" u="none" strike="noStrike" kern="0" cap="none" spc="0" normalizeH="0" baseline="0" noProof="0" dirty="0">
                  <a:ln>
                    <a:noFill/>
                  </a:ln>
                  <a:solidFill>
                    <a:sysClr val="window" lastClr="FFFFFF"/>
                  </a:solidFill>
                  <a:effectLst/>
                  <a:uLnTx/>
                  <a:uFillTx/>
                  <a:latin typeface="Huawei Sans" panose="020C0503030203020204" pitchFamily="34" charset="0"/>
                  <a:cs typeface="Huawei Sans" panose="020C0503030203020204" pitchFamily="34" charset="0"/>
                </a:endParaRPr>
              </a:p>
            </p:txBody>
          </p:sp>
          <p:sp>
            <p:nvSpPr>
              <p:cNvPr id="21" name="矩形 20"/>
              <p:cNvSpPr/>
              <p:nvPr/>
            </p:nvSpPr>
            <p:spPr bwMode="auto">
              <a:xfrm>
                <a:off x="3451994" y="2296033"/>
                <a:ext cx="602361" cy="565403"/>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endParaRPr kumimoji="0" lang="en-US" altLang="zh-CN" sz="1200" b="0" i="0" u="none" strike="noStrike" kern="0" cap="none" spc="0" normalizeH="0" baseline="0" noProof="0" dirty="0">
                  <a:ln>
                    <a:noFill/>
                  </a:ln>
                  <a:solidFill>
                    <a:sysClr val="window" lastClr="FFFFFF"/>
                  </a:solidFill>
                  <a:effectLst/>
                  <a:uLnTx/>
                  <a:uFillTx/>
                  <a:latin typeface="Huawei Sans" panose="020C0503030203020204" pitchFamily="34" charset="0"/>
                  <a:cs typeface="Huawei Sans" panose="020C0503030203020204" pitchFamily="34" charset="0"/>
                </a:endParaRPr>
              </a:p>
            </p:txBody>
          </p:sp>
          <p:sp>
            <p:nvSpPr>
              <p:cNvPr id="22" name="TextBox 269"/>
              <p:cNvSpPr txBox="1"/>
              <p:nvPr/>
            </p:nvSpPr>
            <p:spPr>
              <a:xfrm>
                <a:off x="3385924" y="2430161"/>
                <a:ext cx="704985" cy="455780"/>
              </a:xfrm>
              <a:prstGeom prst="rect">
                <a:avLst/>
              </a:prstGeom>
              <a:noFill/>
            </p:spPr>
            <p:txBody>
              <a:bodyPr wrap="square" lIns="68510" tIns="34253" rIns="68510" bIns="34253" rtlCol="0">
                <a:noAutofit/>
              </a:bodyPr>
              <a:lstStyle/>
              <a:p>
                <a:pPr marL="0" marR="0" lvl="0" indent="0" algn="ctr" defTabSz="684935" eaLnBrk="1" fontAlgn="ctr"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IP domain</a:t>
                </a:r>
              </a:p>
            </p:txBody>
          </p:sp>
          <p:sp>
            <p:nvSpPr>
              <p:cNvPr id="23" name="TextBox 269"/>
              <p:cNvSpPr txBox="1"/>
              <p:nvPr/>
            </p:nvSpPr>
            <p:spPr>
              <a:xfrm>
                <a:off x="4047916" y="2361624"/>
                <a:ext cx="701050" cy="455780"/>
              </a:xfrm>
              <a:prstGeom prst="rect">
                <a:avLst/>
              </a:prstGeom>
              <a:noFill/>
            </p:spPr>
            <p:txBody>
              <a:bodyPr wrap="square" lIns="68510" tIns="34253" rIns="68510" bIns="34253" rtlCol="0">
                <a:noAutofit/>
              </a:bodyPr>
              <a:lstStyle/>
              <a:p>
                <a:pPr marL="0" marR="0" lvl="0" indent="0" algn="ctr" defTabSz="684935" eaLnBrk="1" fontAlgn="ctr"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Optical domain</a:t>
                </a:r>
              </a:p>
            </p:txBody>
          </p:sp>
          <p:sp>
            <p:nvSpPr>
              <p:cNvPr id="24" name="矩形 23"/>
              <p:cNvSpPr/>
              <p:nvPr/>
            </p:nvSpPr>
            <p:spPr bwMode="auto">
              <a:xfrm>
                <a:off x="2813749" y="2293941"/>
                <a:ext cx="600648" cy="559030"/>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endParaRPr kumimoji="0" lang="en-US" altLang="zh-CN" sz="1200" b="0" i="0" u="none" strike="noStrike" kern="0" cap="none" spc="0" normalizeH="0" baseline="0" noProof="0" dirty="0">
                  <a:ln>
                    <a:noFill/>
                  </a:ln>
                  <a:solidFill>
                    <a:sysClr val="window" lastClr="FFFFFF"/>
                  </a:solidFill>
                  <a:effectLst/>
                  <a:uLnTx/>
                  <a:uFillTx/>
                  <a:latin typeface="Huawei Sans" panose="020C0503030203020204" pitchFamily="34" charset="0"/>
                  <a:cs typeface="Huawei Sans" panose="020C0503030203020204" pitchFamily="34" charset="0"/>
                </a:endParaRPr>
              </a:p>
            </p:txBody>
          </p:sp>
          <p:sp>
            <p:nvSpPr>
              <p:cNvPr id="25" name="TextBox 269"/>
              <p:cNvSpPr txBox="1"/>
              <p:nvPr/>
            </p:nvSpPr>
            <p:spPr>
              <a:xfrm>
                <a:off x="2758605" y="2370385"/>
                <a:ext cx="693388" cy="455780"/>
              </a:xfrm>
              <a:prstGeom prst="rect">
                <a:avLst/>
              </a:prstGeom>
              <a:noFill/>
            </p:spPr>
            <p:txBody>
              <a:bodyPr wrap="square" lIns="68510" tIns="34253" rIns="68510" bIns="34253" rtlCol="0">
                <a:noAutofit/>
              </a:bodyPr>
              <a:lstStyle/>
              <a:p>
                <a:pPr marL="0" marR="0" lvl="0" indent="0" algn="ctr" defTabSz="684935" eaLnBrk="1" fontAlgn="ctr" latinLnBrk="0" hangingPunct="1">
                  <a:lnSpc>
                    <a:spcPct val="100000"/>
                  </a:lnSpc>
                  <a:spcBef>
                    <a:spcPts val="0"/>
                  </a:spcBef>
                  <a:spcAft>
                    <a:spcPts val="0"/>
                  </a:spcAft>
                  <a:buClrTx/>
                  <a:buSzTx/>
                  <a:buFontTx/>
                  <a:buNone/>
                  <a:tabLst/>
                  <a:defRPr/>
                </a:pPr>
                <a:r>
                  <a:rPr kumimoji="0" lang="en-US" sz="11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Access domain</a:t>
                </a:r>
              </a:p>
            </p:txBody>
          </p:sp>
          <p:sp>
            <p:nvSpPr>
              <p:cNvPr id="26" name="TextBox 269"/>
              <p:cNvSpPr txBox="1"/>
              <p:nvPr/>
            </p:nvSpPr>
            <p:spPr>
              <a:xfrm>
                <a:off x="2925071" y="1949962"/>
                <a:ext cx="1661520" cy="263840"/>
              </a:xfrm>
              <a:prstGeom prst="rect">
                <a:avLst/>
              </a:prstGeom>
              <a:noFill/>
            </p:spPr>
            <p:txBody>
              <a:bodyPr wrap="square" lIns="68510" tIns="34253" rIns="68510" bIns="34253" rtlCol="0" anchor="ctr">
                <a:noAutofit/>
              </a:bodyPr>
              <a:lstStyle/>
              <a:p>
                <a:pPr marL="0" marR="0" lvl="0" indent="0" algn="ctr" defTabSz="684935" eaLnBrk="1" fontAlgn="ctr" latinLnBrk="0" hangingPunct="1">
                  <a:lnSpc>
                    <a:spcPct val="100000"/>
                  </a:lnSpc>
                  <a:spcBef>
                    <a:spcPts val="0"/>
                  </a:spcBef>
                  <a:spcAft>
                    <a:spcPts val="0"/>
                  </a:spcAft>
                  <a:buClrTx/>
                  <a:buSzTx/>
                  <a:buFontTx/>
                  <a:buNone/>
                  <a:tabLst/>
                  <a:defRPr/>
                </a:pPr>
                <a:r>
                  <a:rPr kumimoji="0" lang="en-US" sz="105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Multi-layer/multi-domain connection management</a:t>
                </a:r>
              </a:p>
            </p:txBody>
          </p:sp>
          <p:sp>
            <p:nvSpPr>
              <p:cNvPr id="27" name="矩形 26"/>
              <p:cNvSpPr/>
              <p:nvPr/>
            </p:nvSpPr>
            <p:spPr bwMode="auto">
              <a:xfrm>
                <a:off x="7138280" y="1935943"/>
                <a:ext cx="502783" cy="917028"/>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vert="vert270"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2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Real time</a:t>
                </a:r>
              </a:p>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2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awareness</a:t>
                </a:r>
              </a:p>
            </p:txBody>
          </p:sp>
          <p:sp>
            <p:nvSpPr>
              <p:cNvPr id="28" name="矩形 27"/>
              <p:cNvSpPr/>
              <p:nvPr/>
            </p:nvSpPr>
            <p:spPr bwMode="auto">
              <a:xfrm>
                <a:off x="7686059" y="1935943"/>
                <a:ext cx="443533" cy="917028"/>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vert="vert270"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2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In-depth</a:t>
                </a:r>
              </a:p>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2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analysis</a:t>
                </a:r>
              </a:p>
            </p:txBody>
          </p:sp>
          <p:sp>
            <p:nvSpPr>
              <p:cNvPr id="29" name="矩形 28"/>
              <p:cNvSpPr/>
              <p:nvPr/>
            </p:nvSpPr>
            <p:spPr bwMode="auto">
              <a:xfrm>
                <a:off x="8170170" y="1935943"/>
                <a:ext cx="443533" cy="917028"/>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vert="vert270"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2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Smart</a:t>
                </a:r>
              </a:p>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2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Prediction</a:t>
                </a:r>
              </a:p>
            </p:txBody>
          </p:sp>
          <p:sp>
            <p:nvSpPr>
              <p:cNvPr id="30" name="矩形 29"/>
              <p:cNvSpPr/>
              <p:nvPr/>
            </p:nvSpPr>
            <p:spPr bwMode="auto">
              <a:xfrm>
                <a:off x="5013303" y="1937078"/>
                <a:ext cx="1702816" cy="290787"/>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05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Multi-layer, multi-domain control</a:t>
                </a:r>
              </a:p>
            </p:txBody>
          </p:sp>
          <p:grpSp>
            <p:nvGrpSpPr>
              <p:cNvPr id="31" name="组合 137"/>
              <p:cNvGrpSpPr/>
              <p:nvPr/>
            </p:nvGrpSpPr>
            <p:grpSpPr>
              <a:xfrm>
                <a:off x="5013303" y="2270333"/>
                <a:ext cx="1702815" cy="571989"/>
                <a:chOff x="4303940" y="3861842"/>
                <a:chExt cx="1183408" cy="644401"/>
              </a:xfrm>
            </p:grpSpPr>
            <p:sp>
              <p:nvSpPr>
                <p:cNvPr id="33" name="矩形 32"/>
                <p:cNvSpPr/>
                <p:nvPr/>
              </p:nvSpPr>
              <p:spPr bwMode="auto">
                <a:xfrm>
                  <a:off x="4303940" y="3861843"/>
                  <a:ext cx="600212" cy="644400"/>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0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IP domain</a:t>
                  </a:r>
                </a:p>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0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Control</a:t>
                  </a:r>
                </a:p>
              </p:txBody>
            </p:sp>
            <p:sp>
              <p:nvSpPr>
                <p:cNvPr id="34" name="矩形 33"/>
                <p:cNvSpPr/>
                <p:nvPr/>
              </p:nvSpPr>
              <p:spPr bwMode="auto">
                <a:xfrm>
                  <a:off x="4957868" y="3861842"/>
                  <a:ext cx="529480" cy="644400"/>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0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Optical domain</a:t>
                  </a:r>
                </a:p>
                <a:p>
                  <a:pPr marL="0" marR="0" lvl="0" indent="0" algn="ctr" defTabSz="685617" eaLnBrk="1" fontAlgn="ctr" latinLnBrk="0" hangingPunct="1">
                    <a:lnSpc>
                      <a:spcPct val="100000"/>
                    </a:lnSpc>
                    <a:spcBef>
                      <a:spcPts val="0"/>
                    </a:spcBef>
                    <a:spcAft>
                      <a:spcPts val="0"/>
                    </a:spcAft>
                    <a:buClr>
                      <a:srgbClr val="CC9900"/>
                    </a:buClr>
                    <a:buSzTx/>
                    <a:buFontTx/>
                    <a:buNone/>
                    <a:tabLst/>
                    <a:defRPr/>
                  </a:pPr>
                  <a:r>
                    <a:rPr kumimoji="0" lang="en-US" sz="1000" b="0" i="0" u="none" strike="noStrike" cap="none" normalizeH="0" baseline="0" noProof="0" dirty="0">
                      <a:ln>
                        <a:noFill/>
                      </a:ln>
                      <a:solidFill>
                        <a:sysClr val="window" lastClr="FFFFFF"/>
                      </a:solidFill>
                      <a:uLnTx/>
                      <a:uFillTx/>
                      <a:latin typeface="Huawei Sans" panose="020C0503030203020204" pitchFamily="34" charset="0"/>
                      <a:cs typeface="Huawei Sans" panose="020C0503030203020204" pitchFamily="34" charset="0"/>
                    </a:rPr>
                    <a:t>Control</a:t>
                  </a:r>
                </a:p>
              </p:txBody>
            </p:sp>
          </p:grpSp>
          <p:sp>
            <p:nvSpPr>
              <p:cNvPr id="32" name="TextBox 28"/>
              <p:cNvSpPr txBox="1"/>
              <p:nvPr/>
            </p:nvSpPr>
            <p:spPr>
              <a:xfrm>
                <a:off x="5594900" y="978114"/>
                <a:ext cx="683943" cy="415871"/>
              </a:xfrm>
              <a:prstGeom prst="rect">
                <a:avLst/>
              </a:prstGeom>
              <a:noFill/>
            </p:spPr>
            <p:txBody>
              <a:bodyPr wrap="none" rtlCol="0">
                <a:noAutofit/>
              </a:bodyPr>
              <a:lstStyle/>
              <a:p>
                <a:pPr marL="0" marR="0" lvl="0" indent="0" defTabSz="685617" eaLnBrk="0" fontAlgn="ctr" latinLnBrk="0" hangingPunct="0">
                  <a:lnSpc>
                    <a:spcPct val="100000"/>
                  </a:lnSpc>
                  <a:spcBef>
                    <a:spcPts val="0"/>
                  </a:spcBef>
                  <a:spcAft>
                    <a:spcPts val="0"/>
                  </a:spcAft>
                  <a:buClrTx/>
                  <a:buSzTx/>
                  <a:buFontTx/>
                  <a:buNone/>
                  <a:tabLst/>
                  <a:defRPr/>
                </a:pPr>
                <a:r>
                  <a:rPr kumimoji="0" lang="en-US" sz="2000" b="0" i="0" u="none" strike="noStrike" cap="none" normalizeH="0" baseline="0" noProof="0" dirty="0" err="1">
                    <a:ln>
                      <a:noFill/>
                    </a:ln>
                    <a:solidFill>
                      <a:srgbClr val="000000"/>
                    </a:solidFill>
                    <a:uLnTx/>
                    <a:uFillTx/>
                    <a:latin typeface="Huawei Sans" panose="020C0503030203020204" pitchFamily="34" charset="0"/>
                    <a:cs typeface="Huawei Sans" panose="020C0503030203020204" pitchFamily="34" charset="0"/>
                  </a:rPr>
                  <a:t>NCE</a:t>
                </a:r>
                <a:endParaRPr kumimoji="0" lang="en-US" sz="2000" b="0" i="0" u="none" strike="noStrike" cap="none" normalizeH="0" baseline="0" noProof="0" dirty="0">
                  <a:ln>
                    <a:noFill/>
                  </a:ln>
                  <a:solidFill>
                    <a:srgbClr val="000000"/>
                  </a:solidFill>
                  <a:uLnTx/>
                  <a:uFillTx/>
                  <a:latin typeface="Huawei Sans" panose="020C0503030203020204" pitchFamily="34" charset="0"/>
                  <a:cs typeface="Huawei Sans" panose="020C0503030203020204" pitchFamily="34" charset="0"/>
                </a:endParaRPr>
              </a:p>
            </p:txBody>
          </p:sp>
        </p:grpSp>
        <p:sp>
          <p:nvSpPr>
            <p:cNvPr id="35" name="TextBox 149"/>
            <p:cNvSpPr txBox="1"/>
            <p:nvPr/>
          </p:nvSpPr>
          <p:spPr>
            <a:xfrm>
              <a:off x="1830045" y="1002956"/>
              <a:ext cx="5428184" cy="377000"/>
            </a:xfrm>
            <a:prstGeom prst="rect">
              <a:avLst/>
            </a:prstGeom>
            <a:noFill/>
          </p:spPr>
          <p:txBody>
            <a:bodyPr wrap="square" lIns="68555" tIns="34277" rIns="68555" bIns="34277" rtlCol="0">
              <a:noAutofit/>
            </a:bodyPr>
            <a:lstStyle/>
            <a:p>
              <a:pPr algn="ctr" defTabSz="685617" eaLnBrk="0" fontAlgn="ctr" hangingPunct="0"/>
              <a:r>
                <a:rPr lang="en-US" sz="1600" b="1" dirty="0">
                  <a:solidFill>
                    <a:srgbClr val="000000"/>
                  </a:solidFill>
                  <a:latin typeface="Huawei Sans" panose="020C0503030203020204" pitchFamily="34" charset="0"/>
                  <a:cs typeface="Huawei Sans" panose="020C0503030203020204" pitchFamily="34" charset="0"/>
                </a:rPr>
                <a:t>Unified "</a:t>
              </a:r>
              <a:r>
                <a:rPr lang="en-US" sz="1600" b="1" dirty="0" err="1">
                  <a:solidFill>
                    <a:srgbClr val="000000"/>
                  </a:solidFill>
                  <a:latin typeface="Huawei Sans" panose="020C0503030203020204" pitchFamily="34" charset="0"/>
                  <a:cs typeface="Huawei Sans" panose="020C0503030203020204" pitchFamily="34" charset="0"/>
                </a:rPr>
                <a:t>Manager+Controller+Analyzer</a:t>
              </a:r>
              <a:r>
                <a:rPr lang="en-US" sz="1600" b="1" dirty="0">
                  <a:solidFill>
                    <a:srgbClr val="000000"/>
                  </a:solidFill>
                  <a:latin typeface="Huawei Sans" panose="020C0503030203020204" pitchFamily="34" charset="0"/>
                  <a:cs typeface="Huawei Sans" panose="020C0503030203020204" pitchFamily="34" charset="0"/>
                </a:rPr>
                <a:t>" architecture, on-demand deployment</a:t>
              </a:r>
            </a:p>
          </p:txBody>
        </p:sp>
        <p:sp>
          <p:nvSpPr>
            <p:cNvPr id="36" name="下箭头 63"/>
            <p:cNvSpPr/>
            <p:nvPr/>
          </p:nvSpPr>
          <p:spPr>
            <a:xfrm rot="10800000" flipV="1">
              <a:off x="3739224" y="4277901"/>
              <a:ext cx="1080000" cy="44241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grpSp>
          <p:nvGrpSpPr>
            <p:cNvPr id="37" name="组合 36"/>
            <p:cNvGrpSpPr/>
            <p:nvPr/>
          </p:nvGrpSpPr>
          <p:grpSpPr>
            <a:xfrm>
              <a:off x="813648" y="4842463"/>
              <a:ext cx="915642" cy="1500706"/>
              <a:chOff x="1258885" y="4660716"/>
              <a:chExt cx="1431802" cy="1000532"/>
            </a:xfrm>
          </p:grpSpPr>
          <p:sp>
            <p:nvSpPr>
              <p:cNvPr id="38" name="矩形 37"/>
              <p:cNvSpPr/>
              <p:nvPr/>
            </p:nvSpPr>
            <p:spPr>
              <a:xfrm>
                <a:off x="1258885" y="4660716"/>
                <a:ext cx="1431802" cy="1000532"/>
              </a:xfrm>
              <a:prstGeom prst="rect">
                <a:avLst/>
              </a:prstGeom>
              <a:noFill/>
              <a:ln>
                <a:solidFill>
                  <a:schemeClr val="tx1"/>
                </a:solidFill>
              </a:ln>
            </p:spPr>
            <p:txBody>
              <a:bodyPr wrap="square" lIns="18000" tIns="18000" rIns="18000" bIns="18000" rtlCol="0" anchor="t">
                <a:noAutofit/>
              </a:bodyPr>
              <a:lstStyle/>
              <a:p>
                <a:pPr algn="ctr" fontAlgn="ctr"/>
                <a:r>
                  <a:rPr lang="en-US" sz="1050" dirty="0">
                    <a:latin typeface="Huawei Sans" panose="020C0503030203020204" pitchFamily="34" charset="0"/>
                    <a:cs typeface="Huawei Sans" panose="020C0503030203020204" pitchFamily="34" charset="0"/>
                  </a:rPr>
                  <a:t>IP network management and control</a:t>
                </a:r>
              </a:p>
            </p:txBody>
          </p:sp>
          <p:sp>
            <p:nvSpPr>
              <p:cNvPr id="39" name="矩形 38"/>
              <p:cNvSpPr/>
              <p:nvPr/>
            </p:nvSpPr>
            <p:spPr>
              <a:xfrm>
                <a:off x="1275769" y="5155340"/>
                <a:ext cx="1401438" cy="499556"/>
              </a:xfrm>
              <a:prstGeom prst="rect">
                <a:avLst/>
              </a:prstGeom>
              <a:solidFill>
                <a:schemeClr val="accent2">
                  <a:lumMod val="20000"/>
                  <a:lumOff val="80000"/>
                </a:schemeClr>
              </a:solidFill>
            </p:spPr>
            <p:txBody>
              <a:bodyPr wrap="square" lIns="18000" tIns="18000" rIns="18000" bIns="18000" rtlCol="0" anchor="ctr">
                <a:noAutofit/>
              </a:bodyPr>
              <a:lstStyle/>
              <a:p>
                <a:pPr algn="ctr" fontAlgn="ctr"/>
                <a:r>
                  <a:rPr lang="en-US" sz="1050" dirty="0">
                    <a:latin typeface="Huawei Sans" panose="020C0503030203020204" pitchFamily="34" charset="0"/>
                    <a:cs typeface="Huawei Sans" panose="020C0503030203020204" pitchFamily="34" charset="0"/>
                  </a:rPr>
                  <a:t>NCE (IP Domain)</a:t>
                </a:r>
              </a:p>
            </p:txBody>
          </p:sp>
        </p:grpSp>
        <p:grpSp>
          <p:nvGrpSpPr>
            <p:cNvPr id="40" name="组合 39"/>
            <p:cNvGrpSpPr/>
            <p:nvPr/>
          </p:nvGrpSpPr>
          <p:grpSpPr>
            <a:xfrm>
              <a:off x="3003816" y="4842463"/>
              <a:ext cx="915642" cy="1500706"/>
              <a:chOff x="1258885" y="4660716"/>
              <a:chExt cx="1431802" cy="1000532"/>
            </a:xfrm>
          </p:grpSpPr>
          <p:sp>
            <p:nvSpPr>
              <p:cNvPr id="41" name="矩形 40"/>
              <p:cNvSpPr/>
              <p:nvPr/>
            </p:nvSpPr>
            <p:spPr>
              <a:xfrm>
                <a:off x="1258885" y="4660716"/>
                <a:ext cx="1431802" cy="1000532"/>
              </a:xfrm>
              <a:prstGeom prst="rect">
                <a:avLst/>
              </a:prstGeom>
              <a:noFill/>
              <a:ln>
                <a:solidFill>
                  <a:schemeClr val="tx1"/>
                </a:solidFill>
              </a:ln>
            </p:spPr>
            <p:txBody>
              <a:bodyPr wrap="square" lIns="18000" tIns="18000" rIns="18000" bIns="18000" rtlCol="0" anchor="t">
                <a:noAutofit/>
              </a:bodyPr>
              <a:lstStyle/>
              <a:p>
                <a:pPr algn="ctr" fontAlgn="ctr"/>
                <a:r>
                  <a:rPr lang="en-US" sz="1050" dirty="0">
                    <a:latin typeface="Huawei Sans" panose="020C0503030203020204" pitchFamily="34" charset="0"/>
                    <a:cs typeface="Huawei Sans" panose="020C0503030203020204" pitchFamily="34" charset="0"/>
                  </a:rPr>
                  <a:t>Access network management and control</a:t>
                </a:r>
              </a:p>
            </p:txBody>
          </p:sp>
          <p:sp>
            <p:nvSpPr>
              <p:cNvPr id="42" name="矩形 41"/>
              <p:cNvSpPr/>
              <p:nvPr/>
            </p:nvSpPr>
            <p:spPr>
              <a:xfrm>
                <a:off x="1275769" y="5155340"/>
                <a:ext cx="1401438" cy="499556"/>
              </a:xfrm>
              <a:prstGeom prst="rect">
                <a:avLst/>
              </a:prstGeom>
              <a:solidFill>
                <a:schemeClr val="accent2">
                  <a:lumMod val="20000"/>
                  <a:lumOff val="80000"/>
                </a:schemeClr>
              </a:solidFill>
            </p:spPr>
            <p:txBody>
              <a:bodyPr wrap="square" lIns="18000" tIns="18000" rIns="18000" bIns="18000" rtlCol="0" anchor="ctr">
                <a:noAutofit/>
              </a:bodyPr>
              <a:lstStyle/>
              <a:p>
                <a:pPr algn="ctr" fontAlgn="ctr"/>
                <a:r>
                  <a:rPr lang="en-US" sz="1050" dirty="0">
                    <a:latin typeface="Huawei Sans" panose="020C0503030203020204" pitchFamily="34" charset="0"/>
                    <a:cs typeface="Huawei Sans" panose="020C0503030203020204" pitchFamily="34" charset="0"/>
                  </a:rPr>
                  <a:t>NCE (Access Domain)</a:t>
                </a:r>
              </a:p>
            </p:txBody>
          </p:sp>
        </p:grpSp>
        <p:grpSp>
          <p:nvGrpSpPr>
            <p:cNvPr id="43" name="组合 42"/>
            <p:cNvGrpSpPr/>
            <p:nvPr/>
          </p:nvGrpSpPr>
          <p:grpSpPr>
            <a:xfrm>
              <a:off x="1908732" y="4842463"/>
              <a:ext cx="915642" cy="1500706"/>
              <a:chOff x="1258885" y="4660716"/>
              <a:chExt cx="1431802" cy="1000532"/>
            </a:xfrm>
          </p:grpSpPr>
          <p:sp>
            <p:nvSpPr>
              <p:cNvPr id="44" name="矩形 43"/>
              <p:cNvSpPr/>
              <p:nvPr/>
            </p:nvSpPr>
            <p:spPr>
              <a:xfrm>
                <a:off x="1258885" y="4660716"/>
                <a:ext cx="1431802" cy="1000532"/>
              </a:xfrm>
              <a:prstGeom prst="rect">
                <a:avLst/>
              </a:prstGeom>
              <a:noFill/>
              <a:ln>
                <a:solidFill>
                  <a:schemeClr val="tx1"/>
                </a:solidFill>
              </a:ln>
            </p:spPr>
            <p:txBody>
              <a:bodyPr wrap="square" lIns="18000" tIns="18000" rIns="18000" bIns="18000" rtlCol="0" anchor="t">
                <a:noAutofit/>
              </a:bodyPr>
              <a:lstStyle/>
              <a:p>
                <a:pPr algn="ctr" fontAlgn="ctr"/>
                <a:r>
                  <a:rPr lang="en-US" sz="1050" dirty="0">
                    <a:latin typeface="Huawei Sans" panose="020C0503030203020204" pitchFamily="34" charset="0"/>
                    <a:cs typeface="Huawei Sans" panose="020C0503030203020204" pitchFamily="34" charset="0"/>
                  </a:rPr>
                  <a:t>Optical network management and control</a:t>
                </a:r>
              </a:p>
            </p:txBody>
          </p:sp>
          <p:sp>
            <p:nvSpPr>
              <p:cNvPr id="45" name="矩形 44"/>
              <p:cNvSpPr/>
              <p:nvPr/>
            </p:nvSpPr>
            <p:spPr>
              <a:xfrm>
                <a:off x="1275769" y="5155340"/>
                <a:ext cx="1401438" cy="499556"/>
              </a:xfrm>
              <a:prstGeom prst="rect">
                <a:avLst/>
              </a:prstGeom>
              <a:solidFill>
                <a:schemeClr val="accent2">
                  <a:lumMod val="20000"/>
                  <a:lumOff val="80000"/>
                </a:schemeClr>
              </a:solidFill>
            </p:spPr>
            <p:txBody>
              <a:bodyPr wrap="square" lIns="18000" tIns="18000" rIns="18000" bIns="18000" rtlCol="0" anchor="ctr">
                <a:noAutofit/>
              </a:bodyPr>
              <a:lstStyle/>
              <a:p>
                <a:pPr algn="ctr" fontAlgn="ctr"/>
                <a:r>
                  <a:rPr lang="en-US" sz="1050" dirty="0" err="1">
                    <a:latin typeface="Huawei Sans" panose="020C0503030203020204" pitchFamily="34" charset="0"/>
                    <a:cs typeface="Huawei Sans" panose="020C0503030203020204" pitchFamily="34" charset="0"/>
                  </a:rPr>
                  <a:t>NCE</a:t>
                </a:r>
                <a:r>
                  <a:rPr lang="en-US" sz="1050" dirty="0">
                    <a:latin typeface="Huawei Sans" panose="020C0503030203020204" pitchFamily="34" charset="0"/>
                    <a:cs typeface="Huawei Sans" panose="020C0503030203020204" pitchFamily="34" charset="0"/>
                  </a:rPr>
                  <a:t> (Transport Domain)</a:t>
                </a:r>
              </a:p>
            </p:txBody>
          </p:sp>
        </p:grpSp>
        <p:grpSp>
          <p:nvGrpSpPr>
            <p:cNvPr id="46" name="组合 45"/>
            <p:cNvGrpSpPr/>
            <p:nvPr/>
          </p:nvGrpSpPr>
          <p:grpSpPr>
            <a:xfrm>
              <a:off x="4098900" y="4842463"/>
              <a:ext cx="915642" cy="1500706"/>
              <a:chOff x="1258885" y="4660716"/>
              <a:chExt cx="1431802" cy="1000532"/>
            </a:xfrm>
          </p:grpSpPr>
          <p:sp>
            <p:nvSpPr>
              <p:cNvPr id="47" name="矩形 46"/>
              <p:cNvSpPr/>
              <p:nvPr/>
            </p:nvSpPr>
            <p:spPr>
              <a:xfrm>
                <a:off x="1258885" y="4660716"/>
                <a:ext cx="1431802" cy="1000532"/>
              </a:xfrm>
              <a:prstGeom prst="rect">
                <a:avLst/>
              </a:prstGeom>
              <a:noFill/>
              <a:ln>
                <a:solidFill>
                  <a:schemeClr val="tx1"/>
                </a:solidFill>
              </a:ln>
            </p:spPr>
            <p:txBody>
              <a:bodyPr wrap="square" lIns="18000" tIns="18000" rIns="18000" bIns="18000" rtlCol="0" anchor="t">
                <a:noAutofit/>
              </a:bodyPr>
              <a:lstStyle/>
              <a:p>
                <a:pPr algn="ctr" fontAlgn="ctr"/>
                <a:r>
                  <a:rPr lang="en-US" sz="1050" dirty="0">
                    <a:latin typeface="Huawei Sans" panose="020C0503030203020204" pitchFamily="34" charset="0"/>
                    <a:cs typeface="Huawei Sans" panose="020C0503030203020204" pitchFamily="34" charset="0"/>
                  </a:rPr>
                  <a:t>NMS scenario</a:t>
                </a:r>
              </a:p>
            </p:txBody>
          </p:sp>
          <p:sp>
            <p:nvSpPr>
              <p:cNvPr id="48" name="矩形 47"/>
              <p:cNvSpPr/>
              <p:nvPr/>
            </p:nvSpPr>
            <p:spPr>
              <a:xfrm>
                <a:off x="1275769" y="5155340"/>
                <a:ext cx="1401438" cy="499556"/>
              </a:xfrm>
              <a:prstGeom prst="rect">
                <a:avLst/>
              </a:prstGeom>
              <a:solidFill>
                <a:schemeClr val="accent2">
                  <a:lumMod val="20000"/>
                  <a:lumOff val="80000"/>
                </a:schemeClr>
              </a:solidFill>
            </p:spPr>
            <p:txBody>
              <a:bodyPr wrap="none" lIns="18000" tIns="18000" rIns="18000" bIns="18000" rtlCol="0" anchor="ctr">
                <a:noAutofit/>
              </a:bodyPr>
              <a:lstStyle/>
              <a:p>
                <a:pPr algn="ctr" fontAlgn="ctr"/>
                <a:r>
                  <a:rPr lang="en-US" sz="1050" dirty="0" err="1">
                    <a:latin typeface="Huawei Sans" panose="020C0503030203020204" pitchFamily="34" charset="0"/>
                    <a:cs typeface="Huawei Sans" panose="020C0503030203020204" pitchFamily="34" charset="0"/>
                  </a:rPr>
                  <a:t>NCE</a:t>
                </a:r>
                <a:r>
                  <a:rPr lang="en-US" sz="1050" dirty="0">
                    <a:latin typeface="Huawei Sans" panose="020C0503030203020204" pitchFamily="34" charset="0"/>
                    <a:cs typeface="Huawei Sans" panose="020C0503030203020204" pitchFamily="34" charset="0"/>
                  </a:rPr>
                  <a:t> (Super)</a:t>
                </a:r>
              </a:p>
            </p:txBody>
          </p:sp>
        </p:grpSp>
        <p:grpSp>
          <p:nvGrpSpPr>
            <p:cNvPr id="49" name="组合 48"/>
            <p:cNvGrpSpPr/>
            <p:nvPr/>
          </p:nvGrpSpPr>
          <p:grpSpPr>
            <a:xfrm>
              <a:off x="5193984" y="4842463"/>
              <a:ext cx="915642" cy="1500706"/>
              <a:chOff x="1258885" y="4660716"/>
              <a:chExt cx="1431802" cy="1000532"/>
            </a:xfrm>
          </p:grpSpPr>
          <p:sp>
            <p:nvSpPr>
              <p:cNvPr id="50" name="矩形 49"/>
              <p:cNvSpPr/>
              <p:nvPr/>
            </p:nvSpPr>
            <p:spPr>
              <a:xfrm>
                <a:off x="1258885" y="4660716"/>
                <a:ext cx="1431802" cy="1000532"/>
              </a:xfrm>
              <a:prstGeom prst="rect">
                <a:avLst/>
              </a:prstGeom>
              <a:noFill/>
              <a:ln>
                <a:solidFill>
                  <a:schemeClr val="tx1"/>
                </a:solidFill>
              </a:ln>
            </p:spPr>
            <p:txBody>
              <a:bodyPr wrap="square" lIns="18000" tIns="18000" rIns="18000" bIns="18000" rtlCol="0" anchor="t">
                <a:noAutofit/>
              </a:bodyPr>
              <a:lstStyle/>
              <a:p>
                <a:pPr algn="ctr" fontAlgn="ctr"/>
                <a:r>
                  <a:rPr lang="en-US" sz="1050" dirty="0">
                    <a:latin typeface="Huawei Sans" panose="020C0503030203020204" pitchFamily="34" charset="0"/>
                    <a:cs typeface="Huawei Sans" panose="020C0503030203020204" pitchFamily="34" charset="0"/>
                  </a:rPr>
                  <a:t>Independent controller</a:t>
                </a:r>
              </a:p>
            </p:txBody>
          </p:sp>
          <p:sp>
            <p:nvSpPr>
              <p:cNvPr id="51" name="矩形 50"/>
              <p:cNvSpPr/>
              <p:nvPr/>
            </p:nvSpPr>
            <p:spPr>
              <a:xfrm>
                <a:off x="1275769" y="5155340"/>
                <a:ext cx="1401438" cy="499556"/>
              </a:xfrm>
              <a:prstGeom prst="rect">
                <a:avLst/>
              </a:prstGeom>
              <a:solidFill>
                <a:schemeClr val="accent2">
                  <a:lumMod val="20000"/>
                  <a:lumOff val="80000"/>
                </a:schemeClr>
              </a:solidFill>
            </p:spPr>
            <p:txBody>
              <a:bodyPr wrap="none" lIns="18000" tIns="18000" rIns="18000" bIns="18000" rtlCol="0" anchor="ctr">
                <a:noAutofit/>
              </a:bodyPr>
              <a:lstStyle/>
              <a:p>
                <a:pPr algn="ctr" fontAlgn="ctr"/>
                <a:r>
                  <a:rPr lang="en-US" sz="1050" dirty="0">
                    <a:latin typeface="Huawei Sans" panose="020C0503030203020204" pitchFamily="34" charset="0"/>
                    <a:cs typeface="Huawei Sans" panose="020C0503030203020204" pitchFamily="34" charset="0"/>
                  </a:rPr>
                  <a:t>AC-</a:t>
                </a:r>
                <a:r>
                  <a:rPr lang="en-US" sz="1050" dirty="0" err="1">
                    <a:latin typeface="Huawei Sans" panose="020C0503030203020204" pitchFamily="34" charset="0"/>
                    <a:cs typeface="Huawei Sans" panose="020C0503030203020204" pitchFamily="34" charset="0"/>
                  </a:rPr>
                  <a:t>DCN</a:t>
                </a:r>
                <a:r>
                  <a:rPr lang="en-US" sz="1050" dirty="0">
                    <a:latin typeface="Huawei Sans" panose="020C0503030203020204" pitchFamily="34" charset="0"/>
                    <a:cs typeface="Huawei Sans" panose="020C0503030203020204" pitchFamily="34" charset="0"/>
                  </a:rPr>
                  <a:t>/</a:t>
                </a:r>
              </a:p>
              <a:p>
                <a:pPr algn="ctr" fontAlgn="ctr"/>
                <a:r>
                  <a:rPr lang="en-US" sz="1050" dirty="0">
                    <a:latin typeface="Huawei Sans" panose="020C0503030203020204" pitchFamily="34" charset="0"/>
                    <a:cs typeface="Huawei Sans" panose="020C0503030203020204" pitchFamily="34" charset="0"/>
                  </a:rPr>
                  <a:t>AC-Campus</a:t>
                </a:r>
              </a:p>
            </p:txBody>
          </p:sp>
        </p:grpSp>
        <p:grpSp>
          <p:nvGrpSpPr>
            <p:cNvPr id="52" name="组合 51"/>
            <p:cNvGrpSpPr/>
            <p:nvPr/>
          </p:nvGrpSpPr>
          <p:grpSpPr>
            <a:xfrm>
              <a:off x="6289067" y="4842463"/>
              <a:ext cx="915642" cy="1500706"/>
              <a:chOff x="1258885" y="4660716"/>
              <a:chExt cx="1431802" cy="1000532"/>
            </a:xfrm>
          </p:grpSpPr>
          <p:sp>
            <p:nvSpPr>
              <p:cNvPr id="53" name="矩形 52"/>
              <p:cNvSpPr/>
              <p:nvPr/>
            </p:nvSpPr>
            <p:spPr>
              <a:xfrm>
                <a:off x="1258885" y="4660716"/>
                <a:ext cx="1431802" cy="1000532"/>
              </a:xfrm>
              <a:prstGeom prst="rect">
                <a:avLst/>
              </a:prstGeom>
              <a:noFill/>
              <a:ln>
                <a:solidFill>
                  <a:schemeClr val="tx1"/>
                </a:solidFill>
              </a:ln>
            </p:spPr>
            <p:txBody>
              <a:bodyPr wrap="square" lIns="18000" tIns="18000" rIns="18000" bIns="18000" rtlCol="0" anchor="t">
                <a:noAutofit/>
              </a:bodyPr>
              <a:lstStyle/>
              <a:p>
                <a:pPr algn="ctr" fontAlgn="ctr"/>
                <a:r>
                  <a:rPr lang="en-US" sz="1050" dirty="0">
                    <a:latin typeface="Huawei Sans" panose="020C0503030203020204" pitchFamily="34" charset="0"/>
                    <a:cs typeface="Huawei Sans" panose="020C0503030203020204" pitchFamily="34" charset="0"/>
                  </a:rPr>
                  <a:t>Independent analyzer</a:t>
                </a:r>
              </a:p>
            </p:txBody>
          </p:sp>
          <p:sp>
            <p:nvSpPr>
              <p:cNvPr id="54" name="矩形 53"/>
              <p:cNvSpPr/>
              <p:nvPr/>
            </p:nvSpPr>
            <p:spPr>
              <a:xfrm>
                <a:off x="1275769" y="5155340"/>
                <a:ext cx="1401438" cy="499556"/>
              </a:xfrm>
              <a:prstGeom prst="rect">
                <a:avLst/>
              </a:prstGeom>
              <a:solidFill>
                <a:schemeClr val="accent2">
                  <a:lumMod val="20000"/>
                  <a:lumOff val="80000"/>
                </a:schemeClr>
              </a:solidFill>
            </p:spPr>
            <p:txBody>
              <a:bodyPr wrap="none" lIns="18000" tIns="18000" rIns="18000" bIns="18000" rtlCol="0" anchor="ctr">
                <a:noAutofit/>
              </a:bodyPr>
              <a:lstStyle/>
              <a:p>
                <a:pPr algn="ctr" fontAlgn="ctr"/>
                <a:r>
                  <a:rPr lang="en-US" sz="1050" dirty="0" err="1">
                    <a:latin typeface="Huawei Sans" panose="020C0503030203020204" pitchFamily="34" charset="0"/>
                    <a:cs typeface="Huawei Sans" panose="020C0503030203020204" pitchFamily="34" charset="0"/>
                  </a:rPr>
                  <a:t>FabricInsight</a:t>
                </a:r>
                <a:r>
                  <a:rPr lang="en-US" sz="1050" dirty="0">
                    <a:latin typeface="Huawei Sans" panose="020C0503030203020204" pitchFamily="34" charset="0"/>
                    <a:cs typeface="Huawei Sans" panose="020C0503030203020204" pitchFamily="34" charset="0"/>
                  </a:rPr>
                  <a:t> </a:t>
                </a:r>
              </a:p>
              <a:p>
                <a:pPr algn="ctr" fontAlgn="ctr"/>
                <a:endParaRPr lang="en-US" sz="1050" dirty="0">
                  <a:latin typeface="Huawei Sans" panose="020C0503030203020204" pitchFamily="34" charset="0"/>
                  <a:cs typeface="Huawei Sans" panose="020C0503030203020204" pitchFamily="34" charset="0"/>
                </a:endParaRPr>
              </a:p>
            </p:txBody>
          </p:sp>
        </p:grpSp>
      </p:grpSp>
      <p:grpSp>
        <p:nvGrpSpPr>
          <p:cNvPr id="60" name="组合 59"/>
          <p:cNvGrpSpPr/>
          <p:nvPr/>
        </p:nvGrpSpPr>
        <p:grpSpPr>
          <a:xfrm>
            <a:off x="6289056" y="22681"/>
            <a:ext cx="5469011" cy="387720"/>
            <a:chOff x="8885976" y="493503"/>
            <a:chExt cx="3272708" cy="392933"/>
          </a:xfrm>
        </p:grpSpPr>
        <p:sp>
          <p:nvSpPr>
            <p:cNvPr id="61" name="五边形 60"/>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62" name="燕尾形 61"/>
            <p:cNvSpPr/>
            <p:nvPr/>
          </p:nvSpPr>
          <p:spPr bwMode="auto">
            <a:xfrm>
              <a:off x="9465030" y="493503"/>
              <a:ext cx="76549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63" name="燕尾形 62"/>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64" name="燕尾形 63"/>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1567961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pPr>
              <a:spcBef>
                <a:spcPts val="300"/>
              </a:spcBef>
            </a:pPr>
            <a:r>
              <a:rPr lang="en-US" sz="1600" dirty="0">
                <a:latin typeface="Huawei Sans" panose="020C0503030203020204" pitchFamily="34" charset="0"/>
              </a:rPr>
              <a:t>Based on whether Huawei provides </a:t>
            </a:r>
            <a:r>
              <a:rPr lang="en-US" sz="1600" dirty="0" err="1">
                <a:latin typeface="Huawei Sans" panose="020C0503030203020204" pitchFamily="34" charset="0"/>
              </a:rPr>
              <a:t>E2E</a:t>
            </a:r>
            <a:r>
              <a:rPr lang="en-US" sz="1600" dirty="0">
                <a:latin typeface="Huawei Sans" panose="020C0503030203020204" pitchFamily="34" charset="0"/>
              </a:rPr>
              <a:t> support for software and hardware, </a:t>
            </a:r>
            <a:r>
              <a:rPr lang="en-US" sz="1600" dirty="0" err="1">
                <a:latin typeface="Huawei Sans" panose="020C0503030203020204" pitchFamily="34" charset="0"/>
              </a:rPr>
              <a:t>NCE</a:t>
            </a:r>
            <a:r>
              <a:rPr lang="en-US" sz="1600" dirty="0">
                <a:latin typeface="Huawei Sans" panose="020C0503030203020204" pitchFamily="34" charset="0"/>
              </a:rPr>
              <a:t> supports two deployment modes: on-premises and private cloud. </a:t>
            </a:r>
          </a:p>
          <a:p>
            <a:pPr>
              <a:spcBef>
                <a:spcPts val="300"/>
              </a:spcBef>
            </a:pPr>
            <a:r>
              <a:rPr lang="en-US" sz="1600" dirty="0">
                <a:latin typeface="Huawei Sans" panose="020C0503030203020204" pitchFamily="34" charset="0"/>
              </a:rPr>
              <a:t>In on-premises deployment scenarios, Huawei provides both software and hardware, that is, Huawei delivers the hardware and software required for </a:t>
            </a:r>
            <a:r>
              <a:rPr lang="en-US" sz="1600" dirty="0" err="1">
                <a:latin typeface="Huawei Sans" panose="020C0503030203020204" pitchFamily="34" charset="0"/>
              </a:rPr>
              <a:t>NCE</a:t>
            </a:r>
            <a:r>
              <a:rPr lang="en-US" sz="1600" dirty="0">
                <a:latin typeface="Huawei Sans" panose="020C0503030203020204" pitchFamily="34" charset="0"/>
              </a:rPr>
              <a:t> deployment and completes </a:t>
            </a:r>
            <a:r>
              <a:rPr lang="en-US" sz="1600" dirty="0" err="1">
                <a:latin typeface="Huawei Sans" panose="020C0503030203020204" pitchFamily="34" charset="0"/>
              </a:rPr>
              <a:t>E2E</a:t>
            </a:r>
            <a:r>
              <a:rPr lang="en-US" sz="1600" dirty="0">
                <a:latin typeface="Huawei Sans" panose="020C0503030203020204" pitchFamily="34" charset="0"/>
              </a:rPr>
              <a:t> software and hardware configuration.</a:t>
            </a:r>
          </a:p>
          <a:p>
            <a:pPr>
              <a:spcBef>
                <a:spcPts val="300"/>
              </a:spcBef>
            </a:pPr>
            <a:endParaRPr lang="en-US" altLang="zh-CN" sz="16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cs typeface="Huawei Sans" panose="020C0503030203020204" pitchFamily="34" charset="0"/>
              </a:rPr>
              <a:t>NCE</a:t>
            </a:r>
            <a:r>
              <a:rPr lang="en-US" dirty="0">
                <a:latin typeface="Huawei Sans" panose="020C0503030203020204" pitchFamily="34" charset="0"/>
                <a:cs typeface="Huawei Sans" panose="020C0503030203020204" pitchFamily="34" charset="0"/>
              </a:rPr>
              <a:t> Deployment Scenarios</a:t>
            </a:r>
          </a:p>
        </p:txBody>
      </p:sp>
      <p:sp>
        <p:nvSpPr>
          <p:cNvPr id="9" name="TextBox 50"/>
          <p:cNvSpPr txBox="1"/>
          <p:nvPr/>
        </p:nvSpPr>
        <p:spPr>
          <a:xfrm>
            <a:off x="757219" y="5692911"/>
            <a:ext cx="1529888" cy="268402"/>
          </a:xfrm>
          <a:prstGeom prst="rect">
            <a:avLst/>
          </a:prstGeom>
          <a:noFill/>
        </p:spPr>
        <p:txBody>
          <a:bodyPr wrap="square" lIns="18000" tIns="21600" rIns="21600" bIns="18000" rtlCol="0">
            <a:noAutofit/>
          </a:bodyPr>
          <a:lstStyle/>
          <a:p>
            <a:pPr algn="ctr" fontAlgn="ctr">
              <a:spcBef>
                <a:spcPts val="0"/>
              </a:spcBef>
              <a:spcAft>
                <a:spcPts val="0"/>
              </a:spcAft>
            </a:pPr>
            <a:r>
              <a:rPr lang="en-US" sz="1200" dirty="0">
                <a:latin typeface="Huawei Sans" panose="020C0503030203020204" pitchFamily="34" charset="0"/>
                <a:cs typeface="Huawei Sans" panose="020C0503030203020204" pitchFamily="34" charset="0"/>
              </a:rPr>
              <a:t>On-premises</a:t>
            </a:r>
          </a:p>
        </p:txBody>
      </p:sp>
      <p:sp>
        <p:nvSpPr>
          <p:cNvPr id="10" name="TextBox 50"/>
          <p:cNvSpPr txBox="1"/>
          <p:nvPr/>
        </p:nvSpPr>
        <p:spPr>
          <a:xfrm>
            <a:off x="2399895" y="5537636"/>
            <a:ext cx="1567055" cy="268402"/>
          </a:xfrm>
          <a:prstGeom prst="rect">
            <a:avLst/>
          </a:prstGeom>
          <a:noFill/>
        </p:spPr>
        <p:txBody>
          <a:bodyPr wrap="square" lIns="18000" tIns="21600" rIns="21600" bIns="18000" rtlCol="0">
            <a:noAutofit/>
          </a:bodyPr>
          <a:lstStyle/>
          <a:p>
            <a:pPr algn="ctr" fontAlgn="ctr">
              <a:spcBef>
                <a:spcPts val="0"/>
              </a:spcBef>
              <a:spcAft>
                <a:spcPts val="0"/>
              </a:spcAft>
            </a:pPr>
            <a:r>
              <a:rPr lang="en-US" sz="1200" dirty="0">
                <a:latin typeface="Huawei Sans" panose="020C0503030203020204" pitchFamily="34" charset="0"/>
                <a:cs typeface="Huawei Sans" panose="020C0503030203020204" pitchFamily="34" charset="0"/>
                <a:sym typeface="+mn-lt"/>
              </a:rPr>
              <a:t>Private cloud (</a:t>
            </a:r>
            <a:r>
              <a:rPr lang="en-US" sz="1200" dirty="0" err="1">
                <a:latin typeface="Huawei Sans" panose="020C0503030203020204" pitchFamily="34" charset="0"/>
                <a:cs typeface="Huawei Sans" panose="020C0503030203020204" pitchFamily="34" charset="0"/>
                <a:sym typeface="+mn-lt"/>
              </a:rPr>
              <a:t>OS+product</a:t>
            </a:r>
            <a:r>
              <a:rPr lang="en-US" sz="1200" dirty="0">
                <a:latin typeface="Huawei Sans" panose="020C0503030203020204" pitchFamily="34" charset="0"/>
                <a:cs typeface="Huawei Sans" panose="020C0503030203020204" pitchFamily="34" charset="0"/>
                <a:sym typeface="+mn-lt"/>
              </a:rPr>
              <a:t>)</a:t>
            </a:r>
          </a:p>
        </p:txBody>
      </p:sp>
      <p:grpSp>
        <p:nvGrpSpPr>
          <p:cNvPr id="11" name="组合 51"/>
          <p:cNvGrpSpPr/>
          <p:nvPr/>
        </p:nvGrpSpPr>
        <p:grpSpPr>
          <a:xfrm>
            <a:off x="852342" y="2798552"/>
            <a:ext cx="1434765" cy="2856513"/>
            <a:chOff x="768995" y="1788771"/>
            <a:chExt cx="1439917" cy="3825955"/>
          </a:xfrm>
        </p:grpSpPr>
        <p:sp>
          <p:nvSpPr>
            <p:cNvPr id="12" name="矩形 11"/>
            <p:cNvSpPr/>
            <p:nvPr/>
          </p:nvSpPr>
          <p:spPr>
            <a:xfrm>
              <a:off x="768995" y="1788771"/>
              <a:ext cx="1439917" cy="3825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fontAlgn="ctr">
                <a:spcBef>
                  <a:spcPts val="0"/>
                </a:spcBef>
                <a:spcAft>
                  <a:spcPts val="0"/>
                </a:spcAft>
              </a:pPr>
              <a:endParaRPr lang="en-US" altLang="zh-CN" sz="1200" dirty="0">
                <a:solidFill>
                  <a:schemeClr val="tx1"/>
                </a:solidFill>
                <a:latin typeface="Huawei Sans" panose="020C0503030203020204" pitchFamily="34" charset="0"/>
                <a:cs typeface="Huawei Sans" panose="020C0503030203020204" pitchFamily="34" charset="0"/>
                <a:sym typeface="+mn-lt"/>
              </a:endParaRPr>
            </a:p>
          </p:txBody>
        </p:sp>
        <p:sp>
          <p:nvSpPr>
            <p:cNvPr id="13" name="TextBox 255"/>
            <p:cNvSpPr txBox="1"/>
            <p:nvPr/>
          </p:nvSpPr>
          <p:spPr>
            <a:xfrm>
              <a:off x="959965" y="5036121"/>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Network</a:t>
              </a:r>
            </a:p>
          </p:txBody>
        </p:sp>
        <p:sp>
          <p:nvSpPr>
            <p:cNvPr id="14" name="TextBox 255"/>
            <p:cNvSpPr txBox="1"/>
            <p:nvPr/>
          </p:nvSpPr>
          <p:spPr>
            <a:xfrm>
              <a:off x="959965" y="4557467"/>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Storage</a:t>
              </a:r>
            </a:p>
          </p:txBody>
        </p:sp>
        <p:sp>
          <p:nvSpPr>
            <p:cNvPr id="15" name="TextBox 255"/>
            <p:cNvSpPr txBox="1"/>
            <p:nvPr/>
          </p:nvSpPr>
          <p:spPr>
            <a:xfrm>
              <a:off x="959965" y="4078810"/>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Server</a:t>
              </a:r>
            </a:p>
          </p:txBody>
        </p:sp>
        <p:sp>
          <p:nvSpPr>
            <p:cNvPr id="16" name="TextBox 255"/>
            <p:cNvSpPr txBox="1"/>
            <p:nvPr/>
          </p:nvSpPr>
          <p:spPr>
            <a:xfrm>
              <a:off x="959965" y="3600154"/>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Virtualization</a:t>
              </a:r>
            </a:p>
          </p:txBody>
        </p:sp>
        <p:sp>
          <p:nvSpPr>
            <p:cNvPr id="17" name="TextBox 255"/>
            <p:cNvSpPr txBox="1"/>
            <p:nvPr/>
          </p:nvSpPr>
          <p:spPr>
            <a:xfrm>
              <a:off x="959965" y="3121499"/>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OS</a:t>
              </a:r>
            </a:p>
          </p:txBody>
        </p:sp>
        <p:sp>
          <p:nvSpPr>
            <p:cNvPr id="18" name="TextBox 255"/>
            <p:cNvSpPr txBox="1"/>
            <p:nvPr/>
          </p:nvSpPr>
          <p:spPr>
            <a:xfrm>
              <a:off x="959965" y="2642842"/>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Database</a:t>
              </a:r>
            </a:p>
          </p:txBody>
        </p:sp>
        <p:sp>
          <p:nvSpPr>
            <p:cNvPr id="19" name="TextBox 255"/>
            <p:cNvSpPr txBox="1"/>
            <p:nvPr/>
          </p:nvSpPr>
          <p:spPr>
            <a:xfrm>
              <a:off x="959965" y="2164188"/>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Application</a:t>
              </a:r>
            </a:p>
          </p:txBody>
        </p:sp>
        <p:sp>
          <p:nvSpPr>
            <p:cNvPr id="20" name="矩形 19"/>
            <p:cNvSpPr/>
            <p:nvPr/>
          </p:nvSpPr>
          <p:spPr>
            <a:xfrm>
              <a:off x="876080" y="1900788"/>
              <a:ext cx="1250082" cy="3609842"/>
            </a:xfrm>
            <a:prstGeom prst="rect">
              <a:avLst/>
            </a:prstGeom>
            <a:noFill/>
            <a:ln w="19050">
              <a:solidFill>
                <a:srgbClr val="ED6F6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fontAlgn="ctr">
                <a:spcBef>
                  <a:spcPts val="0"/>
                </a:spcBef>
                <a:spcAft>
                  <a:spcPts val="0"/>
                </a:spcAft>
              </a:pPr>
              <a:endParaRPr lang="en-US" sz="1200" dirty="0">
                <a:solidFill>
                  <a:schemeClr val="tx1"/>
                </a:solidFill>
                <a:latin typeface="Huawei Sans" panose="020C0503030203020204" pitchFamily="34" charset="0"/>
                <a:cs typeface="Huawei Sans" panose="020C0503030203020204" pitchFamily="34" charset="0"/>
                <a:sym typeface="+mn-lt"/>
              </a:endParaRPr>
            </a:p>
          </p:txBody>
        </p:sp>
      </p:grpSp>
      <p:grpSp>
        <p:nvGrpSpPr>
          <p:cNvPr id="21" name="组合 64"/>
          <p:cNvGrpSpPr/>
          <p:nvPr/>
        </p:nvGrpSpPr>
        <p:grpSpPr>
          <a:xfrm>
            <a:off x="2458022" y="2798552"/>
            <a:ext cx="1370839" cy="2784315"/>
            <a:chOff x="4945459" y="1788771"/>
            <a:chExt cx="1375760" cy="3729255"/>
          </a:xfrm>
        </p:grpSpPr>
        <p:sp>
          <p:nvSpPr>
            <p:cNvPr id="22" name="矩形 21"/>
            <p:cNvSpPr/>
            <p:nvPr/>
          </p:nvSpPr>
          <p:spPr>
            <a:xfrm>
              <a:off x="4945459" y="1788771"/>
              <a:ext cx="1375760" cy="3729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fontAlgn="ctr">
                <a:spcBef>
                  <a:spcPts val="0"/>
                </a:spcBef>
                <a:spcAft>
                  <a:spcPts val="0"/>
                </a:spcAft>
              </a:pPr>
              <a:endParaRPr lang="en-US" altLang="zh-CN" sz="1200" dirty="0">
                <a:solidFill>
                  <a:schemeClr val="tx1"/>
                </a:solidFill>
                <a:latin typeface="Huawei Sans" panose="020C0503030203020204" pitchFamily="34" charset="0"/>
                <a:cs typeface="Huawei Sans" panose="020C0503030203020204" pitchFamily="34" charset="0"/>
                <a:sym typeface="+mn-lt"/>
              </a:endParaRPr>
            </a:p>
          </p:txBody>
        </p:sp>
        <p:sp>
          <p:nvSpPr>
            <p:cNvPr id="23" name="TextBox 255"/>
            <p:cNvSpPr txBox="1"/>
            <p:nvPr/>
          </p:nvSpPr>
          <p:spPr>
            <a:xfrm>
              <a:off x="5118739" y="5043516"/>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Network</a:t>
              </a:r>
            </a:p>
          </p:txBody>
        </p:sp>
        <p:sp>
          <p:nvSpPr>
            <p:cNvPr id="24" name="TextBox 255"/>
            <p:cNvSpPr txBox="1"/>
            <p:nvPr/>
          </p:nvSpPr>
          <p:spPr>
            <a:xfrm>
              <a:off x="5118739" y="4564862"/>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Storage</a:t>
              </a:r>
            </a:p>
          </p:txBody>
        </p:sp>
        <p:sp>
          <p:nvSpPr>
            <p:cNvPr id="25" name="TextBox 255"/>
            <p:cNvSpPr txBox="1"/>
            <p:nvPr/>
          </p:nvSpPr>
          <p:spPr>
            <a:xfrm>
              <a:off x="5118739" y="4086205"/>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Server</a:t>
              </a:r>
            </a:p>
          </p:txBody>
        </p:sp>
        <p:sp>
          <p:nvSpPr>
            <p:cNvPr id="26" name="TextBox 255"/>
            <p:cNvSpPr txBox="1"/>
            <p:nvPr/>
          </p:nvSpPr>
          <p:spPr>
            <a:xfrm>
              <a:off x="5118739" y="3607549"/>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Virtualization</a:t>
              </a:r>
            </a:p>
          </p:txBody>
        </p:sp>
        <p:sp>
          <p:nvSpPr>
            <p:cNvPr id="27" name="TextBox 255"/>
            <p:cNvSpPr txBox="1"/>
            <p:nvPr/>
          </p:nvSpPr>
          <p:spPr>
            <a:xfrm>
              <a:off x="5118739" y="3128894"/>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OS</a:t>
              </a:r>
            </a:p>
          </p:txBody>
        </p:sp>
        <p:sp>
          <p:nvSpPr>
            <p:cNvPr id="28" name="TextBox 255"/>
            <p:cNvSpPr txBox="1"/>
            <p:nvPr/>
          </p:nvSpPr>
          <p:spPr>
            <a:xfrm>
              <a:off x="5118739" y="2650237"/>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Database</a:t>
              </a:r>
            </a:p>
          </p:txBody>
        </p:sp>
        <p:sp>
          <p:nvSpPr>
            <p:cNvPr id="29" name="TextBox 255"/>
            <p:cNvSpPr txBox="1"/>
            <p:nvPr/>
          </p:nvSpPr>
          <p:spPr>
            <a:xfrm>
              <a:off x="5118739" y="2171583"/>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Application</a:t>
              </a:r>
            </a:p>
          </p:txBody>
        </p:sp>
        <p:sp>
          <p:nvSpPr>
            <p:cNvPr id="30" name="矩形 29"/>
            <p:cNvSpPr/>
            <p:nvPr/>
          </p:nvSpPr>
          <p:spPr>
            <a:xfrm>
              <a:off x="5039872" y="1982237"/>
              <a:ext cx="1250082" cy="1625311"/>
            </a:xfrm>
            <a:prstGeom prst="rect">
              <a:avLst/>
            </a:prstGeom>
            <a:noFill/>
            <a:ln w="19050">
              <a:solidFill>
                <a:srgbClr val="ED6F6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fontAlgn="ctr">
                <a:spcBef>
                  <a:spcPts val="0"/>
                </a:spcBef>
                <a:spcAft>
                  <a:spcPts val="0"/>
                </a:spcAft>
              </a:pPr>
              <a:endParaRPr lang="en-US" sz="1200" dirty="0">
                <a:solidFill>
                  <a:schemeClr val="tx1"/>
                </a:solidFill>
                <a:latin typeface="Huawei Sans" panose="020C0503030203020204" pitchFamily="34" charset="0"/>
                <a:cs typeface="Huawei Sans" panose="020C0503030203020204" pitchFamily="34" charset="0"/>
                <a:sym typeface="+mn-lt"/>
              </a:endParaRPr>
            </a:p>
          </p:txBody>
        </p:sp>
      </p:grpSp>
      <p:sp>
        <p:nvSpPr>
          <p:cNvPr id="33" name="TextBox 50"/>
          <p:cNvSpPr txBox="1"/>
          <p:nvPr/>
        </p:nvSpPr>
        <p:spPr>
          <a:xfrm>
            <a:off x="4104894" y="5532370"/>
            <a:ext cx="1223524" cy="268402"/>
          </a:xfrm>
          <a:prstGeom prst="rect">
            <a:avLst/>
          </a:prstGeom>
          <a:noFill/>
        </p:spPr>
        <p:txBody>
          <a:bodyPr wrap="square" lIns="18000" tIns="21600" rIns="21600" bIns="18000" rtlCol="0">
            <a:noAutofit/>
          </a:bodyPr>
          <a:lstStyle/>
          <a:p>
            <a:pPr algn="ctr" fontAlgn="ctr">
              <a:spcBef>
                <a:spcPts val="0"/>
              </a:spcBef>
              <a:spcAft>
                <a:spcPts val="0"/>
              </a:spcAft>
            </a:pPr>
            <a:r>
              <a:rPr lang="en-US" sz="1200" dirty="0">
                <a:latin typeface="Huawei Sans" panose="020C0503030203020204" pitchFamily="34" charset="0"/>
                <a:cs typeface="Huawei Sans" panose="020C0503030203020204" pitchFamily="34" charset="0"/>
                <a:sym typeface="+mn-lt"/>
              </a:rPr>
              <a:t>Private cloud (product only)</a:t>
            </a:r>
          </a:p>
        </p:txBody>
      </p:sp>
      <p:grpSp>
        <p:nvGrpSpPr>
          <p:cNvPr id="34" name="组合 77"/>
          <p:cNvGrpSpPr/>
          <p:nvPr/>
        </p:nvGrpSpPr>
        <p:grpSpPr>
          <a:xfrm>
            <a:off x="3999776" y="2798552"/>
            <a:ext cx="1370839" cy="2784315"/>
            <a:chOff x="4945459" y="1788771"/>
            <a:chExt cx="1375760" cy="3729255"/>
          </a:xfrm>
        </p:grpSpPr>
        <p:sp>
          <p:nvSpPr>
            <p:cNvPr id="35" name="矩形 34"/>
            <p:cNvSpPr/>
            <p:nvPr/>
          </p:nvSpPr>
          <p:spPr>
            <a:xfrm>
              <a:off x="4945459" y="1788771"/>
              <a:ext cx="1375760" cy="3729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fontAlgn="ctr">
                <a:spcBef>
                  <a:spcPts val="0"/>
                </a:spcBef>
                <a:spcAft>
                  <a:spcPts val="0"/>
                </a:spcAft>
              </a:pPr>
              <a:endParaRPr lang="en-US" altLang="zh-CN" sz="1200" dirty="0">
                <a:solidFill>
                  <a:schemeClr val="tx1"/>
                </a:solidFill>
                <a:latin typeface="Huawei Sans" panose="020C0503030203020204" pitchFamily="34" charset="0"/>
                <a:cs typeface="Huawei Sans" panose="020C0503030203020204" pitchFamily="34" charset="0"/>
                <a:sym typeface="+mn-lt"/>
              </a:endParaRPr>
            </a:p>
          </p:txBody>
        </p:sp>
        <p:sp>
          <p:nvSpPr>
            <p:cNvPr id="36" name="TextBox 255"/>
            <p:cNvSpPr txBox="1"/>
            <p:nvPr/>
          </p:nvSpPr>
          <p:spPr>
            <a:xfrm>
              <a:off x="5118739" y="5043516"/>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Network</a:t>
              </a:r>
            </a:p>
          </p:txBody>
        </p:sp>
        <p:sp>
          <p:nvSpPr>
            <p:cNvPr id="37" name="TextBox 255"/>
            <p:cNvSpPr txBox="1"/>
            <p:nvPr/>
          </p:nvSpPr>
          <p:spPr>
            <a:xfrm>
              <a:off x="5118739" y="4564862"/>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Storage</a:t>
              </a:r>
            </a:p>
          </p:txBody>
        </p:sp>
        <p:sp>
          <p:nvSpPr>
            <p:cNvPr id="38" name="TextBox 255"/>
            <p:cNvSpPr txBox="1"/>
            <p:nvPr/>
          </p:nvSpPr>
          <p:spPr>
            <a:xfrm>
              <a:off x="5118739" y="4086205"/>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Server</a:t>
              </a:r>
            </a:p>
          </p:txBody>
        </p:sp>
        <p:sp>
          <p:nvSpPr>
            <p:cNvPr id="39" name="TextBox 255"/>
            <p:cNvSpPr txBox="1"/>
            <p:nvPr/>
          </p:nvSpPr>
          <p:spPr>
            <a:xfrm>
              <a:off x="5118739" y="3607549"/>
              <a:ext cx="1092349" cy="403079"/>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Virtualization</a:t>
              </a:r>
            </a:p>
          </p:txBody>
        </p:sp>
        <p:sp>
          <p:nvSpPr>
            <p:cNvPr id="40" name="TextBox 255"/>
            <p:cNvSpPr txBox="1"/>
            <p:nvPr/>
          </p:nvSpPr>
          <p:spPr>
            <a:xfrm>
              <a:off x="5118739" y="2650237"/>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Database</a:t>
              </a:r>
            </a:p>
          </p:txBody>
        </p:sp>
        <p:sp>
          <p:nvSpPr>
            <p:cNvPr id="41" name="TextBox 255"/>
            <p:cNvSpPr txBox="1"/>
            <p:nvPr/>
          </p:nvSpPr>
          <p:spPr>
            <a:xfrm>
              <a:off x="5118739" y="2171583"/>
              <a:ext cx="1092349" cy="403079"/>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200" dirty="0">
                  <a:latin typeface="Huawei Sans" panose="020C0503030203020204" pitchFamily="34" charset="0"/>
                  <a:cs typeface="Huawei Sans" panose="020C0503030203020204" pitchFamily="34" charset="0"/>
                  <a:sym typeface="+mn-lt"/>
                </a:rPr>
                <a:t>Application</a:t>
              </a:r>
            </a:p>
          </p:txBody>
        </p:sp>
        <p:sp>
          <p:nvSpPr>
            <p:cNvPr id="42" name="矩形 41"/>
            <p:cNvSpPr/>
            <p:nvPr/>
          </p:nvSpPr>
          <p:spPr>
            <a:xfrm>
              <a:off x="5039872" y="1982238"/>
              <a:ext cx="1250082" cy="1146657"/>
            </a:xfrm>
            <a:prstGeom prst="rect">
              <a:avLst/>
            </a:prstGeom>
            <a:noFill/>
            <a:ln w="19050">
              <a:solidFill>
                <a:srgbClr val="ED6F6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fontAlgn="ctr">
                <a:spcBef>
                  <a:spcPts val="0"/>
                </a:spcBef>
                <a:spcAft>
                  <a:spcPts val="0"/>
                </a:spcAft>
              </a:pPr>
              <a:endParaRPr lang="en-US" sz="1200" dirty="0">
                <a:solidFill>
                  <a:schemeClr val="tx1"/>
                </a:solidFill>
                <a:latin typeface="Huawei Sans" panose="020C0503030203020204" pitchFamily="34" charset="0"/>
                <a:cs typeface="Huawei Sans" panose="020C0503030203020204" pitchFamily="34" charset="0"/>
                <a:sym typeface="+mn-lt"/>
              </a:endParaRPr>
            </a:p>
          </p:txBody>
        </p:sp>
      </p:grpSp>
      <p:sp>
        <p:nvSpPr>
          <p:cNvPr id="43" name="TextBox 255"/>
          <p:cNvSpPr txBox="1"/>
          <p:nvPr/>
        </p:nvSpPr>
        <p:spPr>
          <a:xfrm>
            <a:off x="4172437" y="3833353"/>
            <a:ext cx="1088441" cy="300946"/>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000" dirty="0">
                <a:latin typeface="Huawei Sans" panose="020C0503030203020204" pitchFamily="34" charset="0"/>
                <a:cs typeface="Huawei Sans" panose="020C0503030203020204" pitchFamily="34" charset="0"/>
                <a:sym typeface="+mn-lt"/>
              </a:rPr>
              <a:t>OS</a:t>
            </a:r>
          </a:p>
        </p:txBody>
      </p:sp>
      <p:sp>
        <p:nvSpPr>
          <p:cNvPr id="44" name="矩形 43"/>
          <p:cNvSpPr/>
          <p:nvPr/>
        </p:nvSpPr>
        <p:spPr bwMode="auto">
          <a:xfrm>
            <a:off x="8075084" y="2818308"/>
            <a:ext cx="1294297" cy="368123"/>
          </a:xfrm>
          <a:prstGeom prst="rect">
            <a:avLst/>
          </a:prstGeom>
          <a:solidFill>
            <a:schemeClr val="accent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defTabSz="914478" fontAlgn="ctr">
              <a:spcBef>
                <a:spcPts val="0"/>
              </a:spcBef>
              <a:spcAft>
                <a:spcPts val="0"/>
              </a:spcAft>
            </a:pPr>
            <a:r>
              <a:rPr lang="en-US" sz="1100" dirty="0" err="1">
                <a:solidFill>
                  <a:schemeClr val="bg1"/>
                </a:solidFill>
                <a:latin typeface="Huawei Sans" panose="020C0503030203020204" pitchFamily="34" charset="0"/>
                <a:cs typeface="Huawei Sans" panose="020C0503030203020204" pitchFamily="34" charset="0"/>
              </a:rPr>
              <a:t>NCE</a:t>
            </a:r>
            <a:r>
              <a:rPr lang="en-US" sz="1100" dirty="0">
                <a:solidFill>
                  <a:schemeClr val="bg1"/>
                </a:solidFill>
                <a:latin typeface="Huawei Sans" panose="020C0503030203020204" pitchFamily="34" charset="0"/>
                <a:cs typeface="Huawei Sans" panose="020C0503030203020204" pitchFamily="34" charset="0"/>
              </a:rPr>
              <a:t> deployment scenarios</a:t>
            </a:r>
          </a:p>
        </p:txBody>
      </p:sp>
      <p:sp>
        <p:nvSpPr>
          <p:cNvPr id="45" name="矩形 44"/>
          <p:cNvSpPr/>
          <p:nvPr/>
        </p:nvSpPr>
        <p:spPr bwMode="auto">
          <a:xfrm>
            <a:off x="6616120" y="3513335"/>
            <a:ext cx="1294297" cy="239439"/>
          </a:xfrm>
          <a:prstGeom prst="rect">
            <a:avLst/>
          </a:prstGeom>
          <a:noFill/>
          <a:ln w="19050" cap="flat" cmpd="sng" algn="ctr">
            <a:solidFill>
              <a:schemeClr val="tx1"/>
            </a:solidFill>
            <a:prstDash val="solid"/>
            <a:round/>
            <a:headEnd type="none" w="med" len="med"/>
            <a:tailEnd type="none" w="med" len="med"/>
          </a:ln>
          <a:effectLst/>
        </p:spPr>
        <p:txBody>
          <a:bodyPr vert="horz" wrap="square" lIns="18000" tIns="21600" rIns="21600" bIns="18000" numCol="1" rtlCol="0" anchor="ctr" anchorCtr="1" compatLnSpc="1">
            <a:prstTxWarp prst="textNoShape">
              <a:avLst/>
            </a:prstTxWarp>
            <a:noAutofit/>
          </a:bodyPr>
          <a:lstStyle/>
          <a:p>
            <a:pPr algn="ctr" fontAlgn="ctr">
              <a:spcBef>
                <a:spcPts val="0"/>
              </a:spcBef>
              <a:spcAft>
                <a:spcPts val="0"/>
              </a:spcAft>
            </a:pPr>
            <a:r>
              <a:rPr lang="en-US" sz="1100" dirty="0">
                <a:latin typeface="Huawei Sans" panose="020C0503030203020204" pitchFamily="34" charset="0"/>
                <a:cs typeface="Huawei Sans" panose="020C0503030203020204" pitchFamily="34" charset="0"/>
              </a:rPr>
              <a:t>On-premises</a:t>
            </a:r>
          </a:p>
        </p:txBody>
      </p:sp>
      <p:sp>
        <p:nvSpPr>
          <p:cNvPr id="46" name="矩形 45"/>
          <p:cNvSpPr/>
          <p:nvPr/>
        </p:nvSpPr>
        <p:spPr bwMode="auto">
          <a:xfrm>
            <a:off x="8804566" y="3974641"/>
            <a:ext cx="1294297" cy="437308"/>
          </a:xfrm>
          <a:prstGeom prst="rect">
            <a:avLst/>
          </a:prstGeom>
          <a:noFill/>
          <a:ln w="19050" cap="flat" cmpd="sng" algn="ctr">
            <a:solidFill>
              <a:schemeClr val="tx1"/>
            </a:solidFill>
            <a:prstDash val="solid"/>
            <a:round/>
            <a:headEnd type="none" w="med" len="med"/>
            <a:tailEnd type="none" w="med" len="med"/>
          </a:ln>
          <a:effectLst/>
        </p:spPr>
        <p:txBody>
          <a:bodyPr vert="horz" wrap="square" lIns="18000" tIns="21600" rIns="21600" bIns="18000" numCol="1" rtlCol="0" anchor="ctr" anchorCtr="1" compatLnSpc="1">
            <a:prstTxWarp prst="textNoShape">
              <a:avLst/>
            </a:prstTxWarp>
            <a:noAutofit/>
          </a:bodyPr>
          <a:lstStyle/>
          <a:p>
            <a:pPr algn="ctr" fontAlgn="ctr">
              <a:spcBef>
                <a:spcPts val="0"/>
              </a:spcBef>
              <a:spcAft>
                <a:spcPts val="0"/>
              </a:spcAft>
            </a:pPr>
            <a:r>
              <a:rPr lang="en-US" sz="1100" dirty="0">
                <a:latin typeface="Huawei Sans" panose="020C0503030203020204" pitchFamily="34" charset="0"/>
                <a:cs typeface="Huawei Sans" panose="020C0503030203020204" pitchFamily="34" charset="0"/>
              </a:rPr>
              <a:t>Private cloud (</a:t>
            </a:r>
            <a:r>
              <a:rPr lang="en-US" sz="1100" dirty="0" err="1">
                <a:latin typeface="Huawei Sans" panose="020C0503030203020204" pitchFamily="34" charset="0"/>
                <a:cs typeface="Huawei Sans" panose="020C0503030203020204" pitchFamily="34" charset="0"/>
              </a:rPr>
              <a:t>OS+product</a:t>
            </a:r>
            <a:r>
              <a:rPr lang="en-US" sz="1100" dirty="0">
                <a:latin typeface="Huawei Sans" panose="020C0503030203020204" pitchFamily="34" charset="0"/>
                <a:cs typeface="Huawei Sans" panose="020C0503030203020204" pitchFamily="34" charset="0"/>
              </a:rPr>
              <a:t>)</a:t>
            </a:r>
          </a:p>
        </p:txBody>
      </p:sp>
      <p:sp>
        <p:nvSpPr>
          <p:cNvPr id="47" name="矩形 46"/>
          <p:cNvSpPr/>
          <p:nvPr/>
        </p:nvSpPr>
        <p:spPr bwMode="auto">
          <a:xfrm>
            <a:off x="10263528" y="3974641"/>
            <a:ext cx="1294297" cy="437308"/>
          </a:xfrm>
          <a:prstGeom prst="rect">
            <a:avLst/>
          </a:prstGeom>
          <a:noFill/>
          <a:ln w="19050" cap="flat" cmpd="sng" algn="ctr">
            <a:solidFill>
              <a:schemeClr val="tx1"/>
            </a:solidFill>
            <a:prstDash val="solid"/>
            <a:round/>
            <a:headEnd type="none" w="med" len="med"/>
            <a:tailEnd type="none" w="med" len="med"/>
          </a:ln>
          <a:effectLst/>
        </p:spPr>
        <p:txBody>
          <a:bodyPr vert="horz" wrap="square" lIns="18000" tIns="21600" rIns="21600" bIns="18000" numCol="1" rtlCol="0" anchor="ctr" anchorCtr="1" compatLnSpc="1">
            <a:prstTxWarp prst="textNoShape">
              <a:avLst/>
            </a:prstTxWarp>
            <a:noAutofit/>
          </a:bodyPr>
          <a:lstStyle/>
          <a:p>
            <a:pPr algn="ctr" fontAlgn="ctr">
              <a:spcBef>
                <a:spcPts val="0"/>
              </a:spcBef>
              <a:spcAft>
                <a:spcPts val="0"/>
              </a:spcAft>
            </a:pPr>
            <a:r>
              <a:rPr lang="en-US" sz="1100" dirty="0">
                <a:latin typeface="Huawei Sans" panose="020C0503030203020204" pitchFamily="34" charset="0"/>
                <a:cs typeface="Huawei Sans" panose="020C0503030203020204" pitchFamily="34" charset="0"/>
              </a:rPr>
              <a:t>Private cloud (product only)</a:t>
            </a:r>
          </a:p>
        </p:txBody>
      </p:sp>
      <p:sp>
        <p:nvSpPr>
          <p:cNvPr id="48" name="矩形 47"/>
          <p:cNvSpPr/>
          <p:nvPr/>
        </p:nvSpPr>
        <p:spPr bwMode="auto">
          <a:xfrm>
            <a:off x="9534047" y="3513335"/>
            <a:ext cx="1294297" cy="239439"/>
          </a:xfrm>
          <a:prstGeom prst="rect">
            <a:avLst/>
          </a:prstGeom>
          <a:noFill/>
          <a:ln w="19050" cap="flat" cmpd="sng" algn="ctr">
            <a:solidFill>
              <a:schemeClr val="tx1"/>
            </a:solidFill>
            <a:prstDash val="solid"/>
            <a:round/>
            <a:headEnd type="none" w="med" len="med"/>
            <a:tailEnd type="none" w="med" len="med"/>
          </a:ln>
          <a:effectLst/>
        </p:spPr>
        <p:txBody>
          <a:bodyPr vert="horz" wrap="square" lIns="18000" tIns="21600" rIns="21600" bIns="18000" numCol="1" rtlCol="0" anchor="ctr" anchorCtr="1" compatLnSpc="1">
            <a:prstTxWarp prst="textNoShape">
              <a:avLst/>
            </a:prstTxWarp>
            <a:noAutofit/>
          </a:bodyPr>
          <a:lstStyle/>
          <a:p>
            <a:pPr algn="ctr" fontAlgn="ctr">
              <a:spcBef>
                <a:spcPts val="0"/>
              </a:spcBef>
              <a:spcAft>
                <a:spcPts val="0"/>
              </a:spcAft>
            </a:pPr>
            <a:r>
              <a:rPr lang="en-US" sz="1100" dirty="0">
                <a:latin typeface="Huawei Sans" panose="020C0503030203020204" pitchFamily="34" charset="0"/>
                <a:cs typeface="Huawei Sans" panose="020C0503030203020204" pitchFamily="34" charset="0"/>
              </a:rPr>
              <a:t>Private cloud</a:t>
            </a:r>
          </a:p>
        </p:txBody>
      </p:sp>
      <p:sp>
        <p:nvSpPr>
          <p:cNvPr id="49" name="矩形 48"/>
          <p:cNvSpPr/>
          <p:nvPr/>
        </p:nvSpPr>
        <p:spPr bwMode="auto">
          <a:xfrm>
            <a:off x="5886639" y="3968258"/>
            <a:ext cx="1294297" cy="437308"/>
          </a:xfrm>
          <a:prstGeom prst="rect">
            <a:avLst/>
          </a:prstGeom>
          <a:noFill/>
          <a:ln w="19050" cap="flat" cmpd="sng" algn="ctr">
            <a:solidFill>
              <a:schemeClr val="tx1"/>
            </a:solidFill>
            <a:prstDash val="solid"/>
            <a:round/>
            <a:headEnd type="none" w="med" len="med"/>
            <a:tailEnd type="none" w="med" len="med"/>
          </a:ln>
          <a:effectLst/>
        </p:spPr>
        <p:txBody>
          <a:bodyPr vert="horz" wrap="square" lIns="18000" tIns="21600" rIns="21600" bIns="18000" numCol="1" rtlCol="0" anchor="ctr" anchorCtr="1" compatLnSpc="1">
            <a:prstTxWarp prst="textNoShape">
              <a:avLst/>
            </a:prstTxWarp>
            <a:noAutofit/>
          </a:bodyPr>
          <a:lstStyle/>
          <a:p>
            <a:pPr algn="ctr" fontAlgn="ctr">
              <a:spcBef>
                <a:spcPts val="0"/>
              </a:spcBef>
              <a:spcAft>
                <a:spcPts val="0"/>
              </a:spcAft>
            </a:pPr>
            <a:r>
              <a:rPr lang="en-US" sz="1100" dirty="0">
                <a:latin typeface="Huawei Sans" panose="020C0503030203020204" pitchFamily="34" charset="0"/>
                <a:cs typeface="Huawei Sans" panose="020C0503030203020204" pitchFamily="34" charset="0"/>
              </a:rPr>
              <a:t>Physical machine deployment</a:t>
            </a:r>
          </a:p>
        </p:txBody>
      </p:sp>
      <p:sp>
        <p:nvSpPr>
          <p:cNvPr id="50" name="矩形 49"/>
          <p:cNvSpPr/>
          <p:nvPr/>
        </p:nvSpPr>
        <p:spPr bwMode="auto">
          <a:xfrm>
            <a:off x="7345602" y="3968193"/>
            <a:ext cx="1294297" cy="437308"/>
          </a:xfrm>
          <a:prstGeom prst="rect">
            <a:avLst/>
          </a:prstGeom>
          <a:noFill/>
          <a:ln w="19050" cap="flat" cmpd="sng" algn="ctr">
            <a:solidFill>
              <a:schemeClr val="tx1"/>
            </a:solidFill>
            <a:prstDash val="solid"/>
            <a:round/>
            <a:headEnd type="none" w="med" len="med"/>
            <a:tailEnd type="none" w="med" len="med"/>
          </a:ln>
          <a:effectLst/>
        </p:spPr>
        <p:txBody>
          <a:bodyPr vert="horz" wrap="square" lIns="18000" tIns="21600" rIns="21600" bIns="18000" numCol="1" rtlCol="0" anchor="ctr" anchorCtr="1" compatLnSpc="1">
            <a:prstTxWarp prst="textNoShape">
              <a:avLst/>
            </a:prstTxWarp>
            <a:noAutofit/>
          </a:bodyPr>
          <a:lstStyle/>
          <a:p>
            <a:pPr algn="ctr" fontAlgn="ctr">
              <a:spcBef>
                <a:spcPts val="0"/>
              </a:spcBef>
              <a:spcAft>
                <a:spcPts val="0"/>
              </a:spcAft>
            </a:pPr>
            <a:r>
              <a:rPr lang="en-US" sz="1100" dirty="0">
                <a:latin typeface="Huawei Sans" panose="020C0503030203020204" pitchFamily="34" charset="0"/>
                <a:cs typeface="Huawei Sans" panose="020C0503030203020204" pitchFamily="34" charset="0"/>
              </a:rPr>
              <a:t>Virtualized deployment</a:t>
            </a:r>
          </a:p>
        </p:txBody>
      </p:sp>
      <p:sp>
        <p:nvSpPr>
          <p:cNvPr id="51" name="矩形 50"/>
          <p:cNvSpPr/>
          <p:nvPr/>
        </p:nvSpPr>
        <p:spPr bwMode="auto">
          <a:xfrm>
            <a:off x="5886639" y="4606008"/>
            <a:ext cx="1294297" cy="630287"/>
          </a:xfrm>
          <a:prstGeom prst="rect">
            <a:avLst/>
          </a:prstGeom>
          <a:solidFill>
            <a:srgbClr val="33CCFF"/>
          </a:solidFill>
          <a:ln w="19050">
            <a:solidFill>
              <a:schemeClr val="tx1"/>
            </a:solidFill>
          </a:ln>
        </p:spPr>
        <p:txBody>
          <a:bodyPr wrap="square" lIns="18000" tIns="21600" rIns="21600" bIns="18000" rtlCol="0" anchor="ctr">
            <a:noAutofit/>
          </a:bodyPr>
          <a:lstStyle/>
          <a:p>
            <a:pPr algn="ctr" fontAlgn="ctr"/>
            <a:r>
              <a:rPr lang="en-US" sz="1100" dirty="0">
                <a:latin typeface="Huawei Sans" panose="020C0503030203020204" pitchFamily="34" charset="0"/>
                <a:cs typeface="Huawei Sans" panose="020C0503030203020204" pitchFamily="34" charset="0"/>
              </a:rPr>
              <a:t>Factory installation</a:t>
            </a:r>
          </a:p>
        </p:txBody>
      </p:sp>
      <p:sp>
        <p:nvSpPr>
          <p:cNvPr id="52" name="矩形 51"/>
          <p:cNvSpPr/>
          <p:nvPr/>
        </p:nvSpPr>
        <p:spPr bwMode="auto">
          <a:xfrm>
            <a:off x="7345602" y="4603201"/>
            <a:ext cx="1294297" cy="642043"/>
          </a:xfrm>
          <a:prstGeom prst="rect">
            <a:avLst/>
          </a:prstGeom>
          <a:solidFill>
            <a:srgbClr val="33CCFF"/>
          </a:solidFill>
          <a:ln w="19050">
            <a:solidFill>
              <a:schemeClr val="tx1"/>
            </a:solidFill>
          </a:ln>
        </p:spPr>
        <p:txBody>
          <a:bodyPr wrap="square" lIns="18000" tIns="21600" rIns="21600" bIns="18000" rtlCol="0" anchor="ctr">
            <a:noAutofit/>
          </a:bodyPr>
          <a:lstStyle/>
          <a:p>
            <a:pPr algn="ctr" fontAlgn="ctr"/>
            <a:r>
              <a:rPr lang="en-US" sz="1100" dirty="0">
                <a:latin typeface="Huawei Sans" panose="020C0503030203020204" pitchFamily="34" charset="0"/>
                <a:cs typeface="Huawei Sans" panose="020C0503030203020204" pitchFamily="34" charset="0"/>
              </a:rPr>
              <a:t>Onsite installation</a:t>
            </a:r>
          </a:p>
        </p:txBody>
      </p:sp>
      <p:sp>
        <p:nvSpPr>
          <p:cNvPr id="53" name="矩形 52"/>
          <p:cNvSpPr/>
          <p:nvPr/>
        </p:nvSpPr>
        <p:spPr bwMode="auto">
          <a:xfrm>
            <a:off x="8804566" y="4620386"/>
            <a:ext cx="1294297" cy="624857"/>
          </a:xfrm>
          <a:prstGeom prst="rect">
            <a:avLst/>
          </a:prstGeom>
          <a:solidFill>
            <a:srgbClr val="33CCFF"/>
          </a:solidFill>
          <a:ln w="19050">
            <a:solidFill>
              <a:schemeClr val="tx1"/>
            </a:solidFill>
          </a:ln>
        </p:spPr>
        <p:txBody>
          <a:bodyPr wrap="square" lIns="18000" tIns="21600" rIns="21600" bIns="18000" rtlCol="0" anchor="ctr">
            <a:noAutofit/>
          </a:bodyPr>
          <a:lstStyle/>
          <a:p>
            <a:pPr algn="ctr" fontAlgn="ctr"/>
            <a:r>
              <a:rPr lang="en-US" sz="1100" dirty="0">
                <a:latin typeface="Huawei Sans" panose="020C0503030203020204" pitchFamily="34" charset="0"/>
                <a:cs typeface="Huawei Sans" panose="020C0503030203020204" pitchFamily="34" charset="0"/>
              </a:rPr>
              <a:t>FC </a:t>
            </a:r>
            <a:r>
              <a:rPr lang="en-US" sz="1100" dirty="0" err="1">
                <a:latin typeface="Huawei Sans" panose="020C0503030203020204" pitchFamily="34" charset="0"/>
                <a:cs typeface="Huawei Sans" panose="020C0503030203020204" pitchFamily="34" charset="0"/>
              </a:rPr>
              <a:t>KVM</a:t>
            </a:r>
            <a:r>
              <a:rPr lang="en-US" sz="1100" dirty="0">
                <a:latin typeface="Huawei Sans" panose="020C0503030203020204" pitchFamily="34" charset="0"/>
                <a:cs typeface="Huawei Sans" panose="020C0503030203020204" pitchFamily="34" charset="0"/>
              </a:rPr>
              <a:t>:</a:t>
            </a:r>
          </a:p>
          <a:p>
            <a:pPr algn="ctr" fontAlgn="ctr"/>
            <a:r>
              <a:rPr lang="en-US" sz="1100" dirty="0">
                <a:latin typeface="Huawei Sans" panose="020C0503030203020204" pitchFamily="34" charset="0"/>
                <a:cs typeface="Huawei Sans" panose="020C0503030203020204" pitchFamily="34" charset="0"/>
              </a:rPr>
              <a:t>OS (</a:t>
            </a:r>
            <a:r>
              <a:rPr lang="en-US" sz="1100" dirty="0" err="1">
                <a:latin typeface="Huawei Sans" panose="020C0503030203020204" pitchFamily="34" charset="0"/>
                <a:cs typeface="Huawei Sans" panose="020C0503030203020204" pitchFamily="34" charset="0"/>
              </a:rPr>
              <a:t>VHD</a:t>
            </a:r>
            <a:r>
              <a:rPr lang="en-US" sz="1100" dirty="0">
                <a:latin typeface="Huawei Sans" panose="020C0503030203020204" pitchFamily="34" charset="0"/>
                <a:cs typeface="Huawei Sans" panose="020C0503030203020204" pitchFamily="34" charset="0"/>
              </a:rPr>
              <a:t>) one-click installation</a:t>
            </a:r>
          </a:p>
        </p:txBody>
      </p:sp>
      <p:sp>
        <p:nvSpPr>
          <p:cNvPr id="54" name="矩形 53"/>
          <p:cNvSpPr/>
          <p:nvPr/>
        </p:nvSpPr>
        <p:spPr bwMode="auto">
          <a:xfrm>
            <a:off x="10263528" y="4603202"/>
            <a:ext cx="1294297" cy="64204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defTabSz="914478" fontAlgn="ctr">
              <a:spcBef>
                <a:spcPts val="0"/>
              </a:spcBef>
              <a:spcAft>
                <a:spcPts val="0"/>
              </a:spcAft>
            </a:pPr>
            <a:r>
              <a:rPr lang="en-US" sz="1100" dirty="0">
                <a:solidFill>
                  <a:schemeClr val="tx1"/>
                </a:solidFill>
                <a:latin typeface="Huawei Sans" panose="020C0503030203020204" pitchFamily="34" charset="0"/>
                <a:cs typeface="Huawei Sans" panose="020C0503030203020204" pitchFamily="34" charset="0"/>
              </a:rPr>
              <a:t>OS provided by customers (</a:t>
            </a:r>
            <a:r>
              <a:rPr lang="en-US" sz="1100" dirty="0" err="1">
                <a:solidFill>
                  <a:schemeClr val="tx1"/>
                </a:solidFill>
                <a:latin typeface="Huawei Sans" panose="020C0503030203020204" pitchFamily="34" charset="0"/>
                <a:cs typeface="Huawei Sans" panose="020C0503030203020204" pitchFamily="34" charset="0"/>
              </a:rPr>
              <a:t>SUSE</a:t>
            </a:r>
            <a:r>
              <a:rPr lang="en-US" sz="1100" dirty="0">
                <a:solidFill>
                  <a:schemeClr val="tx1"/>
                </a:solidFill>
                <a:latin typeface="Huawei Sans" panose="020C0503030203020204" pitchFamily="34" charset="0"/>
                <a:cs typeface="Huawei Sans" panose="020C0503030203020204" pitchFamily="34" charset="0"/>
              </a:rPr>
              <a:t>)</a:t>
            </a:r>
          </a:p>
          <a:p>
            <a:pPr algn="ctr" defTabSz="914478" fontAlgn="ctr">
              <a:spcBef>
                <a:spcPts val="0"/>
              </a:spcBef>
              <a:spcAft>
                <a:spcPts val="0"/>
              </a:spcAft>
            </a:pPr>
            <a:r>
              <a:rPr lang="en-US" sz="1100" dirty="0">
                <a:solidFill>
                  <a:schemeClr val="tx1"/>
                </a:solidFill>
                <a:latin typeface="Huawei Sans" panose="020C0503030203020204" pitchFamily="34" charset="0"/>
                <a:cs typeface="Huawei Sans" panose="020C0503030203020204" pitchFamily="34" charset="0"/>
              </a:rPr>
              <a:t>OS installed by customers</a:t>
            </a:r>
          </a:p>
        </p:txBody>
      </p:sp>
      <p:sp>
        <p:nvSpPr>
          <p:cNvPr id="55" name="矩形 54"/>
          <p:cNvSpPr/>
          <p:nvPr/>
        </p:nvSpPr>
        <p:spPr bwMode="auto">
          <a:xfrm>
            <a:off x="7864086" y="5335676"/>
            <a:ext cx="1716296" cy="586777"/>
          </a:xfrm>
          <a:prstGeom prst="rect">
            <a:avLst/>
          </a:prstGeom>
          <a:solidFill>
            <a:srgbClr val="33CCFF"/>
          </a:solidFill>
          <a:ln w="19050">
            <a:solidFill>
              <a:schemeClr val="tx1"/>
            </a:solidFill>
          </a:ln>
        </p:spPr>
        <p:txBody>
          <a:bodyPr wrap="square" lIns="18000" tIns="21600" rIns="21600" bIns="18000" rtlCol="0" anchor="ctr">
            <a:noAutofit/>
          </a:bodyPr>
          <a:lstStyle/>
          <a:p>
            <a:pPr algn="ctr" fontAlgn="ctr"/>
            <a:r>
              <a:rPr lang="en-US" sz="1100" dirty="0" err="1">
                <a:latin typeface="Huawei Sans" panose="020C0503030203020204" pitchFamily="34" charset="0"/>
                <a:cs typeface="Huawei Sans" panose="020C0503030203020204" pitchFamily="34" charset="0"/>
              </a:rPr>
              <a:t>FusionSphere</a:t>
            </a:r>
            <a:r>
              <a:rPr lang="en-US" sz="1100" dirty="0">
                <a:latin typeface="Huawei Sans" panose="020C0503030203020204" pitchFamily="34" charset="0"/>
                <a:cs typeface="Huawei Sans" panose="020C0503030203020204" pitchFamily="34" charset="0"/>
              </a:rPr>
              <a:t> OpenStack:</a:t>
            </a:r>
          </a:p>
          <a:p>
            <a:pPr algn="ctr" fontAlgn="ctr"/>
            <a:r>
              <a:rPr lang="en-US" sz="1100" dirty="0">
                <a:latin typeface="Huawei Sans" panose="020C0503030203020204" pitchFamily="34" charset="0"/>
                <a:cs typeface="Huawei Sans" panose="020C0503030203020204" pitchFamily="34" charset="0"/>
              </a:rPr>
              <a:t>OS (</a:t>
            </a:r>
            <a:r>
              <a:rPr lang="en-US" sz="1100" dirty="0" err="1">
                <a:latin typeface="Huawei Sans" panose="020C0503030203020204" pitchFamily="34" charset="0"/>
                <a:cs typeface="Huawei Sans" panose="020C0503030203020204" pitchFamily="34" charset="0"/>
              </a:rPr>
              <a:t>qcow2</a:t>
            </a:r>
            <a:r>
              <a:rPr lang="en-US" sz="1100" dirty="0">
                <a:latin typeface="Huawei Sans" panose="020C0503030203020204" pitchFamily="34" charset="0"/>
                <a:cs typeface="Huawei Sans" panose="020C0503030203020204" pitchFamily="34" charset="0"/>
              </a:rPr>
              <a:t>) manual installation</a:t>
            </a:r>
          </a:p>
        </p:txBody>
      </p:sp>
      <p:cxnSp>
        <p:nvCxnSpPr>
          <p:cNvPr id="56" name="肘形连接符 55"/>
          <p:cNvCxnSpPr>
            <a:stCxn id="44" idx="2"/>
            <a:endCxn id="45" idx="0"/>
          </p:cNvCxnSpPr>
          <p:nvPr/>
        </p:nvCxnSpPr>
        <p:spPr bwMode="auto">
          <a:xfrm rot="5400000">
            <a:off x="7829300" y="2620402"/>
            <a:ext cx="326904" cy="1458963"/>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肘形连接符 56"/>
          <p:cNvCxnSpPr>
            <a:stCxn id="44" idx="2"/>
            <a:endCxn id="48" idx="0"/>
          </p:cNvCxnSpPr>
          <p:nvPr/>
        </p:nvCxnSpPr>
        <p:spPr bwMode="auto">
          <a:xfrm rot="16200000" flipH="1">
            <a:off x="9288262" y="2620401"/>
            <a:ext cx="326904" cy="1458963"/>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肘形连接符 57"/>
          <p:cNvCxnSpPr>
            <a:stCxn id="45" idx="2"/>
            <a:endCxn id="49" idx="0"/>
          </p:cNvCxnSpPr>
          <p:nvPr/>
        </p:nvCxnSpPr>
        <p:spPr bwMode="auto">
          <a:xfrm rot="5400000">
            <a:off x="6790787" y="3495776"/>
            <a:ext cx="215484" cy="729481"/>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肘形连接符 58"/>
          <p:cNvCxnSpPr>
            <a:stCxn id="45" idx="2"/>
            <a:endCxn id="50" idx="0"/>
          </p:cNvCxnSpPr>
          <p:nvPr/>
        </p:nvCxnSpPr>
        <p:spPr bwMode="auto">
          <a:xfrm rot="16200000" flipH="1">
            <a:off x="7520301" y="3495742"/>
            <a:ext cx="215419" cy="729482"/>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肘形连接符 59"/>
          <p:cNvCxnSpPr>
            <a:stCxn id="48" idx="2"/>
            <a:endCxn id="46" idx="0"/>
          </p:cNvCxnSpPr>
          <p:nvPr/>
        </p:nvCxnSpPr>
        <p:spPr bwMode="auto">
          <a:xfrm rot="5400000">
            <a:off x="9705523" y="3498967"/>
            <a:ext cx="221867" cy="729481"/>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肘形连接符 60"/>
          <p:cNvCxnSpPr>
            <a:stCxn id="48" idx="2"/>
            <a:endCxn id="47" idx="0"/>
          </p:cNvCxnSpPr>
          <p:nvPr/>
        </p:nvCxnSpPr>
        <p:spPr bwMode="auto">
          <a:xfrm rot="16200000" flipH="1">
            <a:off x="10435003" y="3498966"/>
            <a:ext cx="221867" cy="729481"/>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a:stCxn id="47" idx="2"/>
            <a:endCxn id="54" idx="0"/>
          </p:cNvCxnSpPr>
          <p:nvPr/>
        </p:nvCxnSpPr>
        <p:spPr bwMode="auto">
          <a:xfrm>
            <a:off x="10910677" y="4411949"/>
            <a:ext cx="0" cy="19125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肘形连接符 62"/>
          <p:cNvCxnSpPr>
            <a:stCxn id="46" idx="2"/>
            <a:endCxn id="55" idx="0"/>
          </p:cNvCxnSpPr>
          <p:nvPr/>
        </p:nvCxnSpPr>
        <p:spPr bwMode="auto">
          <a:xfrm rot="5400000">
            <a:off x="8625112" y="4509072"/>
            <a:ext cx="923727" cy="729481"/>
          </a:xfrm>
          <a:prstGeom prst="bentConnector3">
            <a:avLst>
              <a:gd name="adj1" fmla="val 13015"/>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9451715" y="4401901"/>
            <a:ext cx="0" cy="20843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5" name="肘形连接符 64"/>
          <p:cNvCxnSpPr>
            <a:stCxn id="50" idx="2"/>
            <a:endCxn id="51" idx="0"/>
          </p:cNvCxnSpPr>
          <p:nvPr/>
        </p:nvCxnSpPr>
        <p:spPr bwMode="auto">
          <a:xfrm rot="5400000">
            <a:off x="7163017" y="3776273"/>
            <a:ext cx="200507" cy="1458963"/>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肘形连接符 65"/>
          <p:cNvCxnSpPr>
            <a:stCxn id="49" idx="2"/>
            <a:endCxn id="52" idx="0"/>
          </p:cNvCxnSpPr>
          <p:nvPr/>
        </p:nvCxnSpPr>
        <p:spPr bwMode="auto">
          <a:xfrm rot="16200000" flipH="1">
            <a:off x="7164452" y="3774901"/>
            <a:ext cx="197635" cy="1458963"/>
          </a:xfrm>
          <a:prstGeom prst="bentConnector3">
            <a:avLst>
              <a:gd name="adj1" fmla="val 50000"/>
            </a:avLst>
          </a:prstGeom>
          <a:solidFill>
            <a:schemeClr val="accent1"/>
          </a:solidFill>
          <a:ln w="19050" cap="flat" cmpd="sng" algn="ctr">
            <a:solidFill>
              <a:schemeClr val="tx1"/>
            </a:solidFill>
            <a:prstDash val="solid"/>
            <a:round/>
            <a:headEnd type="none" w="med" len="med"/>
            <a:tailEnd type="none" w="med" len="med"/>
          </a:ln>
          <a:effectLst/>
        </p:spPr>
      </p:cxnSp>
      <p:sp>
        <p:nvSpPr>
          <p:cNvPr id="68" name="Right Arrow 158"/>
          <p:cNvSpPr/>
          <p:nvPr/>
        </p:nvSpPr>
        <p:spPr>
          <a:xfrm>
            <a:off x="4867045" y="4108673"/>
            <a:ext cx="1028860" cy="436242"/>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000" tIns="21600" rIns="21600" bIns="18000" rtlCol="0" anchor="ctr">
            <a:noAutofit/>
          </a:bodyPr>
          <a:lstStyle/>
          <a:p>
            <a:pPr algn="ctr" fontAlgn="ctr"/>
            <a:endParaRPr lang="en-US" altLang="zh-CN" sz="1200" dirty="0">
              <a:solidFill>
                <a:schemeClr val="tx1"/>
              </a:solidFill>
              <a:latin typeface="Huawei Sans" panose="020C0503030203020204" pitchFamily="34" charset="0"/>
            </a:endParaRPr>
          </a:p>
        </p:txBody>
      </p:sp>
      <p:sp>
        <p:nvSpPr>
          <p:cNvPr id="77" name="TextBox 255"/>
          <p:cNvSpPr txBox="1"/>
          <p:nvPr/>
        </p:nvSpPr>
        <p:spPr>
          <a:xfrm>
            <a:off x="5510955" y="2892392"/>
            <a:ext cx="809040" cy="337886"/>
          </a:xfrm>
          <a:prstGeom prst="rect">
            <a:avLst/>
          </a:prstGeom>
          <a:solidFill>
            <a:srgbClr val="63C4D4"/>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100" dirty="0">
                <a:latin typeface="Huawei Sans" panose="020C0503030203020204" pitchFamily="34" charset="0"/>
                <a:cs typeface="Huawei Sans" panose="020C0503030203020204" pitchFamily="34" charset="0"/>
                <a:sym typeface="+mn-lt"/>
              </a:rPr>
              <a:t>Huawei deployed</a:t>
            </a:r>
          </a:p>
        </p:txBody>
      </p:sp>
      <p:sp>
        <p:nvSpPr>
          <p:cNvPr id="78" name="TextBox 255"/>
          <p:cNvSpPr txBox="1"/>
          <p:nvPr/>
        </p:nvSpPr>
        <p:spPr>
          <a:xfrm>
            <a:off x="6401821" y="2892392"/>
            <a:ext cx="830296" cy="337886"/>
          </a:xfrm>
          <a:prstGeom prst="rect">
            <a:avLst/>
          </a:prstGeom>
          <a:solidFill>
            <a:schemeClr val="bg1">
              <a:lumMod val="75000"/>
            </a:schemeClr>
          </a:solidFill>
          <a:ln>
            <a:solidFill>
              <a:srgbClr val="4F81BD">
                <a:lumMod val="20000"/>
                <a:lumOff val="80000"/>
              </a:srgbClr>
            </a:solidFill>
          </a:ln>
        </p:spPr>
        <p:txBody>
          <a:bodyPr wrap="square" lIns="18000" tIns="21600" rIns="21600" bIns="18000" rtlCol="0" anchor="ctr">
            <a:noAutofit/>
          </a:bodyPr>
          <a:lstStyle/>
          <a:p>
            <a:pPr algn="ctr" defTabSz="829218" fontAlgn="ctr">
              <a:spcBef>
                <a:spcPts val="0"/>
              </a:spcBef>
              <a:spcAft>
                <a:spcPts val="0"/>
              </a:spcAft>
              <a:defRPr/>
            </a:pPr>
            <a:r>
              <a:rPr lang="en-US" sz="1100" dirty="0">
                <a:latin typeface="Huawei Sans" panose="020C0503030203020204" pitchFamily="34" charset="0"/>
                <a:cs typeface="Huawei Sans" panose="020C0503030203020204" pitchFamily="34" charset="0"/>
                <a:sym typeface="+mn-lt"/>
              </a:rPr>
              <a:t>Customer deployed</a:t>
            </a:r>
          </a:p>
        </p:txBody>
      </p:sp>
      <p:grpSp>
        <p:nvGrpSpPr>
          <p:cNvPr id="69" name="组合 68"/>
          <p:cNvGrpSpPr/>
          <p:nvPr/>
        </p:nvGrpSpPr>
        <p:grpSpPr>
          <a:xfrm>
            <a:off x="6289056" y="22681"/>
            <a:ext cx="5469011" cy="387720"/>
            <a:chOff x="8885976" y="493503"/>
            <a:chExt cx="3272708" cy="392933"/>
          </a:xfrm>
        </p:grpSpPr>
        <p:sp>
          <p:nvSpPr>
            <p:cNvPr id="70" name="五边形 69"/>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71" name="燕尾形 70"/>
            <p:cNvSpPr/>
            <p:nvPr/>
          </p:nvSpPr>
          <p:spPr bwMode="auto">
            <a:xfrm>
              <a:off x="9465030" y="493503"/>
              <a:ext cx="76549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72" name="燕尾形 71"/>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73" name="燕尾形 72"/>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3902868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Deployment View</a:t>
            </a:r>
          </a:p>
        </p:txBody>
      </p:sp>
      <p:sp>
        <p:nvSpPr>
          <p:cNvPr id="9" name="圆角矩形 75"/>
          <p:cNvSpPr/>
          <p:nvPr/>
        </p:nvSpPr>
        <p:spPr>
          <a:xfrm>
            <a:off x="997009" y="1233489"/>
            <a:ext cx="3488530" cy="36274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err="1">
                <a:solidFill>
                  <a:prstClr val="white"/>
                </a:solidFill>
                <a:latin typeface="Huawei Sans" panose="020C0503030203020204" pitchFamily="34" charset="0"/>
                <a:ea typeface="方正兰亭黑简体" panose="02000000000000000000" pitchFamily="2" charset="-122"/>
              </a:rPr>
              <a:t>TaiShan</a:t>
            </a:r>
            <a:r>
              <a:rPr lang="en-US" sz="1600" b="1" dirty="0">
                <a:solidFill>
                  <a:prstClr val="white"/>
                </a:solidFill>
                <a:latin typeface="Huawei Sans" panose="020C0503030203020204" pitchFamily="34" charset="0"/>
                <a:ea typeface="方正兰亭黑简体" panose="02000000000000000000" pitchFamily="2" charset="-122"/>
              </a:rPr>
              <a:t> physical machine</a:t>
            </a:r>
          </a:p>
        </p:txBody>
      </p:sp>
      <p:sp>
        <p:nvSpPr>
          <p:cNvPr id="10" name="圆角矩形 75"/>
          <p:cNvSpPr/>
          <p:nvPr/>
        </p:nvSpPr>
        <p:spPr>
          <a:xfrm>
            <a:off x="997009" y="1670598"/>
            <a:ext cx="10712082" cy="162269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圆角矩形 75"/>
          <p:cNvSpPr/>
          <p:nvPr/>
        </p:nvSpPr>
        <p:spPr>
          <a:xfrm>
            <a:off x="4591252" y="1233622"/>
            <a:ext cx="3488530" cy="36274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Private cloud (</a:t>
            </a:r>
            <a:r>
              <a:rPr lang="en-US" sz="1600" b="1" dirty="0" err="1">
                <a:solidFill>
                  <a:prstClr val="white"/>
                </a:solidFill>
                <a:latin typeface="Huawei Sans" panose="020C0503030203020204" pitchFamily="34" charset="0"/>
                <a:ea typeface="方正兰亭黑简体" panose="02000000000000000000" pitchFamily="2" charset="-122"/>
              </a:rPr>
              <a:t>OS+product</a:t>
            </a:r>
            <a:r>
              <a:rPr lang="en-US" sz="1600" b="1" dirty="0">
                <a:solidFill>
                  <a:prstClr val="white"/>
                </a:solidFill>
                <a:latin typeface="Huawei Sans" panose="020C0503030203020204" pitchFamily="34" charset="0"/>
                <a:ea typeface="方正兰亭黑简体" panose="02000000000000000000" pitchFamily="2" charset="-122"/>
              </a:rPr>
              <a:t>)</a:t>
            </a:r>
          </a:p>
        </p:txBody>
      </p:sp>
      <p:sp>
        <p:nvSpPr>
          <p:cNvPr id="12" name="圆角矩形 75"/>
          <p:cNvSpPr/>
          <p:nvPr/>
        </p:nvSpPr>
        <p:spPr>
          <a:xfrm>
            <a:off x="8220733" y="1233489"/>
            <a:ext cx="3488530" cy="36274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Private cloud (product only)</a:t>
            </a:r>
          </a:p>
        </p:txBody>
      </p:sp>
      <p:sp>
        <p:nvSpPr>
          <p:cNvPr id="13" name="矩形 12"/>
          <p:cNvSpPr/>
          <p:nvPr/>
        </p:nvSpPr>
        <p:spPr>
          <a:xfrm>
            <a:off x="468443" y="3937472"/>
            <a:ext cx="493176" cy="58289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rPr>
              <a:t>OS layer</a:t>
            </a:r>
          </a:p>
        </p:txBody>
      </p:sp>
      <p:sp>
        <p:nvSpPr>
          <p:cNvPr id="14" name="矩形 13"/>
          <p:cNvSpPr/>
          <p:nvPr/>
        </p:nvSpPr>
        <p:spPr>
          <a:xfrm>
            <a:off x="468317" y="4548109"/>
            <a:ext cx="493454" cy="13581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rPr>
              <a:t>Hardware layer</a:t>
            </a:r>
          </a:p>
        </p:txBody>
      </p:sp>
      <p:sp>
        <p:nvSpPr>
          <p:cNvPr id="15" name="矩形 14"/>
          <p:cNvSpPr/>
          <p:nvPr/>
        </p:nvSpPr>
        <p:spPr>
          <a:xfrm>
            <a:off x="468443" y="3330420"/>
            <a:ext cx="493176" cy="5793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rPr>
              <a:t>Database layer</a:t>
            </a:r>
          </a:p>
        </p:txBody>
      </p:sp>
      <p:sp>
        <p:nvSpPr>
          <p:cNvPr id="16" name="矩形 15"/>
          <p:cNvSpPr/>
          <p:nvPr/>
        </p:nvSpPr>
        <p:spPr>
          <a:xfrm>
            <a:off x="468443" y="1670598"/>
            <a:ext cx="493176" cy="162269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rPr>
              <a:t>Application layer</a:t>
            </a:r>
          </a:p>
        </p:txBody>
      </p:sp>
      <p:grpSp>
        <p:nvGrpSpPr>
          <p:cNvPr id="17" name="组合 16"/>
          <p:cNvGrpSpPr/>
          <p:nvPr/>
        </p:nvGrpSpPr>
        <p:grpSpPr>
          <a:xfrm>
            <a:off x="1102570" y="1701028"/>
            <a:ext cx="10430505" cy="1205790"/>
            <a:chOff x="983276" y="1848617"/>
            <a:chExt cx="3309415" cy="1309750"/>
          </a:xfrm>
        </p:grpSpPr>
        <p:sp>
          <p:nvSpPr>
            <p:cNvPr id="18" name="矩形 17"/>
            <p:cNvSpPr/>
            <p:nvPr/>
          </p:nvSpPr>
          <p:spPr bwMode="auto">
            <a:xfrm>
              <a:off x="983277" y="1852463"/>
              <a:ext cx="1584331" cy="221294"/>
            </a:xfrm>
            <a:prstGeom prst="rect">
              <a:avLst/>
            </a:prstGeom>
            <a:solidFill>
              <a:srgbClr val="BBE0E3">
                <a:lumMod val="75000"/>
              </a:srgbClr>
            </a:solidFill>
            <a:ln>
              <a:noFill/>
              <a:headEnd/>
              <a:tailEnd/>
            </a:ln>
            <a:effectLst/>
            <a:scene3d>
              <a:camera prst="orthographicFront"/>
              <a:lightRig rig="threePt" dir="t">
                <a:rot lat="0" lon="0" rev="1200000"/>
              </a:lightRig>
            </a:scene3d>
            <a:sp3d/>
          </p:spPr>
          <p:txBody>
            <a:bodyPr wrap="square" lIns="16846" tIns="8423" rIns="16846" bIns="8423" anchor="ctr" anchorCtr="0">
              <a:noAutofit/>
            </a:bodyPr>
            <a:lstStyle/>
            <a:p>
              <a:pPr algn="ctr" defTabSz="685549" eaLnBrk="0" fontAlgn="ctr" hangingPunct="0">
                <a:spcBef>
                  <a:spcPts val="0"/>
                </a:spcBef>
                <a:spcAft>
                  <a:spcPts val="0"/>
                </a:spcAft>
                <a:buClr>
                  <a:srgbClr val="CC9900"/>
                </a:buCl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Portal</a:t>
              </a:r>
            </a:p>
          </p:txBody>
        </p:sp>
        <p:sp>
          <p:nvSpPr>
            <p:cNvPr id="19" name="矩形 18"/>
            <p:cNvSpPr/>
            <p:nvPr/>
          </p:nvSpPr>
          <p:spPr bwMode="auto">
            <a:xfrm>
              <a:off x="2708359" y="1848617"/>
              <a:ext cx="1584332" cy="228985"/>
            </a:xfrm>
            <a:prstGeom prst="rect">
              <a:avLst/>
            </a:prstGeom>
            <a:solidFill>
              <a:srgbClr val="BBE0E3">
                <a:lumMod val="75000"/>
              </a:srgbClr>
            </a:solidFill>
            <a:ln>
              <a:noFill/>
              <a:headEnd/>
              <a:tailEnd/>
            </a:ln>
            <a:effectLst/>
            <a:scene3d>
              <a:camera prst="orthographicFront"/>
              <a:lightRig rig="threePt" dir="t">
                <a:rot lat="0" lon="0" rev="1200000"/>
              </a:lightRig>
            </a:scene3d>
            <a:sp3d/>
          </p:spPr>
          <p:txBody>
            <a:bodyPr wrap="square" lIns="16846" tIns="8423" rIns="16846" bIns="8423" anchor="ctr" anchorCtr="0">
              <a:noAutofit/>
            </a:bodyPr>
            <a:lstStyle/>
            <a:p>
              <a:pPr algn="ctr" defTabSz="685549" eaLnBrk="0" fontAlgn="ctr" hangingPunct="0">
                <a:spcBef>
                  <a:spcPts val="0"/>
                </a:spcBef>
                <a:spcAft>
                  <a:spcPts val="0"/>
                </a:spcAft>
                <a:buClr>
                  <a:srgbClr val="CC9900"/>
                </a:buCl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API</a:t>
              </a:r>
            </a:p>
          </p:txBody>
        </p:sp>
        <p:sp>
          <p:nvSpPr>
            <p:cNvPr id="20" name="矩形 19"/>
            <p:cNvSpPr/>
            <p:nvPr/>
          </p:nvSpPr>
          <p:spPr>
            <a:xfrm>
              <a:off x="983276" y="2149610"/>
              <a:ext cx="3309415" cy="1008757"/>
            </a:xfrm>
            <a:prstGeom prst="rect">
              <a:avLst/>
            </a:prstGeom>
            <a:solidFill>
              <a:srgbClr val="BBE0E3">
                <a:lumMod val="75000"/>
              </a:srgbClr>
            </a:solidFill>
            <a:ln w="25400" cap="flat" cmpd="sng" algn="ctr">
              <a:noFill/>
              <a:prstDash val="solid"/>
            </a:ln>
            <a:effectLst/>
          </p:spPr>
          <p:txBody>
            <a:bodyPr tIns="0" rtlCol="0" anchor="t" anchorCtr="0">
              <a:noAutofit/>
            </a:bodyPr>
            <a:lstStyle/>
            <a:p>
              <a:pPr algn="ctr" defTabSz="685617" fontAlgn="ctr">
                <a:spcBef>
                  <a:spcPts val="0"/>
                </a:spcBef>
                <a:spcAft>
                  <a:spcPts val="0"/>
                </a:spcAft>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pitchFamily="34" charset="0"/>
                </a:rPr>
                <a:t>Management</a:t>
              </a:r>
            </a:p>
          </p:txBody>
        </p:sp>
        <p:sp>
          <p:nvSpPr>
            <p:cNvPr id="21" name="矩形 20"/>
            <p:cNvSpPr/>
            <p:nvPr/>
          </p:nvSpPr>
          <p:spPr>
            <a:xfrm>
              <a:off x="1211811" y="2398106"/>
              <a:ext cx="2879166" cy="225175"/>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algn="ctr" defTabSz="685549" fontAlgn="ctr">
                <a:spcBef>
                  <a:spcPts val="0"/>
                </a:spcBef>
                <a:spcAft>
                  <a:spcPts val="0"/>
                </a:spcAft>
                <a:buClr>
                  <a:srgbClr val="CC9900"/>
                </a:buClr>
              </a:pPr>
              <a:r>
                <a:rPr lang="en-US" sz="1200" dirty="0">
                  <a:solidFill>
                    <a:sysClr val="window" lastClr="FFFFFF"/>
                  </a:solidFill>
                  <a:latin typeface="Huawei Sans" panose="020C0503030203020204" pitchFamily="34" charset="0"/>
                  <a:ea typeface="方正兰亭黑简体" panose="02000000000000000000" pitchFamily="2" charset="-122"/>
                  <a:cs typeface="Huawei Sans" panose="020C0503030203020204" pitchFamily="34" charset="0"/>
                </a:rPr>
                <a:t>Multi-layer/multi-domain connection management</a:t>
              </a:r>
            </a:p>
          </p:txBody>
        </p:sp>
        <p:sp>
          <p:nvSpPr>
            <p:cNvPr id="22" name="矩形 21"/>
            <p:cNvSpPr/>
            <p:nvPr/>
          </p:nvSpPr>
          <p:spPr bwMode="auto">
            <a:xfrm>
              <a:off x="1211811" y="2670080"/>
              <a:ext cx="898553" cy="429549"/>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algn="ctr" defTabSz="685549" fontAlgn="ctr">
                <a:spcBef>
                  <a:spcPts val="0"/>
                </a:spcBef>
                <a:spcAft>
                  <a:spcPts val="0"/>
                </a:spcAft>
                <a:buClr>
                  <a:srgbClr val="CC9900"/>
                </a:buClr>
              </a:pPr>
              <a:r>
                <a:rPr lang="en-US" sz="1200" dirty="0">
                  <a:solidFill>
                    <a:sysClr val="window" lastClr="FFFFFF"/>
                  </a:solidFill>
                  <a:latin typeface="Huawei Sans" panose="020C0503030203020204" pitchFamily="34" charset="0"/>
                  <a:ea typeface="方正兰亭黑简体" panose="02000000000000000000" pitchFamily="2" charset="-122"/>
                  <a:cs typeface="Huawei Sans" panose="020C0503030203020204" pitchFamily="34" charset="0"/>
                </a:rPr>
                <a:t>Access domain management</a:t>
              </a:r>
            </a:p>
          </p:txBody>
        </p:sp>
        <p:sp>
          <p:nvSpPr>
            <p:cNvPr id="23" name="矩形 22"/>
            <p:cNvSpPr/>
            <p:nvPr/>
          </p:nvSpPr>
          <p:spPr bwMode="auto">
            <a:xfrm>
              <a:off x="2202118" y="2670080"/>
              <a:ext cx="898553" cy="429549"/>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algn="ctr" defTabSz="685549" fontAlgn="ctr">
                <a:spcBef>
                  <a:spcPts val="0"/>
                </a:spcBef>
                <a:spcAft>
                  <a:spcPts val="0"/>
                </a:spcAft>
                <a:buClr>
                  <a:srgbClr val="CC9900"/>
                </a:buClr>
              </a:pPr>
              <a:r>
                <a:rPr lang="en-US" sz="1200" dirty="0">
                  <a:solidFill>
                    <a:sysClr val="window" lastClr="FFFFFF"/>
                  </a:solidFill>
                  <a:latin typeface="Huawei Sans" panose="020C0503030203020204" pitchFamily="34" charset="0"/>
                  <a:ea typeface="方正兰亭黑简体" panose="02000000000000000000" pitchFamily="2" charset="-122"/>
                  <a:cs typeface="Huawei Sans" panose="020C0503030203020204" pitchFamily="34" charset="0"/>
                </a:rPr>
                <a:t>IP domain management</a:t>
              </a:r>
            </a:p>
          </p:txBody>
        </p:sp>
        <p:sp>
          <p:nvSpPr>
            <p:cNvPr id="24" name="矩形 23"/>
            <p:cNvSpPr/>
            <p:nvPr/>
          </p:nvSpPr>
          <p:spPr bwMode="auto">
            <a:xfrm>
              <a:off x="3192424" y="2670080"/>
              <a:ext cx="898553" cy="429549"/>
            </a:xfrm>
            <a:prstGeom prst="rect">
              <a:avLst/>
            </a:prstGeom>
            <a:solidFill>
              <a:srgbClr val="BBE0E3">
                <a:lumMod val="50000"/>
              </a:srgbClr>
            </a:solidFill>
            <a:ln w="6350"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0" tIns="0" rIns="0" bIns="0" anchor="ctr" anchorCtr="0">
              <a:noAutofit/>
            </a:bodyPr>
            <a:lstStyle/>
            <a:p>
              <a:pPr algn="ctr" defTabSz="685549" fontAlgn="ctr">
                <a:spcBef>
                  <a:spcPts val="0"/>
                </a:spcBef>
                <a:spcAft>
                  <a:spcPts val="0"/>
                </a:spcAft>
                <a:buClr>
                  <a:srgbClr val="CC9900"/>
                </a:buClr>
              </a:pPr>
              <a:r>
                <a:rPr lang="en-US" sz="1200" dirty="0">
                  <a:solidFill>
                    <a:sysClr val="window" lastClr="FFFFFF"/>
                  </a:solidFill>
                  <a:latin typeface="Huawei Sans" panose="020C0503030203020204" pitchFamily="34" charset="0"/>
                  <a:ea typeface="方正兰亭黑简体" panose="02000000000000000000" pitchFamily="2" charset="-122"/>
                  <a:cs typeface="Huawei Sans" panose="020C0503030203020204" pitchFamily="34" charset="0"/>
                </a:rPr>
                <a:t>Optical domain management</a:t>
              </a:r>
            </a:p>
          </p:txBody>
        </p:sp>
      </p:grpSp>
      <p:sp>
        <p:nvSpPr>
          <p:cNvPr id="25" name="矩形 24"/>
          <p:cNvSpPr/>
          <p:nvPr/>
        </p:nvSpPr>
        <p:spPr>
          <a:xfrm>
            <a:off x="1032419" y="2957092"/>
            <a:ext cx="10712082" cy="283347"/>
          </a:xfrm>
          <a:prstGeom prst="rect">
            <a:avLst/>
          </a:prstGeom>
        </p:spPr>
        <p:txBody>
          <a:bodyPr wrap="square" anchor="ctr">
            <a:noAutofit/>
          </a:bodyPr>
          <a:lstStyle/>
          <a:p>
            <a:pPr defTabSz="1425472" fontAlgn="ctr">
              <a:spcBef>
                <a:spcPts val="0"/>
              </a:spcBef>
              <a:spcAft>
                <a:spcPts val="0"/>
              </a:spcAft>
              <a:defRPr/>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With the Cloud Native </a:t>
            </a:r>
            <a:r>
              <a:rPr lang="en-US" sz="11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microservice</a:t>
            </a: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-based architecture, each functional node can be deployed on demand based on user scenarios to flexibly meet service requirements.</a:t>
            </a:r>
          </a:p>
        </p:txBody>
      </p:sp>
      <p:sp>
        <p:nvSpPr>
          <p:cNvPr id="26" name="圆角矩形 75"/>
          <p:cNvSpPr/>
          <p:nvPr/>
        </p:nvSpPr>
        <p:spPr>
          <a:xfrm>
            <a:off x="997009" y="3333984"/>
            <a:ext cx="10712082" cy="56755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GaussDB</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690" y="4363684"/>
            <a:ext cx="1808414" cy="993722"/>
          </a:xfrm>
          <a:prstGeom prst="rect">
            <a:avLst/>
          </a:prstGeom>
        </p:spPr>
      </p:pic>
      <p:sp>
        <p:nvSpPr>
          <p:cNvPr id="28" name="圆角矩形 75"/>
          <p:cNvSpPr/>
          <p:nvPr/>
        </p:nvSpPr>
        <p:spPr>
          <a:xfrm>
            <a:off x="996837" y="4551766"/>
            <a:ext cx="3488530" cy="135447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圆角矩形 75"/>
          <p:cNvSpPr/>
          <p:nvPr/>
        </p:nvSpPr>
        <p:spPr>
          <a:xfrm>
            <a:off x="5095336" y="4551898"/>
            <a:ext cx="1363513" cy="135447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VMware vSphere</a:t>
            </a:r>
          </a:p>
        </p:txBody>
      </p:sp>
      <p:sp>
        <p:nvSpPr>
          <p:cNvPr id="30" name="TextBox 112"/>
          <p:cNvSpPr txBox="1"/>
          <p:nvPr/>
        </p:nvSpPr>
        <p:spPr>
          <a:xfrm>
            <a:off x="3001096" y="4767772"/>
            <a:ext cx="1400278" cy="246243"/>
          </a:xfrm>
          <a:prstGeom prst="rect">
            <a:avLst/>
          </a:prstGeom>
          <a:noFill/>
        </p:spPr>
        <p:txBody>
          <a:bodyPr wrap="square" lIns="82005" tIns="41003" rIns="82005" bIns="41003" rtlCol="0">
            <a:noAutofit/>
          </a:bodyPr>
          <a:lstStyle/>
          <a:p>
            <a:pPr fontAlgn="ctr">
              <a:spcBef>
                <a:spcPts val="0"/>
              </a:spcBef>
              <a:spcAft>
                <a:spcPts val="0"/>
              </a:spcAft>
            </a:pP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2288H</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V5</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 server</a:t>
            </a:r>
          </a:p>
        </p:txBody>
      </p:sp>
      <p:sp>
        <p:nvSpPr>
          <p:cNvPr id="31" name="矩形 30"/>
          <p:cNvSpPr/>
          <p:nvPr/>
        </p:nvSpPr>
        <p:spPr>
          <a:xfrm>
            <a:off x="996837" y="5137543"/>
            <a:ext cx="3692309" cy="765037"/>
          </a:xfrm>
          <a:prstGeom prst="rect">
            <a:avLst/>
          </a:prstGeom>
        </p:spPr>
        <p:txBody>
          <a:bodyPr wrap="square">
            <a:noAutofit/>
          </a:bodyPr>
          <a:lstStyle/>
          <a:p>
            <a:pPr fontAlgn="ctr">
              <a:spcBef>
                <a:spcPts val="0"/>
              </a:spcBef>
              <a:spcAft>
                <a:spcPts val="0"/>
              </a:spcAft>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CPU: 2 x Gold </a:t>
            </a:r>
            <a:r>
              <a:rPr lang="en-US" sz="11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6138T</a:t>
            </a: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(2.0 GHz, 20 cores)</a:t>
            </a:r>
          </a:p>
          <a:p>
            <a:pPr fontAlgn="ctr">
              <a:spcBef>
                <a:spcPts val="0"/>
              </a:spcBef>
              <a:spcAft>
                <a:spcPts val="0"/>
              </a:spcAft>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Memory: 4 x 32 GB </a:t>
            </a:r>
          </a:p>
          <a:p>
            <a:pPr fontAlgn="ctr">
              <a:spcBef>
                <a:spcPts val="0"/>
              </a:spcBef>
              <a:spcAft>
                <a:spcPts val="0"/>
              </a:spcAft>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Hard disk: 8 x 600 GB SAS HD hard disks (</a:t>
            </a:r>
            <a:r>
              <a:rPr lang="en-US" sz="11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10K</a:t>
            </a: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1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KPM</a:t>
            </a: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fontAlgn="ctr">
              <a:spcBef>
                <a:spcPts val="0"/>
              </a:spcBef>
              <a:spcAft>
                <a:spcPts val="0"/>
              </a:spcAft>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RAID card: </a:t>
            </a:r>
            <a:r>
              <a:rPr lang="en-US" sz="11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Avago3508</a:t>
            </a: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(2 GB cache)</a:t>
            </a:r>
          </a:p>
        </p:txBody>
      </p:sp>
      <p:sp>
        <p:nvSpPr>
          <p:cNvPr id="32" name="圆角矩形 75"/>
          <p:cNvSpPr/>
          <p:nvPr/>
        </p:nvSpPr>
        <p:spPr>
          <a:xfrm>
            <a:off x="997009" y="3945946"/>
            <a:ext cx="7082773" cy="27367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EulerOS</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圆角矩形 75"/>
          <p:cNvSpPr/>
          <p:nvPr/>
        </p:nvSpPr>
        <p:spPr>
          <a:xfrm>
            <a:off x="996837" y="4222944"/>
            <a:ext cx="7082773" cy="27367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SUSE</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 Linux Enterprise Server</a:t>
            </a:r>
          </a:p>
        </p:txBody>
      </p:sp>
      <p:sp>
        <p:nvSpPr>
          <p:cNvPr id="34" name="圆角矩形 75"/>
          <p:cNvSpPr/>
          <p:nvPr/>
        </p:nvSpPr>
        <p:spPr>
          <a:xfrm>
            <a:off x="6495931" y="4548110"/>
            <a:ext cx="1567106" cy="135447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FusionCompute</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FusionSphere</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CloudOpera</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CSM</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4586994" y="4555363"/>
            <a:ext cx="493454" cy="13581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rPr>
              <a:t>Compatible versions</a:t>
            </a:r>
          </a:p>
        </p:txBody>
      </p:sp>
      <p:sp>
        <p:nvSpPr>
          <p:cNvPr id="36" name="矩形 35"/>
          <p:cNvSpPr/>
          <p:nvPr/>
        </p:nvSpPr>
        <p:spPr>
          <a:xfrm>
            <a:off x="8221989" y="3928173"/>
            <a:ext cx="597785" cy="58289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noAutofit/>
          </a:bodyPr>
          <a:lstStyle/>
          <a:p>
            <a:pPr algn="ctr" fontAlgn="ctr">
              <a:spcBef>
                <a:spcPts val="0"/>
              </a:spcBef>
              <a:spcAft>
                <a:spcPts val="0"/>
              </a:spcAft>
            </a:pPr>
            <a:r>
              <a:rPr lang="en-US" sz="900" spc="-20" dirty="0">
                <a:solidFill>
                  <a:schemeClr val="tx1"/>
                </a:solidFill>
                <a:latin typeface="Huawei Sans" panose="020C0503030203020204" pitchFamily="34" charset="0"/>
                <a:ea typeface="方正兰亭黑简体" panose="02000000000000000000" pitchFamily="2" charset="-122"/>
              </a:rPr>
              <a:t>Compatible versions</a:t>
            </a:r>
          </a:p>
        </p:txBody>
      </p:sp>
      <p:sp>
        <p:nvSpPr>
          <p:cNvPr id="37" name="圆角矩形 75"/>
          <p:cNvSpPr/>
          <p:nvPr/>
        </p:nvSpPr>
        <p:spPr>
          <a:xfrm>
            <a:off x="8819774" y="3947522"/>
            <a:ext cx="2889490" cy="27367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EulerOS</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圆角矩形 75"/>
          <p:cNvSpPr/>
          <p:nvPr/>
        </p:nvSpPr>
        <p:spPr>
          <a:xfrm>
            <a:off x="8819602" y="4224521"/>
            <a:ext cx="2889490" cy="27367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SUSE</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mn-lt"/>
              </a:rPr>
              <a:t> Linux Enterprise Server</a:t>
            </a:r>
          </a:p>
        </p:txBody>
      </p:sp>
      <p:grpSp>
        <p:nvGrpSpPr>
          <p:cNvPr id="45" name="组合 44"/>
          <p:cNvGrpSpPr/>
          <p:nvPr/>
        </p:nvGrpSpPr>
        <p:grpSpPr>
          <a:xfrm>
            <a:off x="6289056" y="22681"/>
            <a:ext cx="5469011" cy="387720"/>
            <a:chOff x="8885976" y="493503"/>
            <a:chExt cx="3272708" cy="392933"/>
          </a:xfrm>
        </p:grpSpPr>
        <p:sp>
          <p:nvSpPr>
            <p:cNvPr id="46" name="五边形 45"/>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47" name="燕尾形 46"/>
            <p:cNvSpPr/>
            <p:nvPr/>
          </p:nvSpPr>
          <p:spPr bwMode="auto">
            <a:xfrm>
              <a:off x="9465030" y="493503"/>
              <a:ext cx="76549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48" name="燕尾形 47"/>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49" name="燕尾形 48"/>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790877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cs typeface="Huawei Sans" panose="020C0503030203020204" pitchFamily="34" charset="0"/>
              </a:rPr>
              <a:t>NCE</a:t>
            </a:r>
            <a:r>
              <a:rPr lang="en-US" dirty="0">
                <a:latin typeface="Huawei Sans" panose="020C0503030203020204" pitchFamily="34" charset="0"/>
                <a:cs typeface="Huawei Sans" panose="020C0503030203020204" pitchFamily="34" charset="0"/>
              </a:rPr>
              <a:t> Deployment Process</a:t>
            </a:r>
          </a:p>
        </p:txBody>
      </p:sp>
      <p:grpSp>
        <p:nvGrpSpPr>
          <p:cNvPr id="38" name="组合 37"/>
          <p:cNvGrpSpPr/>
          <p:nvPr/>
        </p:nvGrpSpPr>
        <p:grpSpPr>
          <a:xfrm>
            <a:off x="862776" y="1577939"/>
            <a:ext cx="10261172" cy="4371294"/>
            <a:chOff x="1055408" y="1520788"/>
            <a:chExt cx="10261172" cy="4491011"/>
          </a:xfrm>
        </p:grpSpPr>
        <p:sp>
          <p:nvSpPr>
            <p:cNvPr id="9" name="Right Arrow 158"/>
            <p:cNvSpPr/>
            <p:nvPr/>
          </p:nvSpPr>
          <p:spPr>
            <a:xfrm>
              <a:off x="5432984" y="1597009"/>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400" dirty="0">
                <a:latin typeface="Huawei Sans" panose="020C0503030203020204" pitchFamily="34" charset="0"/>
              </a:endParaRPr>
            </a:p>
          </p:txBody>
        </p:sp>
        <p:sp>
          <p:nvSpPr>
            <p:cNvPr id="10" name="Right Arrow 158"/>
            <p:cNvSpPr/>
            <p:nvPr/>
          </p:nvSpPr>
          <p:spPr>
            <a:xfrm>
              <a:off x="8115364" y="1597009"/>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400" dirty="0">
                <a:latin typeface="Huawei Sans" panose="020C0503030203020204" pitchFamily="34" charset="0"/>
              </a:endParaRPr>
            </a:p>
          </p:txBody>
        </p:sp>
        <p:sp>
          <p:nvSpPr>
            <p:cNvPr id="11" name="Right Arrow 158"/>
            <p:cNvSpPr/>
            <p:nvPr/>
          </p:nvSpPr>
          <p:spPr>
            <a:xfrm>
              <a:off x="2791628" y="1597009"/>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400" dirty="0">
                <a:latin typeface="Huawei Sans" panose="020C0503030203020204" pitchFamily="34" charset="0"/>
              </a:endParaRPr>
            </a:p>
          </p:txBody>
        </p:sp>
        <p:sp>
          <p:nvSpPr>
            <p:cNvPr id="12" name="圆角矩形 11"/>
            <p:cNvSpPr/>
            <p:nvPr/>
          </p:nvSpPr>
          <p:spPr bwMode="auto">
            <a:xfrm>
              <a:off x="9097975" y="2803957"/>
              <a:ext cx="2218605" cy="909164"/>
            </a:xfrm>
            <a:prstGeom prst="roundRect">
              <a:avLst/>
            </a:prstGeom>
            <a:ln w="19050">
              <a:solidFill>
                <a:srgbClr val="00AAFF"/>
              </a:solidFill>
              <a:prstDash val="sysDash"/>
            </a:ln>
          </p:spPr>
          <p:style>
            <a:lnRef idx="2">
              <a:schemeClr val="accent3"/>
            </a:lnRef>
            <a:fillRef idx="1">
              <a:schemeClr val="lt1"/>
            </a:fillRef>
            <a:effectRef idx="0">
              <a:schemeClr val="accent3"/>
            </a:effectRef>
            <a:fontRef idx="minor">
              <a:schemeClr val="dk1"/>
            </a:fontRef>
          </p:style>
          <p:txBody>
            <a:bodyPr>
              <a:noAutofit/>
            </a:bodyPr>
            <a:lstStyle/>
            <a:p>
              <a:pPr fontAlgn="ctr">
                <a:spcBef>
                  <a:spcPts val="0"/>
                </a:spcBef>
                <a:spcAft>
                  <a:spcPts val="0"/>
                </a:spcAft>
                <a:buClr>
                  <a:srgbClr val="CC9900"/>
                </a:buClr>
                <a:buFont typeface="Wingdings" pitchFamily="2" charset="2"/>
                <a:buChar char="n"/>
              </a:pPr>
              <a:endParaRPr lang="en-US" altLang="zh-CN" sz="11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圆角矩形 12"/>
            <p:cNvSpPr/>
            <p:nvPr/>
          </p:nvSpPr>
          <p:spPr bwMode="auto">
            <a:xfrm>
              <a:off x="6409084" y="2810072"/>
              <a:ext cx="2268135" cy="1683110"/>
            </a:xfrm>
            <a:prstGeom prst="roundRect">
              <a:avLst>
                <a:gd name="adj" fmla="val 9533"/>
              </a:avLst>
            </a:prstGeom>
            <a:ln w="19050">
              <a:solidFill>
                <a:srgbClr val="00AAFF"/>
              </a:solidFill>
              <a:prstDash val="sysDash"/>
            </a:ln>
          </p:spPr>
          <p:style>
            <a:lnRef idx="2">
              <a:schemeClr val="accent3"/>
            </a:lnRef>
            <a:fillRef idx="1">
              <a:schemeClr val="lt1"/>
            </a:fillRef>
            <a:effectRef idx="0">
              <a:schemeClr val="accent3"/>
            </a:effectRef>
            <a:fontRef idx="minor">
              <a:schemeClr val="dk1"/>
            </a:fontRef>
          </p:style>
          <p:txBody>
            <a:bodyPr>
              <a:noAutofit/>
            </a:bodyPr>
            <a:lstStyle/>
            <a:p>
              <a:pPr fontAlgn="ctr">
                <a:spcBef>
                  <a:spcPts val="0"/>
                </a:spcBef>
                <a:spcAft>
                  <a:spcPts val="0"/>
                </a:spcAft>
                <a:buClr>
                  <a:srgbClr val="CC9900"/>
                </a:buClr>
                <a:buFont typeface="Wingdings" pitchFamily="2" charset="2"/>
                <a:buChar char="n"/>
              </a:pPr>
              <a:endParaRPr lang="en-US" altLang="zh-CN" sz="11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圆角矩形 13"/>
            <p:cNvSpPr/>
            <p:nvPr/>
          </p:nvSpPr>
          <p:spPr bwMode="auto">
            <a:xfrm>
              <a:off x="3742395" y="2803957"/>
              <a:ext cx="2280102" cy="909164"/>
            </a:xfrm>
            <a:prstGeom prst="roundRect">
              <a:avLst/>
            </a:prstGeom>
            <a:ln w="19050">
              <a:solidFill>
                <a:srgbClr val="00AAFF"/>
              </a:solidFill>
              <a:prstDash val="sysDash"/>
            </a:ln>
          </p:spPr>
          <p:style>
            <a:lnRef idx="2">
              <a:schemeClr val="accent3"/>
            </a:lnRef>
            <a:fillRef idx="1">
              <a:schemeClr val="lt1"/>
            </a:fillRef>
            <a:effectRef idx="0">
              <a:schemeClr val="accent3"/>
            </a:effectRef>
            <a:fontRef idx="minor">
              <a:schemeClr val="dk1"/>
            </a:fontRef>
          </p:style>
          <p:txBody>
            <a:bodyPr>
              <a:noAutofit/>
            </a:bodyPr>
            <a:lstStyle/>
            <a:p>
              <a:pPr fontAlgn="ctr">
                <a:spcBef>
                  <a:spcPts val="0"/>
                </a:spcBef>
                <a:spcAft>
                  <a:spcPts val="0"/>
                </a:spcAft>
                <a:buClr>
                  <a:srgbClr val="CC9900"/>
                </a:buClr>
                <a:buFont typeface="Wingdings" pitchFamily="2" charset="2"/>
                <a:buChar char="n"/>
              </a:pPr>
              <a:endParaRPr lang="en-US" altLang="zh-CN" sz="11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5" name="直接连接符 30"/>
            <p:cNvCxnSpPr>
              <a:cxnSpLocks noChangeShapeType="1"/>
            </p:cNvCxnSpPr>
            <p:nvPr/>
          </p:nvCxnSpPr>
          <p:spPr bwMode="auto">
            <a:xfrm flipV="1">
              <a:off x="2224577" y="3623732"/>
              <a:ext cx="185392" cy="130839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16" name="直接连接符 31"/>
            <p:cNvCxnSpPr>
              <a:cxnSpLocks noChangeShapeType="1"/>
            </p:cNvCxnSpPr>
            <p:nvPr/>
          </p:nvCxnSpPr>
          <p:spPr bwMode="auto">
            <a:xfrm flipV="1">
              <a:off x="2317273" y="3370615"/>
              <a:ext cx="0" cy="25311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17" name="直接箭头连接符 32"/>
            <p:cNvCxnSpPr>
              <a:cxnSpLocks noChangeShapeType="1"/>
            </p:cNvCxnSpPr>
            <p:nvPr/>
          </p:nvCxnSpPr>
          <p:spPr bwMode="auto">
            <a:xfrm>
              <a:off x="4882446" y="3586509"/>
              <a:ext cx="0" cy="25311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18" name="直接箭头连接符 35"/>
            <p:cNvCxnSpPr>
              <a:cxnSpLocks noChangeShapeType="1"/>
            </p:cNvCxnSpPr>
            <p:nvPr/>
          </p:nvCxnSpPr>
          <p:spPr bwMode="auto">
            <a:xfrm>
              <a:off x="4882446" y="3586509"/>
              <a:ext cx="0" cy="25311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19" name="直接箭头连接符 36"/>
            <p:cNvCxnSpPr>
              <a:cxnSpLocks noChangeShapeType="1"/>
            </p:cNvCxnSpPr>
            <p:nvPr/>
          </p:nvCxnSpPr>
          <p:spPr bwMode="auto">
            <a:xfrm>
              <a:off x="4882446" y="3586509"/>
              <a:ext cx="0" cy="25311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20" name="直接连接符 19"/>
            <p:cNvCxnSpPr/>
            <p:nvPr/>
          </p:nvCxnSpPr>
          <p:spPr bwMode="auto">
            <a:xfrm>
              <a:off x="4882446" y="4571062"/>
              <a:ext cx="0" cy="14889"/>
            </a:xfrm>
            <a:prstGeom prst="line">
              <a:avLst/>
            </a:prstGeom>
            <a:ln/>
          </p:spPr>
          <p:style>
            <a:lnRef idx="2">
              <a:schemeClr val="accent3"/>
            </a:lnRef>
            <a:fillRef idx="0">
              <a:schemeClr val="accent3"/>
            </a:fillRef>
            <a:effectRef idx="1">
              <a:schemeClr val="accent3"/>
            </a:effectRef>
            <a:fontRef idx="minor">
              <a:schemeClr val="tx1"/>
            </a:fontRef>
          </p:style>
        </p:cxnSp>
        <p:sp>
          <p:nvSpPr>
            <p:cNvPr id="21" name="圆角矩形 20"/>
            <p:cNvSpPr/>
            <p:nvPr/>
          </p:nvSpPr>
          <p:spPr bwMode="auto">
            <a:xfrm>
              <a:off x="1055408" y="2808617"/>
              <a:ext cx="2523730" cy="3203182"/>
            </a:xfrm>
            <a:prstGeom prst="roundRect">
              <a:avLst>
                <a:gd name="adj" fmla="val 7099"/>
              </a:avLst>
            </a:prstGeom>
            <a:ln w="19050">
              <a:solidFill>
                <a:srgbClr val="00AAFF"/>
              </a:solidFill>
              <a:prstDash val="sysDash"/>
            </a:ln>
          </p:spPr>
          <p:style>
            <a:lnRef idx="2">
              <a:schemeClr val="accent3"/>
            </a:lnRef>
            <a:fillRef idx="1">
              <a:schemeClr val="lt1"/>
            </a:fillRef>
            <a:effectRef idx="0">
              <a:schemeClr val="accent3"/>
            </a:effectRef>
            <a:fontRef idx="minor">
              <a:schemeClr val="dk1"/>
            </a:fontRef>
          </p:style>
          <p:txBody>
            <a:bodyPr>
              <a:noAutofit/>
            </a:bodyPr>
            <a:lstStyle/>
            <a:p>
              <a:pPr fontAlgn="ctr">
                <a:spcBef>
                  <a:spcPts val="0"/>
                </a:spcBef>
                <a:spcAft>
                  <a:spcPts val="0"/>
                </a:spcAft>
                <a:buClr>
                  <a:srgbClr val="CC9900"/>
                </a:buClr>
                <a:buFont typeface="Wingdings" pitchFamily="2" charset="2"/>
                <a:buChar char="n"/>
                <a:defRPr/>
              </a:pPr>
              <a:endParaRPr lang="en-US" altLang="zh-CN" sz="11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圆角矩形 21"/>
            <p:cNvSpPr/>
            <p:nvPr/>
          </p:nvSpPr>
          <p:spPr bwMode="auto">
            <a:xfrm>
              <a:off x="1253810" y="1520788"/>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Use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EasySuite</a:t>
              </a: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for planning.</a:t>
              </a:r>
            </a:p>
          </p:txBody>
        </p:sp>
        <p:sp>
          <p:nvSpPr>
            <p:cNvPr id="23" name="圆角矩形 22"/>
            <p:cNvSpPr/>
            <p:nvPr/>
          </p:nvSpPr>
          <p:spPr bwMode="auto">
            <a:xfrm>
              <a:off x="3818983" y="1520788"/>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Prepare for installation.</a:t>
              </a:r>
            </a:p>
          </p:txBody>
        </p:sp>
        <p:sp>
          <p:nvSpPr>
            <p:cNvPr id="24" name="圆角矩形 23"/>
            <p:cNvSpPr/>
            <p:nvPr/>
          </p:nvSpPr>
          <p:spPr bwMode="auto">
            <a:xfrm>
              <a:off x="6479688" y="1520788"/>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Install and commission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5" name="圆角矩形 24"/>
            <p:cNvSpPr/>
            <p:nvPr/>
          </p:nvSpPr>
          <p:spPr bwMode="auto">
            <a:xfrm>
              <a:off x="9143814" y="1520788"/>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Verify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after installation and commissioning.</a:t>
              </a:r>
            </a:p>
          </p:txBody>
        </p:sp>
        <p:sp>
          <p:nvSpPr>
            <p:cNvPr id="26" name="圆角矩形 25"/>
            <p:cNvSpPr/>
            <p:nvPr/>
          </p:nvSpPr>
          <p:spPr bwMode="auto">
            <a:xfrm>
              <a:off x="1253810" y="2879990"/>
              <a:ext cx="2126926" cy="74750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Download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EasySuite</a:t>
              </a:r>
              <a:endPar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and log in.</a:t>
              </a:r>
            </a:p>
          </p:txBody>
        </p:sp>
        <p:sp>
          <p:nvSpPr>
            <p:cNvPr id="27" name="圆角矩形 26"/>
            <p:cNvSpPr/>
            <p:nvPr/>
          </p:nvSpPr>
          <p:spPr bwMode="auto">
            <a:xfrm>
              <a:off x="1253810" y="3717396"/>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Create a matching project.</a:t>
              </a:r>
            </a:p>
          </p:txBody>
        </p:sp>
        <p:sp>
          <p:nvSpPr>
            <p:cNvPr id="28" name="圆角矩形 27"/>
            <p:cNvSpPr/>
            <p:nvPr/>
          </p:nvSpPr>
          <p:spPr bwMode="auto">
            <a:xfrm>
              <a:off x="3818983" y="2877021"/>
              <a:ext cx="2126926" cy="74750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Prepare the installation environment (software and hardware and network configuration).</a:t>
              </a:r>
            </a:p>
          </p:txBody>
        </p:sp>
        <p:sp>
          <p:nvSpPr>
            <p:cNvPr id="29" name="圆角矩形 28"/>
            <p:cNvSpPr/>
            <p:nvPr/>
          </p:nvSpPr>
          <p:spPr bwMode="auto">
            <a:xfrm>
              <a:off x="6479688" y="2885216"/>
              <a:ext cx="2126926" cy="74750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Use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EasySuite</a:t>
              </a:r>
              <a:endPar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to install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0" name="圆角矩形 29"/>
            <p:cNvSpPr/>
            <p:nvPr/>
          </p:nvSpPr>
          <p:spPr bwMode="auto">
            <a:xfrm>
              <a:off x="9143814" y="2891455"/>
              <a:ext cx="2126926" cy="74750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Check service status.</a:t>
              </a:r>
            </a:p>
          </p:txBody>
        </p:sp>
        <p:sp>
          <p:nvSpPr>
            <p:cNvPr id="31" name="圆角矩形 30"/>
            <p:cNvSpPr/>
            <p:nvPr/>
          </p:nvSpPr>
          <p:spPr bwMode="auto">
            <a:xfrm>
              <a:off x="6479688" y="3709748"/>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Commission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2" name="圆角矩形 31"/>
            <p:cNvSpPr/>
            <p:nvPr/>
          </p:nvSpPr>
          <p:spPr bwMode="auto">
            <a:xfrm>
              <a:off x="1253810" y="4493182"/>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Use </a:t>
              </a:r>
              <a:r>
                <a:rPr lang="en-US" sz="12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EasySuite</a:t>
              </a: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to</a:t>
              </a:r>
            </a:p>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plan installation data.</a:t>
              </a:r>
            </a:p>
          </p:txBody>
        </p:sp>
        <p:sp>
          <p:nvSpPr>
            <p:cNvPr id="33" name="圆角矩形 32"/>
            <p:cNvSpPr/>
            <p:nvPr/>
          </p:nvSpPr>
          <p:spPr bwMode="auto">
            <a:xfrm>
              <a:off x="1253810" y="5245335"/>
              <a:ext cx="2126926"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Download and verify the software package and apply for a license.</a:t>
              </a:r>
            </a:p>
          </p:txBody>
        </p:sp>
        <p:sp>
          <p:nvSpPr>
            <p:cNvPr id="34" name="下箭头 63"/>
            <p:cNvSpPr/>
            <p:nvPr/>
          </p:nvSpPr>
          <p:spPr>
            <a:xfrm rot="10800000" flipV="1">
              <a:off x="1777274" y="2111657"/>
              <a:ext cx="1080000" cy="726221"/>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endParaRPr lang="en-US" altLang="zh-CN" sz="1400" dirty="0">
                <a:solidFill>
                  <a:prstClr val="white"/>
                </a:solidFill>
                <a:latin typeface="Huawei Sans" panose="020C0503030203020204" pitchFamily="34" charset="0"/>
              </a:endParaRPr>
            </a:p>
          </p:txBody>
        </p:sp>
        <p:sp>
          <p:nvSpPr>
            <p:cNvPr id="35" name="下箭头 63"/>
            <p:cNvSpPr/>
            <p:nvPr/>
          </p:nvSpPr>
          <p:spPr>
            <a:xfrm rot="10800000" flipV="1">
              <a:off x="4342446" y="2111657"/>
              <a:ext cx="1080000" cy="726221"/>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endParaRPr lang="en-US" altLang="zh-CN" sz="1400" dirty="0">
                <a:solidFill>
                  <a:prstClr val="white"/>
                </a:solidFill>
                <a:latin typeface="Huawei Sans" panose="020C0503030203020204" pitchFamily="34" charset="0"/>
              </a:endParaRPr>
            </a:p>
          </p:txBody>
        </p:sp>
        <p:sp>
          <p:nvSpPr>
            <p:cNvPr id="36" name="下箭头 63"/>
            <p:cNvSpPr/>
            <p:nvPr/>
          </p:nvSpPr>
          <p:spPr>
            <a:xfrm rot="10800000" flipV="1">
              <a:off x="7003151" y="2111658"/>
              <a:ext cx="1080000" cy="726221"/>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endParaRPr lang="en-US" altLang="zh-CN" sz="1400" dirty="0">
                <a:solidFill>
                  <a:prstClr val="white"/>
                </a:solidFill>
                <a:latin typeface="Huawei Sans" panose="020C0503030203020204" pitchFamily="34" charset="0"/>
              </a:endParaRPr>
            </a:p>
          </p:txBody>
        </p:sp>
        <p:sp>
          <p:nvSpPr>
            <p:cNvPr id="37" name="下箭头 63"/>
            <p:cNvSpPr/>
            <p:nvPr/>
          </p:nvSpPr>
          <p:spPr>
            <a:xfrm rot="10800000" flipV="1">
              <a:off x="9667277" y="2111658"/>
              <a:ext cx="1080000" cy="726221"/>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endParaRPr lang="en-US" altLang="zh-CN" sz="1400" dirty="0">
                <a:solidFill>
                  <a:prstClr val="white"/>
                </a:solidFill>
                <a:latin typeface="Huawei Sans" panose="020C0503030203020204" pitchFamily="34" charset="0"/>
              </a:endParaRPr>
            </a:p>
          </p:txBody>
        </p:sp>
      </p:grpSp>
      <p:grpSp>
        <p:nvGrpSpPr>
          <p:cNvPr id="49" name="组合 48"/>
          <p:cNvGrpSpPr/>
          <p:nvPr/>
        </p:nvGrpSpPr>
        <p:grpSpPr>
          <a:xfrm>
            <a:off x="6289056" y="22681"/>
            <a:ext cx="5469011" cy="387720"/>
            <a:chOff x="8885976" y="493503"/>
            <a:chExt cx="3272708" cy="392933"/>
          </a:xfrm>
        </p:grpSpPr>
        <p:sp>
          <p:nvSpPr>
            <p:cNvPr id="50" name="五边形 49"/>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51" name="燕尾形 50"/>
            <p:cNvSpPr/>
            <p:nvPr/>
          </p:nvSpPr>
          <p:spPr bwMode="auto">
            <a:xfrm>
              <a:off x="9465030" y="493503"/>
              <a:ext cx="76549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52" name="燕尾形 51"/>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53" name="燕尾形 52"/>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1745779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199572" y="2173494"/>
            <a:ext cx="6624638" cy="3701169"/>
          </a:xfrm>
          <a:prstGeom prst="rect">
            <a:avLst/>
          </a:prstGeom>
        </p:spPr>
      </p:pic>
      <p:sp>
        <p:nvSpPr>
          <p:cNvPr id="3" name="文本占位符 2"/>
          <p:cNvSpPr>
            <a:spLocks noGrp="1"/>
          </p:cNvSpPr>
          <p:nvPr>
            <p:ph type="body" sz="quarter" idx="10"/>
          </p:nvPr>
        </p:nvSpPr>
        <p:spPr/>
        <p:txBody>
          <a:bodyPr>
            <a:noAutofit/>
          </a:bodyPr>
          <a:lstStyle/>
          <a:p>
            <a:r>
              <a:rPr lang="en-US" sz="1400" dirty="0">
                <a:latin typeface="Huawei Sans" panose="020C0503030203020204" pitchFamily="34" charset="0"/>
              </a:rPr>
              <a:t>After you open each app, only the menu items used by this app are displayed. Clicking a menu item will change the function area.</a:t>
            </a:r>
          </a:p>
          <a:p>
            <a:r>
              <a:rPr lang="en-US" sz="1400" dirty="0">
                <a:latin typeface="Huawei Sans" panose="020C0503030203020204" pitchFamily="34" charset="0"/>
              </a:rPr>
              <a:t>A return button is provided on the left of the main menu of each app for you to return to the home page.</a:t>
            </a:r>
          </a:p>
          <a:p>
            <a:endParaRPr lang="en-US" altLang="zh-CN" sz="14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UI Style of </a:t>
            </a:r>
            <a:r>
              <a:rPr lang="en-US" dirty="0" err="1">
                <a:latin typeface="Huawei Sans" panose="020C0503030203020204" pitchFamily="34" charset="0"/>
                <a:cs typeface="Huawei Sans" panose="020C0503030203020204" pitchFamily="34" charset="0"/>
              </a:rPr>
              <a:t>NCE</a:t>
            </a:r>
            <a:r>
              <a:rPr lang="en-US" dirty="0">
                <a:latin typeface="Huawei Sans" panose="020C0503030203020204" pitchFamily="34" charset="0"/>
                <a:cs typeface="Huawei Sans" panose="020C0503030203020204" pitchFamily="34" charset="0"/>
              </a:rPr>
              <a:t> Apps</a:t>
            </a:r>
          </a:p>
        </p:txBody>
      </p:sp>
      <p:sp>
        <p:nvSpPr>
          <p:cNvPr id="10" name="矩形 9"/>
          <p:cNvSpPr/>
          <p:nvPr/>
        </p:nvSpPr>
        <p:spPr bwMode="auto">
          <a:xfrm>
            <a:off x="5982865" y="2133041"/>
            <a:ext cx="4456535" cy="277894"/>
          </a:xfrm>
          <a:prstGeom prst="rect">
            <a:avLst/>
          </a:prstGeom>
          <a:noFill/>
          <a:ln w="22225" cap="flat" cmpd="sng" algn="ctr">
            <a:solidFill>
              <a:srgbClr val="993300"/>
            </a:solidFill>
            <a:prstDash val="dash"/>
            <a:round/>
            <a:headEnd type="none" w="med" len="med"/>
            <a:tailEnd type="none" w="med" len="med"/>
          </a:ln>
          <a:effectLst/>
        </p:spPr>
        <p:txBody>
          <a:bodyPr vert="horz" wrap="square" lIns="82931" tIns="41465" rIns="82931" bIns="41465" numCol="1" rtlCol="0" anchor="t" anchorCtr="0" compatLnSpc="1">
            <a:prstTxWarp prst="textNoShape">
              <a:avLst/>
            </a:prstTxWarp>
            <a:noAutofit/>
          </a:bodyPr>
          <a:lstStyle/>
          <a:p>
            <a:pPr algn="ctr" defTabSz="829269" fontAlgn="ctr"/>
            <a:endParaRPr lang="en-US" altLang="zh-CN" sz="1632" b="1" dirty="0">
              <a:latin typeface="Huawei Sans" panose="020C0503030203020204" pitchFamily="34" charset="0"/>
              <a:ea typeface="方正兰亭黑简体" panose="02000000000000000000" pitchFamily="2" charset="-122"/>
            </a:endParaRPr>
          </a:p>
        </p:txBody>
      </p:sp>
      <p:sp>
        <p:nvSpPr>
          <p:cNvPr id="12" name="Right Arrow 158"/>
          <p:cNvSpPr/>
          <p:nvPr/>
        </p:nvSpPr>
        <p:spPr>
          <a:xfrm>
            <a:off x="3133759" y="4060670"/>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pic>
        <p:nvPicPr>
          <p:cNvPr id="18" name="图片 17"/>
          <p:cNvPicPr>
            <a:picLocks noChangeAspect="1"/>
          </p:cNvPicPr>
          <p:nvPr/>
        </p:nvPicPr>
        <p:blipFill>
          <a:blip r:embed="rId4"/>
          <a:stretch>
            <a:fillRect/>
          </a:stretch>
        </p:blipFill>
        <p:spPr>
          <a:xfrm>
            <a:off x="1189280" y="3189132"/>
            <a:ext cx="2095500" cy="1743075"/>
          </a:xfrm>
          <a:prstGeom prst="rect">
            <a:avLst/>
          </a:prstGeom>
        </p:spPr>
      </p:pic>
      <p:grpSp>
        <p:nvGrpSpPr>
          <p:cNvPr id="24" name="组合 23"/>
          <p:cNvGrpSpPr/>
          <p:nvPr/>
        </p:nvGrpSpPr>
        <p:grpSpPr>
          <a:xfrm>
            <a:off x="6289056" y="22681"/>
            <a:ext cx="5469011" cy="387720"/>
            <a:chOff x="8885976" y="493503"/>
            <a:chExt cx="3272708" cy="392933"/>
          </a:xfrm>
        </p:grpSpPr>
        <p:sp>
          <p:nvSpPr>
            <p:cNvPr id="25" name="五边形 24"/>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26" name="燕尾形 25"/>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27" name="燕尾形 26"/>
            <p:cNvSpPr/>
            <p:nvPr/>
          </p:nvSpPr>
          <p:spPr bwMode="auto">
            <a:xfrm>
              <a:off x="10133243" y="493503"/>
              <a:ext cx="881062"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28" name="燕尾形 27"/>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578907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sz="1800" dirty="0" err="1">
                <a:latin typeface="Huawei Sans" panose="020C0503030203020204" pitchFamily="34" charset="0"/>
              </a:rPr>
              <a:t>NCE</a:t>
            </a:r>
            <a:r>
              <a:rPr lang="en-US" sz="1800" dirty="0">
                <a:latin typeface="Huawei Sans" panose="020C0503030203020204" pitchFamily="34" charset="0"/>
              </a:rPr>
              <a:t> provides two independent working interfaces on different planes: management plane and </a:t>
            </a:r>
            <a:r>
              <a:rPr lang="en-US" sz="1800" dirty="0" err="1">
                <a:latin typeface="Huawei Sans" panose="020C0503030203020204" pitchFamily="34" charset="0"/>
              </a:rPr>
              <a:t>O&amp;M</a:t>
            </a:r>
            <a:r>
              <a:rPr lang="en-US" sz="1800" dirty="0">
                <a:latin typeface="Huawei Sans" panose="020C0503030203020204" pitchFamily="34" charset="0"/>
              </a:rPr>
              <a:t> plane. You can log in to each plane through a specific IP address and port number. This helps you focus on your own task scenarios to ensure efficient system management and network </a:t>
            </a:r>
            <a:r>
              <a:rPr lang="en-US" sz="1800" dirty="0" err="1">
                <a:latin typeface="Huawei Sans" panose="020C0503030203020204" pitchFamily="34" charset="0"/>
              </a:rPr>
              <a:t>O&amp;M</a:t>
            </a:r>
            <a:r>
              <a:rPr lang="en-US" sz="1800" dirty="0">
                <a:latin typeface="Huawei Sans" panose="020C0503030203020204" pitchFamily="34" charset="0"/>
              </a:rPr>
              <a:t>.</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cs typeface="Huawei Sans" panose="020C0503030203020204" pitchFamily="34" charset="0"/>
              </a:rPr>
              <a:t>NCE</a:t>
            </a:r>
            <a:r>
              <a:rPr lang="en-US" dirty="0">
                <a:latin typeface="Huawei Sans" panose="020C0503030203020204" pitchFamily="34" charset="0"/>
                <a:cs typeface="Huawei Sans" panose="020C0503030203020204" pitchFamily="34" charset="0"/>
              </a:rPr>
              <a:t> UI Types and Login</a:t>
            </a:r>
          </a:p>
        </p:txBody>
      </p:sp>
      <p:graphicFrame>
        <p:nvGraphicFramePr>
          <p:cNvPr id="10" name="表格 9"/>
          <p:cNvGraphicFramePr>
            <a:graphicFrameLocks noGrp="1"/>
          </p:cNvGraphicFramePr>
          <p:nvPr>
            <p:extLst>
              <p:ext uri="{D42A27DB-BD31-4B8C-83A1-F6EECF244321}">
                <p14:modId xmlns:p14="http://schemas.microsoft.com/office/powerpoint/2010/main" val="2941839167"/>
              </p:ext>
            </p:extLst>
          </p:nvPr>
        </p:nvGraphicFramePr>
        <p:xfrm>
          <a:off x="451877" y="2524713"/>
          <a:ext cx="11297210" cy="3410759"/>
        </p:xfrm>
        <a:graphic>
          <a:graphicData uri="http://schemas.openxmlformats.org/drawingml/2006/table">
            <a:tbl>
              <a:tblPr/>
              <a:tblGrid>
                <a:gridCol w="1365471">
                  <a:extLst>
                    <a:ext uri="{9D8B030D-6E8A-4147-A177-3AD203B41FA5}">
                      <a16:colId xmlns:a16="http://schemas.microsoft.com/office/drawing/2014/main" val="20000"/>
                    </a:ext>
                  </a:extLst>
                </a:gridCol>
                <a:gridCol w="1711425">
                  <a:extLst>
                    <a:ext uri="{9D8B030D-6E8A-4147-A177-3AD203B41FA5}">
                      <a16:colId xmlns:a16="http://schemas.microsoft.com/office/drawing/2014/main" val="20001"/>
                    </a:ext>
                  </a:extLst>
                </a:gridCol>
                <a:gridCol w="6184468">
                  <a:extLst>
                    <a:ext uri="{9D8B030D-6E8A-4147-A177-3AD203B41FA5}">
                      <a16:colId xmlns:a16="http://schemas.microsoft.com/office/drawing/2014/main" val="20002"/>
                    </a:ext>
                  </a:extLst>
                </a:gridCol>
                <a:gridCol w="2035846">
                  <a:extLst>
                    <a:ext uri="{9D8B030D-6E8A-4147-A177-3AD203B41FA5}">
                      <a16:colId xmlns:a16="http://schemas.microsoft.com/office/drawing/2014/main" val="20003"/>
                    </a:ext>
                  </a:extLst>
                </a:gridCol>
              </a:tblGrid>
              <a:tr h="411527">
                <a:tc>
                  <a:txBody>
                    <a:bodyPr/>
                    <a:lstStyle/>
                    <a:p>
                      <a:pPr marL="0" marR="0" lvl="0" indent="0" algn="ctr" defTabSz="914034" rtl="0" eaLnBrk="1" fontAlgn="ctr" latinLnBrk="0" hangingPunct="1">
                        <a:lnSpc>
                          <a:spcPct val="110000"/>
                        </a:lnSpc>
                        <a:spcBef>
                          <a:spcPct val="0"/>
                        </a:spcBef>
                        <a:spcAft>
                          <a:spcPct val="0"/>
                        </a:spcAft>
                        <a:buClrTx/>
                        <a:buSzTx/>
                        <a:buFontTx/>
                        <a:buNone/>
                        <a:tabLst/>
                      </a:pPr>
                      <a:r>
                        <a:rPr lang="en-US" sz="1400" b="1" dirty="0">
                          <a:solidFill>
                            <a:schemeClr val="bg1"/>
                          </a:solidFill>
                          <a:latin typeface="Huawei Sans" panose="020C0503030203020204" pitchFamily="34" charset="0"/>
                          <a:ea typeface="+mn-ea"/>
                          <a:cs typeface="+mn-cs"/>
                        </a:rPr>
                        <a:t>Type</a:t>
                      </a:r>
                    </a:p>
                  </a:txBody>
                  <a:tcPr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ctr" latinLnBrk="0" hangingPunct="1">
                        <a:lnSpc>
                          <a:spcPct val="110000"/>
                        </a:lnSpc>
                        <a:spcBef>
                          <a:spcPct val="0"/>
                        </a:spcBef>
                        <a:spcAft>
                          <a:spcPct val="0"/>
                        </a:spcAft>
                        <a:buClrTx/>
                        <a:buSzTx/>
                        <a:buFontTx/>
                        <a:buNone/>
                        <a:tabLst/>
                      </a:pPr>
                      <a:r>
                        <a:rPr lang="en-US" sz="1400" b="1" dirty="0">
                          <a:solidFill>
                            <a:schemeClr val="bg1"/>
                          </a:solidFill>
                          <a:latin typeface="Huawei Sans" panose="020C0503030203020204" pitchFamily="34" charset="0"/>
                          <a:ea typeface="+mn-ea"/>
                          <a:cs typeface="+mn-cs"/>
                        </a:rPr>
                        <a:t>Target Audience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ctr" latinLnBrk="0" hangingPunct="1">
                        <a:lnSpc>
                          <a:spcPct val="110000"/>
                        </a:lnSpc>
                        <a:spcBef>
                          <a:spcPct val="0"/>
                        </a:spcBef>
                        <a:spcAft>
                          <a:spcPct val="0"/>
                        </a:spcAft>
                        <a:buClrTx/>
                        <a:buSzTx/>
                        <a:buFontTx/>
                        <a:buNone/>
                        <a:tabLst/>
                      </a:pPr>
                      <a:r>
                        <a:rPr lang="en-US" sz="1400" b="1" dirty="0">
                          <a:solidFill>
                            <a:schemeClr val="bg1"/>
                          </a:solidFill>
                          <a:latin typeface="Huawei Sans" panose="020C0503030203020204" pitchFamily="34" charset="0"/>
                          <a:ea typeface="+mn-ea"/>
                          <a:cs typeface="+mn-cs"/>
                        </a:rPr>
                        <a:t>Function</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ctr" latinLnBrk="0" hangingPunct="1">
                        <a:lnSpc>
                          <a:spcPct val="110000"/>
                        </a:lnSpc>
                        <a:spcBef>
                          <a:spcPct val="0"/>
                        </a:spcBef>
                        <a:spcAft>
                          <a:spcPct val="0"/>
                        </a:spcAft>
                        <a:buClrTx/>
                        <a:buSzTx/>
                        <a:buFontTx/>
                        <a:buNone/>
                        <a:tabLst/>
                      </a:pPr>
                      <a:r>
                        <a:rPr lang="en-US" sz="1400" b="1" dirty="0">
                          <a:solidFill>
                            <a:schemeClr val="bg1"/>
                          </a:solidFill>
                          <a:latin typeface="Huawei Sans" panose="020C0503030203020204" pitchFamily="34" charset="0"/>
                          <a:ea typeface="+mn-ea"/>
                          <a:cs typeface="+mn-cs"/>
                        </a:rPr>
                        <a:t>Login Method</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028175">
                <a:tc>
                  <a:txBody>
                    <a:bodyPr/>
                    <a:lstStyle/>
                    <a:p>
                      <a:pPr fontAlgn="ctr">
                        <a:lnSpc>
                          <a:spcPct val="110000"/>
                        </a:lnSpc>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Management plane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fontAlgn="ctr">
                        <a:lnSpc>
                          <a:spcPct val="110000"/>
                        </a:lnSpc>
                        <a:buFont typeface="Arial" panose="020B0604020202020204" pitchFamily="34" charset="0"/>
                        <a:buNone/>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Installation and commissioning engineers</a:t>
                      </a:r>
                    </a:p>
                    <a:p>
                      <a:pPr fontAlgn="ctr">
                        <a:lnSpc>
                          <a:spcPct val="110000"/>
                        </a:lnSpc>
                        <a:buFont typeface="Arial" panose="020B0604020202020204" pitchFamily="34" charset="0"/>
                        <a:buNone/>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System administrators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fontAlgn="ctr">
                        <a:lnSpc>
                          <a:spcPct val="110000"/>
                        </a:lnSpc>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Centrally manages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resources, applications, and databases to implement functions such as installation and deployment, system monitoring, system maintenance (user and password management, data backup and restore, and certificate and key management), and system troubleshooting (system health check, fault data collection, fault demarcation and locating, and disaster recovery).</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fontAlgn="ctr">
                        <a:lnSpc>
                          <a:spcPct val="110000"/>
                        </a:lnSpc>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https://</a:t>
                      </a:r>
                      <a:r>
                        <a:rPr lang="en-US" sz="1200" i="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management plane IP </a:t>
                      </a:r>
                      <a:r>
                        <a:rPr lang="en-US" sz="1200" i="1" dirty="0" err="1">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address:31945</a:t>
                      </a:r>
                      <a:endParaRPr lang="en-US" sz="1200" i="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782170">
                <a:tc>
                  <a:txBody>
                    <a:bodyPr/>
                    <a:lstStyle/>
                    <a:p>
                      <a:pPr fontAlgn="ctr">
                        <a:lnSpc>
                          <a:spcPct val="110000"/>
                        </a:lnSpc>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O&amp;M</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plane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fontAlgn="ctr">
                        <a:lnSpc>
                          <a:spcPct val="110000"/>
                        </a:lnSpc>
                        <a:buFont typeface="Arial" panose="020B0604020202020204" pitchFamily="34" charset="0"/>
                        <a:buNone/>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System security administrators</a:t>
                      </a:r>
                    </a:p>
                    <a:p>
                      <a:pPr fontAlgn="ctr">
                        <a:lnSpc>
                          <a:spcPct val="110000"/>
                        </a:lnSpc>
                        <a:buFont typeface="Arial" panose="020B0604020202020204" pitchFamily="34" charset="0"/>
                        <a:buNone/>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Network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O&amp;M</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engineers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fontAlgn="ctr">
                        <a:lnSpc>
                          <a:spcPct val="110000"/>
                        </a:lnSpc>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Provides the following features and functions for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O&amp;M</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scenarios such as network planning/deployment, service design/provisioning/analysis, network monitoring/analysis/adjustment/maintenance/troubleshooting of transport, IP, access, and multi-layer networks: system configuration (such as license management, interconnection with the southbound systems), security management (user management, permission management, security policy, and log management), alarm management, network management, premium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WDM</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private line, key service assurance, network survivability analysis,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OTN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virtual private network, What-If analysis, and network analysis and optimization.</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fontAlgn="ctr">
                        <a:lnSpc>
                          <a:spcPct val="110000"/>
                        </a:lnSpc>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https://</a:t>
                      </a:r>
                      <a:r>
                        <a:rPr lang="en-US" sz="1200" i="1" dirty="0" err="1">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O&amp;M</a:t>
                      </a:r>
                      <a:r>
                        <a:rPr lang="en-US" sz="1200" i="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 plane IP </a:t>
                      </a:r>
                      <a:r>
                        <a:rPr lang="en-US" sz="1200" i="1" dirty="0" err="1">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address:31943</a:t>
                      </a:r>
                      <a:endParaRPr lang="en-US" sz="1200" i="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16" name="组合 15"/>
          <p:cNvGrpSpPr/>
          <p:nvPr/>
        </p:nvGrpSpPr>
        <p:grpSpPr>
          <a:xfrm>
            <a:off x="6289056" y="22681"/>
            <a:ext cx="5469011" cy="387720"/>
            <a:chOff x="8885976" y="493503"/>
            <a:chExt cx="3272708" cy="392933"/>
          </a:xfrm>
        </p:grpSpPr>
        <p:sp>
          <p:nvSpPr>
            <p:cNvPr id="17" name="五边形 16"/>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18" name="燕尾形 17"/>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19" name="燕尾形 18"/>
            <p:cNvSpPr/>
            <p:nvPr/>
          </p:nvSpPr>
          <p:spPr bwMode="auto">
            <a:xfrm>
              <a:off x="10133243" y="493503"/>
              <a:ext cx="881062"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20" name="燕尾形 19"/>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2307086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Serviceability Functions of </a:t>
            </a:r>
            <a:r>
              <a:rPr lang="en-US" dirty="0" err="1">
                <a:latin typeface="Huawei Sans" panose="020C0503030203020204" pitchFamily="34" charset="0"/>
                <a:cs typeface="Huawei Sans" panose="020C0503030203020204" pitchFamily="34" charset="0"/>
              </a:rPr>
              <a:t>NCE</a:t>
            </a:r>
            <a:endParaRPr lang="en-US" dirty="0">
              <a:latin typeface="Huawei Sans" panose="020C0503030203020204" pitchFamily="34" charset="0"/>
              <a:cs typeface="Huawei Sans" panose="020C0503030203020204" pitchFamily="34" charset="0"/>
            </a:endParaRPr>
          </a:p>
        </p:txBody>
      </p:sp>
      <p:sp>
        <p:nvSpPr>
          <p:cNvPr id="12" name="TextBox 18"/>
          <p:cNvSpPr txBox="1"/>
          <p:nvPr/>
        </p:nvSpPr>
        <p:spPr>
          <a:xfrm>
            <a:off x="481869" y="3299140"/>
            <a:ext cx="11276183" cy="2441694"/>
          </a:xfrm>
          <a:prstGeom prst="rect">
            <a:avLst/>
          </a:prstGeom>
          <a:noFill/>
        </p:spPr>
        <p:txBody>
          <a:bodyPr wrap="square" rtlCol="0">
            <a:noAutofit/>
          </a:bodyPr>
          <a:lstStyle/>
          <a:p>
            <a:pPr fontAlgn="ctr">
              <a:spcBef>
                <a:spcPts val="792"/>
              </a:spcBef>
              <a:spcAft>
                <a:spcPts val="0"/>
              </a:spcAft>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preceding flowchart shows the typical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E2E</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maintenance process of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O&amp;M</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personnel on the live network.</a:t>
            </a:r>
          </a:p>
          <a:p>
            <a:pPr marL="285750" lvl="1" indent="-285750" fontAlgn="ctr">
              <a:spcBef>
                <a:spcPts val="792"/>
              </a:spcBef>
              <a:spcAft>
                <a:spcPts val="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Fault monitoring: Detects and exposes system faults in advance with unified monitoring, health check,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O&amp;M</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dashboard, and alarms.</a:t>
            </a:r>
          </a:p>
          <a:p>
            <a:pPr marL="285750" lvl="1" indent="-285750" fontAlgn="ctr">
              <a:spcBef>
                <a:spcPts val="792"/>
              </a:spcBef>
              <a:spcAft>
                <a:spcPts val="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Fault diagnosis: If a fault is detected and is not rectified automatically, quickly performs an online preliminary fault analysis based on the fault scenario and symptom, and performs subsequent operations based on fault demarcation and locating. If the system cannot diagnose the fault or the fault scenario is not supported in current version, collects related information in one-click mode and contact Huawei technical support.</a:t>
            </a:r>
          </a:p>
          <a:p>
            <a:pPr marL="285750" lvl="1" indent="-285750" fontAlgn="ctr">
              <a:spcBef>
                <a:spcPts val="792"/>
              </a:spcBef>
              <a:spcAft>
                <a:spcPts val="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Fault rectification: After a fault is demarcated and located and the root cause is analyzed, starts fault rectification immediately with a DR switchover, starting/stopping services, planned restoration, or restoration by emergency scripts.</a:t>
            </a:r>
          </a:p>
          <a:p>
            <a:pPr marL="285750" lvl="1" indent="-285750" fontAlgn="ctr">
              <a:spcBef>
                <a:spcPts val="792"/>
              </a:spcBef>
              <a:spcAft>
                <a:spcPts val="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Upgrade/patch installation: If the problem is caused by quality problems, you need to install a patch to completely rectify the problem based on the patch release plan.</a:t>
            </a:r>
          </a:p>
        </p:txBody>
      </p:sp>
      <p:grpSp>
        <p:nvGrpSpPr>
          <p:cNvPr id="2" name="组合 1"/>
          <p:cNvGrpSpPr/>
          <p:nvPr/>
        </p:nvGrpSpPr>
        <p:grpSpPr>
          <a:xfrm>
            <a:off x="1216519" y="1235153"/>
            <a:ext cx="10090652" cy="2056687"/>
            <a:chOff x="1216519" y="1235153"/>
            <a:chExt cx="10090652" cy="2348680"/>
          </a:xfrm>
        </p:grpSpPr>
        <p:sp>
          <p:nvSpPr>
            <p:cNvPr id="10" name="Right Arrow 158"/>
            <p:cNvSpPr/>
            <p:nvPr/>
          </p:nvSpPr>
          <p:spPr>
            <a:xfrm>
              <a:off x="8097325" y="1311374"/>
              <a:ext cx="1064522"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11" name="Right Arrow 158"/>
            <p:cNvSpPr/>
            <p:nvPr/>
          </p:nvSpPr>
          <p:spPr>
            <a:xfrm>
              <a:off x="5414945" y="1311374"/>
              <a:ext cx="1064522"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13" name="Right Arrow 158"/>
            <p:cNvSpPr/>
            <p:nvPr/>
          </p:nvSpPr>
          <p:spPr>
            <a:xfrm>
              <a:off x="2773589" y="1311374"/>
              <a:ext cx="1064522"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Huawei Sans" panose="020C0503030203020204" pitchFamily="34" charset="0"/>
              </a:endParaRPr>
            </a:p>
          </p:txBody>
        </p:sp>
        <p:sp>
          <p:nvSpPr>
            <p:cNvPr id="14" name="圆角矩形 13"/>
            <p:cNvSpPr/>
            <p:nvPr/>
          </p:nvSpPr>
          <p:spPr bwMode="auto">
            <a:xfrm>
              <a:off x="1216519" y="1235153"/>
              <a:ext cx="2200648"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Fault monitoring</a:t>
              </a:r>
            </a:p>
          </p:txBody>
        </p:sp>
        <p:sp>
          <p:nvSpPr>
            <p:cNvPr id="15" name="圆角矩形 14"/>
            <p:cNvSpPr/>
            <p:nvPr/>
          </p:nvSpPr>
          <p:spPr bwMode="auto">
            <a:xfrm>
              <a:off x="3781692" y="1235153"/>
              <a:ext cx="2200648"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Fault diagnosis</a:t>
              </a:r>
            </a:p>
          </p:txBody>
        </p:sp>
        <p:sp>
          <p:nvSpPr>
            <p:cNvPr id="16" name="圆角矩形 15"/>
            <p:cNvSpPr/>
            <p:nvPr/>
          </p:nvSpPr>
          <p:spPr bwMode="auto">
            <a:xfrm>
              <a:off x="6442397" y="1235153"/>
              <a:ext cx="2200648" cy="646747"/>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Fault rectification</a:t>
              </a:r>
            </a:p>
          </p:txBody>
        </p:sp>
        <p:sp>
          <p:nvSpPr>
            <p:cNvPr id="17" name="圆角矩形 16"/>
            <p:cNvSpPr/>
            <p:nvPr/>
          </p:nvSpPr>
          <p:spPr bwMode="auto">
            <a:xfrm>
              <a:off x="9106523" y="1235153"/>
              <a:ext cx="2200648" cy="646747"/>
            </a:xfrm>
            <a:prstGeom prst="round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Upgrade/patch installation</a:t>
              </a:r>
            </a:p>
          </p:txBody>
        </p:sp>
        <p:sp>
          <p:nvSpPr>
            <p:cNvPr id="18" name="圆角矩形 75"/>
            <p:cNvSpPr/>
            <p:nvPr/>
          </p:nvSpPr>
          <p:spPr>
            <a:xfrm>
              <a:off x="1216519" y="1955233"/>
              <a:ext cx="2200648" cy="162860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0" rtlCol="0" anchor="t">
              <a:noAutofit/>
            </a:bodyPr>
            <a:lstStyle/>
            <a:p>
              <a:pPr fontAlgn="ctr">
                <a:lnSpc>
                  <a:spcPct val="110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Core functions:</a:t>
              </a:r>
            </a:p>
            <a:p>
              <a:pPr marL="180975" lvl="1" indent="-180975" fontAlgn="ctr">
                <a:lnSpc>
                  <a:spcPct val="110000"/>
                </a:lnSpc>
                <a:buFont typeface="Arial" panose="020B0604020202020204" pitchFamily="34" charset="0"/>
                <a:buChar char="•"/>
              </a:pPr>
              <a:r>
                <a:rPr lang="en-US" sz="14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O&amp;M</a:t>
              </a: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dashboard</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Unified monitoring</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Alarms</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Health check</a:t>
              </a:r>
            </a:p>
          </p:txBody>
        </p:sp>
        <p:sp>
          <p:nvSpPr>
            <p:cNvPr id="19" name="圆角矩形 75"/>
            <p:cNvSpPr/>
            <p:nvPr/>
          </p:nvSpPr>
          <p:spPr>
            <a:xfrm>
              <a:off x="3784479" y="1955233"/>
              <a:ext cx="2200648" cy="162860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0" rtlCol="0" anchor="t">
              <a:noAutofit/>
            </a:bodyPr>
            <a:lstStyle/>
            <a:p>
              <a:pPr fontAlgn="ctr">
                <a:lnSpc>
                  <a:spcPct val="110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Core functions:</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Fault analysis</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Replicated fault identification</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Information collection</a:t>
              </a:r>
            </a:p>
          </p:txBody>
        </p:sp>
        <p:sp>
          <p:nvSpPr>
            <p:cNvPr id="20" name="圆角矩形 75"/>
            <p:cNvSpPr/>
            <p:nvPr/>
          </p:nvSpPr>
          <p:spPr>
            <a:xfrm>
              <a:off x="6465577" y="1955233"/>
              <a:ext cx="2200648" cy="162860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0" rtlCol="0" anchor="t">
              <a:noAutofit/>
            </a:bodyPr>
            <a:lstStyle/>
            <a:p>
              <a:pPr fontAlgn="ctr">
                <a:lnSpc>
                  <a:spcPct val="110000"/>
                </a:lnSpc>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Core functions:</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DR switchover</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Starting and stopping services</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Backup and </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restoration</a:t>
              </a:r>
            </a:p>
            <a:p>
              <a:pPr marL="180975" lvl="1" indent="-180975" fontAlgn="ctr">
                <a:lnSpc>
                  <a:spcPct val="110000"/>
                </a:lnSpc>
                <a:buFont typeface="Arial" panose="020B0604020202020204" pitchFamily="34" charset="0"/>
                <a:buChar cha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Planned restoration</a:t>
              </a:r>
            </a:p>
          </p:txBody>
        </p:sp>
        <p:sp>
          <p:nvSpPr>
            <p:cNvPr id="21" name="圆角矩形 75"/>
            <p:cNvSpPr/>
            <p:nvPr/>
          </p:nvSpPr>
          <p:spPr>
            <a:xfrm>
              <a:off x="9106523" y="1955233"/>
              <a:ext cx="2200648" cy="162860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0" rtlCol="0" anchor="t">
              <a:noAutofit/>
            </a:bodyPr>
            <a:lstStyle/>
            <a:p>
              <a:pPr eaLnBrk="0" fontAlgn="ctr" hangingPunct="0">
                <a:lnSpc>
                  <a:spcPct val="110000"/>
                </a:lnSpc>
                <a:spcBef>
                  <a:spcPts val="600"/>
                </a:spcBef>
                <a:spcAft>
                  <a:spcPts val="600"/>
                </a:spcAft>
              </a:pPr>
              <a:r>
                <a:rPr lang="en-US" sz="1400" dirty="0">
                  <a:solidFill>
                    <a:srgbClr val="000000"/>
                  </a:solidFill>
                  <a:latin typeface="Huawei Sans" panose="020C0503030203020204" pitchFamily="34" charset="0"/>
                  <a:ea typeface="方正兰亭黑简体" panose="02000000000000000000" pitchFamily="2" charset="-122"/>
                </a:rPr>
                <a:t>Optional step. Install a patch based on whether the fault is caused by a quality problem.</a:t>
              </a:r>
            </a:p>
          </p:txBody>
        </p:sp>
      </p:grpSp>
      <p:grpSp>
        <p:nvGrpSpPr>
          <p:cNvPr id="27" name="组合 26"/>
          <p:cNvGrpSpPr/>
          <p:nvPr/>
        </p:nvGrpSpPr>
        <p:grpSpPr>
          <a:xfrm>
            <a:off x="6289056" y="22681"/>
            <a:ext cx="5469011" cy="387720"/>
            <a:chOff x="8885976" y="493503"/>
            <a:chExt cx="3272708" cy="392933"/>
          </a:xfrm>
        </p:grpSpPr>
        <p:sp>
          <p:nvSpPr>
            <p:cNvPr id="28" name="五边形 27"/>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29" name="燕尾形 28"/>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30" name="燕尾形 29"/>
            <p:cNvSpPr/>
            <p:nvPr/>
          </p:nvSpPr>
          <p:spPr bwMode="auto">
            <a:xfrm>
              <a:off x="10133243" y="493503"/>
              <a:ext cx="881062"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31" name="燕尾形 30"/>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778696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HA Capability: Remote DR</a:t>
            </a:r>
          </a:p>
        </p:txBody>
      </p:sp>
      <p:graphicFrame>
        <p:nvGraphicFramePr>
          <p:cNvPr id="11" name="表格 10"/>
          <p:cNvGraphicFramePr>
            <a:graphicFrameLocks noGrp="1"/>
          </p:cNvGraphicFramePr>
          <p:nvPr>
            <p:extLst>
              <p:ext uri="{D42A27DB-BD31-4B8C-83A1-F6EECF244321}">
                <p14:modId xmlns:p14="http://schemas.microsoft.com/office/powerpoint/2010/main" val="2171503938"/>
              </p:ext>
            </p:extLst>
          </p:nvPr>
        </p:nvGraphicFramePr>
        <p:xfrm>
          <a:off x="2248318" y="5019064"/>
          <a:ext cx="9500768" cy="937618"/>
        </p:xfrm>
        <a:graphic>
          <a:graphicData uri="http://schemas.openxmlformats.org/drawingml/2006/table">
            <a:tbl>
              <a:tblPr firstRow="1" bandRow="1"/>
              <a:tblGrid>
                <a:gridCol w="3625100">
                  <a:extLst>
                    <a:ext uri="{9D8B030D-6E8A-4147-A177-3AD203B41FA5}">
                      <a16:colId xmlns:a16="http://schemas.microsoft.com/office/drawing/2014/main" val="20000"/>
                    </a:ext>
                  </a:extLst>
                </a:gridCol>
                <a:gridCol w="1958556">
                  <a:extLst>
                    <a:ext uri="{9D8B030D-6E8A-4147-A177-3AD203B41FA5}">
                      <a16:colId xmlns:a16="http://schemas.microsoft.com/office/drawing/2014/main" val="20001"/>
                    </a:ext>
                  </a:extLst>
                </a:gridCol>
                <a:gridCol w="1958556">
                  <a:extLst>
                    <a:ext uri="{9D8B030D-6E8A-4147-A177-3AD203B41FA5}">
                      <a16:colId xmlns:a16="http://schemas.microsoft.com/office/drawing/2014/main" val="20002"/>
                    </a:ext>
                  </a:extLst>
                </a:gridCol>
                <a:gridCol w="1958556">
                  <a:extLst>
                    <a:ext uri="{9D8B030D-6E8A-4147-A177-3AD203B41FA5}">
                      <a16:colId xmlns:a16="http://schemas.microsoft.com/office/drawing/2014/main" val="20003"/>
                    </a:ext>
                  </a:extLst>
                </a:gridCol>
              </a:tblGrid>
              <a:tr h="281275">
                <a:tc>
                  <a:txBody>
                    <a:bodyPr/>
                    <a:lstStyle>
                      <a:defPPr>
                        <a:defRPr lang="zh-CN"/>
                      </a:defPPr>
                      <a:lvl1pPr marL="0" algn="l" defTabSz="1027767" rtl="0" eaLnBrk="1" latinLnBrk="0" hangingPunct="1">
                        <a:defRPr sz="2100" b="1" kern="1200">
                          <a:solidFill>
                            <a:schemeClr val="dk1"/>
                          </a:solidFill>
                          <a:latin typeface="Arial"/>
                          <a:ea typeface="Microsoft YaHei"/>
                        </a:defRPr>
                      </a:lvl1pPr>
                      <a:lvl2pPr marL="513881" algn="l" defTabSz="1027767" rtl="0" eaLnBrk="1" latinLnBrk="0" hangingPunct="1">
                        <a:defRPr sz="2100" b="1" kern="1200">
                          <a:solidFill>
                            <a:schemeClr val="dk1"/>
                          </a:solidFill>
                          <a:latin typeface="Arial"/>
                          <a:ea typeface="Microsoft YaHei"/>
                        </a:defRPr>
                      </a:lvl2pPr>
                      <a:lvl3pPr marL="1027767" algn="l" defTabSz="1027767" rtl="0" eaLnBrk="1" latinLnBrk="0" hangingPunct="1">
                        <a:defRPr sz="2100" b="1" kern="1200">
                          <a:solidFill>
                            <a:schemeClr val="dk1"/>
                          </a:solidFill>
                          <a:latin typeface="Arial"/>
                          <a:ea typeface="Microsoft YaHei"/>
                        </a:defRPr>
                      </a:lvl3pPr>
                      <a:lvl4pPr marL="1541650" algn="l" defTabSz="1027767" rtl="0" eaLnBrk="1" latinLnBrk="0" hangingPunct="1">
                        <a:defRPr sz="2100" b="1" kern="1200">
                          <a:solidFill>
                            <a:schemeClr val="dk1"/>
                          </a:solidFill>
                          <a:latin typeface="Arial"/>
                          <a:ea typeface="Microsoft YaHei"/>
                        </a:defRPr>
                      </a:lvl4pPr>
                      <a:lvl5pPr marL="2055534" algn="l" defTabSz="1027767" rtl="0" eaLnBrk="1" latinLnBrk="0" hangingPunct="1">
                        <a:defRPr sz="2100" b="1" kern="1200">
                          <a:solidFill>
                            <a:schemeClr val="dk1"/>
                          </a:solidFill>
                          <a:latin typeface="Arial"/>
                          <a:ea typeface="Microsoft YaHei"/>
                        </a:defRPr>
                      </a:lvl5pPr>
                      <a:lvl6pPr marL="2569416" algn="l" defTabSz="1027767" rtl="0" eaLnBrk="1" latinLnBrk="0" hangingPunct="1">
                        <a:defRPr sz="2100" b="1" kern="1200">
                          <a:solidFill>
                            <a:schemeClr val="dk1"/>
                          </a:solidFill>
                          <a:latin typeface="Arial"/>
                          <a:ea typeface="Microsoft YaHei"/>
                        </a:defRPr>
                      </a:lvl6pPr>
                      <a:lvl7pPr marL="3083302" algn="l" defTabSz="1027767" rtl="0" eaLnBrk="1" latinLnBrk="0" hangingPunct="1">
                        <a:defRPr sz="2100" b="1" kern="1200">
                          <a:solidFill>
                            <a:schemeClr val="dk1"/>
                          </a:solidFill>
                          <a:latin typeface="Arial"/>
                          <a:ea typeface="Microsoft YaHei"/>
                        </a:defRPr>
                      </a:lvl7pPr>
                      <a:lvl8pPr marL="3597185" algn="l" defTabSz="1027767" rtl="0" eaLnBrk="1" latinLnBrk="0" hangingPunct="1">
                        <a:defRPr sz="2100" b="1" kern="1200">
                          <a:solidFill>
                            <a:schemeClr val="dk1"/>
                          </a:solidFill>
                          <a:latin typeface="Arial"/>
                          <a:ea typeface="Microsoft YaHei"/>
                        </a:defRPr>
                      </a:lvl8pPr>
                      <a:lvl9pPr marL="4111066" algn="l" defTabSz="1027767" rtl="0" eaLnBrk="1" latinLnBrk="0" hangingPunct="1">
                        <a:defRPr sz="2100" b="1" kern="1200">
                          <a:solidFill>
                            <a:schemeClr val="dk1"/>
                          </a:solidFill>
                          <a:latin typeface="Arial"/>
                          <a:ea typeface="Microsoft YaHei"/>
                        </a:defRPr>
                      </a:lvl9pPr>
                    </a:lstStyle>
                    <a:p>
                      <a:pPr algn="ctr" fontAlgn="ctr"/>
                      <a:r>
                        <a:rPr lang="en-US" sz="1200" b="1" dirty="0">
                          <a:latin typeface="Huawei Sans" panose="020C0503030203020204" pitchFamily="34" charset="0"/>
                          <a:ea typeface="方正兰亭黑简体" panose="02000000000000000000" pitchFamily="2" charset="-122"/>
                        </a:rPr>
                        <a:t>Management Scale (Equivalent </a:t>
                      </a:r>
                      <a:r>
                        <a:rPr lang="en-US" sz="1200" b="1" dirty="0" err="1">
                          <a:latin typeface="Huawei Sans" panose="020C0503030203020204" pitchFamily="34" charset="0"/>
                          <a:ea typeface="方正兰亭黑简体" panose="02000000000000000000" pitchFamily="2" charset="-122"/>
                        </a:rPr>
                        <a:t>NEs</a:t>
                      </a:r>
                      <a:r>
                        <a:rPr lang="en-US" sz="1200" b="1" dirty="0">
                          <a:latin typeface="Huawei Sans" panose="020C0503030203020204" pitchFamily="34" charset="0"/>
                          <a:ea typeface="方正兰亭黑简体" panose="02000000000000000000" pitchFamily="2" charset="-122"/>
                        </a:rPr>
                        <a:t>)</a:t>
                      </a:r>
                    </a:p>
                  </a:txBody>
                  <a:tcPr marL="91416" marR="91416" marT="45707" marB="45707">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defPPr>
                        <a:defRPr lang="zh-CN"/>
                      </a:defPPr>
                      <a:lvl1pPr marL="0" algn="l" defTabSz="1027767" rtl="0" eaLnBrk="1" latinLnBrk="0" hangingPunct="1">
                        <a:defRPr sz="2100" b="1" kern="1200">
                          <a:solidFill>
                            <a:schemeClr val="dk1"/>
                          </a:solidFill>
                          <a:latin typeface="Arial"/>
                          <a:ea typeface="Microsoft YaHei"/>
                        </a:defRPr>
                      </a:lvl1pPr>
                      <a:lvl2pPr marL="513881" algn="l" defTabSz="1027767" rtl="0" eaLnBrk="1" latinLnBrk="0" hangingPunct="1">
                        <a:defRPr sz="2100" b="1" kern="1200">
                          <a:solidFill>
                            <a:schemeClr val="dk1"/>
                          </a:solidFill>
                          <a:latin typeface="Arial"/>
                          <a:ea typeface="Microsoft YaHei"/>
                        </a:defRPr>
                      </a:lvl2pPr>
                      <a:lvl3pPr marL="1027767" algn="l" defTabSz="1027767" rtl="0" eaLnBrk="1" latinLnBrk="0" hangingPunct="1">
                        <a:defRPr sz="2100" b="1" kern="1200">
                          <a:solidFill>
                            <a:schemeClr val="dk1"/>
                          </a:solidFill>
                          <a:latin typeface="Arial"/>
                          <a:ea typeface="Microsoft YaHei"/>
                        </a:defRPr>
                      </a:lvl3pPr>
                      <a:lvl4pPr marL="1541650" algn="l" defTabSz="1027767" rtl="0" eaLnBrk="1" latinLnBrk="0" hangingPunct="1">
                        <a:defRPr sz="2100" b="1" kern="1200">
                          <a:solidFill>
                            <a:schemeClr val="dk1"/>
                          </a:solidFill>
                          <a:latin typeface="Arial"/>
                          <a:ea typeface="Microsoft YaHei"/>
                        </a:defRPr>
                      </a:lvl4pPr>
                      <a:lvl5pPr marL="2055534" algn="l" defTabSz="1027767" rtl="0" eaLnBrk="1" latinLnBrk="0" hangingPunct="1">
                        <a:defRPr sz="2100" b="1" kern="1200">
                          <a:solidFill>
                            <a:schemeClr val="dk1"/>
                          </a:solidFill>
                          <a:latin typeface="Arial"/>
                          <a:ea typeface="Microsoft YaHei"/>
                        </a:defRPr>
                      </a:lvl5pPr>
                      <a:lvl6pPr marL="2569416" algn="l" defTabSz="1027767" rtl="0" eaLnBrk="1" latinLnBrk="0" hangingPunct="1">
                        <a:defRPr sz="2100" b="1" kern="1200">
                          <a:solidFill>
                            <a:schemeClr val="dk1"/>
                          </a:solidFill>
                          <a:latin typeface="Arial"/>
                          <a:ea typeface="Microsoft YaHei"/>
                        </a:defRPr>
                      </a:lvl6pPr>
                      <a:lvl7pPr marL="3083302" algn="l" defTabSz="1027767" rtl="0" eaLnBrk="1" latinLnBrk="0" hangingPunct="1">
                        <a:defRPr sz="2100" b="1" kern="1200">
                          <a:solidFill>
                            <a:schemeClr val="dk1"/>
                          </a:solidFill>
                          <a:latin typeface="Arial"/>
                          <a:ea typeface="Microsoft YaHei"/>
                        </a:defRPr>
                      </a:lvl7pPr>
                      <a:lvl8pPr marL="3597185" algn="l" defTabSz="1027767" rtl="0" eaLnBrk="1" latinLnBrk="0" hangingPunct="1">
                        <a:defRPr sz="2100" b="1" kern="1200">
                          <a:solidFill>
                            <a:schemeClr val="dk1"/>
                          </a:solidFill>
                          <a:latin typeface="Arial"/>
                          <a:ea typeface="Microsoft YaHei"/>
                        </a:defRPr>
                      </a:lvl8pPr>
                      <a:lvl9pPr marL="4111066" algn="l" defTabSz="1027767" rtl="0" eaLnBrk="1" latinLnBrk="0" hangingPunct="1">
                        <a:defRPr sz="2100" b="1" kern="1200">
                          <a:solidFill>
                            <a:schemeClr val="dk1"/>
                          </a:solidFill>
                          <a:latin typeface="Arial"/>
                          <a:ea typeface="Microsoft YaHei"/>
                        </a:defRPr>
                      </a:lvl9pPr>
                    </a:lstStyle>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6000</a:t>
                      </a:r>
                    </a:p>
                  </a:txBody>
                  <a:tcPr marL="91416" marR="91416" marT="45707" marB="45707">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1027767" rtl="0" eaLnBrk="1" latinLnBrk="0" hangingPunct="1">
                        <a:defRPr sz="2100" b="1" kern="1200">
                          <a:solidFill>
                            <a:schemeClr val="dk1"/>
                          </a:solidFill>
                          <a:latin typeface="Arial"/>
                          <a:ea typeface="Microsoft YaHei"/>
                        </a:defRPr>
                      </a:lvl1pPr>
                      <a:lvl2pPr marL="513881" algn="l" defTabSz="1027767" rtl="0" eaLnBrk="1" latinLnBrk="0" hangingPunct="1">
                        <a:defRPr sz="2100" b="1" kern="1200">
                          <a:solidFill>
                            <a:schemeClr val="dk1"/>
                          </a:solidFill>
                          <a:latin typeface="Arial"/>
                          <a:ea typeface="Microsoft YaHei"/>
                        </a:defRPr>
                      </a:lvl2pPr>
                      <a:lvl3pPr marL="1027767" algn="l" defTabSz="1027767" rtl="0" eaLnBrk="1" latinLnBrk="0" hangingPunct="1">
                        <a:defRPr sz="2100" b="1" kern="1200">
                          <a:solidFill>
                            <a:schemeClr val="dk1"/>
                          </a:solidFill>
                          <a:latin typeface="Arial"/>
                          <a:ea typeface="Microsoft YaHei"/>
                        </a:defRPr>
                      </a:lvl3pPr>
                      <a:lvl4pPr marL="1541650" algn="l" defTabSz="1027767" rtl="0" eaLnBrk="1" latinLnBrk="0" hangingPunct="1">
                        <a:defRPr sz="2100" b="1" kern="1200">
                          <a:solidFill>
                            <a:schemeClr val="dk1"/>
                          </a:solidFill>
                          <a:latin typeface="Arial"/>
                          <a:ea typeface="Microsoft YaHei"/>
                        </a:defRPr>
                      </a:lvl4pPr>
                      <a:lvl5pPr marL="2055534" algn="l" defTabSz="1027767" rtl="0" eaLnBrk="1" latinLnBrk="0" hangingPunct="1">
                        <a:defRPr sz="2100" b="1" kern="1200">
                          <a:solidFill>
                            <a:schemeClr val="dk1"/>
                          </a:solidFill>
                          <a:latin typeface="Arial"/>
                          <a:ea typeface="Microsoft YaHei"/>
                        </a:defRPr>
                      </a:lvl5pPr>
                      <a:lvl6pPr marL="2569416" algn="l" defTabSz="1027767" rtl="0" eaLnBrk="1" latinLnBrk="0" hangingPunct="1">
                        <a:defRPr sz="2100" b="1" kern="1200">
                          <a:solidFill>
                            <a:schemeClr val="dk1"/>
                          </a:solidFill>
                          <a:latin typeface="Arial"/>
                          <a:ea typeface="Microsoft YaHei"/>
                        </a:defRPr>
                      </a:lvl6pPr>
                      <a:lvl7pPr marL="3083302" algn="l" defTabSz="1027767" rtl="0" eaLnBrk="1" latinLnBrk="0" hangingPunct="1">
                        <a:defRPr sz="2100" b="1" kern="1200">
                          <a:solidFill>
                            <a:schemeClr val="dk1"/>
                          </a:solidFill>
                          <a:latin typeface="Arial"/>
                          <a:ea typeface="Microsoft YaHei"/>
                        </a:defRPr>
                      </a:lvl7pPr>
                      <a:lvl8pPr marL="3597185" algn="l" defTabSz="1027767" rtl="0" eaLnBrk="1" latinLnBrk="0" hangingPunct="1">
                        <a:defRPr sz="2100" b="1" kern="1200">
                          <a:solidFill>
                            <a:schemeClr val="dk1"/>
                          </a:solidFill>
                          <a:latin typeface="Arial"/>
                          <a:ea typeface="Microsoft YaHei"/>
                        </a:defRPr>
                      </a:lvl8pPr>
                      <a:lvl9pPr marL="4111066" algn="l" defTabSz="1027767" rtl="0" eaLnBrk="1" latinLnBrk="0" hangingPunct="1">
                        <a:defRPr sz="2100" b="1" kern="1200">
                          <a:solidFill>
                            <a:schemeClr val="dk1"/>
                          </a:solidFill>
                          <a:latin typeface="Arial"/>
                          <a:ea typeface="Microsoft YaHei"/>
                        </a:defRPr>
                      </a:lvl9pPr>
                    </a:lstStyle>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15,000</a:t>
                      </a:r>
                    </a:p>
                  </a:txBody>
                  <a:tcPr marL="91416" marR="91416" marT="45707" marB="45707">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1027767" rtl="0" eaLnBrk="1" latinLnBrk="0" hangingPunct="1">
                        <a:defRPr sz="2100" b="1" kern="1200">
                          <a:solidFill>
                            <a:schemeClr val="dk1"/>
                          </a:solidFill>
                          <a:latin typeface="Arial"/>
                          <a:ea typeface="Microsoft YaHei"/>
                        </a:defRPr>
                      </a:lvl1pPr>
                      <a:lvl2pPr marL="513881" algn="l" defTabSz="1027767" rtl="0" eaLnBrk="1" latinLnBrk="0" hangingPunct="1">
                        <a:defRPr sz="2100" b="1" kern="1200">
                          <a:solidFill>
                            <a:schemeClr val="dk1"/>
                          </a:solidFill>
                          <a:latin typeface="Arial"/>
                          <a:ea typeface="Microsoft YaHei"/>
                        </a:defRPr>
                      </a:lvl2pPr>
                      <a:lvl3pPr marL="1027767" algn="l" defTabSz="1027767" rtl="0" eaLnBrk="1" latinLnBrk="0" hangingPunct="1">
                        <a:defRPr sz="2100" b="1" kern="1200">
                          <a:solidFill>
                            <a:schemeClr val="dk1"/>
                          </a:solidFill>
                          <a:latin typeface="Arial"/>
                          <a:ea typeface="Microsoft YaHei"/>
                        </a:defRPr>
                      </a:lvl3pPr>
                      <a:lvl4pPr marL="1541650" algn="l" defTabSz="1027767" rtl="0" eaLnBrk="1" latinLnBrk="0" hangingPunct="1">
                        <a:defRPr sz="2100" b="1" kern="1200">
                          <a:solidFill>
                            <a:schemeClr val="dk1"/>
                          </a:solidFill>
                          <a:latin typeface="Arial"/>
                          <a:ea typeface="Microsoft YaHei"/>
                        </a:defRPr>
                      </a:lvl4pPr>
                      <a:lvl5pPr marL="2055534" algn="l" defTabSz="1027767" rtl="0" eaLnBrk="1" latinLnBrk="0" hangingPunct="1">
                        <a:defRPr sz="2100" b="1" kern="1200">
                          <a:solidFill>
                            <a:schemeClr val="dk1"/>
                          </a:solidFill>
                          <a:latin typeface="Arial"/>
                          <a:ea typeface="Microsoft YaHei"/>
                        </a:defRPr>
                      </a:lvl5pPr>
                      <a:lvl6pPr marL="2569416" algn="l" defTabSz="1027767" rtl="0" eaLnBrk="1" latinLnBrk="0" hangingPunct="1">
                        <a:defRPr sz="2100" b="1" kern="1200">
                          <a:solidFill>
                            <a:schemeClr val="dk1"/>
                          </a:solidFill>
                          <a:latin typeface="Arial"/>
                          <a:ea typeface="Microsoft YaHei"/>
                        </a:defRPr>
                      </a:lvl6pPr>
                      <a:lvl7pPr marL="3083302" algn="l" defTabSz="1027767" rtl="0" eaLnBrk="1" latinLnBrk="0" hangingPunct="1">
                        <a:defRPr sz="2100" b="1" kern="1200">
                          <a:solidFill>
                            <a:schemeClr val="dk1"/>
                          </a:solidFill>
                          <a:latin typeface="Arial"/>
                          <a:ea typeface="Microsoft YaHei"/>
                        </a:defRPr>
                      </a:lvl7pPr>
                      <a:lvl8pPr marL="3597185" algn="l" defTabSz="1027767" rtl="0" eaLnBrk="1" latinLnBrk="0" hangingPunct="1">
                        <a:defRPr sz="2100" b="1" kern="1200">
                          <a:solidFill>
                            <a:schemeClr val="dk1"/>
                          </a:solidFill>
                          <a:latin typeface="Arial"/>
                          <a:ea typeface="Microsoft YaHei"/>
                        </a:defRPr>
                      </a:lvl8pPr>
                      <a:lvl9pPr marL="4111066" algn="l" defTabSz="1027767" rtl="0" eaLnBrk="1" latinLnBrk="0" hangingPunct="1">
                        <a:defRPr sz="2100" b="1" kern="1200">
                          <a:solidFill>
                            <a:schemeClr val="dk1"/>
                          </a:solidFill>
                          <a:latin typeface="Arial"/>
                          <a:ea typeface="Microsoft YaHei"/>
                        </a:defRPr>
                      </a:lvl9pPr>
                    </a:lstStyle>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30,000</a:t>
                      </a:r>
                    </a:p>
                  </a:txBody>
                  <a:tcPr marL="91416" marR="91416" marT="45707" marB="45707">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56343">
                <a:tc>
                  <a:txBody>
                    <a:bodyPr/>
                    <a:lstStyle>
                      <a:defPPr>
                        <a:defRPr lang="zh-CN"/>
                      </a:defPPr>
                      <a:lvl1pPr marL="0" algn="l" defTabSz="1027767" rtl="0" eaLnBrk="1" latinLnBrk="0" hangingPunct="1">
                        <a:defRPr sz="2100" kern="1200">
                          <a:solidFill>
                            <a:schemeClr val="dk1"/>
                          </a:solidFill>
                          <a:latin typeface="Arial"/>
                          <a:ea typeface="Microsoft YaHei"/>
                        </a:defRPr>
                      </a:lvl1pPr>
                      <a:lvl2pPr marL="513881" algn="l" defTabSz="1027767" rtl="0" eaLnBrk="1" latinLnBrk="0" hangingPunct="1">
                        <a:defRPr sz="2100" kern="1200">
                          <a:solidFill>
                            <a:schemeClr val="dk1"/>
                          </a:solidFill>
                          <a:latin typeface="Arial"/>
                          <a:ea typeface="Microsoft YaHei"/>
                        </a:defRPr>
                      </a:lvl2pPr>
                      <a:lvl3pPr marL="1027767" algn="l" defTabSz="1027767" rtl="0" eaLnBrk="1" latinLnBrk="0" hangingPunct="1">
                        <a:defRPr sz="2100" kern="1200">
                          <a:solidFill>
                            <a:schemeClr val="dk1"/>
                          </a:solidFill>
                          <a:latin typeface="Arial"/>
                          <a:ea typeface="Microsoft YaHei"/>
                        </a:defRPr>
                      </a:lvl3pPr>
                      <a:lvl4pPr marL="1541650" algn="l" defTabSz="1027767" rtl="0" eaLnBrk="1" latinLnBrk="0" hangingPunct="1">
                        <a:defRPr sz="2100" kern="1200">
                          <a:solidFill>
                            <a:schemeClr val="dk1"/>
                          </a:solidFill>
                          <a:latin typeface="Arial"/>
                          <a:ea typeface="Microsoft YaHei"/>
                        </a:defRPr>
                      </a:lvl4pPr>
                      <a:lvl5pPr marL="2055534" algn="l" defTabSz="1027767" rtl="0" eaLnBrk="1" latinLnBrk="0" hangingPunct="1">
                        <a:defRPr sz="2100" kern="1200">
                          <a:solidFill>
                            <a:schemeClr val="dk1"/>
                          </a:solidFill>
                          <a:latin typeface="Arial"/>
                          <a:ea typeface="Microsoft YaHei"/>
                        </a:defRPr>
                      </a:lvl5pPr>
                      <a:lvl6pPr marL="2569416" algn="l" defTabSz="1027767" rtl="0" eaLnBrk="1" latinLnBrk="0" hangingPunct="1">
                        <a:defRPr sz="2100" kern="1200">
                          <a:solidFill>
                            <a:schemeClr val="dk1"/>
                          </a:solidFill>
                          <a:latin typeface="Arial"/>
                          <a:ea typeface="Microsoft YaHei"/>
                        </a:defRPr>
                      </a:lvl6pPr>
                      <a:lvl7pPr marL="3083302" algn="l" defTabSz="1027767" rtl="0" eaLnBrk="1" latinLnBrk="0" hangingPunct="1">
                        <a:defRPr sz="2100" kern="1200">
                          <a:solidFill>
                            <a:schemeClr val="dk1"/>
                          </a:solidFill>
                          <a:latin typeface="Arial"/>
                          <a:ea typeface="Microsoft YaHei"/>
                        </a:defRPr>
                      </a:lvl7pPr>
                      <a:lvl8pPr marL="3597185" algn="l" defTabSz="1027767" rtl="0" eaLnBrk="1" latinLnBrk="0" hangingPunct="1">
                        <a:defRPr sz="2100" kern="1200">
                          <a:solidFill>
                            <a:schemeClr val="dk1"/>
                          </a:solidFill>
                          <a:latin typeface="Arial"/>
                          <a:ea typeface="Microsoft YaHei"/>
                        </a:defRPr>
                      </a:lvl8pPr>
                      <a:lvl9pPr marL="4111066" algn="l" defTabSz="1027767" rtl="0" eaLnBrk="1" latinLnBrk="0" hangingPunct="1">
                        <a:defRPr sz="2100" kern="1200">
                          <a:solidFill>
                            <a:schemeClr val="dk1"/>
                          </a:solidFill>
                          <a:latin typeface="Arial"/>
                          <a:ea typeface="Microsoft YaHei"/>
                        </a:defRPr>
                      </a:lvl9pPr>
                    </a:lstStyle>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1" dirty="0">
                          <a:latin typeface="Huawei Sans" panose="020C0503030203020204" pitchFamily="34" charset="0"/>
                          <a:ea typeface="方正兰亭黑简体" panose="02000000000000000000" pitchFamily="2" charset="-122"/>
                        </a:rPr>
                        <a:t>Minimum Bandwidth Between the Primary and Secondary Sites</a:t>
                      </a:r>
                    </a:p>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1" dirty="0">
                          <a:latin typeface="Huawei Sans" panose="020C0503030203020204" pitchFamily="34" charset="0"/>
                          <a:ea typeface="方正兰亭黑简体" panose="02000000000000000000" pitchFamily="2" charset="-122"/>
                        </a:rPr>
                        <a:t>(Excluding Analysis Data)</a:t>
                      </a:r>
                    </a:p>
                  </a:txBody>
                  <a:tcPr marL="91416" marR="91416" marT="45707" marB="45707">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defPPr>
                        <a:defRPr lang="zh-CN"/>
                      </a:defPPr>
                      <a:lvl1pPr marL="0" algn="l" defTabSz="1027767" rtl="0" eaLnBrk="1" latinLnBrk="0" hangingPunct="1">
                        <a:defRPr sz="2100" kern="1200">
                          <a:solidFill>
                            <a:schemeClr val="dk1"/>
                          </a:solidFill>
                          <a:latin typeface="Arial"/>
                          <a:ea typeface="Microsoft YaHei"/>
                        </a:defRPr>
                      </a:lvl1pPr>
                      <a:lvl2pPr marL="513881" algn="l" defTabSz="1027767" rtl="0" eaLnBrk="1" latinLnBrk="0" hangingPunct="1">
                        <a:defRPr sz="2100" kern="1200">
                          <a:solidFill>
                            <a:schemeClr val="dk1"/>
                          </a:solidFill>
                          <a:latin typeface="Arial"/>
                          <a:ea typeface="Microsoft YaHei"/>
                        </a:defRPr>
                      </a:lvl2pPr>
                      <a:lvl3pPr marL="1027767" algn="l" defTabSz="1027767" rtl="0" eaLnBrk="1" latinLnBrk="0" hangingPunct="1">
                        <a:defRPr sz="2100" kern="1200">
                          <a:solidFill>
                            <a:schemeClr val="dk1"/>
                          </a:solidFill>
                          <a:latin typeface="Arial"/>
                          <a:ea typeface="Microsoft YaHei"/>
                        </a:defRPr>
                      </a:lvl3pPr>
                      <a:lvl4pPr marL="1541650" algn="l" defTabSz="1027767" rtl="0" eaLnBrk="1" latinLnBrk="0" hangingPunct="1">
                        <a:defRPr sz="2100" kern="1200">
                          <a:solidFill>
                            <a:schemeClr val="dk1"/>
                          </a:solidFill>
                          <a:latin typeface="Arial"/>
                          <a:ea typeface="Microsoft YaHei"/>
                        </a:defRPr>
                      </a:lvl4pPr>
                      <a:lvl5pPr marL="2055534" algn="l" defTabSz="1027767" rtl="0" eaLnBrk="1" latinLnBrk="0" hangingPunct="1">
                        <a:defRPr sz="2100" kern="1200">
                          <a:solidFill>
                            <a:schemeClr val="dk1"/>
                          </a:solidFill>
                          <a:latin typeface="Arial"/>
                          <a:ea typeface="Microsoft YaHei"/>
                        </a:defRPr>
                      </a:lvl5pPr>
                      <a:lvl6pPr marL="2569416" algn="l" defTabSz="1027767" rtl="0" eaLnBrk="1" latinLnBrk="0" hangingPunct="1">
                        <a:defRPr sz="2100" kern="1200">
                          <a:solidFill>
                            <a:schemeClr val="dk1"/>
                          </a:solidFill>
                          <a:latin typeface="Arial"/>
                          <a:ea typeface="Microsoft YaHei"/>
                        </a:defRPr>
                      </a:lvl6pPr>
                      <a:lvl7pPr marL="3083302" algn="l" defTabSz="1027767" rtl="0" eaLnBrk="1" latinLnBrk="0" hangingPunct="1">
                        <a:defRPr sz="2100" kern="1200">
                          <a:solidFill>
                            <a:schemeClr val="dk1"/>
                          </a:solidFill>
                          <a:latin typeface="Arial"/>
                          <a:ea typeface="Microsoft YaHei"/>
                        </a:defRPr>
                      </a:lvl7pPr>
                      <a:lvl8pPr marL="3597185" algn="l" defTabSz="1027767" rtl="0" eaLnBrk="1" latinLnBrk="0" hangingPunct="1">
                        <a:defRPr sz="2100" kern="1200">
                          <a:solidFill>
                            <a:schemeClr val="dk1"/>
                          </a:solidFill>
                          <a:latin typeface="Arial"/>
                          <a:ea typeface="Microsoft YaHei"/>
                        </a:defRPr>
                      </a:lvl8pPr>
                      <a:lvl9pPr marL="4111066" algn="l" defTabSz="1027767" rtl="0" eaLnBrk="1" latinLnBrk="0" hangingPunct="1">
                        <a:defRPr sz="2100" kern="1200">
                          <a:solidFill>
                            <a:schemeClr val="dk1"/>
                          </a:solidFill>
                          <a:latin typeface="Arial"/>
                          <a:ea typeface="Microsoft YaHei"/>
                        </a:defRPr>
                      </a:lvl9pPr>
                    </a:lstStyle>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60 Mbit/s</a:t>
                      </a:r>
                    </a:p>
                  </a:txBody>
                  <a:tcPr marL="91416" marR="91416" marT="45707" marB="45707" anchor="ctr" anchorCtr="1">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1027767" rtl="0" eaLnBrk="1" latinLnBrk="0" hangingPunct="1">
                        <a:defRPr sz="2100" kern="1200">
                          <a:solidFill>
                            <a:schemeClr val="dk1"/>
                          </a:solidFill>
                          <a:latin typeface="Arial"/>
                          <a:ea typeface="Microsoft YaHei"/>
                        </a:defRPr>
                      </a:lvl1pPr>
                      <a:lvl2pPr marL="513881" algn="l" defTabSz="1027767" rtl="0" eaLnBrk="1" latinLnBrk="0" hangingPunct="1">
                        <a:defRPr sz="2100" kern="1200">
                          <a:solidFill>
                            <a:schemeClr val="dk1"/>
                          </a:solidFill>
                          <a:latin typeface="Arial"/>
                          <a:ea typeface="Microsoft YaHei"/>
                        </a:defRPr>
                      </a:lvl2pPr>
                      <a:lvl3pPr marL="1027767" algn="l" defTabSz="1027767" rtl="0" eaLnBrk="1" latinLnBrk="0" hangingPunct="1">
                        <a:defRPr sz="2100" kern="1200">
                          <a:solidFill>
                            <a:schemeClr val="dk1"/>
                          </a:solidFill>
                          <a:latin typeface="Arial"/>
                          <a:ea typeface="Microsoft YaHei"/>
                        </a:defRPr>
                      </a:lvl3pPr>
                      <a:lvl4pPr marL="1541650" algn="l" defTabSz="1027767" rtl="0" eaLnBrk="1" latinLnBrk="0" hangingPunct="1">
                        <a:defRPr sz="2100" kern="1200">
                          <a:solidFill>
                            <a:schemeClr val="dk1"/>
                          </a:solidFill>
                          <a:latin typeface="Arial"/>
                          <a:ea typeface="Microsoft YaHei"/>
                        </a:defRPr>
                      </a:lvl4pPr>
                      <a:lvl5pPr marL="2055534" algn="l" defTabSz="1027767" rtl="0" eaLnBrk="1" latinLnBrk="0" hangingPunct="1">
                        <a:defRPr sz="2100" kern="1200">
                          <a:solidFill>
                            <a:schemeClr val="dk1"/>
                          </a:solidFill>
                          <a:latin typeface="Arial"/>
                          <a:ea typeface="Microsoft YaHei"/>
                        </a:defRPr>
                      </a:lvl5pPr>
                      <a:lvl6pPr marL="2569416" algn="l" defTabSz="1027767" rtl="0" eaLnBrk="1" latinLnBrk="0" hangingPunct="1">
                        <a:defRPr sz="2100" kern="1200">
                          <a:solidFill>
                            <a:schemeClr val="dk1"/>
                          </a:solidFill>
                          <a:latin typeface="Arial"/>
                          <a:ea typeface="Microsoft YaHei"/>
                        </a:defRPr>
                      </a:lvl6pPr>
                      <a:lvl7pPr marL="3083302" algn="l" defTabSz="1027767" rtl="0" eaLnBrk="1" latinLnBrk="0" hangingPunct="1">
                        <a:defRPr sz="2100" kern="1200">
                          <a:solidFill>
                            <a:schemeClr val="dk1"/>
                          </a:solidFill>
                          <a:latin typeface="Arial"/>
                          <a:ea typeface="Microsoft YaHei"/>
                        </a:defRPr>
                      </a:lvl7pPr>
                      <a:lvl8pPr marL="3597185" algn="l" defTabSz="1027767" rtl="0" eaLnBrk="1" latinLnBrk="0" hangingPunct="1">
                        <a:defRPr sz="2100" kern="1200">
                          <a:solidFill>
                            <a:schemeClr val="dk1"/>
                          </a:solidFill>
                          <a:latin typeface="Arial"/>
                          <a:ea typeface="Microsoft YaHei"/>
                        </a:defRPr>
                      </a:lvl8pPr>
                      <a:lvl9pPr marL="4111066" algn="l" defTabSz="1027767" rtl="0" eaLnBrk="1" latinLnBrk="0" hangingPunct="1">
                        <a:defRPr sz="2100" kern="1200">
                          <a:solidFill>
                            <a:schemeClr val="dk1"/>
                          </a:solidFill>
                          <a:latin typeface="Arial"/>
                          <a:ea typeface="Microsoft YaHei"/>
                        </a:defRPr>
                      </a:lvl9pPr>
                    </a:lstStyle>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100 Mbit/s</a:t>
                      </a:r>
                    </a:p>
                  </a:txBody>
                  <a:tcPr marL="91416" marR="91416" marT="45707" marB="45707" anchor="ctr" anchorCtr="1">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1027767" rtl="0" eaLnBrk="1" latinLnBrk="0" hangingPunct="1">
                        <a:defRPr sz="2100" kern="1200">
                          <a:solidFill>
                            <a:schemeClr val="dk1"/>
                          </a:solidFill>
                          <a:latin typeface="Arial"/>
                          <a:ea typeface="Microsoft YaHei"/>
                        </a:defRPr>
                      </a:lvl1pPr>
                      <a:lvl2pPr marL="513881" algn="l" defTabSz="1027767" rtl="0" eaLnBrk="1" latinLnBrk="0" hangingPunct="1">
                        <a:defRPr sz="2100" kern="1200">
                          <a:solidFill>
                            <a:schemeClr val="dk1"/>
                          </a:solidFill>
                          <a:latin typeface="Arial"/>
                          <a:ea typeface="Microsoft YaHei"/>
                        </a:defRPr>
                      </a:lvl2pPr>
                      <a:lvl3pPr marL="1027767" algn="l" defTabSz="1027767" rtl="0" eaLnBrk="1" latinLnBrk="0" hangingPunct="1">
                        <a:defRPr sz="2100" kern="1200">
                          <a:solidFill>
                            <a:schemeClr val="dk1"/>
                          </a:solidFill>
                          <a:latin typeface="Arial"/>
                          <a:ea typeface="Microsoft YaHei"/>
                        </a:defRPr>
                      </a:lvl3pPr>
                      <a:lvl4pPr marL="1541650" algn="l" defTabSz="1027767" rtl="0" eaLnBrk="1" latinLnBrk="0" hangingPunct="1">
                        <a:defRPr sz="2100" kern="1200">
                          <a:solidFill>
                            <a:schemeClr val="dk1"/>
                          </a:solidFill>
                          <a:latin typeface="Arial"/>
                          <a:ea typeface="Microsoft YaHei"/>
                        </a:defRPr>
                      </a:lvl4pPr>
                      <a:lvl5pPr marL="2055534" algn="l" defTabSz="1027767" rtl="0" eaLnBrk="1" latinLnBrk="0" hangingPunct="1">
                        <a:defRPr sz="2100" kern="1200">
                          <a:solidFill>
                            <a:schemeClr val="dk1"/>
                          </a:solidFill>
                          <a:latin typeface="Arial"/>
                          <a:ea typeface="Microsoft YaHei"/>
                        </a:defRPr>
                      </a:lvl5pPr>
                      <a:lvl6pPr marL="2569416" algn="l" defTabSz="1027767" rtl="0" eaLnBrk="1" latinLnBrk="0" hangingPunct="1">
                        <a:defRPr sz="2100" kern="1200">
                          <a:solidFill>
                            <a:schemeClr val="dk1"/>
                          </a:solidFill>
                          <a:latin typeface="Arial"/>
                          <a:ea typeface="Microsoft YaHei"/>
                        </a:defRPr>
                      </a:lvl6pPr>
                      <a:lvl7pPr marL="3083302" algn="l" defTabSz="1027767" rtl="0" eaLnBrk="1" latinLnBrk="0" hangingPunct="1">
                        <a:defRPr sz="2100" kern="1200">
                          <a:solidFill>
                            <a:schemeClr val="dk1"/>
                          </a:solidFill>
                          <a:latin typeface="Arial"/>
                          <a:ea typeface="Microsoft YaHei"/>
                        </a:defRPr>
                      </a:lvl7pPr>
                      <a:lvl8pPr marL="3597185" algn="l" defTabSz="1027767" rtl="0" eaLnBrk="1" latinLnBrk="0" hangingPunct="1">
                        <a:defRPr sz="2100" kern="1200">
                          <a:solidFill>
                            <a:schemeClr val="dk1"/>
                          </a:solidFill>
                          <a:latin typeface="Arial"/>
                          <a:ea typeface="Microsoft YaHei"/>
                        </a:defRPr>
                      </a:lvl8pPr>
                      <a:lvl9pPr marL="4111066" algn="l" defTabSz="1027767" rtl="0" eaLnBrk="1" latinLnBrk="0" hangingPunct="1">
                        <a:defRPr sz="2100" kern="1200">
                          <a:solidFill>
                            <a:schemeClr val="dk1"/>
                          </a:solidFill>
                          <a:latin typeface="Arial"/>
                          <a:ea typeface="Microsoft YaHei"/>
                        </a:defRPr>
                      </a:lvl9pPr>
                    </a:lstStyle>
                    <a:p>
                      <a:pPr marL="0" marR="0" lvl="0" indent="0" algn="ctr" defTabSz="1219444"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200 Mbit/s </a:t>
                      </a:r>
                    </a:p>
                  </a:txBody>
                  <a:tcPr marL="91416" marR="91416" marT="45707" marB="45707" anchor="ctr" anchorCtr="1">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9" name="矩形 8"/>
          <p:cNvSpPr/>
          <p:nvPr/>
        </p:nvSpPr>
        <p:spPr bwMode="auto">
          <a:xfrm>
            <a:off x="452252" y="1566613"/>
            <a:ext cx="1788677" cy="1440685"/>
          </a:xfrm>
          <a:prstGeom prst="rect">
            <a:avLst/>
          </a:prstGeom>
          <a:solidFill>
            <a:srgbClr val="FFC000"/>
          </a:solidFill>
          <a:ln w="6350" cap="flat" cmpd="sng" algn="ctr">
            <a:solidFill>
              <a:srgbClr val="FF9900"/>
            </a:solidFill>
            <a:prstDash val="solid"/>
            <a:round/>
            <a:headEnd type="none" w="med" len="med"/>
            <a:tailEnd type="none" w="med" len="med"/>
          </a:ln>
          <a:effectLst/>
        </p:spPr>
        <p:txBody>
          <a:bodyPr vert="horz" wrap="square" lIns="26981" tIns="29680" rIns="26981" bIns="29680" numCol="1" rtlCol="0" anchor="t" anchorCtr="0" compatLnSpc="1">
            <a:prstTxWarp prst="textNoShape">
              <a:avLst/>
            </a:prstTxWarp>
            <a:noAutofit/>
          </a:bodyPr>
          <a:lstStyle/>
          <a:p>
            <a:pPr defTabSz="600824" fontAlgn="ctr">
              <a:spcBef>
                <a:spcPts val="0"/>
              </a:spcBef>
              <a:spcAft>
                <a:spcPts val="0"/>
              </a:spcAft>
            </a:pPr>
            <a:r>
              <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DRMgr</a:t>
            </a:r>
            <a:endPar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5025646" y="4322099"/>
            <a:ext cx="5880344" cy="351953"/>
          </a:xfrm>
          <a:prstGeom prst="rect">
            <a:avLst/>
          </a:prstGeom>
        </p:spPr>
        <p:txBody>
          <a:bodyPr wrap="square" lIns="91405" tIns="45703" rIns="91405" bIns="45703">
            <a:noAutofit/>
          </a:bodyPr>
          <a:lstStyle/>
          <a:p>
            <a:pPr defTabSz="1218751" fontAlgn="ctr">
              <a:lnSpc>
                <a:spcPct val="150000"/>
              </a:lnSpc>
              <a:spcBef>
                <a:spcPts val="0"/>
              </a:spcBef>
              <a:spcAft>
                <a:spcPts val="0"/>
              </a:spcAft>
              <a:buClr>
                <a:srgbClr val="000000"/>
              </a:buClr>
              <a:buSzPct val="80000"/>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Network delay &lt; 50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ms</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Packet loss rate &lt; 0.1%</a:t>
            </a:r>
          </a:p>
        </p:txBody>
      </p:sp>
      <p:sp>
        <p:nvSpPr>
          <p:cNvPr id="12" name="矩形 11"/>
          <p:cNvSpPr/>
          <p:nvPr/>
        </p:nvSpPr>
        <p:spPr>
          <a:xfrm>
            <a:off x="8415305" y="1277018"/>
            <a:ext cx="3120203" cy="625718"/>
          </a:xfrm>
          <a:prstGeom prst="rect">
            <a:avLst/>
          </a:prstGeom>
        </p:spPr>
        <p:txBody>
          <a:bodyPr wrap="square" lIns="91405" tIns="45703" rIns="91405" bIns="45703">
            <a:noAutofit/>
          </a:bodyPr>
          <a:lstStyle/>
          <a:p>
            <a:pPr algn="just" defTabSz="1218751" fontAlgn="ctr">
              <a:spcBef>
                <a:spcPts val="0"/>
              </a:spcBef>
              <a:spcAft>
                <a:spcPts val="0"/>
              </a:spcAft>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The arbitration mechanism is introduced to improve decision-making accuracy. No arbitration is required in the centralized deployment scenario of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Manager.</a:t>
            </a:r>
          </a:p>
        </p:txBody>
      </p:sp>
      <p:sp>
        <p:nvSpPr>
          <p:cNvPr id="13" name="矩形 12"/>
          <p:cNvSpPr/>
          <p:nvPr/>
        </p:nvSpPr>
        <p:spPr>
          <a:xfrm>
            <a:off x="2279355" y="1246562"/>
            <a:ext cx="9469732" cy="3737388"/>
          </a:xfrm>
          <a:prstGeom prst="rect">
            <a:avLst/>
          </a:prstGeom>
          <a:noFill/>
          <a:ln w="6350" cap="flat" cmpd="sng" algn="ctr">
            <a:solidFill>
              <a:schemeClr val="tx1"/>
            </a:solidFill>
            <a:prstDash val="solid"/>
          </a:ln>
          <a:effectLst/>
        </p:spPr>
        <p:txBody>
          <a:bodyPr lIns="91405" tIns="45703" rIns="91405" bIns="45703" rtlCol="0" anchor="ctr">
            <a:noAutofit/>
          </a:bodyPr>
          <a:lstStyle/>
          <a:p>
            <a:pPr algn="ctr" defTabSz="1218751" fontAlgn="ctr">
              <a:spcBef>
                <a:spcPts val="0"/>
              </a:spcBef>
              <a:spcAft>
                <a:spcPts val="0"/>
              </a:spcAft>
            </a:pPr>
            <a:endParaRPr lang="en-US" altLang="zh-CN"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圆角矩形 14"/>
          <p:cNvSpPr/>
          <p:nvPr/>
        </p:nvSpPr>
        <p:spPr bwMode="auto">
          <a:xfrm>
            <a:off x="2487570" y="2391719"/>
            <a:ext cx="2440207" cy="2470998"/>
          </a:xfrm>
          <a:prstGeom prst="roundRect">
            <a:avLst>
              <a:gd name="adj" fmla="val 2520"/>
            </a:avLst>
          </a:prstGeom>
          <a:solidFill>
            <a:srgbClr val="1689A0">
              <a:lumMod val="40000"/>
              <a:lumOff val="60000"/>
            </a:srgbClr>
          </a:solidFill>
          <a:ln>
            <a:noFill/>
          </a:ln>
          <a:effectLst>
            <a:outerShdw blurRad="50800" dist="38100" dir="8100000" algn="tr" rotWithShape="0">
              <a:prstClr val="black">
                <a:alpha val="40000"/>
              </a:prstClr>
            </a:outerShdw>
          </a:effectLst>
        </p:spPr>
        <p:txBody>
          <a:bodyPr vert="horz" wrap="square" lIns="82931" tIns="41465" rIns="82931" bIns="41465" numCol="1" rtlCol="0" anchor="t" anchorCtr="0" compatLnSpc="1">
            <a:prstTxWarp prst="textNoShape">
              <a:avLst/>
            </a:prstTxWarp>
            <a:noAutofit/>
          </a:bodyPr>
          <a:lstStyle/>
          <a:p>
            <a:pPr defTabSz="1218751" fontAlgn="ctr">
              <a:spcBef>
                <a:spcPts val="0"/>
              </a:spcBef>
              <a:spcAft>
                <a:spcPts val="0"/>
              </a:spcAft>
              <a:defRPr/>
            </a:pP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TextBox 140"/>
          <p:cNvSpPr txBox="1"/>
          <p:nvPr/>
        </p:nvSpPr>
        <p:spPr>
          <a:xfrm>
            <a:off x="2062932" y="2421046"/>
            <a:ext cx="2095656" cy="333515"/>
          </a:xfrm>
          <a:prstGeom prst="rect">
            <a:avLst/>
          </a:prstGeom>
          <a:noFill/>
        </p:spPr>
        <p:txBody>
          <a:bodyPr wrap="square" rtlCol="0">
            <a:noAutofit/>
          </a:bodyPr>
          <a:lstStyle/>
          <a:p>
            <a:pPr algn="ctr" defTabSz="1218751" fontAlgn="ctr">
              <a:lnSpc>
                <a:spcPct val="120000"/>
              </a:lnSpc>
              <a:spcBef>
                <a:spcPts val="0"/>
              </a:spcBef>
              <a:spcAft>
                <a:spcPts val="0"/>
              </a:spcAft>
              <a:defRP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Active site</a:t>
            </a:r>
          </a:p>
        </p:txBody>
      </p:sp>
      <p:sp>
        <p:nvSpPr>
          <p:cNvPr id="17" name="圆角矩形 16"/>
          <p:cNvSpPr/>
          <p:nvPr/>
        </p:nvSpPr>
        <p:spPr>
          <a:xfrm>
            <a:off x="3921776" y="2742407"/>
            <a:ext cx="710235" cy="219949"/>
          </a:xfrm>
          <a:prstGeom prst="roundRect">
            <a:avLst/>
          </a:prstGeom>
          <a:solidFill>
            <a:srgbClr val="FFCC99"/>
          </a:solidFill>
          <a:ln>
            <a:solidFill>
              <a:srgbClr val="FFFFFF">
                <a:lumMod val="50000"/>
              </a:srgbClr>
            </a:solidFill>
          </a:ln>
        </p:spPr>
        <p:txBody>
          <a:bodyPr wrap="none" rtlCol="0" anchor="ctr">
            <a:noAutofit/>
          </a:bodyPr>
          <a:lstStyle/>
          <a:p>
            <a:pPr marL="492164" indent="-492164" algn="ctr" defTabSz="862994" fontAlgn="ctr">
              <a:spcBef>
                <a:spcPts val="0"/>
              </a:spcBef>
              <a:spcAft>
                <a:spcPts val="0"/>
              </a:spcAft>
              <a:defRPr/>
            </a:pP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DRMgr</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8" name="直接箭头连接符 17"/>
          <p:cNvCxnSpPr>
            <a:stCxn id="31" idx="3"/>
            <a:endCxn id="22" idx="1"/>
          </p:cNvCxnSpPr>
          <p:nvPr/>
        </p:nvCxnSpPr>
        <p:spPr bwMode="auto">
          <a:xfrm flipV="1">
            <a:off x="3542471" y="3897636"/>
            <a:ext cx="289360" cy="985"/>
          </a:xfrm>
          <a:prstGeom prst="straightConnector1">
            <a:avLst/>
          </a:prstGeom>
          <a:solidFill>
            <a:srgbClr val="FFCC99">
              <a:alpha val="80000"/>
            </a:srgbClr>
          </a:solidFill>
          <a:ln w="9525" cap="flat" cmpd="sng" algn="ctr">
            <a:solidFill>
              <a:srgbClr val="969696"/>
            </a:solidFill>
            <a:prstDash val="solid"/>
            <a:round/>
            <a:headEnd type="none" w="med" len="med"/>
            <a:tailEnd type="triangle"/>
          </a:ln>
          <a:effectLst/>
        </p:spPr>
      </p:cxnSp>
      <p:sp>
        <p:nvSpPr>
          <p:cNvPr id="19" name="流程图: 磁盘 18"/>
          <p:cNvSpPr/>
          <p:nvPr/>
        </p:nvSpPr>
        <p:spPr>
          <a:xfrm>
            <a:off x="3941866" y="3266299"/>
            <a:ext cx="679321" cy="608429"/>
          </a:xfrm>
          <a:prstGeom prst="flowChartMagneticDisk">
            <a:avLst/>
          </a:prstGeom>
          <a:noFill/>
          <a:ln w="22225">
            <a:solidFill>
              <a:srgbClr val="4276AA">
                <a:lumMod val="75000"/>
              </a:srgb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DB</a:t>
            </a:r>
          </a:p>
        </p:txBody>
      </p:sp>
      <p:sp>
        <p:nvSpPr>
          <p:cNvPr id="20" name="流程图: 多文档 19"/>
          <p:cNvSpPr/>
          <p:nvPr/>
        </p:nvSpPr>
        <p:spPr>
          <a:xfrm>
            <a:off x="4062484" y="3947844"/>
            <a:ext cx="389981" cy="371147"/>
          </a:xfrm>
          <a:prstGeom prst="flowChartMultidocument">
            <a:avLst/>
          </a:prstGeom>
          <a:solidFill>
            <a:srgbClr val="FFFFFF"/>
          </a:solidFill>
          <a:ln w="9525" cap="flat" cmpd="sng" algn="ctr">
            <a:solidFill>
              <a:srgbClr val="00B0F0"/>
            </a:solidFill>
            <a:prstDash val="solid"/>
          </a:ln>
          <a:effectLst/>
        </p:spPr>
        <p:txBody>
          <a:bodyPr rtlCol="0" anchor="ctr">
            <a:noAutofit/>
          </a:bodyPr>
          <a:lstStyle/>
          <a:p>
            <a:pPr algn="ctr" defTabSz="1218751" fontAlgn="ctr">
              <a:spcBef>
                <a:spcPts val="0"/>
              </a:spcBef>
              <a:spcAft>
                <a:spcPts val="0"/>
              </a:spcAft>
            </a:pPr>
            <a:endParaRPr lang="en-US" altLang="zh-CN" sz="1000"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TextBox 107"/>
          <p:cNvSpPr txBox="1"/>
          <p:nvPr/>
        </p:nvSpPr>
        <p:spPr bwMode="auto">
          <a:xfrm>
            <a:off x="4011890" y="4039362"/>
            <a:ext cx="490915" cy="220044"/>
          </a:xfrm>
          <a:prstGeom prst="rect">
            <a:avLst/>
          </a:prstGeom>
          <a:noFill/>
        </p:spPr>
        <p:txBody>
          <a:bodyPr wrap="none">
            <a:noAutofit/>
          </a:bodyPr>
          <a:lstStyle/>
          <a:p>
            <a:pPr defTabSz="1218751"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File</a:t>
            </a:r>
          </a:p>
        </p:txBody>
      </p:sp>
      <p:sp>
        <p:nvSpPr>
          <p:cNvPr id="22" name="圆角矩形 21"/>
          <p:cNvSpPr/>
          <p:nvPr/>
        </p:nvSpPr>
        <p:spPr bwMode="auto">
          <a:xfrm>
            <a:off x="3831831" y="3083879"/>
            <a:ext cx="890127" cy="1627510"/>
          </a:xfrm>
          <a:prstGeom prst="roundRect">
            <a:avLst/>
          </a:prstGeom>
          <a:noFill/>
          <a:ln w="9525" cap="flat" cmpd="sng" algn="ctr">
            <a:solidFill>
              <a:srgbClr val="000000">
                <a:lumMod val="95000"/>
                <a:lumOff val="5000"/>
              </a:srgbClr>
            </a:solidFill>
            <a:prstDash val="dash"/>
            <a:round/>
            <a:headEnd type="none" w="med" len="med"/>
            <a:tailEnd type="none" w="med" len="med"/>
          </a:ln>
          <a:effectLst/>
        </p:spPr>
        <p:txBody>
          <a:bodyPr vert="horz" wrap="square" lIns="82931" tIns="41465" rIns="82931" bIns="41465" numCol="1" rtlCol="0" anchor="ctr" anchorCtr="1" compatLnSpc="1">
            <a:prstTxWarp prst="textNoShape">
              <a:avLst/>
            </a:prstTxWarp>
            <a:noAutofit/>
          </a:bodyPr>
          <a:lstStyle/>
          <a:p>
            <a:pPr defTabSz="1218751" fontAlgn="ctr">
              <a:spcBef>
                <a:spcPts val="0"/>
              </a:spcBef>
              <a:spcAft>
                <a:spcPts val="0"/>
              </a:spcAft>
            </a:pP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TextBox 107"/>
          <p:cNvSpPr txBox="1"/>
          <p:nvPr/>
        </p:nvSpPr>
        <p:spPr bwMode="auto">
          <a:xfrm>
            <a:off x="4009765" y="4361407"/>
            <a:ext cx="565605" cy="255513"/>
          </a:xfrm>
          <a:prstGeom prst="rect">
            <a:avLst/>
          </a:prstGeom>
          <a:noFill/>
        </p:spPr>
        <p:txBody>
          <a:bodyPr wrap="square">
            <a:noAutofit/>
          </a:bodyPr>
          <a:lstStyle/>
          <a:p>
            <a:pPr algn="ctr" defTabSz="1218751"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Data</a:t>
            </a:r>
          </a:p>
        </p:txBody>
      </p:sp>
      <p:sp>
        <p:nvSpPr>
          <p:cNvPr id="24" name="圆角矩形 23"/>
          <p:cNvSpPr/>
          <p:nvPr/>
        </p:nvSpPr>
        <p:spPr>
          <a:xfrm>
            <a:off x="3991612" y="2439971"/>
            <a:ext cx="603759" cy="207509"/>
          </a:xfrm>
          <a:prstGeom prst="roundRect">
            <a:avLst/>
          </a:prstGeom>
          <a:solidFill>
            <a:srgbClr val="FFCC99"/>
          </a:solidFill>
          <a:ln>
            <a:solidFill>
              <a:srgbClr val="FFFFFF">
                <a:lumMod val="50000"/>
              </a:srgb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DR</a:t>
            </a:r>
          </a:p>
        </p:txBody>
      </p:sp>
      <p:cxnSp>
        <p:nvCxnSpPr>
          <p:cNvPr id="25" name="直接箭头连接符 24"/>
          <p:cNvCxnSpPr/>
          <p:nvPr/>
        </p:nvCxnSpPr>
        <p:spPr bwMode="auto">
          <a:xfrm flipH="1">
            <a:off x="4304153" y="2959404"/>
            <a:ext cx="0" cy="133675"/>
          </a:xfrm>
          <a:prstGeom prst="straightConnector1">
            <a:avLst/>
          </a:prstGeom>
          <a:solidFill>
            <a:srgbClr val="FFCC99">
              <a:alpha val="80000"/>
            </a:srgbClr>
          </a:solidFill>
          <a:ln w="9525" cap="flat" cmpd="sng" algn="ctr">
            <a:solidFill>
              <a:srgbClr val="969696"/>
            </a:solidFill>
            <a:prstDash val="solid"/>
            <a:round/>
            <a:headEnd type="none" w="med" len="med"/>
            <a:tailEnd type="triangle"/>
          </a:ln>
          <a:effectLst/>
        </p:spPr>
      </p:cxnSp>
      <p:cxnSp>
        <p:nvCxnSpPr>
          <p:cNvPr id="26" name="直接箭头连接符 25"/>
          <p:cNvCxnSpPr/>
          <p:nvPr/>
        </p:nvCxnSpPr>
        <p:spPr bwMode="auto">
          <a:xfrm flipH="1">
            <a:off x="4303470" y="2632881"/>
            <a:ext cx="0" cy="133675"/>
          </a:xfrm>
          <a:prstGeom prst="straightConnector1">
            <a:avLst/>
          </a:prstGeom>
          <a:solidFill>
            <a:srgbClr val="FFCC99">
              <a:alpha val="80000"/>
            </a:srgbClr>
          </a:solidFill>
          <a:ln w="9525" cap="flat" cmpd="sng" algn="ctr">
            <a:solidFill>
              <a:srgbClr val="969696"/>
            </a:solidFill>
            <a:prstDash val="solid"/>
            <a:round/>
            <a:headEnd type="none" w="med" len="med"/>
            <a:tailEnd type="triangle"/>
          </a:ln>
          <a:effectLst/>
        </p:spPr>
      </p:cxnSp>
      <p:grpSp>
        <p:nvGrpSpPr>
          <p:cNvPr id="27" name="组合 108"/>
          <p:cNvGrpSpPr/>
          <p:nvPr/>
        </p:nvGrpSpPr>
        <p:grpSpPr>
          <a:xfrm>
            <a:off x="2652344" y="3083882"/>
            <a:ext cx="935658" cy="1629478"/>
            <a:chOff x="1066946" y="2384062"/>
            <a:chExt cx="892518" cy="2019349"/>
          </a:xfrm>
        </p:grpSpPr>
        <p:grpSp>
          <p:nvGrpSpPr>
            <p:cNvPr id="28" name="组合 109"/>
            <p:cNvGrpSpPr/>
            <p:nvPr/>
          </p:nvGrpSpPr>
          <p:grpSpPr>
            <a:xfrm>
              <a:off x="1066946" y="2384062"/>
              <a:ext cx="849086" cy="2019349"/>
              <a:chOff x="1066946" y="2384062"/>
              <a:chExt cx="849086" cy="2019349"/>
            </a:xfrm>
          </p:grpSpPr>
          <p:grpSp>
            <p:nvGrpSpPr>
              <p:cNvPr id="30" name="组合 111"/>
              <p:cNvGrpSpPr/>
              <p:nvPr/>
            </p:nvGrpSpPr>
            <p:grpSpPr>
              <a:xfrm>
                <a:off x="1168171" y="2573566"/>
                <a:ext cx="648000" cy="1337517"/>
                <a:chOff x="86482" y="2192894"/>
                <a:chExt cx="648000" cy="1337517"/>
              </a:xfrm>
            </p:grpSpPr>
            <p:sp>
              <p:nvSpPr>
                <p:cNvPr id="32" name="圆角矩形 31"/>
                <p:cNvSpPr/>
                <p:nvPr/>
              </p:nvSpPr>
              <p:spPr>
                <a:xfrm>
                  <a:off x="86482" y="2192894"/>
                  <a:ext cx="648000" cy="288000"/>
                </a:xfrm>
                <a:prstGeom prst="roundRect">
                  <a:avLst/>
                </a:prstGeom>
                <a:ln>
                  <a:solidFill>
                    <a:sysClr val="window" lastClr="FFFFFF">
                      <a:lumMod val="50000"/>
                    </a:sys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1</a:t>
                  </a:r>
                </a:p>
              </p:txBody>
            </p:sp>
            <p:sp>
              <p:nvSpPr>
                <p:cNvPr id="33" name="圆角矩形 32"/>
                <p:cNvSpPr/>
                <p:nvPr/>
              </p:nvSpPr>
              <p:spPr>
                <a:xfrm>
                  <a:off x="86482" y="2565730"/>
                  <a:ext cx="648000" cy="288000"/>
                </a:xfrm>
                <a:prstGeom prst="roundRect">
                  <a:avLst/>
                </a:prstGeom>
                <a:ln>
                  <a:solidFill>
                    <a:sysClr val="window" lastClr="FFFFFF">
                      <a:lumMod val="50000"/>
                    </a:sys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2</a:t>
                  </a:r>
                  <a:endPar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圆角矩形 33"/>
                <p:cNvSpPr/>
                <p:nvPr/>
              </p:nvSpPr>
              <p:spPr>
                <a:xfrm>
                  <a:off x="86482" y="3242411"/>
                  <a:ext cx="648000" cy="288000"/>
                </a:xfrm>
                <a:prstGeom prst="roundRect">
                  <a:avLst/>
                </a:prstGeom>
                <a:ln>
                  <a:solidFill>
                    <a:sysClr val="window" lastClr="FFFFFF">
                      <a:lumMod val="50000"/>
                    </a:sys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n</a:t>
                  </a:r>
                </a:p>
              </p:txBody>
            </p:sp>
            <p:sp>
              <p:nvSpPr>
                <p:cNvPr id="35" name="TextBox 29"/>
                <p:cNvSpPr txBox="1"/>
                <p:nvPr/>
              </p:nvSpPr>
              <p:spPr>
                <a:xfrm>
                  <a:off x="257820" y="2955494"/>
                  <a:ext cx="466836" cy="218099"/>
                </a:xfrm>
                <a:prstGeom prst="rect">
                  <a:avLst/>
                </a:prstGeom>
                <a:noFill/>
              </p:spPr>
              <p:txBody>
                <a:bodyPr wrap="square" rtlCol="0">
                  <a:noAutofit/>
                </a:bodyPr>
                <a:lstStyle/>
                <a:p>
                  <a:pPr defTabSz="1218751" fontAlgn="ctr">
                    <a:lnSpc>
                      <a:spcPts val="300"/>
                    </a:lnSpc>
                    <a:spcBef>
                      <a:spcPts val="0"/>
                    </a:spcBef>
                    <a:spcAft>
                      <a:spcPts val="0"/>
                    </a:spcAft>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defTabSz="1218751" fontAlgn="ctr">
                    <a:lnSpc>
                      <a:spcPts val="300"/>
                    </a:lnSpc>
                    <a:spcBef>
                      <a:spcPts val="0"/>
                    </a:spcBef>
                    <a:spcAft>
                      <a:spcPts val="0"/>
                    </a:spcAft>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defTabSz="1218751" fontAlgn="ctr">
                    <a:lnSpc>
                      <a:spcPts val="300"/>
                    </a:lnSpc>
                    <a:spcBef>
                      <a:spcPts val="0"/>
                    </a:spcBef>
                    <a:spcAft>
                      <a:spcPts val="0"/>
                    </a:spcAft>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sp>
            <p:nvSpPr>
              <p:cNvPr id="31" name="圆角矩形 30"/>
              <p:cNvSpPr/>
              <p:nvPr/>
            </p:nvSpPr>
            <p:spPr bwMode="auto">
              <a:xfrm>
                <a:off x="1066946" y="2384062"/>
                <a:ext cx="849086" cy="2019349"/>
              </a:xfrm>
              <a:prstGeom prst="roundRect">
                <a:avLst/>
              </a:prstGeom>
              <a:noFill/>
              <a:ln w="9525" cap="flat" cmpd="sng" algn="ctr">
                <a:solidFill>
                  <a:srgbClr val="000000">
                    <a:lumMod val="95000"/>
                    <a:lumOff val="5000"/>
                  </a:srgbClr>
                </a:solidFill>
                <a:prstDash val="dash"/>
                <a:round/>
                <a:headEnd type="none" w="med" len="med"/>
                <a:tailEnd type="none" w="med" len="med"/>
              </a:ln>
              <a:effectLst/>
            </p:spPr>
            <p:txBody>
              <a:bodyPr vert="horz" wrap="square" lIns="82931" tIns="41465" rIns="82931" bIns="41465" numCol="1" rtlCol="0" anchor="ctr" anchorCtr="1" compatLnSpc="1">
                <a:prstTxWarp prst="textNoShape">
                  <a:avLst/>
                </a:prstTxWarp>
                <a:noAutofit/>
              </a:bodyPr>
              <a:lstStyle/>
              <a:p>
                <a:pPr defTabSz="1218751" fontAlgn="ctr">
                  <a:spcBef>
                    <a:spcPts val="0"/>
                  </a:spcBef>
                  <a:spcAft>
                    <a:spcPts val="0"/>
                  </a:spcAft>
                </a:pP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9" name="TextBox 107"/>
            <p:cNvSpPr txBox="1"/>
            <p:nvPr/>
          </p:nvSpPr>
          <p:spPr bwMode="auto">
            <a:xfrm>
              <a:off x="1066946" y="3902380"/>
              <a:ext cx="892518" cy="316649"/>
            </a:xfrm>
            <a:prstGeom prst="rect">
              <a:avLst/>
            </a:prstGeom>
            <a:noFill/>
          </p:spPr>
          <p:txBody>
            <a:bodyPr wrap="square">
              <a:noAutofit/>
            </a:bodyPr>
            <a:lstStyle/>
            <a:p>
              <a:pPr algn="ctr" defTabSz="1218751"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Business service</a:t>
              </a:r>
            </a:p>
          </p:txBody>
        </p:sp>
      </p:grpSp>
      <p:sp>
        <p:nvSpPr>
          <p:cNvPr id="37" name="上弧形箭头 36"/>
          <p:cNvSpPr/>
          <p:nvPr/>
        </p:nvSpPr>
        <p:spPr>
          <a:xfrm>
            <a:off x="5864908" y="2058386"/>
            <a:ext cx="1982051" cy="421568"/>
          </a:xfrm>
          <a:prstGeom prst="curvedDownArrow">
            <a:avLst/>
          </a:prstGeom>
          <a:solidFill>
            <a:srgbClr val="FFC000"/>
          </a:solidFill>
          <a:ln w="25400" cap="flat" cmpd="sng" algn="ctr">
            <a:solidFill>
              <a:srgbClr val="4276AA">
                <a:shade val="50000"/>
              </a:srgbClr>
            </a:solidFill>
            <a:prstDash val="solid"/>
          </a:ln>
          <a:effectLst/>
        </p:spPr>
        <p:txBody>
          <a:bodyPr rtlCol="0" anchor="ctr">
            <a:noAutofit/>
          </a:bodyPr>
          <a:lstStyle/>
          <a:p>
            <a:pPr algn="ctr" defTabSz="1218751" fontAlgn="ctr">
              <a:spcBef>
                <a:spcPts val="0"/>
              </a:spcBef>
              <a:spcAft>
                <a:spcPts val="0"/>
              </a:spcAft>
            </a:pPr>
            <a:endParaRPr lang="en-US" altLang="zh-CN"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6015260" y="2104707"/>
            <a:ext cx="1648605" cy="716514"/>
          </a:xfrm>
          <a:prstGeom prst="rect">
            <a:avLst/>
          </a:prstGeom>
        </p:spPr>
        <p:txBody>
          <a:bodyPr wrap="square">
            <a:noAutofit/>
          </a:bodyPr>
          <a:lstStyle/>
          <a:p>
            <a:pPr algn="ctr" defTabSz="1218751" fontAlgn="ctr">
              <a:spcBef>
                <a:spcPts val="0"/>
              </a:spcBef>
              <a:spcAft>
                <a:spcPts val="0"/>
              </a:spcAft>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Automatic or manual switchover</a:t>
            </a:r>
          </a:p>
          <a:p>
            <a:pPr algn="ctr" defTabSz="1218751" fontAlgn="ctr">
              <a:spcBef>
                <a:spcPts val="0"/>
              </a:spcBef>
              <a:spcAft>
                <a:spcPts val="0"/>
              </a:spcAft>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RTO ≤ 15 min</a:t>
            </a:r>
          </a:p>
          <a:p>
            <a:pPr algn="ctr" defTabSz="1218751" fontAlgn="ctr">
              <a:spcBef>
                <a:spcPts val="0"/>
              </a:spcBef>
              <a:spcAft>
                <a:spcPts val="0"/>
              </a:spcAft>
            </a:pP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RPO</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60s</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0" name="组合 46"/>
          <p:cNvGrpSpPr/>
          <p:nvPr/>
        </p:nvGrpSpPr>
        <p:grpSpPr>
          <a:xfrm>
            <a:off x="5408598" y="1331020"/>
            <a:ext cx="2802931" cy="423646"/>
            <a:chOff x="7444907" y="1016010"/>
            <a:chExt cx="2647597" cy="500235"/>
          </a:xfrm>
        </p:grpSpPr>
        <p:sp>
          <p:nvSpPr>
            <p:cNvPr id="44" name="圆角矩形 43"/>
            <p:cNvSpPr/>
            <p:nvPr/>
          </p:nvSpPr>
          <p:spPr bwMode="auto">
            <a:xfrm>
              <a:off x="7444907" y="1075658"/>
              <a:ext cx="2626439" cy="440587"/>
            </a:xfrm>
            <a:prstGeom prst="roundRect">
              <a:avLst>
                <a:gd name="adj" fmla="val 2520"/>
              </a:avLst>
            </a:prstGeom>
            <a:solidFill>
              <a:srgbClr val="1689A0">
                <a:lumMod val="40000"/>
                <a:lumOff val="60000"/>
              </a:srgbClr>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82931" tIns="41465" rIns="82931" bIns="41465" numCol="1" rtlCol="0" anchor="t" anchorCtr="0" compatLnSpc="1">
              <a:prstTxWarp prst="textNoShape">
                <a:avLst/>
              </a:prstTxWarp>
              <a:noAutofit/>
            </a:bodyPr>
            <a:lstStyle/>
            <a:p>
              <a:pPr defTabSz="1218751" fontAlgn="ctr">
                <a:spcBef>
                  <a:spcPts val="0"/>
                </a:spcBef>
                <a:spcAft>
                  <a:spcPts val="0"/>
                </a:spcAft>
                <a:defRPr/>
              </a:pPr>
              <a:endParaRPr lang="en-US" altLang="zh-CN"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TextBox 140"/>
            <p:cNvSpPr txBox="1"/>
            <p:nvPr/>
          </p:nvSpPr>
          <p:spPr>
            <a:xfrm>
              <a:off x="9136799" y="1016010"/>
              <a:ext cx="955705" cy="343590"/>
            </a:xfrm>
            <a:prstGeom prst="rect">
              <a:avLst/>
            </a:prstGeom>
            <a:noFill/>
          </p:spPr>
          <p:txBody>
            <a:bodyPr wrap="square" rtlCol="0">
              <a:noAutofit/>
            </a:bodyPr>
            <a:lstStyle/>
            <a:p>
              <a:pPr algn="ctr" defTabSz="1218751" fontAlgn="ctr">
                <a:lnSpc>
                  <a:spcPct val="120000"/>
                </a:lnSpc>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Third site</a:t>
              </a:r>
            </a:p>
          </p:txBody>
        </p:sp>
        <p:sp>
          <p:nvSpPr>
            <p:cNvPr id="46" name="圆角矩形 45"/>
            <p:cNvSpPr/>
            <p:nvPr/>
          </p:nvSpPr>
          <p:spPr>
            <a:xfrm>
              <a:off x="8325369" y="1145639"/>
              <a:ext cx="811429" cy="213961"/>
            </a:xfrm>
            <a:prstGeom prst="roundRect">
              <a:avLst/>
            </a:prstGeom>
            <a:solidFill>
              <a:srgbClr val="5E5CA2">
                <a:lumMod val="20000"/>
                <a:lumOff val="80000"/>
              </a:srgbClr>
            </a:solidFill>
            <a:ln>
              <a:solidFill>
                <a:srgbClr val="4276AA"/>
              </a:solidFill>
              <a:prstDash val="dash"/>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Arbitration</a:t>
              </a:r>
            </a:p>
          </p:txBody>
        </p:sp>
      </p:grpSp>
      <p:cxnSp>
        <p:nvCxnSpPr>
          <p:cNvPr id="41" name="直接连接符 40"/>
          <p:cNvCxnSpPr>
            <a:stCxn id="46" idx="2"/>
            <a:endCxn id="24" idx="0"/>
          </p:cNvCxnSpPr>
          <p:nvPr/>
        </p:nvCxnSpPr>
        <p:spPr bwMode="auto">
          <a:xfrm flipH="1">
            <a:off x="4293492" y="1622004"/>
            <a:ext cx="2476743" cy="817967"/>
          </a:xfrm>
          <a:prstGeom prst="line">
            <a:avLst/>
          </a:prstGeom>
          <a:solidFill>
            <a:srgbClr val="4276AA"/>
          </a:solidFill>
          <a:ln w="19050" cap="flat" cmpd="sng" algn="ctr">
            <a:solidFill>
              <a:srgbClr val="000000"/>
            </a:solidFill>
            <a:prstDash val="solid"/>
            <a:round/>
            <a:headEnd type="none" w="med" len="med"/>
            <a:tailEnd type="none" w="med" len="med"/>
          </a:ln>
          <a:effectLst/>
        </p:spPr>
      </p:cxnSp>
      <p:cxnSp>
        <p:nvCxnSpPr>
          <p:cNvPr id="42" name="直接连接符 41"/>
          <p:cNvCxnSpPr>
            <a:stCxn id="46" idx="2"/>
            <a:endCxn id="58" idx="0"/>
          </p:cNvCxnSpPr>
          <p:nvPr/>
        </p:nvCxnSpPr>
        <p:spPr bwMode="auto">
          <a:xfrm>
            <a:off x="6770235" y="1622004"/>
            <a:ext cx="2760184" cy="823775"/>
          </a:xfrm>
          <a:prstGeom prst="line">
            <a:avLst/>
          </a:prstGeom>
          <a:solidFill>
            <a:srgbClr val="4276AA"/>
          </a:solidFill>
          <a:ln w="19050" cap="flat" cmpd="sng" algn="ctr">
            <a:solidFill>
              <a:srgbClr val="000000"/>
            </a:solidFill>
            <a:prstDash val="solid"/>
            <a:round/>
            <a:headEnd type="none" w="med" len="med"/>
            <a:tailEnd type="none" w="med" len="med"/>
          </a:ln>
          <a:effectLst/>
        </p:spPr>
      </p:cxnSp>
      <p:sp>
        <p:nvSpPr>
          <p:cNvPr id="43" name="矩形 42"/>
          <p:cNvSpPr/>
          <p:nvPr/>
        </p:nvSpPr>
        <p:spPr>
          <a:xfrm>
            <a:off x="3682263" y="1680599"/>
            <a:ext cx="1860792" cy="255513"/>
          </a:xfrm>
          <a:prstGeom prst="rect">
            <a:avLst/>
          </a:prstGeom>
        </p:spPr>
        <p:txBody>
          <a:bodyPr wrap="square">
            <a:noAutofit/>
          </a:bodyPr>
          <a:lstStyle/>
          <a:p>
            <a:pPr defTabSz="1218751" fontAlgn="ctr">
              <a:spcBef>
                <a:spcPts val="0"/>
              </a:spcBef>
              <a:spcAft>
                <a:spcPts val="0"/>
              </a:spcAft>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Status detection and automatic switchover</a:t>
            </a:r>
          </a:p>
        </p:txBody>
      </p:sp>
      <p:cxnSp>
        <p:nvCxnSpPr>
          <p:cNvPr id="48" name="直接连接符 47"/>
          <p:cNvCxnSpPr/>
          <p:nvPr/>
        </p:nvCxnSpPr>
        <p:spPr>
          <a:xfrm>
            <a:off x="4927777" y="3914906"/>
            <a:ext cx="4125162" cy="0"/>
          </a:xfrm>
          <a:prstGeom prst="line">
            <a:avLst/>
          </a:prstGeom>
          <a:noFill/>
          <a:ln w="9525" cap="flat" cmpd="sng" algn="ctr">
            <a:solidFill>
              <a:srgbClr val="4276AA">
                <a:shade val="95000"/>
                <a:satMod val="105000"/>
              </a:srgbClr>
            </a:solidFill>
            <a:prstDash val="solid"/>
          </a:ln>
          <a:effectLst/>
        </p:spPr>
      </p:cxnSp>
      <p:sp>
        <p:nvSpPr>
          <p:cNvPr id="49" name="TextBox 176"/>
          <p:cNvSpPr txBox="1"/>
          <p:nvPr/>
        </p:nvSpPr>
        <p:spPr>
          <a:xfrm>
            <a:off x="5750661" y="3649364"/>
            <a:ext cx="2452773" cy="361869"/>
          </a:xfrm>
          <a:prstGeom prst="rect">
            <a:avLst/>
          </a:prstGeom>
          <a:solidFill>
            <a:srgbClr val="FFFFFF"/>
          </a:solidFill>
        </p:spPr>
        <p:txBody>
          <a:bodyPr wrap="square" rtlCol="0">
            <a:noAutofit/>
          </a:bodyPr>
          <a:lstStyle>
            <a:defPPr>
              <a:defRPr lang="zh-CN"/>
            </a:defPPr>
            <a:lvl1pPr>
              <a:buFont typeface="Wingdings" pitchFamily="2" charset="2"/>
              <a:buNone/>
              <a:defRPr sz="1000">
                <a:solidFill>
                  <a:srgbClr val="000000"/>
                </a:solidFill>
                <a:latin typeface="微软雅黑" panose="020B0503020204020204" pitchFamily="34" charset="-122"/>
                <a:ea typeface="微软雅黑" panose="020B0503020204020204" pitchFamily="34" charset="-122"/>
              </a:defRPr>
            </a:lvl1pPr>
          </a:lstStyle>
          <a:p>
            <a:pPr algn="ctr" defTabSz="1218751" fontAlgn="ctr">
              <a:spcBef>
                <a:spcPts val="0"/>
              </a:spcBef>
              <a:spcAft>
                <a:spcPts val="0"/>
              </a:spcAft>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Asynchronous replication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RPO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60s</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(service data of Manager and Controller)</a:t>
            </a:r>
          </a:p>
        </p:txBody>
      </p:sp>
      <p:sp>
        <p:nvSpPr>
          <p:cNvPr id="50" name="矩形 49"/>
          <p:cNvSpPr/>
          <p:nvPr/>
        </p:nvSpPr>
        <p:spPr>
          <a:xfrm>
            <a:off x="4976590" y="4587265"/>
            <a:ext cx="4061156" cy="220015"/>
          </a:xfrm>
          <a:prstGeom prst="rect">
            <a:avLst/>
          </a:prstGeom>
        </p:spPr>
        <p:txBody>
          <a:bodyPr wrap="square" lIns="91405" tIns="45703" rIns="91405" bIns="45703">
            <a:noAutofit/>
          </a:bodyPr>
          <a:lstStyle/>
          <a:p>
            <a:pPr defTabSz="1218751" fontAlgn="ctr">
              <a:spcBef>
                <a:spcPts val="0"/>
              </a:spcBef>
              <a:spcAft>
                <a:spcPts val="0"/>
              </a:spcAft>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*You are advised to use redundant private lines for replication. The switchover time is less than 1s.</a:t>
            </a:r>
          </a:p>
        </p:txBody>
      </p:sp>
      <p:sp>
        <p:nvSpPr>
          <p:cNvPr id="51" name="右箭头 50"/>
          <p:cNvSpPr/>
          <p:nvPr/>
        </p:nvSpPr>
        <p:spPr>
          <a:xfrm>
            <a:off x="4777632" y="3155218"/>
            <a:ext cx="4312167" cy="1456700"/>
          </a:xfrm>
          <a:prstGeom prst="rightArrow">
            <a:avLst>
              <a:gd name="adj1" fmla="val 77629"/>
              <a:gd name="adj2" fmla="val 29387"/>
            </a:avLst>
          </a:prstGeom>
          <a:solidFill>
            <a:srgbClr val="768395">
              <a:lumMod val="60000"/>
              <a:lumOff val="40000"/>
              <a:alpha val="35000"/>
            </a:srgbClr>
          </a:solidFill>
          <a:ln w="19050" cap="flat" cmpd="sng" algn="ctr">
            <a:solidFill>
              <a:schemeClr val="tx1"/>
            </a:solidFill>
            <a:prstDash val="solid"/>
          </a:ln>
          <a:effectLst/>
        </p:spPr>
        <p:txBody>
          <a:bodyPr lIns="91405" tIns="45703" rIns="91405" bIns="45703" rtlCol="0" anchor="ctr">
            <a:noAutofit/>
          </a:bodyPr>
          <a:lstStyle/>
          <a:p>
            <a:pPr algn="ctr" defTabSz="1218751" fontAlgn="ctr">
              <a:spcBef>
                <a:spcPts val="0"/>
              </a:spcBef>
              <a:spcAft>
                <a:spcPts val="0"/>
              </a:spcAft>
            </a:pPr>
            <a:endParaRPr lang="en-US" altLang="zh-CN" sz="1200"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圆角矩形 52"/>
          <p:cNvSpPr/>
          <p:nvPr/>
        </p:nvSpPr>
        <p:spPr bwMode="auto">
          <a:xfrm>
            <a:off x="8923878" y="2391719"/>
            <a:ext cx="2401976" cy="2487130"/>
          </a:xfrm>
          <a:prstGeom prst="roundRect">
            <a:avLst>
              <a:gd name="adj" fmla="val 2520"/>
            </a:avLst>
          </a:prstGeom>
          <a:solidFill>
            <a:srgbClr val="1689A0">
              <a:lumMod val="40000"/>
              <a:lumOff val="60000"/>
            </a:srgbClr>
          </a:solid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82931" tIns="41465" rIns="82931" bIns="41465" numCol="1" rtlCol="0" anchor="t" anchorCtr="0" compatLnSpc="1">
            <a:prstTxWarp prst="textNoShape">
              <a:avLst/>
            </a:prstTxWarp>
            <a:noAutofit/>
          </a:bodyPr>
          <a:lstStyle/>
          <a:p>
            <a:pPr defTabSz="1218751" fontAlgn="ctr">
              <a:spcBef>
                <a:spcPts val="0"/>
              </a:spcBef>
              <a:spcAft>
                <a:spcPts val="0"/>
              </a:spcAft>
              <a:defRPr/>
            </a:pP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流程图: 磁盘 53"/>
          <p:cNvSpPr/>
          <p:nvPr/>
        </p:nvSpPr>
        <p:spPr>
          <a:xfrm>
            <a:off x="9195202" y="3217307"/>
            <a:ext cx="679321" cy="613946"/>
          </a:xfrm>
          <a:prstGeom prst="flowChartMagneticDisk">
            <a:avLst/>
          </a:prstGeom>
          <a:noFill/>
          <a:ln w="22225">
            <a:solidFill>
              <a:srgbClr val="768395">
                <a:lumMod val="40000"/>
                <a:lumOff val="60000"/>
              </a:srgb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DB</a:t>
            </a:r>
            <a:endPar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5" name="直接箭头连接符 54"/>
          <p:cNvCxnSpPr>
            <a:stCxn id="68" idx="1"/>
            <a:endCxn id="73" idx="3"/>
          </p:cNvCxnSpPr>
          <p:nvPr/>
        </p:nvCxnSpPr>
        <p:spPr bwMode="auto">
          <a:xfrm flipH="1">
            <a:off x="9979925" y="3891935"/>
            <a:ext cx="282294" cy="8604"/>
          </a:xfrm>
          <a:prstGeom prst="straightConnector1">
            <a:avLst/>
          </a:prstGeom>
          <a:solidFill>
            <a:srgbClr val="FFCC99">
              <a:alpha val="80000"/>
            </a:srgbClr>
          </a:solidFill>
          <a:ln w="9525" cap="flat" cmpd="sng" algn="ctr">
            <a:solidFill>
              <a:srgbClr val="969696"/>
            </a:solidFill>
            <a:prstDash val="solid"/>
            <a:round/>
            <a:headEnd type="none" w="med" len="med"/>
            <a:tailEnd type="triangle"/>
          </a:ln>
          <a:effectLst/>
        </p:spPr>
      </p:cxnSp>
      <p:cxnSp>
        <p:nvCxnSpPr>
          <p:cNvPr id="56" name="直接箭头连接符 55"/>
          <p:cNvCxnSpPr/>
          <p:nvPr/>
        </p:nvCxnSpPr>
        <p:spPr bwMode="auto">
          <a:xfrm flipH="1">
            <a:off x="9545579" y="2965231"/>
            <a:ext cx="0" cy="133675"/>
          </a:xfrm>
          <a:prstGeom prst="straightConnector1">
            <a:avLst/>
          </a:prstGeom>
          <a:solidFill>
            <a:srgbClr val="FFCC99">
              <a:alpha val="80000"/>
            </a:srgbClr>
          </a:solidFill>
          <a:ln w="9525" cap="flat" cmpd="sng" algn="ctr">
            <a:solidFill>
              <a:srgbClr val="969696"/>
            </a:solidFill>
            <a:prstDash val="solid"/>
            <a:round/>
            <a:headEnd type="none" w="med" len="med"/>
            <a:tailEnd type="triangle"/>
          </a:ln>
          <a:effectLst/>
        </p:spPr>
      </p:cxnSp>
      <p:sp>
        <p:nvSpPr>
          <p:cNvPr id="57" name="圆角矩形 56"/>
          <p:cNvSpPr/>
          <p:nvPr/>
        </p:nvSpPr>
        <p:spPr>
          <a:xfrm>
            <a:off x="9180611" y="2767709"/>
            <a:ext cx="734778" cy="180416"/>
          </a:xfrm>
          <a:prstGeom prst="roundRect">
            <a:avLst/>
          </a:prstGeom>
          <a:solidFill>
            <a:srgbClr val="FFCC99"/>
          </a:solidFill>
          <a:ln>
            <a:solidFill>
              <a:srgbClr val="FFFFFF">
                <a:lumMod val="50000"/>
              </a:srgbClr>
            </a:solidFill>
          </a:ln>
        </p:spPr>
        <p:txBody>
          <a:bodyPr wrap="none" rtlCol="0" anchor="ctr">
            <a:noAutofit/>
          </a:bodyPr>
          <a:lstStyle/>
          <a:p>
            <a:pPr marL="492164" indent="-492164" algn="ctr" defTabSz="862994" fontAlgn="ctr">
              <a:spcBef>
                <a:spcPts val="0"/>
              </a:spcBef>
              <a:spcAft>
                <a:spcPts val="0"/>
              </a:spcAft>
              <a:defRPr/>
            </a:pP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DRMgr</a:t>
            </a:r>
            <a:endPar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圆角矩形 57"/>
          <p:cNvSpPr/>
          <p:nvPr/>
        </p:nvSpPr>
        <p:spPr>
          <a:xfrm>
            <a:off x="9218582" y="2445779"/>
            <a:ext cx="623672" cy="198345"/>
          </a:xfrm>
          <a:prstGeom prst="roundRect">
            <a:avLst/>
          </a:prstGeom>
          <a:solidFill>
            <a:srgbClr val="FFCC99"/>
          </a:solidFill>
          <a:ln>
            <a:solidFill>
              <a:srgbClr val="FFFFFF">
                <a:lumMod val="50000"/>
              </a:srgb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DR</a:t>
            </a:r>
            <a:endPar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9" name="直接箭头连接符 58"/>
          <p:cNvCxnSpPr/>
          <p:nvPr/>
        </p:nvCxnSpPr>
        <p:spPr bwMode="auto">
          <a:xfrm flipH="1">
            <a:off x="9538594" y="2636200"/>
            <a:ext cx="0" cy="133675"/>
          </a:xfrm>
          <a:prstGeom prst="straightConnector1">
            <a:avLst/>
          </a:prstGeom>
          <a:solidFill>
            <a:srgbClr val="FFCC99">
              <a:alpha val="80000"/>
            </a:srgbClr>
          </a:solidFill>
          <a:ln w="9525" cap="flat" cmpd="sng" algn="ctr">
            <a:solidFill>
              <a:srgbClr val="969696"/>
            </a:solidFill>
            <a:prstDash val="solid"/>
            <a:round/>
            <a:headEnd type="none" w="med" len="med"/>
            <a:tailEnd type="triangle"/>
          </a:ln>
          <a:effectLst/>
        </p:spPr>
      </p:cxnSp>
      <p:sp>
        <p:nvSpPr>
          <p:cNvPr id="60" name="TextBox 140"/>
          <p:cNvSpPr txBox="1"/>
          <p:nvPr/>
        </p:nvSpPr>
        <p:spPr>
          <a:xfrm>
            <a:off x="9823104" y="2431856"/>
            <a:ext cx="1502750" cy="333515"/>
          </a:xfrm>
          <a:prstGeom prst="rect">
            <a:avLst/>
          </a:prstGeom>
          <a:noFill/>
        </p:spPr>
        <p:txBody>
          <a:bodyPr wrap="square" rtlCol="0">
            <a:noAutofit/>
          </a:bodyPr>
          <a:lstStyle/>
          <a:p>
            <a:pPr algn="ctr" defTabSz="1218751" fontAlgn="ctr">
              <a:lnSpc>
                <a:spcPct val="120000"/>
              </a:lnSpc>
              <a:spcBef>
                <a:spcPts val="0"/>
              </a:spcBef>
              <a:spcAft>
                <a:spcPts val="0"/>
              </a:spcAft>
              <a:defRPr/>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Standby site</a:t>
            </a:r>
          </a:p>
        </p:txBody>
      </p:sp>
      <p:grpSp>
        <p:nvGrpSpPr>
          <p:cNvPr id="61" name="组合 114"/>
          <p:cNvGrpSpPr/>
          <p:nvPr/>
        </p:nvGrpSpPr>
        <p:grpSpPr>
          <a:xfrm>
            <a:off x="9089799" y="3089688"/>
            <a:ext cx="890127" cy="1621703"/>
            <a:chOff x="2199061" y="2373178"/>
            <a:chExt cx="849086" cy="1938131"/>
          </a:xfrm>
        </p:grpSpPr>
        <p:sp>
          <p:nvSpPr>
            <p:cNvPr id="73" name="圆角矩形 72"/>
            <p:cNvSpPr/>
            <p:nvPr/>
          </p:nvSpPr>
          <p:spPr bwMode="auto">
            <a:xfrm>
              <a:off x="2199061" y="2373178"/>
              <a:ext cx="849086" cy="1938131"/>
            </a:xfrm>
            <a:prstGeom prst="roundRect">
              <a:avLst/>
            </a:prstGeom>
            <a:noFill/>
            <a:ln w="9525" cap="flat" cmpd="sng" algn="ctr">
              <a:solidFill>
                <a:srgbClr val="000000">
                  <a:lumMod val="95000"/>
                  <a:lumOff val="5000"/>
                </a:srgbClr>
              </a:solidFill>
              <a:prstDash val="dash"/>
              <a:round/>
              <a:headEnd type="none" w="med" len="med"/>
              <a:tailEnd type="none" w="med" len="med"/>
            </a:ln>
            <a:effectLst/>
          </p:spPr>
          <p:txBody>
            <a:bodyPr vert="horz" wrap="square" lIns="82931" tIns="41465" rIns="82931" bIns="41465" numCol="1" rtlCol="0" anchor="ctr" anchorCtr="1" compatLnSpc="1">
              <a:prstTxWarp prst="textNoShape">
                <a:avLst/>
              </a:prstTxWarp>
              <a:noAutofit/>
            </a:bodyPr>
            <a:lstStyle/>
            <a:p>
              <a:pPr defTabSz="1218751" fontAlgn="ctr">
                <a:spcBef>
                  <a:spcPts val="0"/>
                </a:spcBef>
                <a:spcAft>
                  <a:spcPts val="0"/>
                </a:spcAft>
              </a:pP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TextBox 107"/>
            <p:cNvSpPr txBox="1"/>
            <p:nvPr/>
          </p:nvSpPr>
          <p:spPr bwMode="auto">
            <a:xfrm>
              <a:off x="2359138" y="3904121"/>
              <a:ext cx="539527" cy="305369"/>
            </a:xfrm>
            <a:prstGeom prst="rect">
              <a:avLst/>
            </a:prstGeom>
            <a:noFill/>
          </p:spPr>
          <p:txBody>
            <a:bodyPr wrap="square">
              <a:noAutofit/>
            </a:bodyPr>
            <a:lstStyle/>
            <a:p>
              <a:pPr algn="ctr" defTabSz="1218751"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Data</a:t>
              </a:r>
              <a:endPar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62" name="组合 80"/>
          <p:cNvGrpSpPr/>
          <p:nvPr/>
        </p:nvGrpSpPr>
        <p:grpSpPr>
          <a:xfrm>
            <a:off x="10262219" y="3070512"/>
            <a:ext cx="935658" cy="1642848"/>
            <a:chOff x="1066946" y="2384062"/>
            <a:chExt cx="892518" cy="2035919"/>
          </a:xfrm>
        </p:grpSpPr>
        <p:grpSp>
          <p:nvGrpSpPr>
            <p:cNvPr id="65" name="组合 81"/>
            <p:cNvGrpSpPr/>
            <p:nvPr/>
          </p:nvGrpSpPr>
          <p:grpSpPr>
            <a:xfrm>
              <a:off x="1066946" y="2384062"/>
              <a:ext cx="849086" cy="2035919"/>
              <a:chOff x="1066946" y="2384062"/>
              <a:chExt cx="849086" cy="2035919"/>
            </a:xfrm>
          </p:grpSpPr>
          <p:grpSp>
            <p:nvGrpSpPr>
              <p:cNvPr id="67" name="组合 84"/>
              <p:cNvGrpSpPr/>
              <p:nvPr/>
            </p:nvGrpSpPr>
            <p:grpSpPr>
              <a:xfrm>
                <a:off x="1168171" y="2573566"/>
                <a:ext cx="648000" cy="1337517"/>
                <a:chOff x="86482" y="2192894"/>
                <a:chExt cx="648000" cy="1337517"/>
              </a:xfrm>
            </p:grpSpPr>
            <p:sp>
              <p:nvSpPr>
                <p:cNvPr id="69" name="圆角矩形 68"/>
                <p:cNvSpPr/>
                <p:nvPr/>
              </p:nvSpPr>
              <p:spPr>
                <a:xfrm>
                  <a:off x="86482" y="2192894"/>
                  <a:ext cx="648000" cy="288000"/>
                </a:xfrm>
                <a:prstGeom prst="roundRect">
                  <a:avLst/>
                </a:prstGeom>
                <a:ln>
                  <a:solidFill>
                    <a:sysClr val="window" lastClr="FFFFFF">
                      <a:lumMod val="50000"/>
                    </a:sys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1</a:t>
                  </a:r>
                </a:p>
              </p:txBody>
            </p:sp>
            <p:sp>
              <p:nvSpPr>
                <p:cNvPr id="70" name="圆角矩形 69"/>
                <p:cNvSpPr/>
                <p:nvPr/>
              </p:nvSpPr>
              <p:spPr>
                <a:xfrm>
                  <a:off x="86482" y="2565730"/>
                  <a:ext cx="648000" cy="288000"/>
                </a:xfrm>
                <a:prstGeom prst="roundRect">
                  <a:avLst/>
                </a:prstGeom>
                <a:ln>
                  <a:solidFill>
                    <a:sysClr val="window" lastClr="FFFFFF">
                      <a:lumMod val="50000"/>
                    </a:sys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2</a:t>
                  </a:r>
                </a:p>
              </p:txBody>
            </p:sp>
            <p:sp>
              <p:nvSpPr>
                <p:cNvPr id="71" name="圆角矩形 70"/>
                <p:cNvSpPr/>
                <p:nvPr/>
              </p:nvSpPr>
              <p:spPr>
                <a:xfrm>
                  <a:off x="86482" y="3242411"/>
                  <a:ext cx="648000" cy="288000"/>
                </a:xfrm>
                <a:prstGeom prst="roundRect">
                  <a:avLst/>
                </a:prstGeom>
                <a:ln>
                  <a:solidFill>
                    <a:sysClr val="window" lastClr="FFFFFF">
                      <a:lumMod val="50000"/>
                    </a:sysClr>
                  </a:solidFill>
                </a:ln>
              </p:spPr>
              <p:txBody>
                <a:bodyPr wrap="none" rtlCol="0" anchor="ctr">
                  <a:noAutofit/>
                </a:bodyPr>
                <a:lstStyle/>
                <a:p>
                  <a:pPr marL="492164" indent="-492164" algn="ctr" defTabSz="862994"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n</a:t>
                  </a:r>
                </a:p>
              </p:txBody>
            </p:sp>
            <p:sp>
              <p:nvSpPr>
                <p:cNvPr id="72" name="TextBox 29"/>
                <p:cNvSpPr txBox="1"/>
                <p:nvPr/>
              </p:nvSpPr>
              <p:spPr>
                <a:xfrm>
                  <a:off x="257820" y="2955494"/>
                  <a:ext cx="466836" cy="218099"/>
                </a:xfrm>
                <a:prstGeom prst="rect">
                  <a:avLst/>
                </a:prstGeom>
                <a:noFill/>
              </p:spPr>
              <p:txBody>
                <a:bodyPr wrap="square" rtlCol="0">
                  <a:noAutofit/>
                </a:bodyPr>
                <a:lstStyle/>
                <a:p>
                  <a:pPr defTabSz="1218751" fontAlgn="ctr">
                    <a:lnSpc>
                      <a:spcPts val="300"/>
                    </a:lnSpc>
                    <a:spcBef>
                      <a:spcPts val="0"/>
                    </a:spcBef>
                    <a:spcAft>
                      <a:spcPts val="0"/>
                    </a:spcAft>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defTabSz="1218751" fontAlgn="ctr">
                    <a:lnSpc>
                      <a:spcPts val="300"/>
                    </a:lnSpc>
                    <a:spcBef>
                      <a:spcPts val="0"/>
                    </a:spcBef>
                    <a:spcAft>
                      <a:spcPts val="0"/>
                    </a:spcAft>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defTabSz="1218751" fontAlgn="ctr">
                    <a:lnSpc>
                      <a:spcPts val="300"/>
                    </a:lnSpc>
                    <a:spcBef>
                      <a:spcPts val="0"/>
                    </a:spcBef>
                    <a:spcAft>
                      <a:spcPts val="0"/>
                    </a:spcAft>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sp>
            <p:nvSpPr>
              <p:cNvPr id="68" name="圆角矩形 67"/>
              <p:cNvSpPr/>
              <p:nvPr/>
            </p:nvSpPr>
            <p:spPr bwMode="auto">
              <a:xfrm>
                <a:off x="1066946" y="2384062"/>
                <a:ext cx="849086" cy="2035919"/>
              </a:xfrm>
              <a:prstGeom prst="roundRect">
                <a:avLst/>
              </a:prstGeom>
              <a:noFill/>
              <a:ln w="9525" cap="flat" cmpd="sng" algn="ctr">
                <a:solidFill>
                  <a:srgbClr val="000000">
                    <a:lumMod val="95000"/>
                    <a:lumOff val="5000"/>
                  </a:srgbClr>
                </a:solidFill>
                <a:prstDash val="dash"/>
                <a:round/>
                <a:headEnd type="none" w="med" len="med"/>
                <a:tailEnd type="none" w="med" len="med"/>
              </a:ln>
              <a:effectLst/>
            </p:spPr>
            <p:txBody>
              <a:bodyPr vert="horz" wrap="square" lIns="82931" tIns="41465" rIns="82931" bIns="41465" numCol="1" rtlCol="0" anchor="ctr" anchorCtr="1" compatLnSpc="1">
                <a:prstTxWarp prst="textNoShape">
                  <a:avLst/>
                </a:prstTxWarp>
                <a:noAutofit/>
              </a:bodyPr>
              <a:lstStyle/>
              <a:p>
                <a:pPr defTabSz="1218751" fontAlgn="ctr">
                  <a:spcBef>
                    <a:spcPts val="0"/>
                  </a:spcBef>
                  <a:spcAft>
                    <a:spcPts val="0"/>
                  </a:spcAft>
                </a:pP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66" name="TextBox 107"/>
            <p:cNvSpPr txBox="1"/>
            <p:nvPr/>
          </p:nvSpPr>
          <p:spPr bwMode="auto">
            <a:xfrm>
              <a:off x="1066946" y="3874695"/>
              <a:ext cx="892518" cy="316649"/>
            </a:xfrm>
            <a:prstGeom prst="rect">
              <a:avLst/>
            </a:prstGeom>
            <a:noFill/>
          </p:spPr>
          <p:txBody>
            <a:bodyPr wrap="square">
              <a:noAutofit/>
            </a:bodyPr>
            <a:lstStyle/>
            <a:p>
              <a:pPr algn="ctr" defTabSz="1218751"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Business service</a:t>
              </a:r>
            </a:p>
          </p:txBody>
        </p:sp>
      </p:grpSp>
      <p:sp>
        <p:nvSpPr>
          <p:cNvPr id="63" name="流程图: 多文档 62"/>
          <p:cNvSpPr/>
          <p:nvPr/>
        </p:nvSpPr>
        <p:spPr>
          <a:xfrm>
            <a:off x="9349265" y="3908222"/>
            <a:ext cx="389981" cy="371147"/>
          </a:xfrm>
          <a:prstGeom prst="flowChartMultidocument">
            <a:avLst/>
          </a:prstGeom>
          <a:solidFill>
            <a:srgbClr val="FFFFFF"/>
          </a:solidFill>
          <a:ln w="9525" cap="flat" cmpd="sng" algn="ctr">
            <a:solidFill>
              <a:srgbClr val="00B0F0"/>
            </a:solidFill>
            <a:prstDash val="solid"/>
          </a:ln>
          <a:effectLst/>
        </p:spPr>
        <p:txBody>
          <a:bodyPr rtlCol="0" anchor="ctr">
            <a:noAutofit/>
          </a:bodyPr>
          <a:lstStyle/>
          <a:p>
            <a:pPr algn="ctr" defTabSz="1218751" fontAlgn="ctr">
              <a:spcBef>
                <a:spcPts val="0"/>
              </a:spcBef>
              <a:spcAft>
                <a:spcPts val="0"/>
              </a:spcAft>
            </a:pPr>
            <a:endParaRPr lang="en-US" altLang="zh-CN" sz="1000"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TextBox 107"/>
          <p:cNvSpPr txBox="1"/>
          <p:nvPr/>
        </p:nvSpPr>
        <p:spPr bwMode="auto">
          <a:xfrm>
            <a:off x="9284480" y="3999741"/>
            <a:ext cx="490915" cy="220044"/>
          </a:xfrm>
          <a:prstGeom prst="rect">
            <a:avLst/>
          </a:prstGeom>
          <a:noFill/>
        </p:spPr>
        <p:txBody>
          <a:bodyPr wrap="none">
            <a:noAutofit/>
          </a:bodyPr>
          <a:lstStyle/>
          <a:p>
            <a:pPr defTabSz="1218751"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File</a:t>
            </a:r>
            <a:endPar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bwMode="auto">
          <a:xfrm>
            <a:off x="451876" y="3015196"/>
            <a:ext cx="1707837" cy="392898"/>
          </a:xfrm>
          <a:prstGeom prst="rect">
            <a:avLst/>
          </a:prstGeom>
          <a:solidFill>
            <a:srgbClr val="92D050"/>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98820" tIns="49410" rIns="98820" bIns="49410" anchor="ctr">
            <a:noAutofit/>
          </a:bodyPr>
          <a:lstStyle/>
          <a:p>
            <a:pPr algn="ctr" defTabSz="1000239" fontAlgn="ctr">
              <a:spcBef>
                <a:spcPts val="0"/>
              </a:spcBef>
              <a:spcAft>
                <a:spcPts val="0"/>
              </a:spcAft>
              <a:defRPr/>
            </a:pPr>
            <a:r>
              <a:rPr lang="en-US" sz="1200" i="1"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i="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DB</a:t>
            </a:r>
          </a:p>
        </p:txBody>
      </p:sp>
      <p:sp>
        <p:nvSpPr>
          <p:cNvPr id="76" name="矩形 75"/>
          <p:cNvSpPr/>
          <p:nvPr/>
        </p:nvSpPr>
        <p:spPr bwMode="auto">
          <a:xfrm>
            <a:off x="454574" y="3408091"/>
            <a:ext cx="1699514" cy="392898"/>
          </a:xfrm>
          <a:prstGeom prst="rect">
            <a:avLst/>
          </a:prstGeom>
          <a:solidFill>
            <a:srgbClr val="FFFFFF">
              <a:lumMod val="85000"/>
            </a:srgbClr>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98820" tIns="49410" rIns="98820" bIns="49410" anchor="ctr">
            <a:noAutofit/>
          </a:bodyPr>
          <a:lstStyle/>
          <a:p>
            <a:pPr algn="ctr" defTabSz="1000239"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Linux</a:t>
            </a:r>
            <a:endPar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圆角矩形 75"/>
          <p:cNvSpPr/>
          <p:nvPr/>
        </p:nvSpPr>
        <p:spPr bwMode="auto">
          <a:xfrm>
            <a:off x="452253" y="3856159"/>
            <a:ext cx="1702469" cy="402329"/>
          </a:xfrm>
          <a:prstGeom prst="roundRect">
            <a:avLst>
              <a:gd name="adj" fmla="val 10344"/>
            </a:avLst>
          </a:prstGeom>
          <a:solidFill>
            <a:srgbClr val="FFFFFF">
              <a:lumMod val="85000"/>
            </a:srgbClr>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98820" tIns="49410" rIns="98820" bIns="49410" anchor="ctr">
            <a:noAutofit/>
          </a:bodyPr>
          <a:lstStyle/>
          <a:p>
            <a:pPr algn="ctr" defTabSz="1000239" fontAlgn="ctr">
              <a:spcBef>
                <a:spcPts val="0"/>
              </a:spcBef>
              <a:spcAft>
                <a:spcPts val="0"/>
              </a:spcAft>
              <a:defRPr/>
            </a:pP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VM</a:t>
            </a:r>
            <a:endPar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圆角矩形 86"/>
          <p:cNvSpPr/>
          <p:nvPr/>
        </p:nvSpPr>
        <p:spPr bwMode="auto">
          <a:xfrm>
            <a:off x="452253" y="4309062"/>
            <a:ext cx="1702469" cy="402329"/>
          </a:xfrm>
          <a:prstGeom prst="roundRect">
            <a:avLst>
              <a:gd name="adj" fmla="val 10344"/>
            </a:avLst>
          </a:prstGeom>
          <a:solidFill>
            <a:srgbClr val="FFFFFF">
              <a:lumMod val="85000"/>
            </a:srgbClr>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98820" tIns="49410" rIns="98820" bIns="49410" anchor="ctr">
            <a:noAutofit/>
          </a:bodyPr>
          <a:lstStyle/>
          <a:p>
            <a:pPr algn="ctr" defTabSz="1000239" fontAlgn="ctr">
              <a:spcBef>
                <a:spcPts val="0"/>
              </a:spcBef>
              <a:spcAft>
                <a:spcPts val="0"/>
              </a:spcAf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Hypervisor</a:t>
            </a:r>
            <a:endPar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452253" y="1246561"/>
            <a:ext cx="1788676" cy="290955"/>
          </a:xfrm>
          <a:prstGeom prst="rect">
            <a:avLst/>
          </a:prstGeom>
          <a:solidFill>
            <a:srgbClr val="00B0F0"/>
          </a:solidFill>
          <a:ln>
            <a:solidFill>
              <a:schemeClr val="tx1"/>
            </a:solidFill>
          </a:ln>
        </p:spPr>
        <p:txBody>
          <a:bodyPr wrap="square" lIns="91405" tIns="45703" rIns="91405" bIns="45703">
            <a:noAutofit/>
          </a:bodyPr>
          <a:lstStyle/>
          <a:p>
            <a:pPr algn="ctr" defTabSz="749979" fontAlgn="ctr">
              <a:spcBef>
                <a:spcPts val="0"/>
              </a:spcBef>
              <a:spcAft>
                <a:spcPts val="0"/>
              </a:spcAft>
              <a:defRPr/>
            </a:pPr>
            <a:r>
              <a:rPr lang="en-US" sz="14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endPar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bwMode="auto">
          <a:xfrm>
            <a:off x="575730" y="1861820"/>
            <a:ext cx="1587499" cy="348812"/>
          </a:xfrm>
          <a:prstGeom prst="rect">
            <a:avLst/>
          </a:prstGeom>
          <a:solidFill>
            <a:srgbClr val="FF9900"/>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74095" tIns="37048" rIns="74095" bIns="37048" anchor="ctr">
            <a:noAutofit/>
          </a:bodyPr>
          <a:lstStyle/>
          <a:p>
            <a:pPr algn="ctr" defTabSz="749979" fontAlgn="ctr">
              <a:spcBef>
                <a:spcPts val="0"/>
              </a:spcBef>
              <a:spcAft>
                <a:spcPts val="0"/>
              </a:spcAft>
              <a:defRPr/>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Replication management</a:t>
            </a:r>
          </a:p>
        </p:txBody>
      </p:sp>
      <p:sp>
        <p:nvSpPr>
          <p:cNvPr id="81" name="矩形 80"/>
          <p:cNvSpPr/>
          <p:nvPr/>
        </p:nvSpPr>
        <p:spPr bwMode="auto">
          <a:xfrm>
            <a:off x="575730" y="2258209"/>
            <a:ext cx="1587499" cy="356339"/>
          </a:xfrm>
          <a:prstGeom prst="rect">
            <a:avLst/>
          </a:prstGeom>
          <a:solidFill>
            <a:srgbClr val="FF9900"/>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74095" tIns="37048" rIns="74095" bIns="37048" anchor="ctr">
            <a:noAutofit/>
          </a:bodyPr>
          <a:lstStyle/>
          <a:p>
            <a:pPr algn="ctr" defTabSz="749979" fontAlgn="ctr">
              <a:spcBef>
                <a:spcPts val="0"/>
              </a:spcBef>
              <a:spcAft>
                <a:spcPts val="0"/>
              </a:spcAft>
              <a:defRPr/>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Monitoring management</a:t>
            </a:r>
          </a:p>
        </p:txBody>
      </p:sp>
      <p:sp>
        <p:nvSpPr>
          <p:cNvPr id="82" name="矩形 81"/>
          <p:cNvSpPr/>
          <p:nvPr/>
        </p:nvSpPr>
        <p:spPr bwMode="auto">
          <a:xfrm>
            <a:off x="575730" y="2673146"/>
            <a:ext cx="1587499" cy="342049"/>
          </a:xfrm>
          <a:prstGeom prst="rect">
            <a:avLst/>
          </a:prstGeom>
          <a:solidFill>
            <a:srgbClr val="FF9900"/>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lIns="74095" tIns="37048" rIns="74095" bIns="37048" anchor="ctr">
            <a:noAutofit/>
          </a:bodyPr>
          <a:lstStyle/>
          <a:p>
            <a:pPr algn="ctr" defTabSz="749979" fontAlgn="ctr">
              <a:spcBef>
                <a:spcPts val="0"/>
              </a:spcBef>
              <a:spcAft>
                <a:spcPts val="0"/>
              </a:spcAft>
              <a:defRPr/>
            </a:pPr>
            <a:r>
              <a:rPr lang="en-US"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Switchover management</a:t>
            </a:r>
          </a:p>
        </p:txBody>
      </p:sp>
      <p:sp>
        <p:nvSpPr>
          <p:cNvPr id="83" name="矩形 82"/>
          <p:cNvSpPr/>
          <p:nvPr/>
        </p:nvSpPr>
        <p:spPr>
          <a:xfrm>
            <a:off x="452254" y="4740488"/>
            <a:ext cx="1722994" cy="1216194"/>
          </a:xfrm>
          <a:prstGeom prst="rect">
            <a:avLst/>
          </a:prstGeom>
          <a:solidFill>
            <a:srgbClr val="768395">
              <a:lumMod val="20000"/>
              <a:lumOff val="80000"/>
            </a:srgbClr>
          </a:solidFill>
          <a:ln>
            <a:solidFill>
              <a:schemeClr val="tx1"/>
            </a:solidFill>
          </a:ln>
        </p:spPr>
        <p:txBody>
          <a:bodyPr wrap="square" lIns="91405" tIns="45703" rIns="91405" bIns="45703" anchor="ctr">
            <a:noAutofit/>
          </a:bodyPr>
          <a:lstStyle/>
          <a:p>
            <a:pPr marL="0" lvl="1" defTabSz="600763" fontAlgn="ctr">
              <a:spcBef>
                <a:spcPts val="0"/>
              </a:spcBef>
              <a:spcAft>
                <a:spcPts val="0"/>
              </a:spcAft>
              <a:buClr>
                <a:srgbClr val="990000"/>
              </a:buClr>
              <a:buSzPct val="100000"/>
              <a:defRPr/>
            </a:pP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Remote DR based on database replication is located at the application layer and does not depend on specific hardware or virtualization platforms.</a:t>
            </a:r>
          </a:p>
        </p:txBody>
      </p:sp>
      <p:cxnSp>
        <p:nvCxnSpPr>
          <p:cNvPr id="84" name="直接连接符 83"/>
          <p:cNvCxnSpPr/>
          <p:nvPr/>
        </p:nvCxnSpPr>
        <p:spPr>
          <a:xfrm flipH="1" flipV="1">
            <a:off x="1996634" y="2043212"/>
            <a:ext cx="1858844" cy="757925"/>
          </a:xfrm>
          <a:prstGeom prst="line">
            <a:avLst/>
          </a:prstGeom>
          <a:noFill/>
          <a:ln w="19050" cap="flat" cmpd="sng" algn="ctr">
            <a:solidFill>
              <a:srgbClr val="4276AA">
                <a:shade val="95000"/>
                <a:satMod val="105000"/>
              </a:srgbClr>
            </a:solidFill>
            <a:prstDash val="dash"/>
          </a:ln>
          <a:effectLst/>
        </p:spPr>
      </p:cxnSp>
      <p:cxnSp>
        <p:nvCxnSpPr>
          <p:cNvPr id="86" name="直接连接符 85"/>
          <p:cNvCxnSpPr>
            <a:stCxn id="17" idx="3"/>
          </p:cNvCxnSpPr>
          <p:nvPr/>
        </p:nvCxnSpPr>
        <p:spPr bwMode="auto">
          <a:xfrm flipV="1">
            <a:off x="5015642" y="3060416"/>
            <a:ext cx="4588379" cy="3211"/>
          </a:xfrm>
          <a:prstGeom prst="line">
            <a:avLst/>
          </a:prstGeom>
          <a:noFill/>
          <a:ln w="19050" cap="flat" cmpd="sng" algn="ctr">
            <a:solidFill>
              <a:srgbClr val="C00000"/>
            </a:solidFill>
            <a:prstDash val="dash"/>
            <a:round/>
            <a:headEnd type="stealth" w="lg" len="lg"/>
            <a:tailEnd type="stealth" w="lg" len="lg"/>
          </a:ln>
          <a:effectLst/>
        </p:spPr>
      </p:cxnSp>
      <p:sp>
        <p:nvSpPr>
          <p:cNvPr id="87" name="TextBox 216"/>
          <p:cNvSpPr txBox="1"/>
          <p:nvPr/>
        </p:nvSpPr>
        <p:spPr>
          <a:xfrm>
            <a:off x="6237029" y="2902550"/>
            <a:ext cx="1259816" cy="290984"/>
          </a:xfrm>
          <a:prstGeom prst="rect">
            <a:avLst/>
          </a:prstGeom>
          <a:solidFill>
            <a:srgbClr val="FFFFFF"/>
          </a:solidFill>
        </p:spPr>
        <p:txBody>
          <a:bodyPr wrap="square" rtlCol="0">
            <a:noAutofit/>
          </a:bodyPr>
          <a:lstStyle/>
          <a:p>
            <a:pPr algn="ctr" defTabSz="1218751" fontAlgn="ctr">
              <a:spcBef>
                <a:spcPts val="0"/>
              </a:spcBef>
              <a:spcAft>
                <a:spcPts val="0"/>
              </a:spcAft>
            </a:pPr>
            <a:r>
              <a:rPr 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Heartbeat</a:t>
            </a:r>
          </a:p>
        </p:txBody>
      </p:sp>
      <p:grpSp>
        <p:nvGrpSpPr>
          <p:cNvPr id="85" name="组合 84"/>
          <p:cNvGrpSpPr/>
          <p:nvPr/>
        </p:nvGrpSpPr>
        <p:grpSpPr>
          <a:xfrm>
            <a:off x="6289056" y="22681"/>
            <a:ext cx="5469011" cy="387720"/>
            <a:chOff x="8885976" y="493503"/>
            <a:chExt cx="3272708" cy="392933"/>
          </a:xfrm>
        </p:grpSpPr>
        <p:sp>
          <p:nvSpPr>
            <p:cNvPr id="89" name="五边形 88"/>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90" name="燕尾形 89"/>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96" name="燕尾形 95"/>
            <p:cNvSpPr/>
            <p:nvPr/>
          </p:nvSpPr>
          <p:spPr bwMode="auto">
            <a:xfrm>
              <a:off x="10133243" y="493503"/>
              <a:ext cx="881062"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97" name="燕尾形 96"/>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832012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Interfaces Between </a:t>
            </a:r>
            <a:r>
              <a:rPr lang="en-US" dirty="0" err="1">
                <a:latin typeface="Huawei Sans" panose="020C0503030203020204" pitchFamily="34" charset="0"/>
                <a:cs typeface="Huawei Sans" panose="020C0503030203020204" pitchFamily="34" charset="0"/>
              </a:rPr>
              <a:t>NCE</a:t>
            </a:r>
            <a:r>
              <a:rPr lang="en-US" dirty="0">
                <a:latin typeface="Huawei Sans" panose="020C0503030203020204" pitchFamily="34" charset="0"/>
                <a:cs typeface="Huawei Sans" panose="020C0503030203020204" pitchFamily="34" charset="0"/>
              </a:rPr>
              <a:t> and Other Systems</a:t>
            </a:r>
          </a:p>
        </p:txBody>
      </p:sp>
      <p:grpSp>
        <p:nvGrpSpPr>
          <p:cNvPr id="36" name="组合 35"/>
          <p:cNvGrpSpPr/>
          <p:nvPr/>
        </p:nvGrpSpPr>
        <p:grpSpPr>
          <a:xfrm>
            <a:off x="860579" y="1310569"/>
            <a:ext cx="10470843" cy="4611884"/>
            <a:chOff x="1059868" y="1189337"/>
            <a:chExt cx="10470843" cy="4984627"/>
          </a:xfrm>
        </p:grpSpPr>
        <p:sp>
          <p:nvSpPr>
            <p:cNvPr id="9" name="Rectangle 21"/>
            <p:cNvSpPr>
              <a:spLocks noChangeArrowheads="1"/>
            </p:cNvSpPr>
            <p:nvPr/>
          </p:nvSpPr>
          <p:spPr bwMode="ltGray">
            <a:xfrm>
              <a:off x="4623908" y="3081751"/>
              <a:ext cx="2930010" cy="1176715"/>
            </a:xfrm>
            <a:prstGeom prst="rect">
              <a:avLst/>
            </a:prstGeom>
            <a:gradFill rotWithShape="0">
              <a:gsLst>
                <a:gs pos="0">
                  <a:srgbClr val="96C1F7"/>
                </a:gs>
                <a:gs pos="100000">
                  <a:srgbClr val="217CCE"/>
                </a:gs>
              </a:gsLst>
              <a:lin ang="2700000" scaled="1"/>
            </a:gradFill>
            <a:ln w="9525">
              <a:miter lim="800000"/>
              <a:headEnd/>
              <a:tailEnd/>
            </a:ln>
            <a:scene3d>
              <a:camera prst="legacyObliqueTopRight"/>
              <a:lightRig rig="legacyFlat3" dir="b"/>
            </a:scene3d>
            <a:sp3d extrusionH="227000" contourW="12700" prstMaterial="legacyMatte">
              <a:bevelT w="13500" h="13500" prst="angle"/>
              <a:bevelB w="13500" h="13500" prst="angle"/>
              <a:extrusionClr>
                <a:srgbClr val="96C1F7"/>
              </a:extrusionClr>
              <a:contourClr>
                <a:srgbClr val="96C1F7"/>
              </a:contourClr>
            </a:sp3d>
          </p:spPr>
          <p:txBody>
            <a:bodyPr wrap="square" lIns="18581" tIns="9292" rIns="18581" bIns="9292" anchor="ctr" anchorCtr="1">
              <a:noAutofit/>
              <a:flatTx/>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eaLnBrk="0" fontAlgn="ctr" hangingPunct="0"/>
              <a:r>
                <a:rPr lang="en-US" sz="16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Network Cloud Engine</a:t>
              </a:r>
            </a:p>
          </p:txBody>
        </p:sp>
        <p:sp>
          <p:nvSpPr>
            <p:cNvPr id="10" name="圆角矩形 9"/>
            <p:cNvSpPr/>
            <p:nvPr/>
          </p:nvSpPr>
          <p:spPr>
            <a:xfrm>
              <a:off x="1059868" y="3119823"/>
              <a:ext cx="2206357" cy="376081"/>
            </a:xfrm>
            <a:prstGeom prst="roundRect">
              <a:avLst/>
            </a:prstGeom>
            <a:solidFill>
              <a:srgbClr val="CCCCCC">
                <a:lumMod val="90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AAA</a:t>
              </a:r>
            </a:p>
          </p:txBody>
        </p:sp>
        <p:sp>
          <p:nvSpPr>
            <p:cNvPr id="11" name="TextBox 490"/>
            <p:cNvSpPr txBox="1">
              <a:spLocks noChangeArrowheads="1"/>
            </p:cNvSpPr>
            <p:nvPr/>
          </p:nvSpPr>
          <p:spPr bwMode="auto">
            <a:xfrm>
              <a:off x="3564661" y="3015216"/>
              <a:ext cx="630681" cy="2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97" tIns="41448" rIns="82897" bIns="4144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eaLnBrk="0" fontAlgn="ctr" hangingPunct="0"/>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Radius</a:t>
              </a:r>
            </a:p>
          </p:txBody>
        </p:sp>
        <p:cxnSp>
          <p:nvCxnSpPr>
            <p:cNvPr id="12" name="直接箭头连接符 11"/>
            <p:cNvCxnSpPr>
              <a:stCxn id="10" idx="3"/>
            </p:cNvCxnSpPr>
            <p:nvPr/>
          </p:nvCxnSpPr>
          <p:spPr bwMode="auto">
            <a:xfrm>
              <a:off x="3266224" y="3307863"/>
              <a:ext cx="1352112" cy="0"/>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sp>
          <p:nvSpPr>
            <p:cNvPr id="13" name="圆角矩形 12"/>
            <p:cNvSpPr/>
            <p:nvPr/>
          </p:nvSpPr>
          <p:spPr>
            <a:xfrm>
              <a:off x="3707243" y="1490515"/>
              <a:ext cx="2477725" cy="471354"/>
            </a:xfrm>
            <a:prstGeom prst="roundRect">
              <a:avLst/>
            </a:prstGeom>
            <a:solidFill>
              <a:srgbClr val="CCCCCC">
                <a:lumMod val="90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OSS/BSS/Orchestrator</a:t>
              </a:r>
            </a:p>
          </p:txBody>
        </p:sp>
        <p:cxnSp>
          <p:nvCxnSpPr>
            <p:cNvPr id="14" name="直接箭头连接符 13"/>
            <p:cNvCxnSpPr>
              <a:stCxn id="13" idx="2"/>
            </p:cNvCxnSpPr>
            <p:nvPr/>
          </p:nvCxnSpPr>
          <p:spPr bwMode="auto">
            <a:xfrm>
              <a:off x="4946104" y="1961859"/>
              <a:ext cx="0" cy="1025184"/>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sp>
          <p:nvSpPr>
            <p:cNvPr id="15" name="圆角矩形 14"/>
            <p:cNvSpPr/>
            <p:nvPr/>
          </p:nvSpPr>
          <p:spPr>
            <a:xfrm>
              <a:off x="9346313" y="3661449"/>
              <a:ext cx="2184398" cy="395065"/>
            </a:xfrm>
            <a:prstGeom prst="roundRect">
              <a:avLst/>
            </a:prstGeom>
            <a:solidFill>
              <a:srgbClr val="CCCCCC">
                <a:lumMod val="90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IBMS</a:t>
              </a:r>
            </a:p>
          </p:txBody>
        </p:sp>
        <p:cxnSp>
          <p:nvCxnSpPr>
            <p:cNvPr id="16" name="直接箭头连接符 15"/>
            <p:cNvCxnSpPr>
              <a:endCxn id="15" idx="1"/>
            </p:cNvCxnSpPr>
            <p:nvPr/>
          </p:nvCxnSpPr>
          <p:spPr bwMode="auto">
            <a:xfrm>
              <a:off x="7559491" y="3858163"/>
              <a:ext cx="1786824" cy="819"/>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sp>
          <p:nvSpPr>
            <p:cNvPr id="17" name="Text Box 40"/>
            <p:cNvSpPr txBox="1">
              <a:spLocks noChangeArrowheads="1"/>
            </p:cNvSpPr>
            <p:nvPr/>
          </p:nvSpPr>
          <p:spPr bwMode="auto">
            <a:xfrm>
              <a:off x="3274190" y="1189337"/>
              <a:ext cx="3904466" cy="29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039" tIns="42518" rIns="85039" bIns="4251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eaLnBrk="0" fontAlgn="ctr" hangingPunct="0"/>
              <a:r>
                <a:rPr lang="en-US" sz="1100" b="0" dirty="0">
                  <a:latin typeface="Huawei Sans" panose="020C0503030203020204" pitchFamily="34" charset="0"/>
                  <a:ea typeface="方正兰亭黑简体" panose="02000000000000000000" pitchFamily="2" charset="-122"/>
                  <a:cs typeface="Huawei Sans" panose="020C0503030203020204" pitchFamily="34" charset="0"/>
                </a:rPr>
                <a:t>Service provisioning, alarm, performance monitoring</a:t>
              </a:r>
            </a:p>
          </p:txBody>
        </p:sp>
        <p:sp>
          <p:nvSpPr>
            <p:cNvPr id="18" name="TextBox 490"/>
            <p:cNvSpPr txBox="1">
              <a:spLocks noChangeArrowheads="1"/>
            </p:cNvSpPr>
            <p:nvPr/>
          </p:nvSpPr>
          <p:spPr bwMode="auto">
            <a:xfrm>
              <a:off x="4913601" y="1999474"/>
              <a:ext cx="1448363" cy="63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97" tIns="41448" rIns="82897" bIns="4144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eaLnBrk="0" fontAlgn="ctr" hangingPunct="0"/>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REST/XML/</a:t>
              </a:r>
            </a:p>
            <a:p>
              <a:pPr eaLnBrk="0" fontAlgn="ctr" hangingPunct="0"/>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CORBA/SNMP/Text/</a:t>
              </a:r>
              <a:r>
                <a:rPr lang="en-US" sz="1100" b="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TL1</a:t>
              </a:r>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/Syslog</a:t>
              </a:r>
            </a:p>
          </p:txBody>
        </p:sp>
        <p:sp>
          <p:nvSpPr>
            <p:cNvPr id="19" name="Text Box 40"/>
            <p:cNvSpPr txBox="1">
              <a:spLocks noChangeArrowheads="1"/>
            </p:cNvSpPr>
            <p:nvPr/>
          </p:nvSpPr>
          <p:spPr bwMode="auto">
            <a:xfrm>
              <a:off x="1087252" y="2663307"/>
              <a:ext cx="2325952" cy="27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039" tIns="42518" rIns="85039" bIns="4251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eaLnBrk="0" fontAlgn="ctr" hangingPunct="0"/>
              <a:r>
                <a:rPr lang="en-US" sz="1100" b="0" dirty="0">
                  <a:latin typeface="Huawei Sans" panose="020C0503030203020204" pitchFamily="34" charset="0"/>
                  <a:ea typeface="方正兰亭黑简体" panose="02000000000000000000" pitchFamily="2" charset="-122"/>
                  <a:cs typeface="Huawei Sans" panose="020C0503030203020204" pitchFamily="34" charset="0"/>
                </a:rPr>
                <a:t>Authentication, authorization, and accounting</a:t>
              </a:r>
            </a:p>
          </p:txBody>
        </p:sp>
        <p:sp>
          <p:nvSpPr>
            <p:cNvPr id="20" name="圆角矩形 19"/>
            <p:cNvSpPr/>
            <p:nvPr/>
          </p:nvSpPr>
          <p:spPr>
            <a:xfrm>
              <a:off x="5068039" y="5589963"/>
              <a:ext cx="3014566" cy="584001"/>
            </a:xfrm>
            <a:prstGeom prst="roundRect">
              <a:avLst/>
            </a:prstGeom>
            <a:solidFill>
              <a:srgbClr val="CCCCCC">
                <a:lumMod val="90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Managed device</a:t>
              </a:r>
            </a:p>
          </p:txBody>
        </p:sp>
        <p:sp>
          <p:nvSpPr>
            <p:cNvPr id="23" name="Text Box 26"/>
            <p:cNvSpPr txBox="1">
              <a:spLocks noChangeArrowheads="1"/>
            </p:cNvSpPr>
            <p:nvPr/>
          </p:nvSpPr>
          <p:spPr bwMode="auto">
            <a:xfrm>
              <a:off x="7846746" y="3558514"/>
              <a:ext cx="1081450" cy="27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039" tIns="42518" rIns="85039" bIns="4251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algn="ctr" fontAlgn="ctr"/>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Script/XML</a:t>
              </a:r>
            </a:p>
          </p:txBody>
        </p:sp>
        <p:sp>
          <p:nvSpPr>
            <p:cNvPr id="24" name="圆角矩形 23"/>
            <p:cNvSpPr/>
            <p:nvPr/>
          </p:nvSpPr>
          <p:spPr>
            <a:xfrm>
              <a:off x="9342348" y="3081751"/>
              <a:ext cx="2178825" cy="396138"/>
            </a:xfrm>
            <a:prstGeom prst="roundRect">
              <a:avLst/>
            </a:prstGeom>
            <a:solidFill>
              <a:srgbClr val="CCCCCC">
                <a:lumMod val="90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err="1">
                  <a:ln>
                    <a:noFill/>
                  </a:ln>
                  <a:uLnTx/>
                  <a:uFillTx/>
                  <a:latin typeface="Huawei Sans" panose="020C0503030203020204" pitchFamily="34" charset="0"/>
                  <a:ea typeface="方正兰亭黑简体" panose="02000000000000000000" pitchFamily="2" charset="-122"/>
                  <a:cs typeface="Huawei Sans" panose="020C0503030203020204" pitchFamily="34" charset="0"/>
                </a:rPr>
                <a:t>OptiX</a:t>
              </a: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400" i="0" u="none" strike="noStrike" cap="none" normalizeH="0" baseline="0" noProof="0" dirty="0" err="1">
                  <a:ln>
                    <a:noFill/>
                  </a:ln>
                  <a:uLnTx/>
                  <a:uFillTx/>
                  <a:latin typeface="Huawei Sans" panose="020C0503030203020204" pitchFamily="34" charset="0"/>
                  <a:ea typeface="方正兰亭黑简体" panose="02000000000000000000" pitchFamily="2" charset="-122"/>
                  <a:cs typeface="Huawei Sans" panose="020C0503030203020204" pitchFamily="34" charset="0"/>
                </a:rPr>
                <a:t>NetStar</a:t>
              </a:r>
              <a:endPar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5" name="直接箭头连接符 24"/>
            <p:cNvCxnSpPr>
              <a:endCxn id="24" idx="1"/>
            </p:cNvCxnSpPr>
            <p:nvPr/>
          </p:nvCxnSpPr>
          <p:spPr bwMode="auto">
            <a:xfrm flipV="1">
              <a:off x="7555901" y="3279820"/>
              <a:ext cx="1786447" cy="0"/>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sp>
          <p:nvSpPr>
            <p:cNvPr id="26" name="TextBox 490"/>
            <p:cNvSpPr txBox="1">
              <a:spLocks noChangeArrowheads="1"/>
            </p:cNvSpPr>
            <p:nvPr/>
          </p:nvSpPr>
          <p:spPr bwMode="auto">
            <a:xfrm>
              <a:off x="8115489" y="3038242"/>
              <a:ext cx="561752" cy="2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97" tIns="41448" rIns="82897" bIns="4144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algn="ctr" fontAlgn="ctr"/>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Script</a:t>
              </a:r>
            </a:p>
          </p:txBody>
        </p:sp>
        <p:sp>
          <p:nvSpPr>
            <p:cNvPr id="27" name="圆角矩形 26"/>
            <p:cNvSpPr/>
            <p:nvPr/>
          </p:nvSpPr>
          <p:spPr>
            <a:xfrm>
              <a:off x="6313521" y="1487825"/>
              <a:ext cx="1958168" cy="471354"/>
            </a:xfrm>
            <a:prstGeom prst="roundRect">
              <a:avLst/>
            </a:prstGeom>
            <a:solidFill>
              <a:srgbClr val="CCCCCC">
                <a:lumMod val="90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Smartphone app SDK</a:t>
              </a:r>
            </a:p>
          </p:txBody>
        </p:sp>
        <p:cxnSp>
          <p:nvCxnSpPr>
            <p:cNvPr id="28" name="直接箭头连接符 27"/>
            <p:cNvCxnSpPr/>
            <p:nvPr/>
          </p:nvCxnSpPr>
          <p:spPr bwMode="auto">
            <a:xfrm>
              <a:off x="7305368" y="1969252"/>
              <a:ext cx="0" cy="1025184"/>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sp>
          <p:nvSpPr>
            <p:cNvPr id="29" name="TextBox 490"/>
            <p:cNvSpPr txBox="1">
              <a:spLocks noChangeArrowheads="1"/>
            </p:cNvSpPr>
            <p:nvPr/>
          </p:nvSpPr>
          <p:spPr bwMode="auto">
            <a:xfrm>
              <a:off x="7292604" y="2146369"/>
              <a:ext cx="1820933" cy="26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97" tIns="41448" rIns="82897" bIns="4144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eaLnBrk="0" fontAlgn="ctr" hangingPunct="0"/>
              <a:r>
                <a:rPr lang="en-US" sz="1100" b="0" dirty="0">
                  <a:latin typeface="Huawei Sans" panose="020C0503030203020204" pitchFamily="34" charset="0"/>
                  <a:ea typeface="方正兰亭黑简体" panose="02000000000000000000" pitchFamily="2" charset="-122"/>
                  <a:cs typeface="Huawei Sans" panose="020C0503030203020204" pitchFamily="34" charset="0"/>
                </a:rPr>
                <a:t>REST/Web socket</a:t>
              </a:r>
            </a:p>
          </p:txBody>
        </p:sp>
        <p:sp>
          <p:nvSpPr>
            <p:cNvPr id="30" name="圆角矩形 29"/>
            <p:cNvSpPr/>
            <p:nvPr/>
          </p:nvSpPr>
          <p:spPr>
            <a:xfrm>
              <a:off x="1874947" y="5585186"/>
              <a:ext cx="3014566" cy="584001"/>
            </a:xfrm>
            <a:prstGeom prst="roundRect">
              <a:avLst/>
            </a:prstGeom>
            <a:solidFill>
              <a:srgbClr val="CCCCCC">
                <a:lumMod val="90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Managed third-party controller</a:t>
              </a:r>
            </a:p>
          </p:txBody>
        </p:sp>
        <p:sp>
          <p:nvSpPr>
            <p:cNvPr id="31" name="圆角矩形 30"/>
            <p:cNvSpPr/>
            <p:nvPr/>
          </p:nvSpPr>
          <p:spPr>
            <a:xfrm>
              <a:off x="8271688" y="5606076"/>
              <a:ext cx="2892962" cy="563110"/>
            </a:xfrm>
            <a:prstGeom prst="roundRect">
              <a:avLst/>
            </a:prstGeom>
            <a:solidFill>
              <a:srgbClr val="FFFFFF">
                <a:lumMod val="75000"/>
              </a:srgbClr>
            </a:solidFill>
            <a:ln w="25400" cap="flat" cmpd="sng" algn="ctr">
              <a:gradFill>
                <a:gsLst>
                  <a:gs pos="0">
                    <a:srgbClr val="99CCCC">
                      <a:lumMod val="5000"/>
                      <a:lumOff val="95000"/>
                    </a:srgbClr>
                  </a:gs>
                  <a:gs pos="100000">
                    <a:srgbClr val="CCCCCC">
                      <a:lumMod val="75000"/>
                    </a:srgbClr>
                  </a:gs>
                  <a:gs pos="0">
                    <a:srgbClr val="FFFFFF">
                      <a:lumMod val="70000"/>
                      <a:lumOff val="30000"/>
                    </a:srgbClr>
                  </a:gs>
                  <a:gs pos="0">
                    <a:srgbClr val="FFFFFF">
                      <a:lumMod val="95000"/>
                    </a:srgbClr>
                  </a:gs>
                </a:gsLst>
                <a:lin ang="5400000" scaled="1"/>
              </a:gradFill>
              <a:prstDash val="solid"/>
            </a:ln>
            <a:effectLst/>
          </p:spPr>
          <p:txBody>
            <a:bodyPr wrap="square" lIns="82897" tIns="41448" rIns="82897" bIns="41448" anchor="ctr">
              <a:noAutofit/>
            </a:bodyPr>
            <a:lstStyle/>
            <a:p>
              <a:pPr marL="0" marR="0" lvl="0" indent="0" algn="ctr" defTabSz="914400" eaLnBrk="0" fontAlgn="ctr" latinLnBrk="0" hangingPunct="0">
                <a:lnSpc>
                  <a:spcPct val="100000"/>
                </a:lnSpc>
                <a:spcBef>
                  <a:spcPts val="0"/>
                </a:spcBef>
                <a:spcAft>
                  <a:spcPts val="0"/>
                </a:spcAft>
                <a:buClrTx/>
                <a:buSzTx/>
                <a:buFontTx/>
                <a:buNone/>
                <a:tabLst/>
                <a:defRPr/>
              </a:pP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Cloud management system</a:t>
              </a:r>
              <a:b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b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a:t>
              </a:r>
              <a:r>
                <a:rPr kumimoji="0" lang="en-US" sz="1400" i="0" u="none" strike="noStrike" cap="none" normalizeH="0" baseline="0" noProof="0" dirty="0" err="1">
                  <a:ln>
                    <a:noFill/>
                  </a:ln>
                  <a:uLnTx/>
                  <a:uFillTx/>
                  <a:latin typeface="Huawei Sans" panose="020C0503030203020204" pitchFamily="34" charset="0"/>
                  <a:ea typeface="方正兰亭黑简体" panose="02000000000000000000" pitchFamily="2" charset="-122"/>
                  <a:cs typeface="Huawei Sans" panose="020C0503030203020204" pitchFamily="34" charset="0"/>
                </a:rPr>
                <a:t>FusionSphere</a:t>
              </a:r>
              <a:r>
                <a:rPr kumimoji="0" lang="en-US" sz="1400" i="0" u="none" strike="noStrike" cap="none" normalizeH="0" baseline="0" noProof="0" dirty="0">
                  <a:ln>
                    <a:noFill/>
                  </a:ln>
                  <a:uLnTx/>
                  <a:uFillTx/>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32" name="直接箭头连接符 31"/>
            <p:cNvCxnSpPr/>
            <p:nvPr/>
          </p:nvCxnSpPr>
          <p:spPr bwMode="auto">
            <a:xfrm>
              <a:off x="7272867" y="4258455"/>
              <a:ext cx="1709532" cy="1347621"/>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sp>
          <p:nvSpPr>
            <p:cNvPr id="33" name="Text Box 26"/>
            <p:cNvSpPr txBox="1">
              <a:spLocks noChangeArrowheads="1"/>
            </p:cNvSpPr>
            <p:nvPr/>
          </p:nvSpPr>
          <p:spPr bwMode="auto">
            <a:xfrm>
              <a:off x="8002319" y="4645621"/>
              <a:ext cx="519590" cy="27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039" tIns="42518" rIns="85039" bIns="4251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algn="ctr" fontAlgn="ctr"/>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REST</a:t>
              </a:r>
            </a:p>
          </p:txBody>
        </p:sp>
        <p:cxnSp>
          <p:nvCxnSpPr>
            <p:cNvPr id="34" name="直接箭头连接符 33"/>
            <p:cNvCxnSpPr/>
            <p:nvPr/>
          </p:nvCxnSpPr>
          <p:spPr bwMode="auto">
            <a:xfrm flipH="1">
              <a:off x="3880002" y="4266512"/>
              <a:ext cx="1346421" cy="1318674"/>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sp>
          <p:nvSpPr>
            <p:cNvPr id="35" name="Text Box 26"/>
            <p:cNvSpPr txBox="1">
              <a:spLocks noChangeArrowheads="1"/>
            </p:cNvSpPr>
            <p:nvPr/>
          </p:nvSpPr>
          <p:spPr bwMode="auto">
            <a:xfrm>
              <a:off x="4013053" y="4761669"/>
              <a:ext cx="519590" cy="27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039" tIns="42518" rIns="85039" bIns="4251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algn="ctr" fontAlgn="ctr"/>
              <a:r>
                <a:rPr lang="en-US" sz="11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REST</a:t>
              </a:r>
            </a:p>
          </p:txBody>
        </p:sp>
        <p:sp>
          <p:nvSpPr>
            <p:cNvPr id="22" name="TextBox 490"/>
            <p:cNvSpPr txBox="1">
              <a:spLocks noChangeArrowheads="1"/>
            </p:cNvSpPr>
            <p:nvPr/>
          </p:nvSpPr>
          <p:spPr bwMode="auto">
            <a:xfrm>
              <a:off x="4669104" y="4469574"/>
              <a:ext cx="3533966" cy="106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97" tIns="41448" rIns="82897" bIns="41448">
              <a:noAutofit/>
            </a:bodyPr>
            <a:lstStyle>
              <a:lvl1pPr>
                <a:defRPr b="1">
                  <a:solidFill>
                    <a:schemeClr val="tx1"/>
                  </a:solidFill>
                  <a:latin typeface="FrutigerNext LT Regular" panose="020B0803040504020204" pitchFamily="34" charset="0"/>
                  <a:ea typeface="华文细黑" panose="02010600040101010101" pitchFamily="2" charset="-122"/>
                </a:defRPr>
              </a:lvl1pPr>
              <a:lvl2pPr marL="742950" indent="-285750">
                <a:defRPr b="1">
                  <a:solidFill>
                    <a:schemeClr val="tx1"/>
                  </a:solidFill>
                  <a:latin typeface="FrutigerNext LT Regular" panose="020B0803040504020204" pitchFamily="34" charset="0"/>
                  <a:ea typeface="华文细黑" panose="02010600040101010101" pitchFamily="2" charset="-122"/>
                </a:defRPr>
              </a:lvl2pPr>
              <a:lvl3pPr marL="1143000" indent="-228600">
                <a:defRPr b="1">
                  <a:solidFill>
                    <a:schemeClr val="tx1"/>
                  </a:solidFill>
                  <a:latin typeface="FrutigerNext LT Regular" panose="020B0803040504020204" pitchFamily="34" charset="0"/>
                  <a:ea typeface="华文细黑" panose="02010600040101010101" pitchFamily="2" charset="-122"/>
                </a:defRPr>
              </a:lvl3pPr>
              <a:lvl4pPr marL="1600200" indent="-228600">
                <a:defRPr b="1">
                  <a:solidFill>
                    <a:schemeClr val="tx1"/>
                  </a:solidFill>
                  <a:latin typeface="FrutigerNext LT Regular" panose="020B0803040504020204" pitchFamily="34" charset="0"/>
                  <a:ea typeface="华文细黑" panose="02010600040101010101" pitchFamily="2" charset="-122"/>
                </a:defRPr>
              </a:lvl4pPr>
              <a:lvl5pPr marL="2057400" indent="-228600">
                <a:defRPr b="1">
                  <a:solidFill>
                    <a:schemeClr val="tx1"/>
                  </a:solidFill>
                  <a:latin typeface="FrutigerNext LT Regular" panose="020B0803040504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FrutigerNext LT Regular" panose="020B0803040504020204" pitchFamily="34" charset="0"/>
                  <a:ea typeface="华文细黑" panose="02010600040101010101" pitchFamily="2" charset="-122"/>
                </a:defRPr>
              </a:lvl9pPr>
            </a:lstStyle>
            <a:p>
              <a:pPr algn="ctr" eaLnBrk="0" fontAlgn="ctr" hangingPunct="0"/>
              <a:r>
                <a:rPr lang="en-US" sz="1100" b="0" dirty="0">
                  <a:latin typeface="Huawei Sans" panose="020C0503030203020204" pitchFamily="34" charset="0"/>
                  <a:ea typeface="方正兰亭黑简体" panose="02000000000000000000" pitchFamily="2" charset="-122"/>
                  <a:cs typeface="Huawei Sans" panose="020C0503030203020204" pitchFamily="34" charset="0"/>
                </a:rPr>
                <a:t>REST/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Qx</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/SNMP/NETCONF/</a:t>
              </a:r>
            </a:p>
            <a:p>
              <a:pPr algn="ctr" eaLnBrk="0" fontAlgn="ctr" hangingPunct="0"/>
              <a:r>
                <a:rPr lang="en-US" sz="1100" b="0" dirty="0">
                  <a:latin typeface="Huawei Sans" panose="020C0503030203020204" pitchFamily="34" charset="0"/>
                  <a:ea typeface="方正兰亭黑简体" panose="02000000000000000000" pitchFamily="2" charset="-122"/>
                  <a:cs typeface="Huawei Sans" panose="020C0503030203020204" pitchFamily="34" charset="0"/>
                </a:rPr>
                <a:t>TFTP/FTP/SFTP/Telnet/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STelnet</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a:p>
              <a:pPr algn="ctr" eaLnBrk="0" fontAlgn="ctr" hangingPunct="0"/>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OSPF</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OSPF-TE</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PCEP</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BGP</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-LS/</a:t>
              </a:r>
            </a:p>
            <a:p>
              <a:pPr algn="ctr" eaLnBrk="0" fontAlgn="ctr" hangingPunct="0"/>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BGP</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FlowSpec</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BGP</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RPD</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MQTT</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NetStream</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/Telemetry</a:t>
              </a:r>
            </a:p>
          </p:txBody>
        </p:sp>
        <p:cxnSp>
          <p:nvCxnSpPr>
            <p:cNvPr id="21" name="直接箭头连接符 20"/>
            <p:cNvCxnSpPr/>
            <p:nvPr/>
          </p:nvCxnSpPr>
          <p:spPr bwMode="auto">
            <a:xfrm flipH="1">
              <a:off x="6503722" y="4274569"/>
              <a:ext cx="983" cy="1331507"/>
            </a:xfrm>
            <a:prstGeom prst="straightConnector1">
              <a:avLst/>
            </a:prstGeom>
            <a:noFill/>
            <a:ln w="19050" cap="rnd" cmpd="sng" algn="ctr">
              <a:solidFill>
                <a:srgbClr val="000000">
                  <a:lumMod val="50000"/>
                  <a:lumOff val="50000"/>
                </a:srgbClr>
              </a:solidFill>
              <a:prstDash val="solid"/>
              <a:headEnd type="triangle" w="lg" len="lg"/>
              <a:tailEnd type="triangle" w="lg" len="lg"/>
            </a:ln>
            <a:effectLst/>
            <a:scene3d>
              <a:camera prst="orthographicFront"/>
              <a:lightRig rig="threePt" dir="t"/>
            </a:scene3d>
            <a:sp3d>
              <a:bevelT w="6350"/>
            </a:sp3d>
          </p:spPr>
        </p:cxnSp>
      </p:grpSp>
      <p:grpSp>
        <p:nvGrpSpPr>
          <p:cNvPr id="42" name="组合 41"/>
          <p:cNvGrpSpPr/>
          <p:nvPr/>
        </p:nvGrpSpPr>
        <p:grpSpPr>
          <a:xfrm>
            <a:off x="6289056" y="22681"/>
            <a:ext cx="5469011" cy="387720"/>
            <a:chOff x="8885976" y="493503"/>
            <a:chExt cx="3272708" cy="392933"/>
          </a:xfrm>
        </p:grpSpPr>
        <p:sp>
          <p:nvSpPr>
            <p:cNvPr id="43" name="五边形 42"/>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44" name="燕尾形 43"/>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45" name="燕尾形 44"/>
            <p:cNvSpPr/>
            <p:nvPr/>
          </p:nvSpPr>
          <p:spPr bwMode="auto">
            <a:xfrm>
              <a:off x="10133243" y="493503"/>
              <a:ext cx="881062"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46" name="燕尾形 45"/>
            <p:cNvSpPr/>
            <p:nvPr/>
          </p:nvSpPr>
          <p:spPr bwMode="auto">
            <a:xfrm>
              <a:off x="10913100" y="493503"/>
              <a:ext cx="124558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1670257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cs typeface="Huawei Sans" panose="020C0503030203020204" pitchFamily="34" charset="0"/>
              </a:rPr>
              <a:t>Introduction to the Access Controller App</a:t>
            </a:r>
          </a:p>
        </p:txBody>
      </p:sp>
      <p:sp>
        <p:nvSpPr>
          <p:cNvPr id="9" name="TextBox 18"/>
          <p:cNvSpPr txBox="1"/>
          <p:nvPr/>
        </p:nvSpPr>
        <p:spPr>
          <a:xfrm>
            <a:off x="442913" y="1221851"/>
            <a:ext cx="11306175" cy="1749197"/>
          </a:xfrm>
          <a:prstGeom prst="rect">
            <a:avLst/>
          </a:prstGeom>
          <a:noFill/>
        </p:spPr>
        <p:txBody>
          <a:bodyPr wrap="square" rtlCol="0">
            <a:noAutofit/>
          </a:bodyPr>
          <a:lstStyle/>
          <a:p>
            <a:pPr marL="285750" indent="-285750" fontAlgn="ctr">
              <a:lnSpc>
                <a:spcPct val="120000"/>
              </a:lnSpc>
              <a:spcBef>
                <a:spcPts val="300"/>
              </a:spcBef>
              <a:spcAft>
                <a:spcPts val="300"/>
              </a:spcAft>
              <a:buSzPct val="50000"/>
              <a:buFont typeface="Wingdings" panose="05000000000000000000" pitchFamily="2" charset="2"/>
              <a:buChar char="l"/>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Access controller: provides the automation capability for access devices and preferentially builds automation capabilities for SD-</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including automatic installation and deployment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ZTD</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automatic service provisioning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ZTP</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automatic network adjustment (device replacement and service cutover).</a:t>
            </a:r>
          </a:p>
          <a:p>
            <a:pPr marL="285750" indent="-285750" fontAlgn="ctr">
              <a:lnSpc>
                <a:spcPct val="120000"/>
              </a:lnSpc>
              <a:spcBef>
                <a:spcPts val="300"/>
              </a:spcBef>
              <a:spcAft>
                <a:spcPts val="300"/>
              </a:spcAft>
              <a:buSzPct val="50000"/>
              <a:buFont typeface="Wingdings" panose="05000000000000000000" pitchFamily="2" charset="2"/>
              <a:buChar char="l"/>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NM retains the original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U2000</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functions and provides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FCAPS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functions such as configuration management and alarm monitoring for devices. The NE model is used as the managed object model. The management scope includes SD-</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traditional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To communicate with SD-</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the original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U2000</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functions of NM are still implemented through SNMP.</a:t>
            </a:r>
          </a:p>
        </p:txBody>
      </p:sp>
      <p:sp>
        <p:nvSpPr>
          <p:cNvPr id="13" name="矩形 12"/>
          <p:cNvSpPr/>
          <p:nvPr/>
        </p:nvSpPr>
        <p:spPr>
          <a:xfrm>
            <a:off x="6316117" y="3621074"/>
            <a:ext cx="5032921" cy="2393284"/>
          </a:xfrm>
          <a:prstGeom prst="rect">
            <a:avLst/>
          </a:prstGeom>
        </p:spPr>
        <p:txBody>
          <a:bodyPr wrap="square">
            <a:noAutofit/>
          </a:bodyPr>
          <a:lstStyle/>
          <a:p>
            <a:pPr fontAlgn="ctr">
              <a:lnSpc>
                <a:spcPct val="120000"/>
              </a:lnSpc>
              <a:spcBef>
                <a:spcPts val="300"/>
              </a:spcBef>
              <a:spcAft>
                <a:spcPts val="300"/>
              </a:spcAft>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Access Controller provides the following functions:</a:t>
            </a:r>
          </a:p>
          <a:p>
            <a:pPr marL="285750" indent="-285750" fontAlgn="ctr">
              <a:lnSpc>
                <a:spcPct val="120000"/>
              </a:lnSpc>
              <a:spcBef>
                <a:spcPts val="300"/>
              </a:spcBef>
              <a:spcAft>
                <a:spcPts val="300"/>
              </a:spcAft>
              <a:buSzPct val="50000"/>
              <a:buFont typeface="Wingdings" panose="05000000000000000000" pitchFamily="2" charset="2"/>
              <a:buChar char="l"/>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 inventory dashboard</a:t>
            </a:r>
          </a:p>
          <a:p>
            <a:pPr marL="285750" indent="-285750" fontAlgn="ctr">
              <a:lnSpc>
                <a:spcPct val="120000"/>
              </a:lnSpc>
              <a:spcBef>
                <a:spcPts val="300"/>
              </a:spcBef>
              <a:spcAft>
                <a:spcPts val="300"/>
              </a:spcAft>
              <a:buSzPct val="50000"/>
              <a:buFont typeface="Wingdings" panose="05000000000000000000" pitchFamily="2" charset="2"/>
              <a:buChar char="l"/>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Automatic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deployment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ZTD</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lnSpc>
                <a:spcPct val="120000"/>
              </a:lnSpc>
              <a:spcBef>
                <a:spcPts val="300"/>
              </a:spcBef>
              <a:spcAft>
                <a:spcPts val="300"/>
              </a:spcAft>
              <a:buSzPct val="50000"/>
              <a:buFont typeface="Wingdings" panose="05000000000000000000" pitchFamily="2" charset="2"/>
              <a:buChar char="l"/>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Automatic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service provisioning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ZTP</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lnSpc>
                <a:spcPct val="120000"/>
              </a:lnSpc>
              <a:spcBef>
                <a:spcPts val="300"/>
              </a:spcBef>
              <a:spcAft>
                <a:spcPts val="300"/>
              </a:spcAft>
              <a:buSzPct val="50000"/>
              <a:buFont typeface="Wingdings" panose="05000000000000000000" pitchFamily="2" charset="2"/>
              <a:buChar char="l"/>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Pre-deployment of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service provisioning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ZTP</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pic>
        <p:nvPicPr>
          <p:cNvPr id="3" name="图片 2"/>
          <p:cNvPicPr>
            <a:picLocks noChangeAspect="1"/>
          </p:cNvPicPr>
          <p:nvPr/>
        </p:nvPicPr>
        <p:blipFill>
          <a:blip r:embed="rId3"/>
          <a:stretch>
            <a:fillRect/>
          </a:stretch>
        </p:blipFill>
        <p:spPr>
          <a:xfrm>
            <a:off x="839242" y="3421284"/>
            <a:ext cx="5431141" cy="1248766"/>
          </a:xfrm>
          <a:prstGeom prst="rect">
            <a:avLst/>
          </a:prstGeom>
        </p:spPr>
      </p:pic>
      <p:pic>
        <p:nvPicPr>
          <p:cNvPr id="5" name="图片 4"/>
          <p:cNvPicPr>
            <a:picLocks noChangeAspect="1"/>
          </p:cNvPicPr>
          <p:nvPr/>
        </p:nvPicPr>
        <p:blipFill>
          <a:blip r:embed="rId4"/>
          <a:stretch>
            <a:fillRect/>
          </a:stretch>
        </p:blipFill>
        <p:spPr>
          <a:xfrm>
            <a:off x="793508" y="4705701"/>
            <a:ext cx="5476875" cy="1181100"/>
          </a:xfrm>
          <a:prstGeom prst="rect">
            <a:avLst/>
          </a:prstGeom>
        </p:spPr>
      </p:pic>
      <p:grpSp>
        <p:nvGrpSpPr>
          <p:cNvPr id="12" name="组合 11"/>
          <p:cNvGrpSpPr/>
          <p:nvPr/>
        </p:nvGrpSpPr>
        <p:grpSpPr>
          <a:xfrm>
            <a:off x="6289056" y="22681"/>
            <a:ext cx="5469011" cy="387720"/>
            <a:chOff x="8885976" y="493503"/>
            <a:chExt cx="3272708" cy="392933"/>
          </a:xfrm>
        </p:grpSpPr>
        <p:sp>
          <p:nvSpPr>
            <p:cNvPr id="19" name="五边形 18"/>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20" name="燕尾形 19"/>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21" name="燕尾形 20"/>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22" name="燕尾形 21"/>
            <p:cNvSpPr/>
            <p:nvPr/>
          </p:nvSpPr>
          <p:spPr bwMode="auto">
            <a:xfrm>
              <a:off x="10913100" y="493503"/>
              <a:ext cx="124558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313214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rPr>
              <a:t>Basic NMS Functions</a:t>
            </a:r>
          </a:p>
        </p:txBody>
      </p:sp>
      <p:grpSp>
        <p:nvGrpSpPr>
          <p:cNvPr id="15" name="组合 14"/>
          <p:cNvGrpSpPr/>
          <p:nvPr/>
        </p:nvGrpSpPr>
        <p:grpSpPr>
          <a:xfrm>
            <a:off x="654575" y="1242453"/>
            <a:ext cx="11103477" cy="4680000"/>
            <a:chOff x="1008063" y="1354898"/>
            <a:chExt cx="10741025" cy="4962039"/>
          </a:xfrm>
        </p:grpSpPr>
        <p:sp>
          <p:nvSpPr>
            <p:cNvPr id="4" name="AutoShape 25"/>
            <p:cNvSpPr>
              <a:spLocks/>
            </p:cNvSpPr>
            <p:nvPr/>
          </p:nvSpPr>
          <p:spPr bwMode="auto">
            <a:xfrm>
              <a:off x="1008063" y="1628800"/>
              <a:ext cx="415756" cy="4248472"/>
            </a:xfrm>
            <a:prstGeom prst="leftBrace">
              <a:avLst>
                <a:gd name="adj1" fmla="val 198350"/>
                <a:gd name="adj2" fmla="val 50000"/>
              </a:avLst>
            </a:prstGeom>
            <a:noFill/>
            <a:ln w="19050">
              <a:solidFill>
                <a:schemeClr val="tx1"/>
              </a:solidFill>
              <a:round/>
              <a:headEnd/>
              <a:tailEnd/>
            </a:ln>
          </p:spPr>
          <p:txBody>
            <a:bodyPr wrap="none" anchor="ctr">
              <a:noAutofit/>
            </a:bodyPr>
            <a:lstStyle/>
            <a:p>
              <a:pPr fontAlgn="ctr"/>
              <a:endParaRPr lang="en-US" altLang="zh-CN" dirty="0">
                <a:latin typeface="Huawei Sans" panose="020C0503030203020204" pitchFamily="34" charset="0"/>
                <a:ea typeface="方正兰亭黑简体" panose="02000000000000000000" pitchFamily="2" charset="-122"/>
              </a:endParaRPr>
            </a:p>
          </p:txBody>
        </p:sp>
        <p:sp>
          <p:nvSpPr>
            <p:cNvPr id="5" name="圆角矩形 75"/>
            <p:cNvSpPr/>
            <p:nvPr/>
          </p:nvSpPr>
          <p:spPr>
            <a:xfrm>
              <a:off x="1416043" y="1354898"/>
              <a:ext cx="1907649" cy="593054"/>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Fault management</a:t>
              </a:r>
            </a:p>
          </p:txBody>
        </p:sp>
        <p:sp>
          <p:nvSpPr>
            <p:cNvPr id="6" name="圆角矩形 75"/>
            <p:cNvSpPr/>
            <p:nvPr/>
          </p:nvSpPr>
          <p:spPr>
            <a:xfrm>
              <a:off x="1416043" y="2391234"/>
              <a:ext cx="1907649" cy="593054"/>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Performance management</a:t>
              </a:r>
            </a:p>
          </p:txBody>
        </p:sp>
        <p:sp>
          <p:nvSpPr>
            <p:cNvPr id="7" name="圆角矩形 75"/>
            <p:cNvSpPr/>
            <p:nvPr/>
          </p:nvSpPr>
          <p:spPr>
            <a:xfrm>
              <a:off x="1416043" y="3427570"/>
              <a:ext cx="1907649" cy="593054"/>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Security management</a:t>
              </a:r>
            </a:p>
          </p:txBody>
        </p:sp>
        <p:sp>
          <p:nvSpPr>
            <p:cNvPr id="8" name="圆角矩形 75"/>
            <p:cNvSpPr/>
            <p:nvPr/>
          </p:nvSpPr>
          <p:spPr>
            <a:xfrm>
              <a:off x="1416043" y="4463906"/>
              <a:ext cx="1907649" cy="593054"/>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Configuration management</a:t>
              </a:r>
            </a:p>
          </p:txBody>
        </p:sp>
        <p:sp>
          <p:nvSpPr>
            <p:cNvPr id="9" name="圆角矩形 75"/>
            <p:cNvSpPr/>
            <p:nvPr/>
          </p:nvSpPr>
          <p:spPr>
            <a:xfrm>
              <a:off x="1416043" y="5500242"/>
              <a:ext cx="1907649" cy="791964"/>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a:solidFill>
                    <a:prstClr val="white"/>
                  </a:solidFill>
                  <a:latin typeface="Huawei Sans" panose="020C0503030203020204" pitchFamily="34" charset="0"/>
                  <a:ea typeface="方正兰亭黑简体" panose="02000000000000000000" pitchFamily="2" charset="-122"/>
                </a:rPr>
                <a:t>Charging management</a:t>
              </a:r>
            </a:p>
          </p:txBody>
        </p:sp>
        <p:sp>
          <p:nvSpPr>
            <p:cNvPr id="10" name="TextBox 18"/>
            <p:cNvSpPr txBox="1"/>
            <p:nvPr/>
          </p:nvSpPr>
          <p:spPr>
            <a:xfrm>
              <a:off x="3450479" y="1354899"/>
              <a:ext cx="8298609" cy="624846"/>
            </a:xfrm>
            <a:prstGeom prst="rect">
              <a:avLst/>
            </a:prstGeom>
            <a:noFill/>
            <a:ln>
              <a:solidFill>
                <a:schemeClr val="bg1">
                  <a:lumMod val="50000"/>
                </a:schemeClr>
              </a:solidFill>
            </a:ln>
          </p:spPr>
          <p:txBody>
            <a:bodyPr wrap="square" rtlCol="0" anchor="ctr">
              <a:noAutofit/>
            </a:bodyPr>
            <a:lstStyle/>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Fault management is used to detect and determine faults in the network environment. Faults can be identified by detecting abnormal events, recorded in logs, and traced, diagnosed, and tested based on fault symptoms.</a:t>
              </a:r>
            </a:p>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rPr>
                <a:t>Fault management includes fault detection, fault diagnosis, fault rectification, and fault recording.</a:t>
              </a:r>
            </a:p>
          </p:txBody>
        </p:sp>
        <p:sp>
          <p:nvSpPr>
            <p:cNvPr id="11" name="TextBox 18"/>
            <p:cNvSpPr txBox="1"/>
            <p:nvPr/>
          </p:nvSpPr>
          <p:spPr>
            <a:xfrm>
              <a:off x="3450479" y="2276872"/>
              <a:ext cx="8298609" cy="841256"/>
            </a:xfrm>
            <a:prstGeom prst="rect">
              <a:avLst/>
            </a:prstGeom>
            <a:noFill/>
            <a:ln>
              <a:solidFill>
                <a:schemeClr val="bg1">
                  <a:lumMod val="50000"/>
                </a:schemeClr>
              </a:solidFill>
            </a:ln>
          </p:spPr>
          <p:txBody>
            <a:bodyPr wrap="square" rtlCol="0" anchor="ctr">
              <a:noAutofit/>
            </a:bodyPr>
            <a:lstStyle/>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Performance management evaluates the long-term performance and controls it at an acceptable level.</a:t>
              </a:r>
            </a:p>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rPr>
                <a:t>Performance management involves the following functions: selecting detection objects and modes, collecting and analyzing statistics, providing useful network performance reports, and adjusting networks based on data to control network performance.</a:t>
              </a:r>
            </a:p>
          </p:txBody>
        </p:sp>
        <p:sp>
          <p:nvSpPr>
            <p:cNvPr id="12" name="TextBox 18"/>
            <p:cNvSpPr txBox="1"/>
            <p:nvPr/>
          </p:nvSpPr>
          <p:spPr>
            <a:xfrm>
              <a:off x="3450479" y="3268818"/>
              <a:ext cx="8298609" cy="943848"/>
            </a:xfrm>
            <a:prstGeom prst="rect">
              <a:avLst/>
            </a:prstGeom>
            <a:noFill/>
            <a:ln>
              <a:solidFill>
                <a:schemeClr val="bg1">
                  <a:lumMod val="50000"/>
                </a:schemeClr>
              </a:solidFill>
            </a:ln>
          </p:spPr>
          <p:txBody>
            <a:bodyPr wrap="square" rtlCol="0" anchor="ctr">
              <a:noAutofit/>
            </a:bodyPr>
            <a:lstStyle/>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Security management provides a security policy to ensure that only authorized users can access restricted network resources.</a:t>
              </a:r>
            </a:p>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security of the NMS can be divided into two layers: the security of the devices and the security of the NMS.</a:t>
              </a:r>
            </a:p>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Security management methods: user permission management, user login management, and log management.</a:t>
              </a:r>
            </a:p>
          </p:txBody>
        </p:sp>
        <p:sp>
          <p:nvSpPr>
            <p:cNvPr id="13" name="TextBox 18"/>
            <p:cNvSpPr txBox="1"/>
            <p:nvPr/>
          </p:nvSpPr>
          <p:spPr>
            <a:xfrm>
              <a:off x="3450479" y="4489956"/>
              <a:ext cx="8298609" cy="523220"/>
            </a:xfrm>
            <a:prstGeom prst="rect">
              <a:avLst/>
            </a:prstGeom>
            <a:noFill/>
            <a:ln>
              <a:solidFill>
                <a:schemeClr val="bg1">
                  <a:lumMod val="50000"/>
                </a:schemeClr>
              </a:solidFill>
            </a:ln>
          </p:spPr>
          <p:txBody>
            <a:bodyPr wrap="square" rtlCol="0" anchor="ctr">
              <a:noAutofit/>
            </a:bodyPr>
            <a:lstStyle/>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Configuration management monitors network configuration information so that network administrators can generate, query, and modify hardware and software running parameters and conditions, and configure services.</a:t>
              </a:r>
            </a:p>
          </p:txBody>
        </p:sp>
        <p:sp>
          <p:nvSpPr>
            <p:cNvPr id="14" name="TextBox 18"/>
            <p:cNvSpPr txBox="1"/>
            <p:nvPr/>
          </p:nvSpPr>
          <p:spPr>
            <a:xfrm>
              <a:off x="3450479" y="5481228"/>
              <a:ext cx="8298609" cy="835709"/>
            </a:xfrm>
            <a:prstGeom prst="rect">
              <a:avLst/>
            </a:prstGeom>
            <a:noFill/>
            <a:ln>
              <a:solidFill>
                <a:schemeClr val="bg1">
                  <a:lumMod val="50000"/>
                </a:schemeClr>
              </a:solidFill>
            </a:ln>
          </p:spPr>
          <p:txBody>
            <a:bodyPr wrap="square" rtlCol="0" anchor="ctr">
              <a:noAutofit/>
            </a:bodyPr>
            <a:lstStyle/>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Charging management monitors and records users' network resource usage and allocates network operating costs.</a:t>
              </a:r>
            </a:p>
            <a:p>
              <a:pPr marL="285750" indent="-285750" fontAlgn="ctr">
                <a:spcAft>
                  <a:spcPts val="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main functions of charging management are as follows: collecting charging records, calculating user bills, allocating network operation costs, and budgeting network operations.</a:t>
              </a:r>
            </a:p>
          </p:txBody>
        </p:sp>
      </p:grpSp>
    </p:spTree>
    <p:extLst>
      <p:ext uri="{BB962C8B-B14F-4D97-AF65-F5344CB8AC3E}">
        <p14:creationId xmlns:p14="http://schemas.microsoft.com/office/powerpoint/2010/main" val="2592121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Autofit/>
          </a:bodyPr>
          <a:lstStyle/>
          <a:p>
            <a:r>
              <a:rPr lang="en-US" dirty="0">
                <a:latin typeface="Huawei Sans" panose="020C0503030203020204" pitchFamily="34" charset="0"/>
                <a:cs typeface="Huawei Sans" panose="020C0503030203020204" pitchFamily="34" charset="0"/>
              </a:rPr>
              <a:t>Automatic NE Deployment (</a:t>
            </a:r>
            <a:r>
              <a:rPr lang="en-US" dirty="0" err="1">
                <a:latin typeface="Huawei Sans" panose="020C0503030203020204" pitchFamily="34" charset="0"/>
                <a:cs typeface="Huawei Sans" panose="020C0503030203020204" pitchFamily="34" charset="0"/>
              </a:rPr>
              <a:t>OLT</a:t>
            </a:r>
            <a:r>
              <a:rPr lang="en-US" dirty="0">
                <a:latin typeface="Huawei Sans" panose="020C0503030203020204" pitchFamily="34" charset="0"/>
                <a:cs typeface="Huawei Sans" panose="020C0503030203020204" pitchFamily="34" charset="0"/>
              </a:rPr>
              <a:t> </a:t>
            </a:r>
            <a:r>
              <a:rPr lang="en-US" dirty="0" err="1">
                <a:latin typeface="Huawei Sans" panose="020C0503030203020204" pitchFamily="34" charset="0"/>
                <a:cs typeface="Huawei Sans" panose="020C0503030203020204" pitchFamily="34" charset="0"/>
              </a:rPr>
              <a:t>ZTD</a:t>
            </a:r>
            <a:r>
              <a:rPr lang="en-US" dirty="0">
                <a:latin typeface="Huawei Sans" panose="020C0503030203020204" pitchFamily="34" charset="0"/>
                <a:cs typeface="Huawei Sans" panose="020C0503030203020204" pitchFamily="34" charset="0"/>
              </a:rPr>
              <a:t>) - New Deployment</a:t>
            </a:r>
          </a:p>
        </p:txBody>
      </p:sp>
      <p:sp>
        <p:nvSpPr>
          <p:cNvPr id="14" name="圆角矩形 75"/>
          <p:cNvSpPr/>
          <p:nvPr/>
        </p:nvSpPr>
        <p:spPr>
          <a:xfrm>
            <a:off x="500940" y="1496548"/>
            <a:ext cx="5845415"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err="1">
                <a:solidFill>
                  <a:prstClr val="white"/>
                </a:solidFill>
                <a:latin typeface="Huawei Sans" panose="020C0503030203020204" pitchFamily="34" charset="0"/>
                <a:ea typeface="方正兰亭黑简体" panose="02000000000000000000" pitchFamily="2" charset="-122"/>
              </a:rPr>
              <a:t>OLT</a:t>
            </a:r>
            <a:r>
              <a:rPr lang="en-US" sz="1600" b="1" dirty="0">
                <a:solidFill>
                  <a:prstClr val="white"/>
                </a:solidFill>
                <a:latin typeface="Huawei Sans" panose="020C0503030203020204" pitchFamily="34" charset="0"/>
                <a:ea typeface="方正兰亭黑简体" panose="02000000000000000000" pitchFamily="2" charset="-122"/>
              </a:rPr>
              <a:t> </a:t>
            </a:r>
            <a:r>
              <a:rPr lang="en-US" sz="1600" b="1" dirty="0" err="1">
                <a:solidFill>
                  <a:prstClr val="white"/>
                </a:solidFill>
                <a:latin typeface="Huawei Sans" panose="020C0503030203020204" pitchFamily="34" charset="0"/>
                <a:ea typeface="方正兰亭黑简体" panose="02000000000000000000" pitchFamily="2" charset="-122"/>
              </a:rPr>
              <a:t>ZTD</a:t>
            </a:r>
            <a:r>
              <a:rPr lang="en-US" sz="1600" b="1" dirty="0">
                <a:solidFill>
                  <a:prstClr val="white"/>
                </a:solidFill>
                <a:latin typeface="Huawei Sans" panose="020C0503030203020204" pitchFamily="34" charset="0"/>
                <a:ea typeface="方正兰亭黑简体" panose="02000000000000000000" pitchFamily="2" charset="-122"/>
              </a:rPr>
              <a:t> Pre-configuration (One-time Configuration)</a:t>
            </a:r>
          </a:p>
        </p:txBody>
      </p:sp>
      <p:sp>
        <p:nvSpPr>
          <p:cNvPr id="15" name="圆角矩形 75"/>
          <p:cNvSpPr/>
          <p:nvPr/>
        </p:nvSpPr>
        <p:spPr>
          <a:xfrm>
            <a:off x="6482104" y="1497598"/>
            <a:ext cx="5258465"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600" b="1" dirty="0" err="1">
                <a:solidFill>
                  <a:prstClr val="white"/>
                </a:solidFill>
                <a:latin typeface="Huawei Sans" panose="020C0503030203020204" pitchFamily="34" charset="0"/>
                <a:ea typeface="方正兰亭黑简体" panose="02000000000000000000" pitchFamily="2" charset="-122"/>
              </a:rPr>
              <a:t>OLT</a:t>
            </a:r>
            <a:r>
              <a:rPr lang="en-US" sz="1600" b="1" dirty="0">
                <a:solidFill>
                  <a:prstClr val="white"/>
                </a:solidFill>
                <a:latin typeface="Huawei Sans" panose="020C0503030203020204" pitchFamily="34" charset="0"/>
                <a:ea typeface="方正兰亭黑简体" panose="02000000000000000000" pitchFamily="2" charset="-122"/>
              </a:rPr>
              <a:t> </a:t>
            </a:r>
            <a:r>
              <a:rPr lang="en-US" sz="1600" b="1" dirty="0" err="1">
                <a:solidFill>
                  <a:prstClr val="white"/>
                </a:solidFill>
                <a:latin typeface="Huawei Sans" panose="020C0503030203020204" pitchFamily="34" charset="0"/>
                <a:ea typeface="方正兰亭黑简体" panose="02000000000000000000" pitchFamily="2" charset="-122"/>
              </a:rPr>
              <a:t>ZTD</a:t>
            </a:r>
            <a:r>
              <a:rPr lang="en-US" sz="1600" b="1" dirty="0">
                <a:solidFill>
                  <a:prstClr val="white"/>
                </a:solidFill>
                <a:latin typeface="Huawei Sans" panose="020C0503030203020204" pitchFamily="34" charset="0"/>
                <a:ea typeface="方正兰亭黑简体" panose="02000000000000000000" pitchFamily="2" charset="-122"/>
              </a:rPr>
              <a:t> NE go-online process</a:t>
            </a:r>
          </a:p>
        </p:txBody>
      </p:sp>
      <p:graphicFrame>
        <p:nvGraphicFramePr>
          <p:cNvPr id="16" name="表格 15"/>
          <p:cNvGraphicFramePr>
            <a:graphicFrameLocks noGrp="1"/>
          </p:cNvGraphicFramePr>
          <p:nvPr>
            <p:extLst>
              <p:ext uri="{D42A27DB-BD31-4B8C-83A1-F6EECF244321}">
                <p14:modId xmlns:p14="http://schemas.microsoft.com/office/powerpoint/2010/main" val="2559674866"/>
              </p:ext>
            </p:extLst>
          </p:nvPr>
        </p:nvGraphicFramePr>
        <p:xfrm>
          <a:off x="539293" y="1940192"/>
          <a:ext cx="5687506" cy="1381289"/>
        </p:xfrm>
        <a:graphic>
          <a:graphicData uri="http://schemas.openxmlformats.org/drawingml/2006/table">
            <a:tbl>
              <a:tblPr/>
              <a:tblGrid>
                <a:gridCol w="946619">
                  <a:extLst>
                    <a:ext uri="{9D8B030D-6E8A-4147-A177-3AD203B41FA5}">
                      <a16:colId xmlns:a16="http://schemas.microsoft.com/office/drawing/2014/main" val="20000"/>
                    </a:ext>
                  </a:extLst>
                </a:gridCol>
                <a:gridCol w="4740887">
                  <a:extLst>
                    <a:ext uri="{9D8B030D-6E8A-4147-A177-3AD203B41FA5}">
                      <a16:colId xmlns:a16="http://schemas.microsoft.com/office/drawing/2014/main" val="20001"/>
                    </a:ext>
                  </a:extLst>
                </a:gridCol>
              </a:tblGrid>
              <a:tr h="191758">
                <a:tc>
                  <a:txBody>
                    <a:bodyPr/>
                    <a:lstStyle/>
                    <a:p>
                      <a:pPr algn="ctr" fontAlgn="ctr"/>
                      <a:r>
                        <a:rPr lang="en-US" sz="1100" b="1" dirty="0">
                          <a:solidFill>
                            <a:schemeClr val="bg1"/>
                          </a:solidFill>
                          <a:latin typeface="Huawei Sans" panose="020C0503030203020204" pitchFamily="34" charset="0"/>
                          <a:ea typeface="+mn-ea"/>
                        </a:rPr>
                        <a:t>Entry</a:t>
                      </a:r>
                    </a:p>
                  </a:txBody>
                  <a:tcPr marL="18000" marR="18000" marT="18000" marB="1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fontAlgn="ctr"/>
                      <a:r>
                        <a:rPr lang="en-US" sz="1100" b="1" dirty="0">
                          <a:solidFill>
                            <a:schemeClr val="bg1"/>
                          </a:solidFill>
                          <a:latin typeface="Huawei Sans" panose="020C0503030203020204" pitchFamily="34" charset="0"/>
                          <a:ea typeface="+mn-ea"/>
                        </a:rPr>
                        <a:t>Item</a:t>
                      </a:r>
                    </a:p>
                  </a:txBody>
                  <a:tcPr marL="18000" marR="18000" marT="18000" marB="18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43649">
                <a:tc>
                  <a:txBody>
                    <a:bodyPr/>
                    <a:lstStyle>
                      <a:lvl1pPr marL="0" algn="l" defTabSz="914400" rtl="0" eaLnBrk="1" latinLnBrk="0" hangingPunct="1">
                        <a:defRPr sz="1800" kern="1200">
                          <a:solidFill>
                            <a:schemeClr val="dk1"/>
                          </a:solidFill>
                          <a:latin typeface="微软雅黑"/>
                          <a:ea typeface="微软雅黑"/>
                        </a:defRPr>
                      </a:lvl1pPr>
                      <a:lvl2pPr marL="457200" algn="l" defTabSz="914400" rtl="0" eaLnBrk="1" latinLnBrk="0" hangingPunct="1">
                        <a:defRPr sz="1800" kern="1200">
                          <a:solidFill>
                            <a:schemeClr val="dk1"/>
                          </a:solidFill>
                          <a:latin typeface="微软雅黑"/>
                          <a:ea typeface="微软雅黑"/>
                        </a:defRPr>
                      </a:lvl2pPr>
                      <a:lvl3pPr marL="914400" algn="l" defTabSz="914400" rtl="0" eaLnBrk="1" latinLnBrk="0" hangingPunct="1">
                        <a:defRPr sz="1800" kern="1200">
                          <a:solidFill>
                            <a:schemeClr val="dk1"/>
                          </a:solidFill>
                          <a:latin typeface="微软雅黑"/>
                          <a:ea typeface="微软雅黑"/>
                        </a:defRPr>
                      </a:lvl3pPr>
                      <a:lvl4pPr marL="1371600" algn="l" defTabSz="914400" rtl="0" eaLnBrk="1" latinLnBrk="0" hangingPunct="1">
                        <a:defRPr sz="1800" kern="1200">
                          <a:solidFill>
                            <a:schemeClr val="dk1"/>
                          </a:solidFill>
                          <a:latin typeface="微软雅黑"/>
                          <a:ea typeface="微软雅黑"/>
                        </a:defRPr>
                      </a:lvl4pPr>
                      <a:lvl5pPr marL="1828800" algn="l" defTabSz="914400" rtl="0" eaLnBrk="1" latinLnBrk="0" hangingPunct="1">
                        <a:defRPr sz="1800" kern="1200">
                          <a:solidFill>
                            <a:schemeClr val="dk1"/>
                          </a:solidFill>
                          <a:latin typeface="微软雅黑"/>
                          <a:ea typeface="微软雅黑"/>
                        </a:defRPr>
                      </a:lvl5pPr>
                      <a:lvl6pPr marL="2286000" algn="l" defTabSz="914400" rtl="0" eaLnBrk="1" latinLnBrk="0" hangingPunct="1">
                        <a:defRPr sz="1800" kern="1200">
                          <a:solidFill>
                            <a:schemeClr val="dk1"/>
                          </a:solidFill>
                          <a:latin typeface="微软雅黑"/>
                          <a:ea typeface="微软雅黑"/>
                        </a:defRPr>
                      </a:lvl6pPr>
                      <a:lvl7pPr marL="2743200" algn="l" defTabSz="914400" rtl="0" eaLnBrk="1" latinLnBrk="0" hangingPunct="1">
                        <a:defRPr sz="1800" kern="1200">
                          <a:solidFill>
                            <a:schemeClr val="dk1"/>
                          </a:solidFill>
                          <a:latin typeface="微软雅黑"/>
                          <a:ea typeface="微软雅黑"/>
                        </a:defRPr>
                      </a:lvl7pPr>
                      <a:lvl8pPr marL="3200400" algn="l" defTabSz="914400" rtl="0" eaLnBrk="1" latinLnBrk="0" hangingPunct="1">
                        <a:defRPr sz="1800" kern="1200">
                          <a:solidFill>
                            <a:schemeClr val="dk1"/>
                          </a:solidFill>
                          <a:latin typeface="微软雅黑"/>
                          <a:ea typeface="微软雅黑"/>
                        </a:defRPr>
                      </a:lvl8pPr>
                      <a:lvl9pPr marL="3657600" algn="l" defTabSz="914400" rtl="0" eaLnBrk="1" latinLnBrk="0" hangingPunct="1">
                        <a:defRPr sz="1800" kern="1200">
                          <a:solidFill>
                            <a:schemeClr val="dk1"/>
                          </a:solidFill>
                          <a:latin typeface="微软雅黑"/>
                          <a:ea typeface="微软雅黑"/>
                        </a:defRPr>
                      </a:lvl9pPr>
                    </a:lstStyle>
                    <a:p>
                      <a:pPr fontAlgn="ctr"/>
                      <a:r>
                        <a:rPr lang="en-US" sz="1050" dirty="0" err="1">
                          <a:latin typeface="Huawei Sans" panose="020C0503030203020204" pitchFamily="34" charset="0"/>
                          <a:ea typeface="方正兰亭黑简体" panose="02000000000000000000" pitchFamily="2" charset="-122"/>
                          <a:cs typeface="Huawei Sans" panose="020C0503030203020204" pitchFamily="34" charset="0"/>
                        </a:rPr>
                        <a:t>NCE</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a:txBody>
                  <a:tcPr marL="18000" marR="18000" marT="18000" marB="1800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微软雅黑"/>
                          <a:ea typeface="微软雅黑"/>
                        </a:defRPr>
                      </a:lvl1pPr>
                      <a:lvl2pPr marL="457200" algn="l" defTabSz="914400" rtl="0" eaLnBrk="1" latinLnBrk="0" hangingPunct="1">
                        <a:defRPr sz="1800" kern="1200">
                          <a:solidFill>
                            <a:schemeClr val="dk1"/>
                          </a:solidFill>
                          <a:latin typeface="微软雅黑"/>
                          <a:ea typeface="微软雅黑"/>
                        </a:defRPr>
                      </a:lvl2pPr>
                      <a:lvl3pPr marL="914400" algn="l" defTabSz="914400" rtl="0" eaLnBrk="1" latinLnBrk="0" hangingPunct="1">
                        <a:defRPr sz="1800" kern="1200">
                          <a:solidFill>
                            <a:schemeClr val="dk1"/>
                          </a:solidFill>
                          <a:latin typeface="微软雅黑"/>
                          <a:ea typeface="微软雅黑"/>
                        </a:defRPr>
                      </a:lvl3pPr>
                      <a:lvl4pPr marL="1371600" algn="l" defTabSz="914400" rtl="0" eaLnBrk="1" latinLnBrk="0" hangingPunct="1">
                        <a:defRPr sz="1800" kern="1200">
                          <a:solidFill>
                            <a:schemeClr val="dk1"/>
                          </a:solidFill>
                          <a:latin typeface="微软雅黑"/>
                          <a:ea typeface="微软雅黑"/>
                        </a:defRPr>
                      </a:lvl4pPr>
                      <a:lvl5pPr marL="1828800" algn="l" defTabSz="914400" rtl="0" eaLnBrk="1" latinLnBrk="0" hangingPunct="1">
                        <a:defRPr sz="1800" kern="1200">
                          <a:solidFill>
                            <a:schemeClr val="dk1"/>
                          </a:solidFill>
                          <a:latin typeface="微软雅黑"/>
                          <a:ea typeface="微软雅黑"/>
                        </a:defRPr>
                      </a:lvl5pPr>
                      <a:lvl6pPr marL="2286000" algn="l" defTabSz="914400" rtl="0" eaLnBrk="1" latinLnBrk="0" hangingPunct="1">
                        <a:defRPr sz="1800" kern="1200">
                          <a:solidFill>
                            <a:schemeClr val="dk1"/>
                          </a:solidFill>
                          <a:latin typeface="微软雅黑"/>
                          <a:ea typeface="微软雅黑"/>
                        </a:defRPr>
                      </a:lvl6pPr>
                      <a:lvl7pPr marL="2743200" algn="l" defTabSz="914400" rtl="0" eaLnBrk="1" latinLnBrk="0" hangingPunct="1">
                        <a:defRPr sz="1800" kern="1200">
                          <a:solidFill>
                            <a:schemeClr val="dk1"/>
                          </a:solidFill>
                          <a:latin typeface="微软雅黑"/>
                          <a:ea typeface="微软雅黑"/>
                        </a:defRPr>
                      </a:lvl7pPr>
                      <a:lvl8pPr marL="3200400" algn="l" defTabSz="914400" rtl="0" eaLnBrk="1" latinLnBrk="0" hangingPunct="1">
                        <a:defRPr sz="1800" kern="1200">
                          <a:solidFill>
                            <a:schemeClr val="dk1"/>
                          </a:solidFill>
                          <a:latin typeface="微软雅黑"/>
                          <a:ea typeface="微软雅黑"/>
                        </a:defRPr>
                      </a:lvl8pPr>
                      <a:lvl9pPr marL="3657600" algn="l" defTabSz="914400" rtl="0" eaLnBrk="1" latinLnBrk="0" hangingPunct="1">
                        <a:defRPr sz="1800" kern="1200">
                          <a:solidFill>
                            <a:schemeClr val="dk1"/>
                          </a:solidFill>
                          <a:latin typeface="微软雅黑"/>
                          <a:ea typeface="微软雅黑"/>
                        </a:defRPr>
                      </a:lvl9pPr>
                    </a:lstStyle>
                    <a:p>
                      <a:pPr marL="0" marR="0" lvl="0" indent="0" algn="l" defTabSz="1027767" rtl="0" eaLnBrk="1" fontAlgn="ctr" latinLnBrk="0" hangingPunct="1">
                        <a:lnSpc>
                          <a:spcPct val="100000"/>
                        </a:lnSpc>
                        <a:spcBef>
                          <a:spcPts val="0"/>
                        </a:spcBef>
                        <a:spcAft>
                          <a:spcPts val="0"/>
                        </a:spcAft>
                        <a:buClrTx/>
                        <a:buSzTx/>
                        <a:buFontTx/>
                        <a:buNone/>
                        <a:tabLst/>
                        <a:defRPr/>
                      </a:pPr>
                      <a:r>
                        <a:rPr lang="en-US" sz="1000" dirty="0">
                          <a:latin typeface="Huawei Sans" panose="020C0503030203020204" pitchFamily="34" charset="0"/>
                          <a:ea typeface="方正兰亭黑简体" panose="02000000000000000000" pitchFamily="2" charset="-122"/>
                          <a:cs typeface="Huawei Sans" panose="020C0503030203020204" pitchFamily="34" charset="0"/>
                        </a:rPr>
                        <a:t>Enable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ZTP</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initialize the script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JSON</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template), configure the default SNMP template, and set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NETCONF</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authentication parameters after a device goes online.</a:t>
                      </a:r>
                    </a:p>
                  </a:txBody>
                  <a:tcPr marL="18000" marR="18000" marT="18000" marB="1800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343649">
                <a:tc>
                  <a:txBody>
                    <a:bodyPr/>
                    <a:lstStyle>
                      <a:lvl1pPr marL="0" algn="l" defTabSz="914400" rtl="0" eaLnBrk="1" latinLnBrk="0" hangingPunct="1">
                        <a:defRPr sz="1800" kern="1200">
                          <a:solidFill>
                            <a:schemeClr val="dk1"/>
                          </a:solidFill>
                          <a:latin typeface="微软雅黑"/>
                          <a:ea typeface="微软雅黑"/>
                        </a:defRPr>
                      </a:lvl1pPr>
                      <a:lvl2pPr marL="457200" algn="l" defTabSz="914400" rtl="0" eaLnBrk="1" latinLnBrk="0" hangingPunct="1">
                        <a:defRPr sz="1800" kern="1200">
                          <a:solidFill>
                            <a:schemeClr val="dk1"/>
                          </a:solidFill>
                          <a:latin typeface="微软雅黑"/>
                          <a:ea typeface="微软雅黑"/>
                        </a:defRPr>
                      </a:lvl2pPr>
                      <a:lvl3pPr marL="914400" algn="l" defTabSz="914400" rtl="0" eaLnBrk="1" latinLnBrk="0" hangingPunct="1">
                        <a:defRPr sz="1800" kern="1200">
                          <a:solidFill>
                            <a:schemeClr val="dk1"/>
                          </a:solidFill>
                          <a:latin typeface="微软雅黑"/>
                          <a:ea typeface="微软雅黑"/>
                        </a:defRPr>
                      </a:lvl3pPr>
                      <a:lvl4pPr marL="1371600" algn="l" defTabSz="914400" rtl="0" eaLnBrk="1" latinLnBrk="0" hangingPunct="1">
                        <a:defRPr sz="1800" kern="1200">
                          <a:solidFill>
                            <a:schemeClr val="dk1"/>
                          </a:solidFill>
                          <a:latin typeface="微软雅黑"/>
                          <a:ea typeface="微软雅黑"/>
                        </a:defRPr>
                      </a:lvl4pPr>
                      <a:lvl5pPr marL="1828800" algn="l" defTabSz="914400" rtl="0" eaLnBrk="1" latinLnBrk="0" hangingPunct="1">
                        <a:defRPr sz="1800" kern="1200">
                          <a:solidFill>
                            <a:schemeClr val="dk1"/>
                          </a:solidFill>
                          <a:latin typeface="微软雅黑"/>
                          <a:ea typeface="微软雅黑"/>
                        </a:defRPr>
                      </a:lvl5pPr>
                      <a:lvl6pPr marL="2286000" algn="l" defTabSz="914400" rtl="0" eaLnBrk="1" latinLnBrk="0" hangingPunct="1">
                        <a:defRPr sz="1800" kern="1200">
                          <a:solidFill>
                            <a:schemeClr val="dk1"/>
                          </a:solidFill>
                          <a:latin typeface="微软雅黑"/>
                          <a:ea typeface="微软雅黑"/>
                        </a:defRPr>
                      </a:lvl6pPr>
                      <a:lvl7pPr marL="2743200" algn="l" defTabSz="914400" rtl="0" eaLnBrk="1" latinLnBrk="0" hangingPunct="1">
                        <a:defRPr sz="1800" kern="1200">
                          <a:solidFill>
                            <a:schemeClr val="dk1"/>
                          </a:solidFill>
                          <a:latin typeface="微软雅黑"/>
                          <a:ea typeface="微软雅黑"/>
                        </a:defRPr>
                      </a:lvl7pPr>
                      <a:lvl8pPr marL="3200400" algn="l" defTabSz="914400" rtl="0" eaLnBrk="1" latinLnBrk="0" hangingPunct="1">
                        <a:defRPr sz="1800" kern="1200">
                          <a:solidFill>
                            <a:schemeClr val="dk1"/>
                          </a:solidFill>
                          <a:latin typeface="微软雅黑"/>
                          <a:ea typeface="微软雅黑"/>
                        </a:defRPr>
                      </a:lvl8pPr>
                      <a:lvl9pPr marL="3657600" algn="l" defTabSz="914400" rtl="0" eaLnBrk="1" latinLnBrk="0" hangingPunct="1">
                        <a:defRPr sz="1800" kern="1200">
                          <a:solidFill>
                            <a:schemeClr val="dk1"/>
                          </a:solidFill>
                          <a:latin typeface="微软雅黑"/>
                          <a:ea typeface="微软雅黑"/>
                        </a:defRPr>
                      </a:lvl9pPr>
                    </a:lstStyle>
                    <a:p>
                      <a:pPr fontAlgn="ctr"/>
                      <a:r>
                        <a:rPr lang="en-US" sz="1050" dirty="0" err="1">
                          <a:latin typeface="Huawei Sans" panose="020C0503030203020204" pitchFamily="34" charset="0"/>
                          <a:ea typeface="方正兰亭黑简体" panose="02000000000000000000" pitchFamily="2" charset="-122"/>
                          <a:cs typeface="Huawei Sans" panose="020C0503030203020204" pitchFamily="34" charset="0"/>
                        </a:rPr>
                        <a:t>DHCP</a:t>
                      </a:r>
                      <a:endParaRPr lang="en-US" sz="1050" dirty="0">
                        <a:latin typeface="Huawei Sans" panose="020C0503030203020204" pitchFamily="34" charset="0"/>
                        <a:ea typeface="方正兰亭黑简体" panose="02000000000000000000" pitchFamily="2" charset="-122"/>
                        <a:cs typeface="Huawei Sans" panose="020C0503030203020204" pitchFamily="34" charset="0"/>
                      </a:endParaRPr>
                    </a:p>
                  </a:txBody>
                  <a:tcPr marL="18000" marR="18000" marT="18000" marB="1800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微软雅黑"/>
                          <a:ea typeface="微软雅黑"/>
                        </a:defRPr>
                      </a:lvl1pPr>
                      <a:lvl2pPr marL="457200" algn="l" defTabSz="914400" rtl="0" eaLnBrk="1" latinLnBrk="0" hangingPunct="1">
                        <a:defRPr sz="1800" kern="1200">
                          <a:solidFill>
                            <a:schemeClr val="dk1"/>
                          </a:solidFill>
                          <a:latin typeface="微软雅黑"/>
                          <a:ea typeface="微软雅黑"/>
                        </a:defRPr>
                      </a:lvl2pPr>
                      <a:lvl3pPr marL="914400" algn="l" defTabSz="914400" rtl="0" eaLnBrk="1" latinLnBrk="0" hangingPunct="1">
                        <a:defRPr sz="1800" kern="1200">
                          <a:solidFill>
                            <a:schemeClr val="dk1"/>
                          </a:solidFill>
                          <a:latin typeface="微软雅黑"/>
                          <a:ea typeface="微软雅黑"/>
                        </a:defRPr>
                      </a:lvl3pPr>
                      <a:lvl4pPr marL="1371600" algn="l" defTabSz="914400" rtl="0" eaLnBrk="1" latinLnBrk="0" hangingPunct="1">
                        <a:defRPr sz="1800" kern="1200">
                          <a:solidFill>
                            <a:schemeClr val="dk1"/>
                          </a:solidFill>
                          <a:latin typeface="微软雅黑"/>
                          <a:ea typeface="微软雅黑"/>
                        </a:defRPr>
                      </a:lvl4pPr>
                      <a:lvl5pPr marL="1828800" algn="l" defTabSz="914400" rtl="0" eaLnBrk="1" latinLnBrk="0" hangingPunct="1">
                        <a:defRPr sz="1800" kern="1200">
                          <a:solidFill>
                            <a:schemeClr val="dk1"/>
                          </a:solidFill>
                          <a:latin typeface="微软雅黑"/>
                          <a:ea typeface="微软雅黑"/>
                        </a:defRPr>
                      </a:lvl5pPr>
                      <a:lvl6pPr marL="2286000" algn="l" defTabSz="914400" rtl="0" eaLnBrk="1" latinLnBrk="0" hangingPunct="1">
                        <a:defRPr sz="1800" kern="1200">
                          <a:solidFill>
                            <a:schemeClr val="dk1"/>
                          </a:solidFill>
                          <a:latin typeface="微软雅黑"/>
                          <a:ea typeface="微软雅黑"/>
                        </a:defRPr>
                      </a:lvl6pPr>
                      <a:lvl7pPr marL="2743200" algn="l" defTabSz="914400" rtl="0" eaLnBrk="1" latinLnBrk="0" hangingPunct="1">
                        <a:defRPr sz="1800" kern="1200">
                          <a:solidFill>
                            <a:schemeClr val="dk1"/>
                          </a:solidFill>
                          <a:latin typeface="微软雅黑"/>
                          <a:ea typeface="微软雅黑"/>
                        </a:defRPr>
                      </a:lvl7pPr>
                      <a:lvl8pPr marL="3200400" algn="l" defTabSz="914400" rtl="0" eaLnBrk="1" latinLnBrk="0" hangingPunct="1">
                        <a:defRPr sz="1800" kern="1200">
                          <a:solidFill>
                            <a:schemeClr val="dk1"/>
                          </a:solidFill>
                          <a:latin typeface="微软雅黑"/>
                          <a:ea typeface="微软雅黑"/>
                        </a:defRPr>
                      </a:lvl8pPr>
                      <a:lvl9pPr marL="3657600" algn="l" defTabSz="914400" rtl="0" eaLnBrk="1" latinLnBrk="0" hangingPunct="1">
                        <a:defRPr sz="1800" kern="1200">
                          <a:solidFill>
                            <a:schemeClr val="dk1"/>
                          </a:solidFill>
                          <a:latin typeface="微软雅黑"/>
                          <a:ea typeface="微软雅黑"/>
                        </a:defRPr>
                      </a:lvl9pPr>
                    </a:lstStyle>
                    <a:p>
                      <a:pPr marL="0" marR="0" lvl="0" indent="0" algn="l" defTabSz="1027767" rtl="0" eaLnBrk="1" fontAlgn="ctr" latinLnBrk="0" hangingPunct="1">
                        <a:lnSpc>
                          <a:spcPct val="100000"/>
                        </a:lnSpc>
                        <a:spcBef>
                          <a:spcPts val="0"/>
                        </a:spcBef>
                        <a:spcAft>
                          <a:spcPts val="0"/>
                        </a:spcAft>
                        <a:buClrTx/>
                        <a:buSzTx/>
                        <a:buFontTx/>
                        <a:buNone/>
                        <a:tabLst/>
                        <a:defRPr/>
                      </a:pPr>
                      <a:r>
                        <a:rPr lang="en-US" sz="1000" dirty="0">
                          <a:latin typeface="Huawei Sans" panose="020C0503030203020204" pitchFamily="34" charset="0"/>
                          <a:ea typeface="方正兰亭黑简体" panose="02000000000000000000" pitchFamily="2" charset="-122"/>
                          <a:cs typeface="Huawei Sans" panose="020C0503030203020204" pitchFamily="34" charset="0"/>
                        </a:rPr>
                        <a:t>Configure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DHCP</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Option 1 (mask of the temporary IP address), 3 (gateway), and 125 (IP address of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and enable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DHCP</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relay.</a:t>
                      </a:r>
                    </a:p>
                  </a:txBody>
                  <a:tcPr marL="18000" marR="18000" marT="18000" marB="1800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191758">
                <a:tc>
                  <a:txBody>
                    <a:bodyPr/>
                    <a:lstStyle>
                      <a:lvl1pPr marL="0" algn="l" defTabSz="914400" rtl="0" eaLnBrk="1" latinLnBrk="0" hangingPunct="1">
                        <a:defRPr sz="1800" kern="1200">
                          <a:solidFill>
                            <a:schemeClr val="dk1"/>
                          </a:solidFill>
                          <a:latin typeface="微软雅黑"/>
                          <a:ea typeface="微软雅黑"/>
                        </a:defRPr>
                      </a:lvl1pPr>
                      <a:lvl2pPr marL="457200" algn="l" defTabSz="914400" rtl="0" eaLnBrk="1" latinLnBrk="0" hangingPunct="1">
                        <a:defRPr sz="1800" kern="1200">
                          <a:solidFill>
                            <a:schemeClr val="dk1"/>
                          </a:solidFill>
                          <a:latin typeface="微软雅黑"/>
                          <a:ea typeface="微软雅黑"/>
                        </a:defRPr>
                      </a:lvl2pPr>
                      <a:lvl3pPr marL="914400" algn="l" defTabSz="914400" rtl="0" eaLnBrk="1" latinLnBrk="0" hangingPunct="1">
                        <a:defRPr sz="1800" kern="1200">
                          <a:solidFill>
                            <a:schemeClr val="dk1"/>
                          </a:solidFill>
                          <a:latin typeface="微软雅黑"/>
                          <a:ea typeface="微软雅黑"/>
                        </a:defRPr>
                      </a:lvl3pPr>
                      <a:lvl4pPr marL="1371600" algn="l" defTabSz="914400" rtl="0" eaLnBrk="1" latinLnBrk="0" hangingPunct="1">
                        <a:defRPr sz="1800" kern="1200">
                          <a:solidFill>
                            <a:schemeClr val="dk1"/>
                          </a:solidFill>
                          <a:latin typeface="微软雅黑"/>
                          <a:ea typeface="微软雅黑"/>
                        </a:defRPr>
                      </a:lvl4pPr>
                      <a:lvl5pPr marL="1828800" algn="l" defTabSz="914400" rtl="0" eaLnBrk="1" latinLnBrk="0" hangingPunct="1">
                        <a:defRPr sz="1800" kern="1200">
                          <a:solidFill>
                            <a:schemeClr val="dk1"/>
                          </a:solidFill>
                          <a:latin typeface="微软雅黑"/>
                          <a:ea typeface="微软雅黑"/>
                        </a:defRPr>
                      </a:lvl5pPr>
                      <a:lvl6pPr marL="2286000" algn="l" defTabSz="914400" rtl="0" eaLnBrk="1" latinLnBrk="0" hangingPunct="1">
                        <a:defRPr sz="1800" kern="1200">
                          <a:solidFill>
                            <a:schemeClr val="dk1"/>
                          </a:solidFill>
                          <a:latin typeface="微软雅黑"/>
                          <a:ea typeface="微软雅黑"/>
                        </a:defRPr>
                      </a:lvl6pPr>
                      <a:lvl7pPr marL="2743200" algn="l" defTabSz="914400" rtl="0" eaLnBrk="1" latinLnBrk="0" hangingPunct="1">
                        <a:defRPr sz="1800" kern="1200">
                          <a:solidFill>
                            <a:schemeClr val="dk1"/>
                          </a:solidFill>
                          <a:latin typeface="微软雅黑"/>
                          <a:ea typeface="微软雅黑"/>
                        </a:defRPr>
                      </a:lvl7pPr>
                      <a:lvl8pPr marL="3200400" algn="l" defTabSz="914400" rtl="0" eaLnBrk="1" latinLnBrk="0" hangingPunct="1">
                        <a:defRPr sz="1800" kern="1200">
                          <a:solidFill>
                            <a:schemeClr val="dk1"/>
                          </a:solidFill>
                          <a:latin typeface="微软雅黑"/>
                          <a:ea typeface="微软雅黑"/>
                        </a:defRPr>
                      </a:lvl8pPr>
                      <a:lvl9pPr marL="3657600" algn="l" defTabSz="914400" rtl="0" eaLnBrk="1" latinLnBrk="0" hangingPunct="1">
                        <a:defRPr sz="1800" kern="1200">
                          <a:solidFill>
                            <a:schemeClr val="dk1"/>
                          </a:solidFill>
                          <a:latin typeface="微软雅黑"/>
                          <a:ea typeface="微软雅黑"/>
                        </a:defRPr>
                      </a:lvl9pPr>
                    </a:lstStyle>
                    <a:p>
                      <a:pPr fontAlgn="ctr"/>
                      <a:r>
                        <a:rPr lang="en-US" sz="1050" dirty="0">
                          <a:latin typeface="Huawei Sans" panose="020C0503030203020204" pitchFamily="34" charset="0"/>
                          <a:ea typeface="方正兰亭黑简体" panose="02000000000000000000" pitchFamily="2" charset="-122"/>
                          <a:cs typeface="Huawei Sans" panose="020C0503030203020204" pitchFamily="34" charset="0"/>
                        </a:rPr>
                        <a:t>OSS</a:t>
                      </a:r>
                    </a:p>
                  </a:txBody>
                  <a:tcPr marL="18000" marR="18000" marT="18000" marB="1800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微软雅黑"/>
                          <a:ea typeface="微软雅黑"/>
                        </a:defRPr>
                      </a:lvl1pPr>
                      <a:lvl2pPr marL="457200" algn="l" defTabSz="914400" rtl="0" eaLnBrk="1" latinLnBrk="0" hangingPunct="1">
                        <a:defRPr sz="1800" kern="1200">
                          <a:solidFill>
                            <a:schemeClr val="dk1"/>
                          </a:solidFill>
                          <a:latin typeface="微软雅黑"/>
                          <a:ea typeface="微软雅黑"/>
                        </a:defRPr>
                      </a:lvl2pPr>
                      <a:lvl3pPr marL="914400" algn="l" defTabSz="914400" rtl="0" eaLnBrk="1" latinLnBrk="0" hangingPunct="1">
                        <a:defRPr sz="1800" kern="1200">
                          <a:solidFill>
                            <a:schemeClr val="dk1"/>
                          </a:solidFill>
                          <a:latin typeface="微软雅黑"/>
                          <a:ea typeface="微软雅黑"/>
                        </a:defRPr>
                      </a:lvl3pPr>
                      <a:lvl4pPr marL="1371600" algn="l" defTabSz="914400" rtl="0" eaLnBrk="1" latinLnBrk="0" hangingPunct="1">
                        <a:defRPr sz="1800" kern="1200">
                          <a:solidFill>
                            <a:schemeClr val="dk1"/>
                          </a:solidFill>
                          <a:latin typeface="微软雅黑"/>
                          <a:ea typeface="微软雅黑"/>
                        </a:defRPr>
                      </a:lvl4pPr>
                      <a:lvl5pPr marL="1828800" algn="l" defTabSz="914400" rtl="0" eaLnBrk="1" latinLnBrk="0" hangingPunct="1">
                        <a:defRPr sz="1800" kern="1200">
                          <a:solidFill>
                            <a:schemeClr val="dk1"/>
                          </a:solidFill>
                          <a:latin typeface="微软雅黑"/>
                          <a:ea typeface="微软雅黑"/>
                        </a:defRPr>
                      </a:lvl5pPr>
                      <a:lvl6pPr marL="2286000" algn="l" defTabSz="914400" rtl="0" eaLnBrk="1" latinLnBrk="0" hangingPunct="1">
                        <a:defRPr sz="1800" kern="1200">
                          <a:solidFill>
                            <a:schemeClr val="dk1"/>
                          </a:solidFill>
                          <a:latin typeface="微软雅黑"/>
                          <a:ea typeface="微软雅黑"/>
                        </a:defRPr>
                      </a:lvl6pPr>
                      <a:lvl7pPr marL="2743200" algn="l" defTabSz="914400" rtl="0" eaLnBrk="1" latinLnBrk="0" hangingPunct="1">
                        <a:defRPr sz="1800" kern="1200">
                          <a:solidFill>
                            <a:schemeClr val="dk1"/>
                          </a:solidFill>
                          <a:latin typeface="微软雅黑"/>
                          <a:ea typeface="微软雅黑"/>
                        </a:defRPr>
                      </a:lvl7pPr>
                      <a:lvl8pPr marL="3200400" algn="l" defTabSz="914400" rtl="0" eaLnBrk="1" latinLnBrk="0" hangingPunct="1">
                        <a:defRPr sz="1800" kern="1200">
                          <a:solidFill>
                            <a:schemeClr val="dk1"/>
                          </a:solidFill>
                          <a:latin typeface="微软雅黑"/>
                          <a:ea typeface="微软雅黑"/>
                        </a:defRPr>
                      </a:lvl8pPr>
                      <a:lvl9pPr marL="3657600" algn="l" defTabSz="914400" rtl="0" eaLnBrk="1" latinLnBrk="0" hangingPunct="1">
                        <a:defRPr sz="1800" kern="1200">
                          <a:solidFill>
                            <a:schemeClr val="dk1"/>
                          </a:solidFill>
                          <a:latin typeface="微软雅黑"/>
                          <a:ea typeface="微软雅黑"/>
                        </a:defRPr>
                      </a:lvl9pPr>
                    </a:lstStyle>
                    <a:p>
                      <a:pPr fontAlgn="ct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ESN list. The OSS assigns NE names and NE IP addresses based on the device ESNs.</a:t>
                      </a:r>
                    </a:p>
                  </a:txBody>
                  <a:tcPr marL="18000" marR="18000" marT="18000" marB="1800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7" name="圆角矩形 75"/>
          <p:cNvSpPr/>
          <p:nvPr/>
        </p:nvSpPr>
        <p:spPr>
          <a:xfrm>
            <a:off x="500940" y="1939334"/>
            <a:ext cx="5843067" cy="4442416"/>
          </a:xfrm>
          <a:prstGeom prst="roundRect">
            <a:avLst>
              <a:gd name="adj" fmla="val 874"/>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fontAlgn="ctr">
              <a:lnSpc>
                <a:spcPct val="150000"/>
              </a:lnSpc>
            </a:pP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 name="组合 2"/>
          <p:cNvGrpSpPr/>
          <p:nvPr/>
        </p:nvGrpSpPr>
        <p:grpSpPr>
          <a:xfrm>
            <a:off x="510466" y="1939334"/>
            <a:ext cx="11404285" cy="4442416"/>
            <a:chOff x="510466" y="1939334"/>
            <a:chExt cx="11404285" cy="3983119"/>
          </a:xfrm>
        </p:grpSpPr>
        <p:sp>
          <p:nvSpPr>
            <p:cNvPr id="10" name="文本框 9"/>
            <p:cNvSpPr txBox="1"/>
            <p:nvPr/>
          </p:nvSpPr>
          <p:spPr>
            <a:xfrm>
              <a:off x="510466" y="3194996"/>
              <a:ext cx="5729233" cy="3224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nchor="ctr">
              <a:noAutofit/>
            </a:bodyPr>
            <a:lstStyle/>
            <a:p>
              <a:pPr eaLnBrk="0" fontAlgn="ctr" hangingPunct="0"/>
              <a:r>
                <a:rPr lang="en-US" sz="1100" dirty="0">
                  <a:solidFill>
                    <a:srgbClr val="000000"/>
                  </a:solidFill>
                  <a:latin typeface="Huawei Sans" panose="020C0503030203020204" pitchFamily="34" charset="0"/>
                  <a:ea typeface="方正兰亭黑简体" panose="02000000000000000000" pitchFamily="2" charset="-122"/>
                </a:rPr>
                <a:t>To configure a </a:t>
              </a:r>
              <a:r>
                <a:rPr lang="en-US" sz="1100" dirty="0" err="1">
                  <a:solidFill>
                    <a:srgbClr val="000000"/>
                  </a:solidFill>
                  <a:latin typeface="Huawei Sans" panose="020C0503030203020204" pitchFamily="34" charset="0"/>
                  <a:ea typeface="方正兰亭黑简体" panose="02000000000000000000" pitchFamily="2" charset="-122"/>
                </a:rPr>
                <a:t>JSON</a:t>
              </a:r>
              <a:r>
                <a:rPr lang="en-US" sz="1100" dirty="0">
                  <a:solidFill>
                    <a:srgbClr val="000000"/>
                  </a:solidFill>
                  <a:latin typeface="Huawei Sans" panose="020C0503030203020204" pitchFamily="34" charset="0"/>
                  <a:ea typeface="方正兰亭黑简体" panose="02000000000000000000" pitchFamily="2" charset="-122"/>
                </a:rPr>
                <a:t> configuration script template, open the Access Controller app, click </a:t>
              </a:r>
              <a:r>
                <a:rPr lang="en-US" sz="1100" b="1" dirty="0">
                  <a:solidFill>
                    <a:srgbClr val="000000"/>
                  </a:solidFill>
                  <a:latin typeface="Huawei Sans" panose="020C0503030203020204" pitchFamily="34" charset="0"/>
                  <a:ea typeface="方正兰亭黑简体" panose="02000000000000000000" pitchFamily="2" charset="-122"/>
                </a:rPr>
                <a:t>More Settings</a:t>
              </a:r>
              <a:r>
                <a:rPr lang="en-US" sz="1100" dirty="0">
                  <a:solidFill>
                    <a:srgbClr val="000000"/>
                  </a:solidFill>
                  <a:latin typeface="Huawei Sans" panose="020C0503030203020204" pitchFamily="34" charset="0"/>
                  <a:ea typeface="方正兰亭黑简体" panose="02000000000000000000" pitchFamily="2" charset="-122"/>
                </a:rPr>
                <a:t>, and then click </a:t>
              </a:r>
              <a:r>
                <a:rPr lang="en-US" sz="1100" b="1" dirty="0">
                  <a:solidFill>
                    <a:srgbClr val="000000"/>
                  </a:solidFill>
                  <a:latin typeface="Huawei Sans" panose="020C0503030203020204" pitchFamily="34" charset="0"/>
                  <a:ea typeface="方正兰亭黑简体" panose="02000000000000000000" pitchFamily="2" charset="-122"/>
                </a:rPr>
                <a:t>Configuration Template</a:t>
              </a:r>
              <a:r>
                <a:rPr lang="en-US" sz="1100" dirty="0">
                  <a:solidFill>
                    <a:srgbClr val="000000"/>
                  </a:solidFill>
                  <a:latin typeface="Huawei Sans" panose="020C0503030203020204" pitchFamily="34" charset="0"/>
                  <a:ea typeface="方正兰亭黑简体" panose="02000000000000000000" pitchFamily="2" charset="-122"/>
                </a:rPr>
                <a:t>.</a:t>
              </a:r>
            </a:p>
          </p:txBody>
        </p:sp>
        <p:sp>
          <p:nvSpPr>
            <p:cNvPr id="12" name="文本框 11"/>
            <p:cNvSpPr txBox="1"/>
            <p:nvPr/>
          </p:nvSpPr>
          <p:spPr>
            <a:xfrm>
              <a:off x="510466" y="4200313"/>
              <a:ext cx="5729233" cy="33162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nchor="ctr">
              <a:noAutofit/>
            </a:bodyPr>
            <a:lstStyle/>
            <a:p>
              <a:pPr eaLnBrk="0" fontAlgn="ctr" hangingPunct="0"/>
              <a:r>
                <a:rPr lang="en-US" sz="1100" dirty="0">
                  <a:solidFill>
                    <a:srgbClr val="000000"/>
                  </a:solidFill>
                  <a:latin typeface="Huawei Sans" panose="020C0503030203020204" pitchFamily="34" charset="0"/>
                  <a:ea typeface="方正兰亭黑简体" panose="02000000000000000000" pitchFamily="2" charset="-122"/>
                </a:rPr>
                <a:t>To configure authentication information, open the Access Controller app, and choose </a:t>
              </a:r>
              <a:r>
                <a:rPr lang="en-US" sz="1100" b="1" dirty="0" err="1">
                  <a:solidFill>
                    <a:srgbClr val="000000"/>
                  </a:solidFill>
                  <a:latin typeface="Huawei Sans" panose="020C0503030203020204" pitchFamily="34" charset="0"/>
                  <a:ea typeface="方正兰亭黑简体" panose="02000000000000000000" pitchFamily="2" charset="-122"/>
                </a:rPr>
                <a:t>OLT</a:t>
              </a:r>
              <a:r>
                <a:rPr lang="en-US" sz="1100" b="1" dirty="0">
                  <a:solidFill>
                    <a:srgbClr val="000000"/>
                  </a:solidFill>
                  <a:latin typeface="Huawei Sans" panose="020C0503030203020204" pitchFamily="34" charset="0"/>
                  <a:ea typeface="方正兰亭黑简体" panose="02000000000000000000" pitchFamily="2" charset="-122"/>
                </a:rPr>
                <a:t> </a:t>
              </a:r>
              <a:r>
                <a:rPr lang="en-US" sz="1100" b="1" dirty="0" err="1">
                  <a:solidFill>
                    <a:srgbClr val="000000"/>
                  </a:solidFill>
                  <a:latin typeface="Huawei Sans" panose="020C0503030203020204" pitchFamily="34" charset="0"/>
                  <a:ea typeface="方正兰亭黑简体" panose="02000000000000000000" pitchFamily="2" charset="-122"/>
                </a:rPr>
                <a:t>ZTD</a:t>
              </a:r>
              <a:r>
                <a:rPr lang="en-US" sz="1100" dirty="0">
                  <a:solidFill>
                    <a:srgbClr val="000000"/>
                  </a:solidFill>
                  <a:latin typeface="Huawei Sans" panose="020C0503030203020204" pitchFamily="34" charset="0"/>
                  <a:ea typeface="方正兰亭黑简体" panose="02000000000000000000" pitchFamily="2" charset="-122"/>
                </a:rPr>
                <a:t> &gt; </a:t>
              </a:r>
              <a:r>
                <a:rPr lang="en-US" sz="1100" b="1" dirty="0">
                  <a:solidFill>
                    <a:srgbClr val="000000"/>
                  </a:solidFill>
                  <a:latin typeface="Huawei Sans" panose="020C0503030203020204" pitchFamily="34" charset="0"/>
                  <a:ea typeface="方正兰亭黑简体" panose="02000000000000000000" pitchFamily="2" charset="-122"/>
                </a:rPr>
                <a:t>Activation Process Settings</a:t>
              </a:r>
              <a:r>
                <a:rPr lang="en-US" sz="1100" dirty="0">
                  <a:solidFill>
                    <a:srgbClr val="000000"/>
                  </a:solidFill>
                  <a:latin typeface="Huawei Sans" panose="020C0503030203020204" pitchFamily="34" charset="0"/>
                  <a:ea typeface="方正兰亭黑简体" panose="02000000000000000000" pitchFamily="2" charset="-122"/>
                </a:rPr>
                <a:t>.</a:t>
              </a:r>
            </a:p>
          </p:txBody>
        </p:sp>
        <p:sp>
          <p:nvSpPr>
            <p:cNvPr id="13" name="文本框 12"/>
            <p:cNvSpPr txBox="1"/>
            <p:nvPr/>
          </p:nvSpPr>
          <p:spPr>
            <a:xfrm>
              <a:off x="510466" y="5600636"/>
              <a:ext cx="5729233" cy="3055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nchor="ctr">
              <a:noAutofit/>
            </a:bodyPr>
            <a:lstStyle/>
            <a:p>
              <a:pPr eaLnBrk="0" fontAlgn="ctr" hangingPunct="0"/>
              <a:r>
                <a:rPr lang="en-US" sz="1100" dirty="0">
                  <a:solidFill>
                    <a:srgbClr val="000000"/>
                  </a:solidFill>
                  <a:latin typeface="Huawei Sans" panose="020C0503030203020204" pitchFamily="34" charset="0"/>
                  <a:ea typeface="方正兰亭黑简体" panose="02000000000000000000" pitchFamily="2" charset="-122"/>
                </a:rPr>
                <a:t>Interfaces (RESTful) required by the OSS: </a:t>
              </a:r>
              <a:r>
                <a:rPr lang="en-US" sz="1100" dirty="0" err="1">
                  <a:solidFill>
                    <a:srgbClr val="000000"/>
                  </a:solidFill>
                  <a:latin typeface="Huawei Sans" panose="020C0503030203020204" pitchFamily="34" charset="0"/>
                  <a:ea typeface="方正兰亭黑简体" panose="02000000000000000000" pitchFamily="2" charset="-122"/>
                </a:rPr>
                <a:t>OLT</a:t>
              </a:r>
              <a:r>
                <a:rPr lang="en-US" sz="1100" dirty="0">
                  <a:solidFill>
                    <a:srgbClr val="000000"/>
                  </a:solidFill>
                  <a:latin typeface="Huawei Sans" panose="020C0503030203020204" pitchFamily="34" charset="0"/>
                  <a:ea typeface="方正兰亭黑简体" panose="02000000000000000000" pitchFamily="2" charset="-122"/>
                </a:rPr>
                <a:t> auto-discovery interface, </a:t>
              </a:r>
              <a:r>
                <a:rPr lang="en-US" sz="1100" dirty="0" err="1">
                  <a:solidFill>
                    <a:srgbClr val="000000"/>
                  </a:solidFill>
                  <a:latin typeface="Huawei Sans" panose="020C0503030203020204" pitchFamily="34" charset="0"/>
                  <a:ea typeface="方正兰亭黑简体" panose="02000000000000000000" pitchFamily="2" charset="-122"/>
                </a:rPr>
                <a:t>OLT</a:t>
              </a:r>
              <a:r>
                <a:rPr lang="en-US" sz="1100" dirty="0">
                  <a:solidFill>
                    <a:srgbClr val="000000"/>
                  </a:solidFill>
                  <a:latin typeface="Huawei Sans" panose="020C0503030203020204" pitchFamily="34" charset="0"/>
                  <a:ea typeface="方正兰亭黑简体" panose="02000000000000000000" pitchFamily="2" charset="-122"/>
                </a:rPr>
                <a:t> IP address assignment interface</a:t>
              </a:r>
            </a:p>
          </p:txBody>
        </p:sp>
        <p:sp>
          <p:nvSpPr>
            <p:cNvPr id="18" name="圆角矩形 75"/>
            <p:cNvSpPr/>
            <p:nvPr/>
          </p:nvSpPr>
          <p:spPr>
            <a:xfrm>
              <a:off x="6482104" y="1939334"/>
              <a:ext cx="5258360" cy="3983119"/>
            </a:xfrm>
            <a:prstGeom prst="roundRect">
              <a:avLst>
                <a:gd name="adj" fmla="val 874"/>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fontAlgn="ctr">
                <a:lnSpc>
                  <a:spcPct val="150000"/>
                </a:lnSpc>
              </a:pP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bwMode="auto">
            <a:xfrm>
              <a:off x="6631031" y="5165893"/>
              <a:ext cx="2139091" cy="379399"/>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OLT</a:t>
              </a:r>
              <a:r>
                <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4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MA58xx</a:t>
              </a:r>
              <a:r>
                <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series)</a:t>
              </a:r>
            </a:p>
          </p:txBody>
        </p:sp>
        <p:sp>
          <p:nvSpPr>
            <p:cNvPr id="20" name="矩形 19"/>
            <p:cNvSpPr/>
            <p:nvPr/>
          </p:nvSpPr>
          <p:spPr bwMode="auto">
            <a:xfrm>
              <a:off x="6591384" y="3158898"/>
              <a:ext cx="3181407" cy="802274"/>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NCE</a:t>
              </a:r>
              <a:endPar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bwMode="auto">
            <a:xfrm>
              <a:off x="7543272" y="2095847"/>
              <a:ext cx="1277629" cy="300360"/>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OSS</a:t>
              </a:r>
            </a:p>
          </p:txBody>
        </p:sp>
        <p:sp>
          <p:nvSpPr>
            <p:cNvPr id="22" name="矩形 21"/>
            <p:cNvSpPr/>
            <p:nvPr/>
          </p:nvSpPr>
          <p:spPr bwMode="auto">
            <a:xfrm>
              <a:off x="8448075" y="3593469"/>
              <a:ext cx="975277" cy="224058"/>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BAA</a:t>
              </a:r>
            </a:p>
          </p:txBody>
        </p:sp>
        <p:sp>
          <p:nvSpPr>
            <p:cNvPr id="23" name="矩形 22"/>
            <p:cNvSpPr/>
            <p:nvPr/>
          </p:nvSpPr>
          <p:spPr bwMode="auto">
            <a:xfrm>
              <a:off x="7561651" y="3589309"/>
              <a:ext cx="751021" cy="224058"/>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ZTP</a:t>
              </a:r>
              <a:endPar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bwMode="auto">
            <a:xfrm>
              <a:off x="9875779" y="3611300"/>
              <a:ext cx="1545615" cy="355467"/>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DHCP</a:t>
              </a:r>
              <a:r>
                <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Server</a:t>
              </a:r>
            </a:p>
          </p:txBody>
        </p:sp>
        <p:pic>
          <p:nvPicPr>
            <p:cNvPr id="25" name="Picture 1" descr="C:\Users\q00303202\AppData\Roaming\eSpace_Desktop\UserData\q00303202\imagefiles\1BA84699-BB52-4017-8660-5094927A45F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3432" y="5243801"/>
              <a:ext cx="272362" cy="26860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曲线连接符 25"/>
            <p:cNvCxnSpPr>
              <a:endCxn id="24" idx="2"/>
            </p:cNvCxnSpPr>
            <p:nvPr/>
          </p:nvCxnSpPr>
          <p:spPr bwMode="auto">
            <a:xfrm flipV="1">
              <a:off x="8337614" y="3966767"/>
              <a:ext cx="2310973" cy="1142202"/>
            </a:xfrm>
            <a:prstGeom prst="curvedConnector2">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曲线连接符 26"/>
            <p:cNvCxnSpPr/>
            <p:nvPr/>
          </p:nvCxnSpPr>
          <p:spPr bwMode="auto">
            <a:xfrm rot="5400000" flipH="1" flipV="1">
              <a:off x="7960557" y="4081939"/>
              <a:ext cx="1331226" cy="722834"/>
            </a:xfrm>
            <a:prstGeom prst="curvedConnector3">
              <a:avLst>
                <a:gd name="adj1" fmla="val 50000"/>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bwMode="auto">
            <a:xfrm>
              <a:off x="7543272" y="3235782"/>
              <a:ext cx="751021" cy="224058"/>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WKE</a:t>
              </a:r>
              <a:endPar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9" name="直接箭头连接符 28"/>
            <p:cNvCxnSpPr>
              <a:stCxn id="20" idx="0"/>
              <a:endCxn id="21" idx="2"/>
            </p:cNvCxnSpPr>
            <p:nvPr/>
          </p:nvCxnSpPr>
          <p:spPr bwMode="auto">
            <a:xfrm flipV="1">
              <a:off x="8182088" y="2396206"/>
              <a:ext cx="0" cy="762692"/>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文本框 29"/>
            <p:cNvSpPr txBox="1"/>
            <p:nvPr/>
          </p:nvSpPr>
          <p:spPr>
            <a:xfrm>
              <a:off x="9851620" y="4700619"/>
              <a:ext cx="2063131" cy="421696"/>
            </a:xfrm>
            <a:prstGeom prst="rect">
              <a:avLst/>
            </a:prstGeom>
            <a:noFill/>
          </p:spPr>
          <p:txBody>
            <a:bodyPr wrap="square" rtlCol="0">
              <a:noAutofit/>
            </a:bodyPr>
            <a:lstStyle/>
            <a:p>
              <a:pPr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Obtain the temporary IP address and BAA address.</a:t>
              </a:r>
            </a:p>
          </p:txBody>
        </p:sp>
        <p:sp>
          <p:nvSpPr>
            <p:cNvPr id="31" name="文本框 30"/>
            <p:cNvSpPr txBox="1"/>
            <p:nvPr/>
          </p:nvSpPr>
          <p:spPr>
            <a:xfrm>
              <a:off x="8766556" y="4467350"/>
              <a:ext cx="1585799" cy="421696"/>
            </a:xfrm>
            <a:prstGeom prst="rect">
              <a:avLst/>
            </a:prstGeom>
            <a:noFill/>
          </p:spPr>
          <p:txBody>
            <a:bodyPr wrap="square" rtlCol="0">
              <a:noAutofit/>
            </a:bodyPr>
            <a:lstStyle/>
            <a:p>
              <a:pPr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Initiate a Call Home.</a:t>
              </a:r>
            </a:p>
          </p:txBody>
        </p:sp>
        <p:sp>
          <p:nvSpPr>
            <p:cNvPr id="32" name="文本框 31"/>
            <p:cNvSpPr txBox="1"/>
            <p:nvPr/>
          </p:nvSpPr>
          <p:spPr>
            <a:xfrm>
              <a:off x="8286057" y="2490490"/>
              <a:ext cx="3329838" cy="421696"/>
            </a:xfrm>
            <a:prstGeom prst="rect">
              <a:avLst/>
            </a:prstGeom>
            <a:noFill/>
          </p:spPr>
          <p:txBody>
            <a:bodyPr wrap="square" rtlCol="0">
              <a:noAutofit/>
            </a:bodyPr>
            <a:lstStyle/>
            <a:p>
              <a:pPr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Obtain the formal IP address, subnet mask, gateway, NE name, and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AccessIDPrefix</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3" name="文本框 32"/>
            <p:cNvSpPr txBox="1"/>
            <p:nvPr/>
          </p:nvSpPr>
          <p:spPr>
            <a:xfrm>
              <a:off x="6754378" y="4180735"/>
              <a:ext cx="1539723" cy="421696"/>
            </a:xfrm>
            <a:prstGeom prst="rect">
              <a:avLst/>
            </a:prstGeom>
            <a:noFill/>
          </p:spPr>
          <p:txBody>
            <a:bodyPr wrap="square" rtlCol="0">
              <a:noAutofit/>
            </a:bodyPr>
            <a:lstStyle/>
            <a:p>
              <a:pPr eaLnBrk="0" fontAlgn="ctr" hangingPunct="0"/>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adds an NE and delivers and synchronizes configuration data.</a:t>
              </a:r>
            </a:p>
          </p:txBody>
        </p:sp>
        <p:cxnSp>
          <p:nvCxnSpPr>
            <p:cNvPr id="34" name="直接箭头连接符 33"/>
            <p:cNvCxnSpPr/>
            <p:nvPr/>
          </p:nvCxnSpPr>
          <p:spPr bwMode="auto">
            <a:xfrm>
              <a:off x="8175340" y="3813368"/>
              <a:ext cx="0" cy="1295602"/>
            </a:xfrm>
            <a:prstGeom prst="straightConnector1">
              <a:avLst/>
            </a:prstGeom>
            <a:noFill/>
            <a:ln w="19050"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bwMode="auto">
            <a:xfrm>
              <a:off x="8464739" y="3237738"/>
              <a:ext cx="967457" cy="224058"/>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Nemgr</a:t>
              </a:r>
              <a:endPar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Oval 4"/>
            <p:cNvSpPr>
              <a:spLocks noChangeAspect="1"/>
            </p:cNvSpPr>
            <p:nvPr/>
          </p:nvSpPr>
          <p:spPr>
            <a:xfrm>
              <a:off x="9174354" y="5243801"/>
              <a:ext cx="331557" cy="26021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37" name="Oval 4"/>
            <p:cNvSpPr>
              <a:spLocks noChangeAspect="1"/>
            </p:cNvSpPr>
            <p:nvPr/>
          </p:nvSpPr>
          <p:spPr>
            <a:xfrm>
              <a:off x="10208239" y="4421775"/>
              <a:ext cx="331557" cy="26021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38" name="Oval 4"/>
            <p:cNvSpPr>
              <a:spLocks noChangeAspect="1"/>
            </p:cNvSpPr>
            <p:nvPr/>
          </p:nvSpPr>
          <p:spPr>
            <a:xfrm>
              <a:off x="8453515" y="4448965"/>
              <a:ext cx="331557" cy="26021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39" name="Oval 4"/>
            <p:cNvSpPr>
              <a:spLocks noChangeAspect="1"/>
            </p:cNvSpPr>
            <p:nvPr/>
          </p:nvSpPr>
          <p:spPr>
            <a:xfrm>
              <a:off x="8005006" y="2555476"/>
              <a:ext cx="331557" cy="26021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40" name="Oval 4"/>
            <p:cNvSpPr>
              <a:spLocks noChangeAspect="1"/>
            </p:cNvSpPr>
            <p:nvPr/>
          </p:nvSpPr>
          <p:spPr>
            <a:xfrm>
              <a:off x="6514613" y="4493838"/>
              <a:ext cx="331557" cy="26021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
          <p:nvSpPr>
            <p:cNvPr id="41" name="文本框 40"/>
            <p:cNvSpPr txBox="1"/>
            <p:nvPr/>
          </p:nvSpPr>
          <p:spPr>
            <a:xfrm>
              <a:off x="9456670" y="5161481"/>
              <a:ext cx="2063131" cy="421696"/>
            </a:xfrm>
            <a:prstGeom prst="rect">
              <a:avLst/>
            </a:prstGeom>
            <a:noFill/>
          </p:spPr>
          <p:txBody>
            <a:bodyPr wrap="square" rtlCol="0">
              <a:noAutofit/>
            </a:bodyPr>
            <a:lstStyle/>
            <a:p>
              <a:pPr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Install and power on the device, and configure upstream cascading.</a:t>
              </a:r>
            </a:p>
          </p:txBody>
        </p:sp>
      </p:grpSp>
      <p:pic>
        <p:nvPicPr>
          <p:cNvPr id="6" name="图片 5"/>
          <p:cNvPicPr>
            <a:picLocks noChangeAspect="1"/>
          </p:cNvPicPr>
          <p:nvPr/>
        </p:nvPicPr>
        <p:blipFill>
          <a:blip r:embed="rId4"/>
          <a:stretch>
            <a:fillRect/>
          </a:stretch>
        </p:blipFill>
        <p:spPr>
          <a:xfrm>
            <a:off x="508660" y="3696189"/>
            <a:ext cx="5731039" cy="787148"/>
          </a:xfrm>
          <a:prstGeom prst="rect">
            <a:avLst/>
          </a:prstGeom>
        </p:spPr>
      </p:pic>
      <p:pic>
        <p:nvPicPr>
          <p:cNvPr id="7" name="图片 6"/>
          <p:cNvPicPr>
            <a:picLocks noChangeAspect="1"/>
          </p:cNvPicPr>
          <p:nvPr/>
        </p:nvPicPr>
        <p:blipFill>
          <a:blip r:embed="rId5"/>
          <a:stretch>
            <a:fillRect/>
          </a:stretch>
        </p:blipFill>
        <p:spPr>
          <a:xfrm>
            <a:off x="500935" y="4835179"/>
            <a:ext cx="5738764" cy="1173310"/>
          </a:xfrm>
          <a:prstGeom prst="rect">
            <a:avLst/>
          </a:prstGeom>
        </p:spPr>
      </p:pic>
      <p:grpSp>
        <p:nvGrpSpPr>
          <p:cNvPr id="48" name="组合 47"/>
          <p:cNvGrpSpPr/>
          <p:nvPr/>
        </p:nvGrpSpPr>
        <p:grpSpPr>
          <a:xfrm>
            <a:off x="6289056" y="22681"/>
            <a:ext cx="5469011" cy="387720"/>
            <a:chOff x="8885976" y="493503"/>
            <a:chExt cx="3272708" cy="392933"/>
          </a:xfrm>
        </p:grpSpPr>
        <p:sp>
          <p:nvSpPr>
            <p:cNvPr id="49" name="五边形 48"/>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50" name="燕尾形 49"/>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51" name="燕尾形 50"/>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52" name="燕尾形 51"/>
            <p:cNvSpPr/>
            <p:nvPr/>
          </p:nvSpPr>
          <p:spPr bwMode="auto">
            <a:xfrm>
              <a:off x="10913100" y="493503"/>
              <a:ext cx="124558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2030989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799" y="410400"/>
            <a:ext cx="10163267" cy="640800"/>
          </a:xfrm>
        </p:spPr>
        <p:txBody>
          <a:bodyPr anchor="t">
            <a:noAutofit/>
          </a:bodyPr>
          <a:lstStyle/>
          <a:p>
            <a:r>
              <a:rPr lang="en-US" sz="3200" dirty="0">
                <a:latin typeface="Huawei Sans" panose="020C0503030203020204" pitchFamily="34" charset="0"/>
                <a:cs typeface="Huawei Sans" panose="020C0503030203020204" pitchFamily="34" charset="0"/>
              </a:rPr>
              <a:t>Automatic NE Deployment (</a:t>
            </a:r>
            <a:r>
              <a:rPr lang="en-US" sz="3200" dirty="0" err="1">
                <a:latin typeface="Huawei Sans" panose="020C0503030203020204" pitchFamily="34" charset="0"/>
                <a:cs typeface="Huawei Sans" panose="020C0503030203020204" pitchFamily="34" charset="0"/>
              </a:rPr>
              <a:t>OLT</a:t>
            </a:r>
            <a:r>
              <a:rPr lang="en-US" sz="3200" dirty="0">
                <a:latin typeface="Huawei Sans" panose="020C0503030203020204" pitchFamily="34" charset="0"/>
                <a:cs typeface="Huawei Sans" panose="020C0503030203020204" pitchFamily="34" charset="0"/>
              </a:rPr>
              <a:t> </a:t>
            </a:r>
            <a:r>
              <a:rPr lang="en-US" sz="3200" dirty="0" err="1">
                <a:latin typeface="Huawei Sans" panose="020C0503030203020204" pitchFamily="34" charset="0"/>
                <a:cs typeface="Huawei Sans" panose="020C0503030203020204" pitchFamily="34" charset="0"/>
              </a:rPr>
              <a:t>ZTD</a:t>
            </a:r>
            <a:r>
              <a:rPr lang="en-US" sz="3200" dirty="0">
                <a:latin typeface="Huawei Sans" panose="020C0503030203020204" pitchFamily="34" charset="0"/>
                <a:cs typeface="Huawei Sans" panose="020C0503030203020204" pitchFamily="34" charset="0"/>
              </a:rPr>
              <a:t>) - Replacement</a:t>
            </a:r>
          </a:p>
        </p:txBody>
      </p:sp>
      <p:sp>
        <p:nvSpPr>
          <p:cNvPr id="9" name="矩形 8"/>
          <p:cNvSpPr/>
          <p:nvPr/>
        </p:nvSpPr>
        <p:spPr bwMode="auto">
          <a:xfrm>
            <a:off x="5631072" y="1667295"/>
            <a:ext cx="5925855" cy="4236905"/>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endParaRPr>
          </a:p>
        </p:txBody>
      </p:sp>
      <p:pic>
        <p:nvPicPr>
          <p:cNvPr id="10" name="Picture 2" descr="C:\Users\q00303202\AppData\Roaming\eSpace_Desktop\UserData\q00303202\imagefiles\6A7AE402-3664-40C1-9266-EA1FAD3322C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420" y="1667295"/>
            <a:ext cx="4634418" cy="422950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3180490" y="1732940"/>
            <a:ext cx="2329348" cy="276999"/>
          </a:xfrm>
          <a:prstGeom prst="rect">
            <a:avLst/>
          </a:prstGeom>
          <a:noFill/>
        </p:spPr>
        <p:txBody>
          <a:bodyPr wrap="square" rtlCol="0" anchor="ctr">
            <a:noAutofit/>
          </a:bodyPr>
          <a:lstStyle/>
          <a:p>
            <a:pPr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Create an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replacement task on the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UI.</a:t>
            </a:r>
          </a:p>
        </p:txBody>
      </p:sp>
      <p:grpSp>
        <p:nvGrpSpPr>
          <p:cNvPr id="12" name="组合 11"/>
          <p:cNvGrpSpPr/>
          <p:nvPr/>
        </p:nvGrpSpPr>
        <p:grpSpPr>
          <a:xfrm>
            <a:off x="5771963" y="1728208"/>
            <a:ext cx="6274129" cy="4429659"/>
            <a:chOff x="5297029" y="1244093"/>
            <a:chExt cx="6569044" cy="4939803"/>
          </a:xfrm>
        </p:grpSpPr>
        <p:sp>
          <p:nvSpPr>
            <p:cNvPr id="13" name="矩形 12"/>
            <p:cNvSpPr/>
            <p:nvPr/>
          </p:nvSpPr>
          <p:spPr bwMode="auto">
            <a:xfrm>
              <a:off x="5314522" y="5021548"/>
              <a:ext cx="2733524" cy="743876"/>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OLT</a:t>
              </a:r>
              <a:r>
                <a:rPr kumimoji="0" lang="en-US" sz="140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40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MA58xx</a:t>
              </a:r>
              <a:r>
                <a:rPr kumimoji="0" lang="en-US" sz="140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series)</a:t>
              </a:r>
            </a:p>
          </p:txBody>
        </p:sp>
        <p:sp>
          <p:nvSpPr>
            <p:cNvPr id="14" name="矩形 13"/>
            <p:cNvSpPr/>
            <p:nvPr/>
          </p:nvSpPr>
          <p:spPr bwMode="auto">
            <a:xfrm>
              <a:off x="5314522" y="3166338"/>
              <a:ext cx="2733524" cy="878314"/>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t" anchorCtr="0" compatLnSpc="1">
              <a:prstTxWarp prst="textNoShape">
                <a:avLst/>
              </a:prstTxWarp>
              <a:noAutofit/>
            </a:bodyPr>
            <a:lstStyle/>
            <a:p>
              <a:pPr marL="0" marR="0" lvl="0" indent="0"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NCE</a:t>
              </a:r>
              <a:endParaRPr kumimoji="0" lang="en-US" sz="140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bwMode="auto">
            <a:xfrm>
              <a:off x="6628901" y="1244093"/>
              <a:ext cx="1169836" cy="743876"/>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Browser</a:t>
              </a:r>
            </a:p>
          </p:txBody>
        </p:sp>
        <p:sp>
          <p:nvSpPr>
            <p:cNvPr id="16" name="矩形 15"/>
            <p:cNvSpPr/>
            <p:nvPr/>
          </p:nvSpPr>
          <p:spPr bwMode="auto">
            <a:xfrm>
              <a:off x="6909826" y="3672713"/>
              <a:ext cx="837976" cy="309201"/>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t"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399"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BAA</a:t>
              </a:r>
            </a:p>
          </p:txBody>
        </p:sp>
        <p:sp>
          <p:nvSpPr>
            <p:cNvPr id="17" name="矩形 16"/>
            <p:cNvSpPr/>
            <p:nvPr/>
          </p:nvSpPr>
          <p:spPr bwMode="auto">
            <a:xfrm>
              <a:off x="5923964" y="3672713"/>
              <a:ext cx="645291" cy="309201"/>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t"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399"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ZTP</a:t>
              </a:r>
              <a:endParaRPr kumimoji="0" lang="en-US" sz="1399"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bwMode="auto">
            <a:xfrm>
              <a:off x="9706082" y="1244094"/>
              <a:ext cx="958976" cy="743875"/>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DHCP</a:t>
              </a:r>
              <a:endParaRPr kumimoji="0" lang="en-US" sz="140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9" name="Picture 1" descr="C:\Users\q00303202\AppData\Roaming\eSpace_Desktop\UserData\q00303202\imagefiles\1BA84699-BB52-4017-8660-5094927A45F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8568" y="5009921"/>
              <a:ext cx="603672" cy="758560"/>
            </a:xfrm>
            <a:prstGeom prst="rect">
              <a:avLst/>
            </a:prstGeom>
            <a:noFill/>
            <a:ln w="19050" cap="flat" cmpd="sng" algn="ctr">
              <a:no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9014417" y="4811105"/>
              <a:ext cx="2312294" cy="720766"/>
            </a:xfrm>
            <a:prstGeom prst="rect">
              <a:avLst/>
            </a:prstGeom>
            <a:noFill/>
          </p:spPr>
          <p:txBody>
            <a:bodyPr wrap="square" rtlCol="0">
              <a:noAutofit/>
            </a:bodyPr>
            <a:lstStyle/>
            <a:p>
              <a:pPr marL="0" marR="0" lvl="0" indent="0" defTabSz="914400" eaLnBrk="0" fontAlgn="ctr" latinLnBrk="0" hangingPunct="0">
                <a:lnSpc>
                  <a:spcPct val="100000"/>
                </a:lnSpc>
                <a:spcBef>
                  <a:spcPts val="0"/>
                </a:spcBef>
                <a:spcAft>
                  <a:spcPts val="0"/>
                </a:spcAft>
                <a:buClrTx/>
                <a:buSzTx/>
                <a:buFontTx/>
                <a:buNone/>
                <a:tabLst/>
                <a:defRPr/>
              </a:pPr>
              <a:r>
                <a:rPr lang="en-US" sz="1050" noProof="0" dirty="0">
                  <a:solidFill>
                    <a:srgbClr val="000000"/>
                  </a:solidFill>
                  <a:latin typeface="Huawei Sans" panose="020C0503030203020204" pitchFamily="34" charset="0"/>
                  <a:ea typeface="方正兰亭黑简体" panose="02000000000000000000" pitchFamily="2" charset="-122"/>
                </a:rPr>
                <a:t>Replace the entire device. Note: The software version of the replacement NE must be consistent with that of the replaced one.</a:t>
              </a:r>
            </a:p>
          </p:txBody>
        </p:sp>
        <p:cxnSp>
          <p:nvCxnSpPr>
            <p:cNvPr id="21" name="曲线连接符 20"/>
            <p:cNvCxnSpPr>
              <a:stCxn id="13" idx="0"/>
              <a:endCxn id="18" idx="2"/>
            </p:cNvCxnSpPr>
            <p:nvPr/>
          </p:nvCxnSpPr>
          <p:spPr bwMode="auto">
            <a:xfrm rot="5400000" flipH="1" flipV="1">
              <a:off x="6916636" y="1752616"/>
              <a:ext cx="3033580" cy="3504287"/>
            </a:xfrm>
            <a:prstGeom prst="curvedConnector3">
              <a:avLst>
                <a:gd name="adj1" fmla="val 8934"/>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曲线连接符 21"/>
            <p:cNvCxnSpPr>
              <a:stCxn id="13" idx="0"/>
              <a:endCxn id="16" idx="2"/>
            </p:cNvCxnSpPr>
            <p:nvPr/>
          </p:nvCxnSpPr>
          <p:spPr bwMode="auto">
            <a:xfrm rot="5400000" flipH="1" flipV="1">
              <a:off x="6485230" y="4177966"/>
              <a:ext cx="1039635" cy="647531"/>
            </a:xfrm>
            <a:prstGeom prst="curvedConnector3">
              <a:avLst>
                <a:gd name="adj1" fmla="val 50000"/>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bwMode="auto">
            <a:xfrm>
              <a:off x="5923961" y="3186600"/>
              <a:ext cx="645291" cy="309201"/>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t"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399"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WKE</a:t>
              </a:r>
              <a:endParaRPr kumimoji="0" lang="en-US" sz="1399"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4" name="直接箭头连接符 23"/>
            <p:cNvCxnSpPr/>
            <p:nvPr/>
          </p:nvCxnSpPr>
          <p:spPr bwMode="auto">
            <a:xfrm flipH="1">
              <a:off x="7214218" y="1987969"/>
              <a:ext cx="0" cy="1178368"/>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p:cNvSpPr txBox="1"/>
            <p:nvPr/>
          </p:nvSpPr>
          <p:spPr>
            <a:xfrm>
              <a:off x="9289334" y="4165578"/>
              <a:ext cx="1962760" cy="514833"/>
            </a:xfrm>
            <a:prstGeom prst="rect">
              <a:avLst/>
            </a:prstGeom>
            <a:noFill/>
          </p:spPr>
          <p:txBody>
            <a:bodyPr wrap="square" rtlCol="0">
              <a:noAutofit/>
            </a:bodyPr>
            <a:lstStyle/>
            <a:p>
              <a:pPr marL="0" marR="0" lvl="0" indent="0" defTabSz="914400" eaLnBrk="0" fontAlgn="ctr" latinLnBrk="0" hangingPunct="0">
                <a:lnSpc>
                  <a:spcPct val="100000"/>
                </a:lnSpc>
                <a:spcBef>
                  <a:spcPts val="0"/>
                </a:spcBef>
                <a:spcAft>
                  <a:spcPts val="0"/>
                </a:spcAft>
                <a:buClrTx/>
                <a:buSzTx/>
                <a:buFontTx/>
                <a:buNone/>
                <a:tabLst/>
                <a:defRPr/>
              </a:pPr>
              <a:r>
                <a:rPr kumimoji="0" lang="en-US" sz="105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Obtain the temporary IP address and BAA address.</a:t>
              </a:r>
            </a:p>
          </p:txBody>
        </p:sp>
        <p:sp>
          <p:nvSpPr>
            <p:cNvPr id="26" name="文本框 25"/>
            <p:cNvSpPr txBox="1"/>
            <p:nvPr/>
          </p:nvSpPr>
          <p:spPr>
            <a:xfrm>
              <a:off x="7499101" y="4232861"/>
              <a:ext cx="1471629" cy="308900"/>
            </a:xfrm>
            <a:prstGeom prst="rect">
              <a:avLst/>
            </a:prstGeom>
            <a:noFill/>
          </p:spPr>
          <p:txBody>
            <a:bodyPr wrap="square" rtlCol="0">
              <a:noAutofit/>
            </a:bodyPr>
            <a:lstStyle/>
            <a:p>
              <a:pPr eaLnBrk="0" fontAlgn="ctr" hangingPunct="0">
                <a:spcBef>
                  <a:spcPts val="0"/>
                </a:spcBef>
                <a:spcAft>
                  <a:spcPts val="0"/>
                </a:spcAft>
              </a:pPr>
              <a:r>
                <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Initiate a Call Home.</a:t>
              </a:r>
            </a:p>
          </p:txBody>
        </p:sp>
        <p:sp>
          <p:nvSpPr>
            <p:cNvPr id="27" name="文本框 26"/>
            <p:cNvSpPr txBox="1"/>
            <p:nvPr/>
          </p:nvSpPr>
          <p:spPr>
            <a:xfrm>
              <a:off x="7263936" y="2050529"/>
              <a:ext cx="2153215" cy="514833"/>
            </a:xfrm>
            <a:prstGeom prst="rect">
              <a:avLst/>
            </a:prstGeom>
            <a:noFill/>
          </p:spPr>
          <p:txBody>
            <a:bodyPr wrap="square" rtlCol="0">
              <a:noAutofit/>
            </a:bodyPr>
            <a:lstStyle/>
            <a:p>
              <a:pPr eaLnBrk="0" fontAlgn="ctr" hangingPunct="0">
                <a:spcBef>
                  <a:spcPts val="0"/>
                </a:spcBef>
                <a:spcAft>
                  <a:spcPts val="0"/>
                </a:spcAft>
              </a:pPr>
              <a:r>
                <a:rPr lang="en-US" sz="105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NOC</a:t>
              </a:r>
              <a:r>
                <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Remotely restore NE configurations using the DC.</a:t>
              </a:r>
            </a:p>
          </p:txBody>
        </p:sp>
        <p:sp>
          <p:nvSpPr>
            <p:cNvPr id="28" name="文本框 27"/>
            <p:cNvSpPr txBox="1"/>
            <p:nvPr/>
          </p:nvSpPr>
          <p:spPr>
            <a:xfrm>
              <a:off x="8097089" y="2897393"/>
              <a:ext cx="2188814" cy="720766"/>
            </a:xfrm>
            <a:prstGeom prst="rect">
              <a:avLst/>
            </a:prstGeom>
            <a:noFill/>
          </p:spPr>
          <p:txBody>
            <a:bodyPr wrap="square" rtlCol="0">
              <a:noAutofit/>
            </a:bodyPr>
            <a:lstStyle/>
            <a:p>
              <a:pPr marL="0" marR="0" lvl="0" indent="0" defTabSz="914400" eaLnBrk="0" fontAlgn="ctr" latinLnBrk="0" hangingPunct="0">
                <a:lnSpc>
                  <a:spcPct val="100000"/>
                </a:lnSpc>
                <a:spcBef>
                  <a:spcPts val="0"/>
                </a:spcBef>
                <a:spcAft>
                  <a:spcPts val="0"/>
                </a:spcAft>
                <a:buClrTx/>
                <a:buSzTx/>
                <a:buFontTx/>
                <a:buNone/>
                <a:tabLst/>
                <a:defRPr/>
              </a:pPr>
              <a:r>
                <a:rPr lang="en-US" sz="105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executes the NE replacement process: Restore the management channel (SNMP and </a:t>
              </a:r>
              <a:r>
                <a:rPr lang="en-US" sz="105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NETCONF</a:t>
              </a:r>
              <a:r>
                <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channels).</a:t>
              </a:r>
            </a:p>
          </p:txBody>
        </p:sp>
        <p:cxnSp>
          <p:nvCxnSpPr>
            <p:cNvPr id="29" name="直接箭头连接符 28"/>
            <p:cNvCxnSpPr/>
            <p:nvPr/>
          </p:nvCxnSpPr>
          <p:spPr bwMode="auto">
            <a:xfrm flipH="1">
              <a:off x="6640954" y="4062577"/>
              <a:ext cx="0" cy="958973"/>
            </a:xfrm>
            <a:prstGeom prst="straightConnector1">
              <a:avLst/>
            </a:prstGeom>
            <a:noFill/>
            <a:ln w="19050"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bwMode="auto">
            <a:xfrm>
              <a:off x="6916546" y="3188743"/>
              <a:ext cx="831257" cy="309201"/>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t"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399"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Nemgr</a:t>
              </a:r>
              <a:endParaRPr kumimoji="0" lang="en-US" sz="1399"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椭圆 30"/>
            <p:cNvSpPr/>
            <p:nvPr/>
          </p:nvSpPr>
          <p:spPr bwMode="auto">
            <a:xfrm>
              <a:off x="9204195" y="3672713"/>
              <a:ext cx="1050834" cy="371940"/>
            </a:xfrm>
            <a:prstGeom prst="ellipse">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t"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399"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DCN</a:t>
              </a:r>
              <a:endParaRPr kumimoji="0" lang="en-US" sz="1399"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bwMode="auto">
            <a:xfrm>
              <a:off x="5297029" y="1244093"/>
              <a:ext cx="1169836" cy="743876"/>
            </a:xfrm>
            <a:prstGeom prst="rect">
              <a:avLst/>
            </a:prstGeom>
            <a:solidFill>
              <a:srgbClr val="FFFFFF">
                <a:lumMod val="95000"/>
              </a:srgbClr>
            </a:solidFill>
            <a:ln>
              <a:solidFill>
                <a:srgbClr val="FFFFFF">
                  <a:lumMod val="75000"/>
                </a:srgbClr>
              </a:solidFill>
            </a:ln>
            <a:effectLst>
              <a:outerShdw blurRad="50800" dist="38100" dir="2700000" algn="tl" rotWithShape="0">
                <a:prstClr val="black">
                  <a:alpha val="40000"/>
                </a:prstClr>
              </a:outerShdw>
            </a:effectLst>
          </p:spPr>
          <p:txBody>
            <a:bodyPr vert="horz" wrap="square" lIns="91416" tIns="45708" rIns="91416" bIns="45708" numCol="1" rtlCol="0" anchor="ctr" anchorCtr="0" compatLnSpc="1">
              <a:prstTxWarp prst="textNoShape">
                <a:avLst/>
              </a:prstTxWarp>
              <a:noAutofit/>
            </a:bodyPr>
            <a:lstStyle/>
            <a:p>
              <a:pPr marL="0" marR="0" lvl="0" indent="0" algn="ctr" defTabSz="914104" eaLnBrk="1" fontAlgn="ctr" latinLnBrk="0" hangingPunct="1">
                <a:lnSpc>
                  <a:spcPct val="100000"/>
                </a:lnSpc>
                <a:spcBef>
                  <a:spcPts val="599"/>
                </a:spcBef>
                <a:spcAft>
                  <a:spcPts val="0"/>
                </a:spcAft>
                <a:buClr>
                  <a:srgbClr val="000000">
                    <a:lumMod val="65000"/>
                    <a:lumOff val="35000"/>
                  </a:srgbClr>
                </a:buClr>
                <a:buSzPct val="85000"/>
                <a:buFontTx/>
                <a:buNone/>
                <a:tabLst/>
                <a:defRPr/>
              </a:pPr>
              <a:r>
                <a:rPr kumimoji="0" lang="en-US" sz="140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OSS</a:t>
              </a:r>
            </a:p>
          </p:txBody>
        </p:sp>
        <p:cxnSp>
          <p:nvCxnSpPr>
            <p:cNvPr id="33" name="直接箭头连接符 32"/>
            <p:cNvCxnSpPr/>
            <p:nvPr/>
          </p:nvCxnSpPr>
          <p:spPr bwMode="auto">
            <a:xfrm flipH="1">
              <a:off x="5940938" y="1987969"/>
              <a:ext cx="0" cy="1178368"/>
            </a:xfrm>
            <a:prstGeom prst="straightConnector1">
              <a:avLst/>
            </a:prstGeom>
            <a:noFill/>
            <a:ln w="19050"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本框 33"/>
            <p:cNvSpPr txBox="1"/>
            <p:nvPr/>
          </p:nvSpPr>
          <p:spPr>
            <a:xfrm>
              <a:off x="5974704" y="2439669"/>
              <a:ext cx="829278" cy="308900"/>
            </a:xfrm>
            <a:prstGeom prst="rect">
              <a:avLst/>
            </a:prstGeom>
            <a:noFill/>
          </p:spPr>
          <p:txBody>
            <a:bodyPr wrap="square" rtlCol="0">
              <a:noAutofit/>
            </a:bodyPr>
            <a:lstStyle/>
            <a:p>
              <a:pPr marL="0" marR="0" lvl="0" indent="0" defTabSz="914400" eaLnBrk="0" fontAlgn="ctr" latinLnBrk="0" hangingPunct="0">
                <a:lnSpc>
                  <a:spcPct val="100000"/>
                </a:lnSpc>
                <a:spcBef>
                  <a:spcPts val="0"/>
                </a:spcBef>
                <a:spcAft>
                  <a:spcPts val="0"/>
                </a:spcAft>
                <a:buClrTx/>
                <a:buSzTx/>
                <a:buFontTx/>
                <a:buNone/>
                <a:tabLst/>
                <a:defRPr/>
              </a:pPr>
              <a:r>
                <a:rPr lang="en-US"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Notify the OSS.</a:t>
              </a:r>
            </a:p>
          </p:txBody>
        </p:sp>
        <p:sp>
          <p:nvSpPr>
            <p:cNvPr id="35" name="文本框 34"/>
            <p:cNvSpPr txBox="1"/>
            <p:nvPr/>
          </p:nvSpPr>
          <p:spPr>
            <a:xfrm>
              <a:off x="9170098" y="5892158"/>
              <a:ext cx="2695975" cy="291738"/>
            </a:xfrm>
            <a:prstGeom prst="rect">
              <a:avLst/>
            </a:prstGeom>
            <a:noFill/>
          </p:spPr>
          <p:txBody>
            <a:bodyPr wrap="square" rtlCol="0">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100" b="1" i="0" u="none" strike="noStrike" kern="0" cap="none" spc="0" normalizeH="0" baseline="0" noProof="0" dirty="0">
                <a:ln>
                  <a:noFill/>
                </a:ln>
                <a:solidFill>
                  <a:srgbClr val="FF0000"/>
                </a:solidFill>
                <a:effectLst/>
                <a:uLnTx/>
                <a:uFillTx/>
                <a:latin typeface="Huawei Sans" panose="020C0503030203020204" pitchFamily="34" charset="0"/>
                <a:ea typeface="方正兰亭黑简体" panose="02000000000000000000" pitchFamily="2" charset="-122"/>
              </a:endParaRPr>
            </a:p>
          </p:txBody>
        </p:sp>
      </p:grpSp>
      <p:sp>
        <p:nvSpPr>
          <p:cNvPr id="36" name="Oval 4"/>
          <p:cNvSpPr>
            <a:spLocks noChangeAspect="1"/>
          </p:cNvSpPr>
          <p:nvPr/>
        </p:nvSpPr>
        <p:spPr>
          <a:xfrm>
            <a:off x="2895610" y="1709670"/>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0</a:t>
            </a:r>
          </a:p>
        </p:txBody>
      </p:sp>
      <p:sp>
        <p:nvSpPr>
          <p:cNvPr id="37" name="Oval 4"/>
          <p:cNvSpPr>
            <a:spLocks noChangeAspect="1"/>
          </p:cNvSpPr>
          <p:nvPr/>
        </p:nvSpPr>
        <p:spPr>
          <a:xfrm>
            <a:off x="8995856" y="5164204"/>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38" name="Oval 4"/>
          <p:cNvSpPr>
            <a:spLocks noChangeAspect="1"/>
          </p:cNvSpPr>
          <p:nvPr/>
        </p:nvSpPr>
        <p:spPr>
          <a:xfrm>
            <a:off x="9328712" y="4395324"/>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39" name="Oval 4"/>
          <p:cNvSpPr>
            <a:spLocks noChangeAspect="1"/>
          </p:cNvSpPr>
          <p:nvPr/>
        </p:nvSpPr>
        <p:spPr>
          <a:xfrm>
            <a:off x="7600849" y="4408748"/>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40" name="Oval 4"/>
          <p:cNvSpPr>
            <a:spLocks noChangeAspect="1"/>
          </p:cNvSpPr>
          <p:nvPr/>
        </p:nvSpPr>
        <p:spPr>
          <a:xfrm>
            <a:off x="8227555" y="3202458"/>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41" name="Oval 4"/>
          <p:cNvSpPr>
            <a:spLocks noChangeAspect="1"/>
          </p:cNvSpPr>
          <p:nvPr/>
        </p:nvSpPr>
        <p:spPr>
          <a:xfrm>
            <a:off x="6156491" y="2838483"/>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
        <p:nvSpPr>
          <p:cNvPr id="42" name="Oval 4"/>
          <p:cNvSpPr>
            <a:spLocks noChangeAspect="1"/>
          </p:cNvSpPr>
          <p:nvPr/>
        </p:nvSpPr>
        <p:spPr>
          <a:xfrm>
            <a:off x="7365686" y="2485451"/>
            <a:ext cx="284880" cy="28488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6</a:t>
            </a:r>
          </a:p>
        </p:txBody>
      </p:sp>
      <p:grpSp>
        <p:nvGrpSpPr>
          <p:cNvPr id="48" name="组合 47"/>
          <p:cNvGrpSpPr/>
          <p:nvPr/>
        </p:nvGrpSpPr>
        <p:grpSpPr>
          <a:xfrm>
            <a:off x="6289056" y="22681"/>
            <a:ext cx="5469011" cy="387720"/>
            <a:chOff x="8885976" y="493503"/>
            <a:chExt cx="3272708" cy="392933"/>
          </a:xfrm>
        </p:grpSpPr>
        <p:sp>
          <p:nvSpPr>
            <p:cNvPr id="49" name="五边形 48"/>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50" name="燕尾形 49"/>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51" name="燕尾形 50"/>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52" name="燕尾形 51"/>
            <p:cNvSpPr/>
            <p:nvPr/>
          </p:nvSpPr>
          <p:spPr bwMode="auto">
            <a:xfrm>
              <a:off x="10913100" y="493503"/>
              <a:ext cx="124558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16668866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500" dirty="0">
                <a:latin typeface="Huawei Sans" panose="020C0503030203020204" pitchFamily="34" charset="0"/>
              </a:rPr>
              <a:t>Automatic </a:t>
            </a:r>
            <a:r>
              <a:rPr lang="en-US" sz="3500" dirty="0" err="1">
                <a:latin typeface="Huawei Sans" panose="020C0503030203020204" pitchFamily="34" charset="0"/>
              </a:rPr>
              <a:t>ONT</a:t>
            </a:r>
            <a:r>
              <a:rPr lang="en-US" sz="3500" dirty="0">
                <a:latin typeface="Huawei Sans" panose="020C0503030203020204" pitchFamily="34" charset="0"/>
              </a:rPr>
              <a:t> Deployment (</a:t>
            </a:r>
            <a:r>
              <a:rPr lang="en-US" sz="3500" dirty="0" err="1">
                <a:latin typeface="Huawei Sans" panose="020C0503030203020204" pitchFamily="34" charset="0"/>
              </a:rPr>
              <a:t>ONT</a:t>
            </a:r>
            <a:r>
              <a:rPr lang="en-US" sz="3500" dirty="0">
                <a:latin typeface="Huawei Sans" panose="020C0503030203020204" pitchFamily="34" charset="0"/>
              </a:rPr>
              <a:t> </a:t>
            </a:r>
            <a:r>
              <a:rPr lang="en-US" sz="3500" dirty="0" err="1">
                <a:latin typeface="Huawei Sans" panose="020C0503030203020204" pitchFamily="34" charset="0"/>
              </a:rPr>
              <a:t>ZTP</a:t>
            </a:r>
            <a:r>
              <a:rPr lang="en-US" sz="3500" dirty="0">
                <a:latin typeface="Huawei Sans" panose="020C0503030203020204" pitchFamily="34" charset="0"/>
              </a:rPr>
              <a:t>)</a:t>
            </a:r>
          </a:p>
        </p:txBody>
      </p:sp>
      <p:grpSp>
        <p:nvGrpSpPr>
          <p:cNvPr id="82" name="组合 81"/>
          <p:cNvGrpSpPr/>
          <p:nvPr/>
        </p:nvGrpSpPr>
        <p:grpSpPr>
          <a:xfrm>
            <a:off x="935807" y="2556232"/>
            <a:ext cx="10490593" cy="3366221"/>
            <a:chOff x="983432" y="2377843"/>
            <a:chExt cx="10490593" cy="4075493"/>
          </a:xfrm>
        </p:grpSpPr>
        <p:sp>
          <p:nvSpPr>
            <p:cNvPr id="9" name="圆角矩形 75"/>
            <p:cNvSpPr/>
            <p:nvPr/>
          </p:nvSpPr>
          <p:spPr>
            <a:xfrm>
              <a:off x="983432" y="2377843"/>
              <a:ext cx="5045603"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400" b="1" dirty="0">
                  <a:solidFill>
                    <a:prstClr val="white"/>
                  </a:solidFill>
                  <a:latin typeface="Huawei Sans" panose="020C0503030203020204" pitchFamily="34" charset="0"/>
                  <a:ea typeface="方正兰亭黑简体" panose="02000000000000000000" pitchFamily="2" charset="-122"/>
                </a:rPr>
                <a:t>1. </a:t>
              </a:r>
              <a:r>
                <a:rPr lang="en-US" sz="1400" b="1" dirty="0" err="1">
                  <a:solidFill>
                    <a:prstClr val="white"/>
                  </a:solidFill>
                  <a:latin typeface="Huawei Sans" panose="020C0503030203020204" pitchFamily="34" charset="0"/>
                  <a:ea typeface="方正兰亭黑简体" panose="02000000000000000000" pitchFamily="2" charset="-122"/>
                </a:rPr>
                <a:t>ONT</a:t>
              </a:r>
              <a:r>
                <a:rPr lang="en-US" sz="1400" b="1" dirty="0">
                  <a:solidFill>
                    <a:prstClr val="white"/>
                  </a:solidFill>
                  <a:latin typeface="Huawei Sans" panose="020C0503030203020204" pitchFamily="34" charset="0"/>
                  <a:ea typeface="方正兰亭黑简体" panose="02000000000000000000" pitchFamily="2" charset="-122"/>
                </a:rPr>
                <a:t> pre-deployment solution</a:t>
              </a:r>
            </a:p>
          </p:txBody>
        </p:sp>
        <p:sp>
          <p:nvSpPr>
            <p:cNvPr id="10" name="圆角矩形 75"/>
            <p:cNvSpPr/>
            <p:nvPr/>
          </p:nvSpPr>
          <p:spPr>
            <a:xfrm>
              <a:off x="983432" y="2852936"/>
              <a:ext cx="5045603" cy="3600400"/>
            </a:xfrm>
            <a:prstGeom prst="roundRect">
              <a:avLst>
                <a:gd name="adj" fmla="val 874"/>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fontAlgn="ctr">
                <a:lnSpc>
                  <a:spcPct val="150000"/>
                </a:lnSpc>
              </a:pPr>
              <a:endParaRPr lang="en-US" altLang="zh-CN"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圆角矩形 75"/>
            <p:cNvSpPr/>
            <p:nvPr/>
          </p:nvSpPr>
          <p:spPr>
            <a:xfrm>
              <a:off x="6353071" y="2377843"/>
              <a:ext cx="5045603"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400" b="1" dirty="0">
                  <a:solidFill>
                    <a:prstClr val="white"/>
                  </a:solidFill>
                  <a:latin typeface="Huawei Sans" panose="020C0503030203020204" pitchFamily="34" charset="0"/>
                  <a:ea typeface="方正兰亭黑简体" panose="02000000000000000000" pitchFamily="2" charset="-122"/>
                </a:rPr>
                <a:t>2. On-demand </a:t>
              </a:r>
              <a:r>
                <a:rPr lang="en-US" sz="1400" b="1" dirty="0" err="1">
                  <a:solidFill>
                    <a:prstClr val="white"/>
                  </a:solidFill>
                  <a:latin typeface="Huawei Sans" panose="020C0503030203020204" pitchFamily="34" charset="0"/>
                  <a:ea typeface="方正兰亭黑简体" panose="02000000000000000000" pitchFamily="2" charset="-122"/>
                </a:rPr>
                <a:t>ONT</a:t>
              </a:r>
              <a:r>
                <a:rPr lang="en-US" sz="1400" b="1" dirty="0">
                  <a:solidFill>
                    <a:prstClr val="white"/>
                  </a:solidFill>
                  <a:latin typeface="Huawei Sans" panose="020C0503030203020204" pitchFamily="34" charset="0"/>
                  <a:ea typeface="方正兰亭黑简体" panose="02000000000000000000" pitchFamily="2" charset="-122"/>
                </a:rPr>
                <a:t> deployment solution</a:t>
              </a:r>
            </a:p>
          </p:txBody>
        </p:sp>
        <p:sp>
          <p:nvSpPr>
            <p:cNvPr id="12" name="圆角矩形 75"/>
            <p:cNvSpPr/>
            <p:nvPr/>
          </p:nvSpPr>
          <p:spPr>
            <a:xfrm>
              <a:off x="6353071" y="2852936"/>
              <a:ext cx="5045603" cy="3600400"/>
            </a:xfrm>
            <a:prstGeom prst="roundRect">
              <a:avLst>
                <a:gd name="adj" fmla="val 874"/>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fontAlgn="ctr">
                <a:lnSpc>
                  <a:spcPct val="150000"/>
                </a:lnSpc>
              </a:pPr>
              <a:endParaRPr lang="en-US" altLang="zh-CN" sz="11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4298690" y="5391713"/>
              <a:ext cx="1807426" cy="1015663"/>
            </a:xfrm>
            <a:prstGeom prst="rect">
              <a:avLst/>
            </a:prstGeom>
          </p:spPr>
          <p:txBody>
            <a:bodyPr wrap="square">
              <a:noAutofit/>
            </a:bodyPr>
            <a:lstStyle/>
            <a:p>
              <a:pPr defTabSz="1105512" eaLnBrk="0" fontAlgn="ctr" hangingPunct="0"/>
              <a:r>
                <a:rPr lang="en-US" sz="1000" dirty="0">
                  <a:latin typeface="Huawei Sans" panose="020C0503030203020204" pitchFamily="34" charset="0"/>
                  <a:ea typeface="方正兰亭黑简体" panose="02000000000000000000" pitchFamily="2" charset="-122"/>
                  <a:cs typeface="Huawei Sans" panose="020C0503030203020204" pitchFamily="34" charset="0"/>
                </a:rPr>
                <a:t>Preconfigure all ONTs and service ports in offline mode during OLT deployment.</a:t>
              </a:r>
            </a:p>
            <a:p>
              <a:pPr defTabSz="1105512" eaLnBrk="0" fontAlgn="ctr" hangingPunct="0"/>
              <a:r>
                <a:rPr lang="en-US" sz="1000" dirty="0">
                  <a:latin typeface="Huawei Sans" panose="020C0503030203020204" pitchFamily="34" charset="0"/>
                  <a:ea typeface="方正兰亭黑简体" panose="02000000000000000000" pitchFamily="2" charset="-122"/>
                  <a:cs typeface="Huawei Sans" panose="020C0503030203020204" pitchFamily="34" charset="0"/>
                </a:rPr>
                <a:t>Set ONT SNs to virtual SNs.</a:t>
              </a:r>
            </a:p>
          </p:txBody>
        </p:sp>
        <p:sp>
          <p:nvSpPr>
            <p:cNvPr id="14" name="TextBox 211"/>
            <p:cNvSpPr txBox="1"/>
            <p:nvPr/>
          </p:nvSpPr>
          <p:spPr>
            <a:xfrm>
              <a:off x="3665927" y="3084602"/>
              <a:ext cx="2264640" cy="453033"/>
            </a:xfrm>
            <a:prstGeom prst="rect">
              <a:avLst/>
            </a:prstGeom>
            <a:noFill/>
          </p:spPr>
          <p:txBody>
            <a:bodyPr wrap="square" lIns="82893" tIns="41446" rIns="82893" bIns="41446" rtlCol="0">
              <a:noAutofit/>
            </a:bodyPr>
            <a:lstStyle/>
            <a:p>
              <a:pPr algn="ctr" defTabSz="829002" eaLnBrk="0" fontAlgn="ctr" hangingPunct="0">
                <a:defRPr/>
              </a:pPr>
              <a:r>
                <a:rPr 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OSS</a:t>
              </a:r>
            </a:p>
            <a:p>
              <a:pPr algn="ctr" defTabSz="829002" eaLnBrk="0" fontAlgn="ctr" hangingPunct="0">
                <a:defRPr/>
              </a:pPr>
              <a:r>
                <a:rPr 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(service provisioning system)</a:t>
              </a:r>
            </a:p>
          </p:txBody>
        </p:sp>
        <p:cxnSp>
          <p:nvCxnSpPr>
            <p:cNvPr id="15" name="肘形连接符 14"/>
            <p:cNvCxnSpPr>
              <a:endCxn id="23" idx="2"/>
            </p:cNvCxnSpPr>
            <p:nvPr/>
          </p:nvCxnSpPr>
          <p:spPr bwMode="auto">
            <a:xfrm rot="5400000" flipH="1" flipV="1">
              <a:off x="3031150" y="3708399"/>
              <a:ext cx="552589" cy="432388"/>
            </a:xfrm>
            <a:prstGeom prst="bentConnector3">
              <a:avLst>
                <a:gd name="adj1" fmla="val 50000"/>
              </a:avLst>
            </a:prstGeom>
            <a:noFill/>
            <a:ln w="19050" cap="flat" cmpd="sng" algn="ctr">
              <a:solidFill>
                <a:sysClr val="window" lastClr="FFFFFF">
                  <a:lumMod val="50000"/>
                </a:sysClr>
              </a:solidFill>
              <a:prstDash val="sysDash"/>
              <a:miter lim="800000"/>
              <a:headEnd type="none" w="med" len="med"/>
              <a:tailEnd type="arrow" w="med" len="med"/>
            </a:ln>
            <a:effectLst/>
          </p:spPr>
        </p:cxnSp>
        <p:cxnSp>
          <p:nvCxnSpPr>
            <p:cNvPr id="16" name="肘形连接符 15"/>
            <p:cNvCxnSpPr/>
            <p:nvPr/>
          </p:nvCxnSpPr>
          <p:spPr bwMode="auto">
            <a:xfrm rot="5400000" flipH="1" flipV="1">
              <a:off x="1862512" y="4546706"/>
              <a:ext cx="1060806" cy="970654"/>
            </a:xfrm>
            <a:prstGeom prst="bentConnector3">
              <a:avLst>
                <a:gd name="adj1" fmla="val 48547"/>
              </a:avLst>
            </a:prstGeom>
            <a:noFill/>
            <a:ln w="19050" cap="flat" cmpd="sng" algn="ctr">
              <a:solidFill>
                <a:sysClr val="window" lastClr="FFFFFF">
                  <a:lumMod val="50000"/>
                </a:sysClr>
              </a:solidFill>
              <a:prstDash val="sysDash"/>
              <a:miter lim="800000"/>
              <a:headEnd type="none" w="med" len="med"/>
              <a:tailEnd type="arrow" w="med" len="med"/>
            </a:ln>
            <a:effectLst/>
          </p:spPr>
        </p:cxnSp>
        <p:sp>
          <p:nvSpPr>
            <p:cNvPr id="17" name="TextBox 219"/>
            <p:cNvSpPr txBox="1">
              <a:spLocks noChangeArrowheads="1"/>
            </p:cNvSpPr>
            <p:nvPr/>
          </p:nvSpPr>
          <p:spPr bwMode="auto">
            <a:xfrm>
              <a:off x="2029259" y="5592373"/>
              <a:ext cx="1436834" cy="276999"/>
            </a:xfrm>
            <a:prstGeom prst="rect">
              <a:avLst/>
            </a:prstGeom>
          </p:spPr>
          <p:txBody>
            <a:bodyPr wrap="square">
              <a:noAutofit/>
            </a:bodyPr>
            <a:lstStyle>
              <a:defPPr>
                <a:defRPr lang="zh-CN"/>
              </a:defPPr>
              <a:lvl1pPr defTabSz="1218906">
                <a:defRPr sz="1400" b="1">
                  <a:solidFill>
                    <a:srgbClr val="990000"/>
                  </a:solidFill>
                  <a:latin typeface="+mn-ea"/>
                </a:defRPr>
              </a:lvl1pPr>
            </a:lstStyle>
            <a:p>
              <a:pPr eaLnBrk="0" fontAlgn="ctr" hangingPunct="0"/>
              <a:r>
                <a:rPr lang="en-US" sz="10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Automatically discover online </a:t>
              </a:r>
              <a:r>
                <a:rPr lang="en-US" sz="1000" b="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0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8" name="矩形 17"/>
            <p:cNvSpPr/>
            <p:nvPr/>
          </p:nvSpPr>
          <p:spPr>
            <a:xfrm>
              <a:off x="1308118" y="4176787"/>
              <a:ext cx="1228381" cy="461665"/>
            </a:xfrm>
            <a:prstGeom prst="rect">
              <a:avLst/>
            </a:prstGeom>
          </p:spPr>
          <p:txBody>
            <a:bodyPr wrap="square">
              <a:noAutofit/>
            </a:bodyPr>
            <a:lstStyle/>
            <a:p>
              <a:pPr defTabSz="1105512" eaLnBrk="0" fontAlgn="ctr" hangingPunct="0"/>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Import the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whitelist.</a:t>
              </a:r>
            </a:p>
          </p:txBody>
        </p:sp>
        <p:sp>
          <p:nvSpPr>
            <p:cNvPr id="19" name="Freeform 7"/>
            <p:cNvSpPr>
              <a:spLocks noChangeAspect="1" noEditPoints="1"/>
            </p:cNvSpPr>
            <p:nvPr/>
          </p:nvSpPr>
          <p:spPr bwMode="auto">
            <a:xfrm>
              <a:off x="1490499" y="5219350"/>
              <a:ext cx="400944" cy="313827"/>
            </a:xfrm>
            <a:custGeom>
              <a:avLst/>
              <a:gdLst/>
              <a:ahLst/>
              <a:cxnLst>
                <a:cxn ang="0">
                  <a:pos x="274" y="0"/>
                </a:cxn>
                <a:cxn ang="0">
                  <a:pos x="328" y="8"/>
                </a:cxn>
                <a:cxn ang="0">
                  <a:pos x="374" y="30"/>
                </a:cxn>
                <a:cxn ang="0">
                  <a:pos x="414" y="66"/>
                </a:cxn>
                <a:cxn ang="0">
                  <a:pos x="440" y="110"/>
                </a:cxn>
                <a:cxn ang="0">
                  <a:pos x="446" y="110"/>
                </a:cxn>
                <a:cxn ang="0">
                  <a:pos x="460" y="112"/>
                </a:cxn>
                <a:cxn ang="0">
                  <a:pos x="488" y="116"/>
                </a:cxn>
                <a:cxn ang="0">
                  <a:pos x="512" y="128"/>
                </a:cxn>
                <a:cxn ang="0">
                  <a:pos x="536" y="142"/>
                </a:cxn>
                <a:cxn ang="0">
                  <a:pos x="554" y="162"/>
                </a:cxn>
                <a:cxn ang="0">
                  <a:pos x="570" y="184"/>
                </a:cxn>
                <a:cxn ang="0">
                  <a:pos x="580" y="208"/>
                </a:cxn>
                <a:cxn ang="0">
                  <a:pos x="586" y="236"/>
                </a:cxn>
                <a:cxn ang="0">
                  <a:pos x="586" y="250"/>
                </a:cxn>
                <a:cxn ang="0">
                  <a:pos x="584" y="278"/>
                </a:cxn>
                <a:cxn ang="0">
                  <a:pos x="574" y="304"/>
                </a:cxn>
                <a:cxn ang="0">
                  <a:pos x="562" y="328"/>
                </a:cxn>
                <a:cxn ang="0">
                  <a:pos x="546" y="348"/>
                </a:cxn>
                <a:cxn ang="0">
                  <a:pos x="524" y="366"/>
                </a:cxn>
                <a:cxn ang="0">
                  <a:pos x="500" y="378"/>
                </a:cxn>
                <a:cxn ang="0">
                  <a:pos x="474" y="386"/>
                </a:cxn>
                <a:cxn ang="0">
                  <a:pos x="446" y="390"/>
                </a:cxn>
                <a:cxn ang="0">
                  <a:pos x="292" y="438"/>
                </a:cxn>
                <a:cxn ang="0">
                  <a:pos x="116" y="390"/>
                </a:cxn>
                <a:cxn ang="0">
                  <a:pos x="104" y="388"/>
                </a:cxn>
                <a:cxn ang="0">
                  <a:pos x="70" y="380"/>
                </a:cxn>
                <a:cxn ang="0">
                  <a:pos x="34" y="356"/>
                </a:cxn>
                <a:cxn ang="0">
                  <a:pos x="8" y="318"/>
                </a:cxn>
                <a:cxn ang="0">
                  <a:pos x="0" y="286"/>
                </a:cxn>
                <a:cxn ang="0">
                  <a:pos x="0" y="274"/>
                </a:cxn>
                <a:cxn ang="0">
                  <a:pos x="6" y="232"/>
                </a:cxn>
                <a:cxn ang="0">
                  <a:pos x="28" y="198"/>
                </a:cxn>
                <a:cxn ang="0">
                  <a:pos x="58" y="172"/>
                </a:cxn>
                <a:cxn ang="0">
                  <a:pos x="96" y="158"/>
                </a:cxn>
                <a:cxn ang="0">
                  <a:pos x="98" y="142"/>
                </a:cxn>
                <a:cxn ang="0">
                  <a:pos x="108" y="110"/>
                </a:cxn>
                <a:cxn ang="0">
                  <a:pos x="124" y="82"/>
                </a:cxn>
                <a:cxn ang="0">
                  <a:pos x="142" y="56"/>
                </a:cxn>
                <a:cxn ang="0">
                  <a:pos x="166" y="36"/>
                </a:cxn>
                <a:cxn ang="0">
                  <a:pos x="194" y="18"/>
                </a:cxn>
                <a:cxn ang="0">
                  <a:pos x="224" y="6"/>
                </a:cxn>
                <a:cxn ang="0">
                  <a:pos x="256" y="0"/>
                </a:cxn>
                <a:cxn ang="0">
                  <a:pos x="274" y="0"/>
                </a:cxn>
                <a:cxn ang="0">
                  <a:pos x="358" y="126"/>
                </a:cxn>
                <a:cxn ang="0">
                  <a:pos x="424" y="244"/>
                </a:cxn>
                <a:cxn ang="0">
                  <a:pos x="162" y="244"/>
                </a:cxn>
                <a:cxn ang="0">
                  <a:pos x="228" y="244"/>
                </a:cxn>
                <a:cxn ang="0">
                  <a:pos x="228" y="126"/>
                </a:cxn>
              </a:cxnLst>
              <a:rect l="0" t="0" r="r" b="b"/>
              <a:pathLst>
                <a:path w="586" h="438">
                  <a:moveTo>
                    <a:pt x="274" y="0"/>
                  </a:moveTo>
                  <a:lnTo>
                    <a:pt x="274" y="0"/>
                  </a:lnTo>
                  <a:lnTo>
                    <a:pt x="302" y="2"/>
                  </a:lnTo>
                  <a:lnTo>
                    <a:pt x="328" y="8"/>
                  </a:lnTo>
                  <a:lnTo>
                    <a:pt x="352" y="18"/>
                  </a:lnTo>
                  <a:lnTo>
                    <a:pt x="374" y="30"/>
                  </a:lnTo>
                  <a:lnTo>
                    <a:pt x="396" y="46"/>
                  </a:lnTo>
                  <a:lnTo>
                    <a:pt x="414" y="66"/>
                  </a:lnTo>
                  <a:lnTo>
                    <a:pt x="428" y="88"/>
                  </a:lnTo>
                  <a:lnTo>
                    <a:pt x="440" y="110"/>
                  </a:lnTo>
                  <a:lnTo>
                    <a:pt x="440" y="110"/>
                  </a:lnTo>
                  <a:lnTo>
                    <a:pt x="446" y="110"/>
                  </a:lnTo>
                  <a:lnTo>
                    <a:pt x="446" y="110"/>
                  </a:lnTo>
                  <a:lnTo>
                    <a:pt x="460" y="112"/>
                  </a:lnTo>
                  <a:lnTo>
                    <a:pt x="474" y="114"/>
                  </a:lnTo>
                  <a:lnTo>
                    <a:pt x="488" y="116"/>
                  </a:lnTo>
                  <a:lnTo>
                    <a:pt x="500" y="122"/>
                  </a:lnTo>
                  <a:lnTo>
                    <a:pt x="512" y="128"/>
                  </a:lnTo>
                  <a:lnTo>
                    <a:pt x="524" y="134"/>
                  </a:lnTo>
                  <a:lnTo>
                    <a:pt x="536" y="142"/>
                  </a:lnTo>
                  <a:lnTo>
                    <a:pt x="546" y="152"/>
                  </a:lnTo>
                  <a:lnTo>
                    <a:pt x="554" y="162"/>
                  </a:lnTo>
                  <a:lnTo>
                    <a:pt x="562" y="172"/>
                  </a:lnTo>
                  <a:lnTo>
                    <a:pt x="570" y="184"/>
                  </a:lnTo>
                  <a:lnTo>
                    <a:pt x="574" y="196"/>
                  </a:lnTo>
                  <a:lnTo>
                    <a:pt x="580" y="208"/>
                  </a:lnTo>
                  <a:lnTo>
                    <a:pt x="584" y="222"/>
                  </a:lnTo>
                  <a:lnTo>
                    <a:pt x="586" y="236"/>
                  </a:lnTo>
                  <a:lnTo>
                    <a:pt x="586" y="250"/>
                  </a:lnTo>
                  <a:lnTo>
                    <a:pt x="586" y="250"/>
                  </a:lnTo>
                  <a:lnTo>
                    <a:pt x="586" y="264"/>
                  </a:lnTo>
                  <a:lnTo>
                    <a:pt x="584" y="278"/>
                  </a:lnTo>
                  <a:lnTo>
                    <a:pt x="580" y="292"/>
                  </a:lnTo>
                  <a:lnTo>
                    <a:pt x="574" y="304"/>
                  </a:lnTo>
                  <a:lnTo>
                    <a:pt x="570" y="316"/>
                  </a:lnTo>
                  <a:lnTo>
                    <a:pt x="562" y="328"/>
                  </a:lnTo>
                  <a:lnTo>
                    <a:pt x="554" y="338"/>
                  </a:lnTo>
                  <a:lnTo>
                    <a:pt x="546" y="348"/>
                  </a:lnTo>
                  <a:lnTo>
                    <a:pt x="536" y="358"/>
                  </a:lnTo>
                  <a:lnTo>
                    <a:pt x="524" y="366"/>
                  </a:lnTo>
                  <a:lnTo>
                    <a:pt x="512" y="372"/>
                  </a:lnTo>
                  <a:lnTo>
                    <a:pt x="500" y="378"/>
                  </a:lnTo>
                  <a:lnTo>
                    <a:pt x="488" y="384"/>
                  </a:lnTo>
                  <a:lnTo>
                    <a:pt x="474" y="386"/>
                  </a:lnTo>
                  <a:lnTo>
                    <a:pt x="460" y="388"/>
                  </a:lnTo>
                  <a:lnTo>
                    <a:pt x="446" y="390"/>
                  </a:lnTo>
                  <a:lnTo>
                    <a:pt x="332" y="390"/>
                  </a:lnTo>
                  <a:lnTo>
                    <a:pt x="292" y="438"/>
                  </a:lnTo>
                  <a:lnTo>
                    <a:pt x="252" y="390"/>
                  </a:lnTo>
                  <a:lnTo>
                    <a:pt x="116" y="390"/>
                  </a:lnTo>
                  <a:lnTo>
                    <a:pt x="116" y="390"/>
                  </a:lnTo>
                  <a:lnTo>
                    <a:pt x="104" y="388"/>
                  </a:lnTo>
                  <a:lnTo>
                    <a:pt x="92" y="388"/>
                  </a:lnTo>
                  <a:lnTo>
                    <a:pt x="70" y="380"/>
                  </a:lnTo>
                  <a:lnTo>
                    <a:pt x="50" y="370"/>
                  </a:lnTo>
                  <a:lnTo>
                    <a:pt x="34" y="356"/>
                  </a:lnTo>
                  <a:lnTo>
                    <a:pt x="18" y="338"/>
                  </a:lnTo>
                  <a:lnTo>
                    <a:pt x="8" y="318"/>
                  </a:lnTo>
                  <a:lnTo>
                    <a:pt x="2" y="296"/>
                  </a:lnTo>
                  <a:lnTo>
                    <a:pt x="0" y="286"/>
                  </a:lnTo>
                  <a:lnTo>
                    <a:pt x="0" y="274"/>
                  </a:lnTo>
                  <a:lnTo>
                    <a:pt x="0" y="274"/>
                  </a:lnTo>
                  <a:lnTo>
                    <a:pt x="2" y="252"/>
                  </a:lnTo>
                  <a:lnTo>
                    <a:pt x="6" y="232"/>
                  </a:lnTo>
                  <a:lnTo>
                    <a:pt x="16" y="214"/>
                  </a:lnTo>
                  <a:lnTo>
                    <a:pt x="28" y="198"/>
                  </a:lnTo>
                  <a:lnTo>
                    <a:pt x="42" y="184"/>
                  </a:lnTo>
                  <a:lnTo>
                    <a:pt x="58" y="172"/>
                  </a:lnTo>
                  <a:lnTo>
                    <a:pt x="76" y="164"/>
                  </a:lnTo>
                  <a:lnTo>
                    <a:pt x="96" y="158"/>
                  </a:lnTo>
                  <a:lnTo>
                    <a:pt x="96" y="158"/>
                  </a:lnTo>
                  <a:lnTo>
                    <a:pt x="98" y="142"/>
                  </a:lnTo>
                  <a:lnTo>
                    <a:pt x="102" y="126"/>
                  </a:lnTo>
                  <a:lnTo>
                    <a:pt x="108" y="110"/>
                  </a:lnTo>
                  <a:lnTo>
                    <a:pt x="116" y="96"/>
                  </a:lnTo>
                  <a:lnTo>
                    <a:pt x="124" y="82"/>
                  </a:lnTo>
                  <a:lnTo>
                    <a:pt x="132" y="68"/>
                  </a:lnTo>
                  <a:lnTo>
                    <a:pt x="142" y="56"/>
                  </a:lnTo>
                  <a:lnTo>
                    <a:pt x="154" y="46"/>
                  </a:lnTo>
                  <a:lnTo>
                    <a:pt x="166" y="36"/>
                  </a:lnTo>
                  <a:lnTo>
                    <a:pt x="180" y="26"/>
                  </a:lnTo>
                  <a:lnTo>
                    <a:pt x="194" y="18"/>
                  </a:lnTo>
                  <a:lnTo>
                    <a:pt x="208" y="12"/>
                  </a:lnTo>
                  <a:lnTo>
                    <a:pt x="224" y="6"/>
                  </a:lnTo>
                  <a:lnTo>
                    <a:pt x="240" y="2"/>
                  </a:lnTo>
                  <a:lnTo>
                    <a:pt x="256" y="0"/>
                  </a:lnTo>
                  <a:lnTo>
                    <a:pt x="274" y="0"/>
                  </a:lnTo>
                  <a:lnTo>
                    <a:pt x="274" y="0"/>
                  </a:lnTo>
                  <a:close/>
                  <a:moveTo>
                    <a:pt x="228" y="126"/>
                  </a:moveTo>
                  <a:lnTo>
                    <a:pt x="358" y="126"/>
                  </a:lnTo>
                  <a:lnTo>
                    <a:pt x="358" y="244"/>
                  </a:lnTo>
                  <a:lnTo>
                    <a:pt x="424" y="244"/>
                  </a:lnTo>
                  <a:lnTo>
                    <a:pt x="292" y="402"/>
                  </a:lnTo>
                  <a:lnTo>
                    <a:pt x="162" y="244"/>
                  </a:lnTo>
                  <a:lnTo>
                    <a:pt x="228" y="244"/>
                  </a:lnTo>
                  <a:lnTo>
                    <a:pt x="228" y="244"/>
                  </a:lnTo>
                  <a:lnTo>
                    <a:pt x="228" y="126"/>
                  </a:lnTo>
                  <a:lnTo>
                    <a:pt x="228" y="126"/>
                  </a:lnTo>
                  <a:close/>
                </a:path>
              </a:pathLst>
            </a:custGeom>
            <a:solidFill>
              <a:srgbClr val="ACACAC"/>
            </a:solidFill>
            <a:ln w="9525">
              <a:noFill/>
              <a:round/>
              <a:headEnd/>
              <a:tailEnd/>
            </a:ln>
          </p:spPr>
          <p:txBody>
            <a:bodyPr vert="horz" wrap="square" lIns="82931" tIns="41465" rIns="82931" bIns="41465" numCol="1" anchor="t" anchorCtr="0" compatLnSpc="1">
              <a:prstTxWarp prst="textNoShape">
                <a:avLst/>
              </a:prstTxWarp>
              <a:no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eaLnBrk="0" fontAlgn="ctr" hangingPunct="0"/>
              <a:endParaRPr lang="en-US" altLang="zh-CN"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0" name="图片 19"/>
            <p:cNvPicPr>
              <a:picLocks noChangeAspect="1"/>
            </p:cNvPicPr>
            <p:nvPr/>
          </p:nvPicPr>
          <p:blipFill>
            <a:blip r:embed="rId3" cstate="print">
              <a:grayscl/>
            </a:blip>
            <a:stretch>
              <a:fillRect/>
            </a:stretch>
          </p:blipFill>
          <p:spPr>
            <a:xfrm>
              <a:off x="2950944" y="5294143"/>
              <a:ext cx="245522" cy="248681"/>
            </a:xfrm>
            <a:prstGeom prst="rect">
              <a:avLst/>
            </a:prstGeom>
          </p:spPr>
        </p:pic>
        <p:pic>
          <p:nvPicPr>
            <p:cNvPr id="21" name="图片 20"/>
            <p:cNvPicPr>
              <a:picLocks noChangeAspect="1"/>
            </p:cNvPicPr>
            <p:nvPr/>
          </p:nvPicPr>
          <p:blipFill>
            <a:blip r:embed="rId4" cstate="print">
              <a:grayscl/>
            </a:blip>
            <a:stretch>
              <a:fillRect/>
            </a:stretch>
          </p:blipFill>
          <p:spPr>
            <a:xfrm>
              <a:off x="3867552" y="5194212"/>
              <a:ext cx="330645" cy="509762"/>
            </a:xfrm>
            <a:prstGeom prst="rect">
              <a:avLst/>
            </a:prstGeom>
          </p:spPr>
        </p:pic>
        <p:pic>
          <p:nvPicPr>
            <p:cNvPr id="22" name="图片 21"/>
            <p:cNvPicPr>
              <a:picLocks noChangeAspect="1"/>
            </p:cNvPicPr>
            <p:nvPr/>
          </p:nvPicPr>
          <p:blipFill>
            <a:blip r:embed="rId5" cstate="print">
              <a:grayscl/>
            </a:blip>
            <a:stretch>
              <a:fillRect/>
            </a:stretch>
          </p:blipFill>
          <p:spPr>
            <a:xfrm>
              <a:off x="1634179" y="5562430"/>
              <a:ext cx="371031" cy="63640"/>
            </a:xfrm>
            <a:prstGeom prst="rect">
              <a:avLst/>
            </a:prstGeom>
          </p:spPr>
        </p:pic>
        <p:pic>
          <p:nvPicPr>
            <p:cNvPr id="23" name="图片 22"/>
            <p:cNvPicPr>
              <a:picLocks noChangeAspect="1"/>
            </p:cNvPicPr>
            <p:nvPr/>
          </p:nvPicPr>
          <p:blipFill>
            <a:blip r:embed="rId6" cstate="print">
              <a:grayscl/>
            </a:blip>
            <a:stretch>
              <a:fillRect/>
            </a:stretch>
          </p:blipFill>
          <p:spPr>
            <a:xfrm>
              <a:off x="3280755" y="3225821"/>
              <a:ext cx="485767" cy="422477"/>
            </a:xfrm>
            <a:prstGeom prst="rect">
              <a:avLst/>
            </a:prstGeom>
          </p:spPr>
        </p:pic>
        <p:cxnSp>
          <p:nvCxnSpPr>
            <p:cNvPr id="24" name="直接箭头连接符 23"/>
            <p:cNvCxnSpPr/>
            <p:nvPr/>
          </p:nvCxnSpPr>
          <p:spPr>
            <a:xfrm flipV="1">
              <a:off x="3204110" y="5426408"/>
              <a:ext cx="665630" cy="4331"/>
            </a:xfrm>
            <a:prstGeom prst="straightConnector1">
              <a:avLst/>
            </a:prstGeom>
            <a:noFill/>
            <a:ln w="15875" cap="flat" cmpd="sng" algn="ctr">
              <a:solidFill>
                <a:srgbClr val="00B0F0"/>
              </a:solidFill>
              <a:prstDash val="solid"/>
              <a:miter lim="800000"/>
              <a:headEnd type="none" w="med" len="med"/>
              <a:tailEnd type="none" w="med" len="med"/>
            </a:ln>
            <a:effectLst/>
          </p:spPr>
        </p:cxnSp>
        <p:cxnSp>
          <p:nvCxnSpPr>
            <p:cNvPr id="25" name="直接箭头连接符 218"/>
            <p:cNvCxnSpPr/>
            <p:nvPr/>
          </p:nvCxnSpPr>
          <p:spPr>
            <a:xfrm flipV="1">
              <a:off x="1907569" y="5412935"/>
              <a:ext cx="1073688" cy="181318"/>
            </a:xfrm>
            <a:prstGeom prst="bentConnector3">
              <a:avLst>
                <a:gd name="adj1" fmla="val 4777"/>
              </a:avLst>
            </a:prstGeom>
            <a:noFill/>
            <a:ln w="15875" cap="flat" cmpd="sng" algn="ctr">
              <a:solidFill>
                <a:srgbClr val="00B0F0"/>
              </a:solidFill>
              <a:prstDash val="solid"/>
              <a:miter lim="800000"/>
              <a:headEnd type="none" w="med" len="med"/>
              <a:tailEnd type="none" w="med" len="med"/>
            </a:ln>
            <a:effectLst/>
          </p:spPr>
        </p:cxnSp>
        <p:grpSp>
          <p:nvGrpSpPr>
            <p:cNvPr id="26" name="组合 25"/>
            <p:cNvGrpSpPr/>
            <p:nvPr/>
          </p:nvGrpSpPr>
          <p:grpSpPr>
            <a:xfrm>
              <a:off x="2720543" y="4054312"/>
              <a:ext cx="1308879" cy="1104542"/>
              <a:chOff x="4950772" y="9741060"/>
              <a:chExt cx="978804" cy="809415"/>
            </a:xfrm>
          </p:grpSpPr>
          <p:cxnSp>
            <p:nvCxnSpPr>
              <p:cNvPr id="27" name="肘形连接符 26"/>
              <p:cNvCxnSpPr/>
              <p:nvPr/>
            </p:nvCxnSpPr>
            <p:spPr bwMode="auto">
              <a:xfrm>
                <a:off x="5533112" y="9990652"/>
                <a:ext cx="396464" cy="559823"/>
              </a:xfrm>
              <a:prstGeom prst="bentConnector2">
                <a:avLst/>
              </a:prstGeom>
              <a:noFill/>
              <a:ln w="19050" cap="flat" cmpd="sng" algn="ctr">
                <a:solidFill>
                  <a:sysClr val="window" lastClr="FFFFFF">
                    <a:lumMod val="50000"/>
                  </a:sysClr>
                </a:solidFill>
                <a:prstDash val="sysDash"/>
                <a:miter lim="800000"/>
                <a:headEnd type="none" w="med" len="med"/>
                <a:tailEnd type="arrow" w="med" len="med"/>
              </a:ln>
              <a:effectLst/>
            </p:spPr>
          </p:cxnSp>
          <p:sp>
            <p:nvSpPr>
              <p:cNvPr id="28" name="Freeform 7"/>
              <p:cNvSpPr>
                <a:spLocks/>
              </p:cNvSpPr>
              <p:nvPr/>
            </p:nvSpPr>
            <p:spPr bwMode="auto">
              <a:xfrm>
                <a:off x="4950772" y="9907187"/>
                <a:ext cx="586228" cy="172081"/>
              </a:xfrm>
              <a:custGeom>
                <a:avLst/>
                <a:gdLst>
                  <a:gd name="T0" fmla="*/ 1173 w 1175"/>
                  <a:gd name="T1" fmla="*/ 22 h 318"/>
                  <a:gd name="T2" fmla="*/ 1164 w 1175"/>
                  <a:gd name="T3" fmla="*/ 43 h 318"/>
                  <a:gd name="T4" fmla="*/ 1149 w 1175"/>
                  <a:gd name="T5" fmla="*/ 62 h 318"/>
                  <a:gd name="T6" fmla="*/ 1130 w 1175"/>
                  <a:gd name="T7" fmla="*/ 81 h 318"/>
                  <a:gd name="T8" fmla="*/ 1107 w 1175"/>
                  <a:gd name="T9" fmla="*/ 98 h 318"/>
                  <a:gd name="T10" fmla="*/ 1081 w 1175"/>
                  <a:gd name="T11" fmla="*/ 112 h 318"/>
                  <a:gd name="T12" fmla="*/ 1050 w 1175"/>
                  <a:gd name="T13" fmla="*/ 124 h 318"/>
                  <a:gd name="T14" fmla="*/ 1017 w 1175"/>
                  <a:gd name="T15" fmla="*/ 133 h 318"/>
                  <a:gd name="T16" fmla="*/ 979 w 1175"/>
                  <a:gd name="T17" fmla="*/ 143 h 318"/>
                  <a:gd name="T18" fmla="*/ 941 w 1175"/>
                  <a:gd name="T19" fmla="*/ 147 h 318"/>
                  <a:gd name="T20" fmla="*/ 896 w 1175"/>
                  <a:gd name="T21" fmla="*/ 150 h 318"/>
                  <a:gd name="T22" fmla="*/ 209 w 1175"/>
                  <a:gd name="T23" fmla="*/ 147 h 318"/>
                  <a:gd name="T24" fmla="*/ 175 w 1175"/>
                  <a:gd name="T25" fmla="*/ 145 h 318"/>
                  <a:gd name="T26" fmla="*/ 145 w 1175"/>
                  <a:gd name="T27" fmla="*/ 138 h 318"/>
                  <a:gd name="T28" fmla="*/ 114 w 1175"/>
                  <a:gd name="T29" fmla="*/ 131 h 318"/>
                  <a:gd name="T30" fmla="*/ 88 w 1175"/>
                  <a:gd name="T31" fmla="*/ 119 h 318"/>
                  <a:gd name="T32" fmla="*/ 64 w 1175"/>
                  <a:gd name="T33" fmla="*/ 107 h 318"/>
                  <a:gd name="T34" fmla="*/ 43 w 1175"/>
                  <a:gd name="T35" fmla="*/ 95 h 318"/>
                  <a:gd name="T36" fmla="*/ 26 w 1175"/>
                  <a:gd name="T37" fmla="*/ 79 h 318"/>
                  <a:gd name="T38" fmla="*/ 14 w 1175"/>
                  <a:gd name="T39" fmla="*/ 64 h 318"/>
                  <a:gd name="T40" fmla="*/ 5 w 1175"/>
                  <a:gd name="T41" fmla="*/ 45 h 318"/>
                  <a:gd name="T42" fmla="*/ 0 w 1175"/>
                  <a:gd name="T43" fmla="*/ 29 h 318"/>
                  <a:gd name="T44" fmla="*/ 0 w 1175"/>
                  <a:gd name="T45" fmla="*/ 197 h 318"/>
                  <a:gd name="T46" fmla="*/ 5 w 1175"/>
                  <a:gd name="T47" fmla="*/ 216 h 318"/>
                  <a:gd name="T48" fmla="*/ 14 w 1175"/>
                  <a:gd name="T49" fmla="*/ 233 h 318"/>
                  <a:gd name="T50" fmla="*/ 26 w 1175"/>
                  <a:gd name="T51" fmla="*/ 249 h 318"/>
                  <a:gd name="T52" fmla="*/ 43 w 1175"/>
                  <a:gd name="T53" fmla="*/ 263 h 318"/>
                  <a:gd name="T54" fmla="*/ 64 w 1175"/>
                  <a:gd name="T55" fmla="*/ 278 h 318"/>
                  <a:gd name="T56" fmla="*/ 88 w 1175"/>
                  <a:gd name="T57" fmla="*/ 289 h 318"/>
                  <a:gd name="T58" fmla="*/ 114 w 1175"/>
                  <a:gd name="T59" fmla="*/ 299 h 318"/>
                  <a:gd name="T60" fmla="*/ 145 w 1175"/>
                  <a:gd name="T61" fmla="*/ 308 h 318"/>
                  <a:gd name="T62" fmla="*/ 175 w 1175"/>
                  <a:gd name="T63" fmla="*/ 313 h 318"/>
                  <a:gd name="T64" fmla="*/ 209 w 1175"/>
                  <a:gd name="T65" fmla="*/ 318 h 318"/>
                  <a:gd name="T66" fmla="*/ 896 w 1175"/>
                  <a:gd name="T67" fmla="*/ 318 h 318"/>
                  <a:gd name="T68" fmla="*/ 941 w 1175"/>
                  <a:gd name="T69" fmla="*/ 315 h 318"/>
                  <a:gd name="T70" fmla="*/ 979 w 1175"/>
                  <a:gd name="T71" fmla="*/ 311 h 318"/>
                  <a:gd name="T72" fmla="*/ 1017 w 1175"/>
                  <a:gd name="T73" fmla="*/ 304 h 318"/>
                  <a:gd name="T74" fmla="*/ 1050 w 1175"/>
                  <a:gd name="T75" fmla="*/ 294 h 318"/>
                  <a:gd name="T76" fmla="*/ 1081 w 1175"/>
                  <a:gd name="T77" fmla="*/ 280 h 318"/>
                  <a:gd name="T78" fmla="*/ 1107 w 1175"/>
                  <a:gd name="T79" fmla="*/ 266 h 318"/>
                  <a:gd name="T80" fmla="*/ 1130 w 1175"/>
                  <a:gd name="T81" fmla="*/ 249 h 318"/>
                  <a:gd name="T82" fmla="*/ 1149 w 1175"/>
                  <a:gd name="T83" fmla="*/ 233 h 318"/>
                  <a:gd name="T84" fmla="*/ 1164 w 1175"/>
                  <a:gd name="T85" fmla="*/ 211 h 318"/>
                  <a:gd name="T86" fmla="*/ 1173 w 1175"/>
                  <a:gd name="T87" fmla="*/ 190 h 318"/>
                  <a:gd name="T88" fmla="*/ 1175 w 1175"/>
                  <a:gd name="T89"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5" h="318">
                    <a:moveTo>
                      <a:pt x="1175" y="8"/>
                    </a:moveTo>
                    <a:lnTo>
                      <a:pt x="1173" y="15"/>
                    </a:lnTo>
                    <a:lnTo>
                      <a:pt x="1173" y="22"/>
                    </a:lnTo>
                    <a:lnTo>
                      <a:pt x="1171" y="29"/>
                    </a:lnTo>
                    <a:lnTo>
                      <a:pt x="1168" y="36"/>
                    </a:lnTo>
                    <a:lnTo>
                      <a:pt x="1164" y="43"/>
                    </a:lnTo>
                    <a:lnTo>
                      <a:pt x="1159" y="48"/>
                    </a:lnTo>
                    <a:lnTo>
                      <a:pt x="1154" y="55"/>
                    </a:lnTo>
                    <a:lnTo>
                      <a:pt x="1149" y="62"/>
                    </a:lnTo>
                    <a:lnTo>
                      <a:pt x="1145" y="69"/>
                    </a:lnTo>
                    <a:lnTo>
                      <a:pt x="1138" y="74"/>
                    </a:lnTo>
                    <a:lnTo>
                      <a:pt x="1130" y="81"/>
                    </a:lnTo>
                    <a:lnTo>
                      <a:pt x="1123" y="86"/>
                    </a:lnTo>
                    <a:lnTo>
                      <a:pt x="1116" y="90"/>
                    </a:lnTo>
                    <a:lnTo>
                      <a:pt x="1107" y="98"/>
                    </a:lnTo>
                    <a:lnTo>
                      <a:pt x="1100" y="102"/>
                    </a:lnTo>
                    <a:lnTo>
                      <a:pt x="1090" y="107"/>
                    </a:lnTo>
                    <a:lnTo>
                      <a:pt x="1081" y="112"/>
                    </a:lnTo>
                    <a:lnTo>
                      <a:pt x="1071" y="116"/>
                    </a:lnTo>
                    <a:lnTo>
                      <a:pt x="1059" y="121"/>
                    </a:lnTo>
                    <a:lnTo>
                      <a:pt x="1050" y="124"/>
                    </a:lnTo>
                    <a:lnTo>
                      <a:pt x="1038" y="128"/>
                    </a:lnTo>
                    <a:lnTo>
                      <a:pt x="1026" y="131"/>
                    </a:lnTo>
                    <a:lnTo>
                      <a:pt x="1017" y="133"/>
                    </a:lnTo>
                    <a:lnTo>
                      <a:pt x="1003" y="138"/>
                    </a:lnTo>
                    <a:lnTo>
                      <a:pt x="991" y="140"/>
                    </a:lnTo>
                    <a:lnTo>
                      <a:pt x="979" y="143"/>
                    </a:lnTo>
                    <a:lnTo>
                      <a:pt x="967" y="145"/>
                    </a:lnTo>
                    <a:lnTo>
                      <a:pt x="953" y="145"/>
                    </a:lnTo>
                    <a:lnTo>
                      <a:pt x="941" y="147"/>
                    </a:lnTo>
                    <a:lnTo>
                      <a:pt x="927" y="147"/>
                    </a:lnTo>
                    <a:lnTo>
                      <a:pt x="912" y="147"/>
                    </a:lnTo>
                    <a:lnTo>
                      <a:pt x="896" y="150"/>
                    </a:lnTo>
                    <a:lnTo>
                      <a:pt x="239" y="150"/>
                    </a:lnTo>
                    <a:lnTo>
                      <a:pt x="220" y="150"/>
                    </a:lnTo>
                    <a:lnTo>
                      <a:pt x="209" y="147"/>
                    </a:lnTo>
                    <a:lnTo>
                      <a:pt x="197" y="147"/>
                    </a:lnTo>
                    <a:lnTo>
                      <a:pt x="187" y="145"/>
                    </a:lnTo>
                    <a:lnTo>
                      <a:pt x="175" y="145"/>
                    </a:lnTo>
                    <a:lnTo>
                      <a:pt x="164" y="143"/>
                    </a:lnTo>
                    <a:lnTo>
                      <a:pt x="154" y="140"/>
                    </a:lnTo>
                    <a:lnTo>
                      <a:pt x="145" y="138"/>
                    </a:lnTo>
                    <a:lnTo>
                      <a:pt x="133" y="135"/>
                    </a:lnTo>
                    <a:lnTo>
                      <a:pt x="123" y="133"/>
                    </a:lnTo>
                    <a:lnTo>
                      <a:pt x="114" y="131"/>
                    </a:lnTo>
                    <a:lnTo>
                      <a:pt x="104" y="126"/>
                    </a:lnTo>
                    <a:lnTo>
                      <a:pt x="97" y="124"/>
                    </a:lnTo>
                    <a:lnTo>
                      <a:pt x="88" y="119"/>
                    </a:lnTo>
                    <a:lnTo>
                      <a:pt x="81" y="116"/>
                    </a:lnTo>
                    <a:lnTo>
                      <a:pt x="71" y="112"/>
                    </a:lnTo>
                    <a:lnTo>
                      <a:pt x="64" y="107"/>
                    </a:lnTo>
                    <a:lnTo>
                      <a:pt x="57" y="105"/>
                    </a:lnTo>
                    <a:lnTo>
                      <a:pt x="50" y="100"/>
                    </a:lnTo>
                    <a:lnTo>
                      <a:pt x="43" y="95"/>
                    </a:lnTo>
                    <a:lnTo>
                      <a:pt x="38" y="90"/>
                    </a:lnTo>
                    <a:lnTo>
                      <a:pt x="31" y="86"/>
                    </a:lnTo>
                    <a:lnTo>
                      <a:pt x="26" y="79"/>
                    </a:lnTo>
                    <a:lnTo>
                      <a:pt x="21" y="74"/>
                    </a:lnTo>
                    <a:lnTo>
                      <a:pt x="17" y="69"/>
                    </a:lnTo>
                    <a:lnTo>
                      <a:pt x="14" y="64"/>
                    </a:lnTo>
                    <a:lnTo>
                      <a:pt x="10" y="57"/>
                    </a:lnTo>
                    <a:lnTo>
                      <a:pt x="7" y="53"/>
                    </a:lnTo>
                    <a:lnTo>
                      <a:pt x="5" y="45"/>
                    </a:lnTo>
                    <a:lnTo>
                      <a:pt x="2" y="41"/>
                    </a:lnTo>
                    <a:lnTo>
                      <a:pt x="0" y="34"/>
                    </a:lnTo>
                    <a:lnTo>
                      <a:pt x="0" y="29"/>
                    </a:lnTo>
                    <a:lnTo>
                      <a:pt x="0" y="22"/>
                    </a:lnTo>
                    <a:lnTo>
                      <a:pt x="0" y="192"/>
                    </a:lnTo>
                    <a:lnTo>
                      <a:pt x="0" y="197"/>
                    </a:lnTo>
                    <a:lnTo>
                      <a:pt x="0" y="204"/>
                    </a:lnTo>
                    <a:lnTo>
                      <a:pt x="2" y="209"/>
                    </a:lnTo>
                    <a:lnTo>
                      <a:pt x="5" y="216"/>
                    </a:lnTo>
                    <a:lnTo>
                      <a:pt x="7" y="221"/>
                    </a:lnTo>
                    <a:lnTo>
                      <a:pt x="10" y="228"/>
                    </a:lnTo>
                    <a:lnTo>
                      <a:pt x="14" y="233"/>
                    </a:lnTo>
                    <a:lnTo>
                      <a:pt x="17" y="237"/>
                    </a:lnTo>
                    <a:lnTo>
                      <a:pt x="21" y="244"/>
                    </a:lnTo>
                    <a:lnTo>
                      <a:pt x="26" y="249"/>
                    </a:lnTo>
                    <a:lnTo>
                      <a:pt x="31" y="254"/>
                    </a:lnTo>
                    <a:lnTo>
                      <a:pt x="38" y="259"/>
                    </a:lnTo>
                    <a:lnTo>
                      <a:pt x="43" y="263"/>
                    </a:lnTo>
                    <a:lnTo>
                      <a:pt x="50" y="268"/>
                    </a:lnTo>
                    <a:lnTo>
                      <a:pt x="57" y="273"/>
                    </a:lnTo>
                    <a:lnTo>
                      <a:pt x="64" y="278"/>
                    </a:lnTo>
                    <a:lnTo>
                      <a:pt x="71" y="282"/>
                    </a:lnTo>
                    <a:lnTo>
                      <a:pt x="81" y="285"/>
                    </a:lnTo>
                    <a:lnTo>
                      <a:pt x="88" y="289"/>
                    </a:lnTo>
                    <a:lnTo>
                      <a:pt x="97" y="294"/>
                    </a:lnTo>
                    <a:lnTo>
                      <a:pt x="104" y="296"/>
                    </a:lnTo>
                    <a:lnTo>
                      <a:pt x="114" y="299"/>
                    </a:lnTo>
                    <a:lnTo>
                      <a:pt x="123" y="304"/>
                    </a:lnTo>
                    <a:lnTo>
                      <a:pt x="133" y="306"/>
                    </a:lnTo>
                    <a:lnTo>
                      <a:pt x="145" y="308"/>
                    </a:lnTo>
                    <a:lnTo>
                      <a:pt x="154" y="311"/>
                    </a:lnTo>
                    <a:lnTo>
                      <a:pt x="164" y="313"/>
                    </a:lnTo>
                    <a:lnTo>
                      <a:pt x="175" y="313"/>
                    </a:lnTo>
                    <a:lnTo>
                      <a:pt x="187" y="315"/>
                    </a:lnTo>
                    <a:lnTo>
                      <a:pt x="197" y="315"/>
                    </a:lnTo>
                    <a:lnTo>
                      <a:pt x="209" y="318"/>
                    </a:lnTo>
                    <a:lnTo>
                      <a:pt x="220" y="318"/>
                    </a:lnTo>
                    <a:lnTo>
                      <a:pt x="239" y="318"/>
                    </a:lnTo>
                    <a:lnTo>
                      <a:pt x="896" y="318"/>
                    </a:lnTo>
                    <a:lnTo>
                      <a:pt x="912" y="318"/>
                    </a:lnTo>
                    <a:lnTo>
                      <a:pt x="927" y="318"/>
                    </a:lnTo>
                    <a:lnTo>
                      <a:pt x="941" y="315"/>
                    </a:lnTo>
                    <a:lnTo>
                      <a:pt x="953" y="315"/>
                    </a:lnTo>
                    <a:lnTo>
                      <a:pt x="967" y="313"/>
                    </a:lnTo>
                    <a:lnTo>
                      <a:pt x="979" y="311"/>
                    </a:lnTo>
                    <a:lnTo>
                      <a:pt x="991" y="308"/>
                    </a:lnTo>
                    <a:lnTo>
                      <a:pt x="1003" y="306"/>
                    </a:lnTo>
                    <a:lnTo>
                      <a:pt x="1017" y="304"/>
                    </a:lnTo>
                    <a:lnTo>
                      <a:pt x="1026" y="301"/>
                    </a:lnTo>
                    <a:lnTo>
                      <a:pt x="1038" y="296"/>
                    </a:lnTo>
                    <a:lnTo>
                      <a:pt x="1050" y="294"/>
                    </a:lnTo>
                    <a:lnTo>
                      <a:pt x="1059" y="289"/>
                    </a:lnTo>
                    <a:lnTo>
                      <a:pt x="1071" y="285"/>
                    </a:lnTo>
                    <a:lnTo>
                      <a:pt x="1081" y="280"/>
                    </a:lnTo>
                    <a:lnTo>
                      <a:pt x="1090" y="275"/>
                    </a:lnTo>
                    <a:lnTo>
                      <a:pt x="1100" y="270"/>
                    </a:lnTo>
                    <a:lnTo>
                      <a:pt x="1107" y="266"/>
                    </a:lnTo>
                    <a:lnTo>
                      <a:pt x="1116" y="261"/>
                    </a:lnTo>
                    <a:lnTo>
                      <a:pt x="1123" y="256"/>
                    </a:lnTo>
                    <a:lnTo>
                      <a:pt x="1130" y="249"/>
                    </a:lnTo>
                    <a:lnTo>
                      <a:pt x="1138" y="244"/>
                    </a:lnTo>
                    <a:lnTo>
                      <a:pt x="1145" y="237"/>
                    </a:lnTo>
                    <a:lnTo>
                      <a:pt x="1149" y="233"/>
                    </a:lnTo>
                    <a:lnTo>
                      <a:pt x="1154" y="225"/>
                    </a:lnTo>
                    <a:lnTo>
                      <a:pt x="1159" y="218"/>
                    </a:lnTo>
                    <a:lnTo>
                      <a:pt x="1164" y="211"/>
                    </a:lnTo>
                    <a:lnTo>
                      <a:pt x="1168" y="204"/>
                    </a:lnTo>
                    <a:lnTo>
                      <a:pt x="1171" y="197"/>
                    </a:lnTo>
                    <a:lnTo>
                      <a:pt x="1173" y="190"/>
                    </a:lnTo>
                    <a:lnTo>
                      <a:pt x="1173" y="183"/>
                    </a:lnTo>
                    <a:lnTo>
                      <a:pt x="1175" y="176"/>
                    </a:lnTo>
                    <a:lnTo>
                      <a:pt x="1175" y="169"/>
                    </a:lnTo>
                    <a:lnTo>
                      <a:pt x="1175" y="0"/>
                    </a:lnTo>
                    <a:lnTo>
                      <a:pt x="1175" y="8"/>
                    </a:lnTo>
                    <a:close/>
                  </a:path>
                </a:pathLst>
              </a:custGeom>
              <a:solidFill>
                <a:srgbClr val="409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Freeform 8"/>
              <p:cNvSpPr>
                <a:spLocks/>
              </p:cNvSpPr>
              <p:nvPr/>
            </p:nvSpPr>
            <p:spPr bwMode="auto">
              <a:xfrm>
                <a:off x="4950772" y="9741060"/>
                <a:ext cx="586228" cy="231605"/>
              </a:xfrm>
              <a:custGeom>
                <a:avLst/>
                <a:gdLst>
                  <a:gd name="T0" fmla="*/ 595 w 1175"/>
                  <a:gd name="T1" fmla="*/ 2 h 428"/>
                  <a:gd name="T2" fmla="*/ 649 w 1175"/>
                  <a:gd name="T3" fmla="*/ 7 h 428"/>
                  <a:gd name="T4" fmla="*/ 702 w 1175"/>
                  <a:gd name="T5" fmla="*/ 19 h 428"/>
                  <a:gd name="T6" fmla="*/ 747 w 1175"/>
                  <a:gd name="T7" fmla="*/ 33 h 428"/>
                  <a:gd name="T8" fmla="*/ 789 w 1175"/>
                  <a:gd name="T9" fmla="*/ 52 h 428"/>
                  <a:gd name="T10" fmla="*/ 825 w 1175"/>
                  <a:gd name="T11" fmla="*/ 73 h 428"/>
                  <a:gd name="T12" fmla="*/ 853 w 1175"/>
                  <a:gd name="T13" fmla="*/ 97 h 428"/>
                  <a:gd name="T14" fmla="*/ 875 w 1175"/>
                  <a:gd name="T15" fmla="*/ 123 h 428"/>
                  <a:gd name="T16" fmla="*/ 939 w 1175"/>
                  <a:gd name="T17" fmla="*/ 132 h 428"/>
                  <a:gd name="T18" fmla="*/ 991 w 1175"/>
                  <a:gd name="T19" fmla="*/ 139 h 428"/>
                  <a:gd name="T20" fmla="*/ 1040 w 1175"/>
                  <a:gd name="T21" fmla="*/ 151 h 428"/>
                  <a:gd name="T22" fmla="*/ 1083 w 1175"/>
                  <a:gd name="T23" fmla="*/ 170 h 428"/>
                  <a:gd name="T24" fmla="*/ 1119 w 1175"/>
                  <a:gd name="T25" fmla="*/ 191 h 428"/>
                  <a:gd name="T26" fmla="*/ 1147 w 1175"/>
                  <a:gd name="T27" fmla="*/ 215 h 428"/>
                  <a:gd name="T28" fmla="*/ 1166 w 1175"/>
                  <a:gd name="T29" fmla="*/ 241 h 428"/>
                  <a:gd name="T30" fmla="*/ 1175 w 1175"/>
                  <a:gd name="T31" fmla="*/ 272 h 428"/>
                  <a:gd name="T32" fmla="*/ 1173 w 1175"/>
                  <a:gd name="T33" fmla="*/ 300 h 428"/>
                  <a:gd name="T34" fmla="*/ 1159 w 1175"/>
                  <a:gd name="T35" fmla="*/ 329 h 428"/>
                  <a:gd name="T36" fmla="*/ 1138 w 1175"/>
                  <a:gd name="T37" fmla="*/ 355 h 428"/>
                  <a:gd name="T38" fmla="*/ 1107 w 1175"/>
                  <a:gd name="T39" fmla="*/ 376 h 428"/>
                  <a:gd name="T40" fmla="*/ 1071 w 1175"/>
                  <a:gd name="T41" fmla="*/ 395 h 428"/>
                  <a:gd name="T42" fmla="*/ 1026 w 1175"/>
                  <a:gd name="T43" fmla="*/ 412 h 428"/>
                  <a:gd name="T44" fmla="*/ 979 w 1175"/>
                  <a:gd name="T45" fmla="*/ 421 h 428"/>
                  <a:gd name="T46" fmla="*/ 927 w 1175"/>
                  <a:gd name="T47" fmla="*/ 428 h 428"/>
                  <a:gd name="T48" fmla="*/ 220 w 1175"/>
                  <a:gd name="T49" fmla="*/ 428 h 428"/>
                  <a:gd name="T50" fmla="*/ 175 w 1175"/>
                  <a:gd name="T51" fmla="*/ 423 h 428"/>
                  <a:gd name="T52" fmla="*/ 133 w 1175"/>
                  <a:gd name="T53" fmla="*/ 416 h 428"/>
                  <a:gd name="T54" fmla="*/ 97 w 1175"/>
                  <a:gd name="T55" fmla="*/ 402 h 428"/>
                  <a:gd name="T56" fmla="*/ 64 w 1175"/>
                  <a:gd name="T57" fmla="*/ 388 h 428"/>
                  <a:gd name="T58" fmla="*/ 38 w 1175"/>
                  <a:gd name="T59" fmla="*/ 369 h 428"/>
                  <a:gd name="T60" fmla="*/ 17 w 1175"/>
                  <a:gd name="T61" fmla="*/ 348 h 428"/>
                  <a:gd name="T62" fmla="*/ 5 w 1175"/>
                  <a:gd name="T63" fmla="*/ 326 h 428"/>
                  <a:gd name="T64" fmla="*/ 0 w 1175"/>
                  <a:gd name="T65" fmla="*/ 300 h 428"/>
                  <a:gd name="T66" fmla="*/ 5 w 1175"/>
                  <a:gd name="T67" fmla="*/ 277 h 428"/>
                  <a:gd name="T68" fmla="*/ 17 w 1175"/>
                  <a:gd name="T69" fmla="*/ 255 h 428"/>
                  <a:gd name="T70" fmla="*/ 36 w 1175"/>
                  <a:gd name="T71" fmla="*/ 234 h 428"/>
                  <a:gd name="T72" fmla="*/ 62 w 1175"/>
                  <a:gd name="T73" fmla="*/ 217 h 428"/>
                  <a:gd name="T74" fmla="*/ 93 w 1175"/>
                  <a:gd name="T75" fmla="*/ 201 h 428"/>
                  <a:gd name="T76" fmla="*/ 128 w 1175"/>
                  <a:gd name="T77" fmla="*/ 189 h 428"/>
                  <a:gd name="T78" fmla="*/ 168 w 1175"/>
                  <a:gd name="T79" fmla="*/ 180 h 428"/>
                  <a:gd name="T80" fmla="*/ 213 w 1175"/>
                  <a:gd name="T81" fmla="*/ 175 h 428"/>
                  <a:gd name="T82" fmla="*/ 220 w 1175"/>
                  <a:gd name="T83" fmla="*/ 139 h 428"/>
                  <a:gd name="T84" fmla="*/ 242 w 1175"/>
                  <a:gd name="T85" fmla="*/ 106 h 428"/>
                  <a:gd name="T86" fmla="*/ 275 w 1175"/>
                  <a:gd name="T87" fmla="*/ 78 h 428"/>
                  <a:gd name="T88" fmla="*/ 315 w 1175"/>
                  <a:gd name="T89" fmla="*/ 52 h 428"/>
                  <a:gd name="T90" fmla="*/ 365 w 1175"/>
                  <a:gd name="T91" fmla="*/ 30 h 428"/>
                  <a:gd name="T92" fmla="*/ 422 w 1175"/>
                  <a:gd name="T93" fmla="*/ 14 h 428"/>
                  <a:gd name="T94" fmla="*/ 486 w 1175"/>
                  <a:gd name="T95" fmla="*/ 4 h 428"/>
                  <a:gd name="T96" fmla="*/ 552 w 1175"/>
                  <a:gd name="T97"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5" h="428">
                    <a:moveTo>
                      <a:pt x="552" y="0"/>
                    </a:moveTo>
                    <a:lnTo>
                      <a:pt x="566" y="0"/>
                    </a:lnTo>
                    <a:lnTo>
                      <a:pt x="581" y="0"/>
                    </a:lnTo>
                    <a:lnTo>
                      <a:pt x="595" y="2"/>
                    </a:lnTo>
                    <a:lnTo>
                      <a:pt x="609" y="2"/>
                    </a:lnTo>
                    <a:lnTo>
                      <a:pt x="623" y="4"/>
                    </a:lnTo>
                    <a:lnTo>
                      <a:pt x="635" y="7"/>
                    </a:lnTo>
                    <a:lnTo>
                      <a:pt x="649" y="7"/>
                    </a:lnTo>
                    <a:lnTo>
                      <a:pt x="664" y="9"/>
                    </a:lnTo>
                    <a:lnTo>
                      <a:pt x="675" y="11"/>
                    </a:lnTo>
                    <a:lnTo>
                      <a:pt x="687" y="16"/>
                    </a:lnTo>
                    <a:lnTo>
                      <a:pt x="702" y="19"/>
                    </a:lnTo>
                    <a:lnTo>
                      <a:pt x="713" y="21"/>
                    </a:lnTo>
                    <a:lnTo>
                      <a:pt x="725" y="26"/>
                    </a:lnTo>
                    <a:lnTo>
                      <a:pt x="737" y="28"/>
                    </a:lnTo>
                    <a:lnTo>
                      <a:pt x="747" y="33"/>
                    </a:lnTo>
                    <a:lnTo>
                      <a:pt x="758" y="38"/>
                    </a:lnTo>
                    <a:lnTo>
                      <a:pt x="768" y="42"/>
                    </a:lnTo>
                    <a:lnTo>
                      <a:pt x="780" y="47"/>
                    </a:lnTo>
                    <a:lnTo>
                      <a:pt x="789" y="52"/>
                    </a:lnTo>
                    <a:lnTo>
                      <a:pt x="799" y="56"/>
                    </a:lnTo>
                    <a:lnTo>
                      <a:pt x="808" y="61"/>
                    </a:lnTo>
                    <a:lnTo>
                      <a:pt x="815" y="66"/>
                    </a:lnTo>
                    <a:lnTo>
                      <a:pt x="825" y="73"/>
                    </a:lnTo>
                    <a:lnTo>
                      <a:pt x="832" y="78"/>
                    </a:lnTo>
                    <a:lnTo>
                      <a:pt x="839" y="85"/>
                    </a:lnTo>
                    <a:lnTo>
                      <a:pt x="846" y="90"/>
                    </a:lnTo>
                    <a:lnTo>
                      <a:pt x="853" y="97"/>
                    </a:lnTo>
                    <a:lnTo>
                      <a:pt x="860" y="104"/>
                    </a:lnTo>
                    <a:lnTo>
                      <a:pt x="865" y="111"/>
                    </a:lnTo>
                    <a:lnTo>
                      <a:pt x="870" y="116"/>
                    </a:lnTo>
                    <a:lnTo>
                      <a:pt x="875" y="123"/>
                    </a:lnTo>
                    <a:lnTo>
                      <a:pt x="879" y="130"/>
                    </a:lnTo>
                    <a:lnTo>
                      <a:pt x="910" y="130"/>
                    </a:lnTo>
                    <a:lnTo>
                      <a:pt x="924" y="132"/>
                    </a:lnTo>
                    <a:lnTo>
                      <a:pt x="939" y="132"/>
                    </a:lnTo>
                    <a:lnTo>
                      <a:pt x="953" y="135"/>
                    </a:lnTo>
                    <a:lnTo>
                      <a:pt x="965" y="135"/>
                    </a:lnTo>
                    <a:lnTo>
                      <a:pt x="979" y="137"/>
                    </a:lnTo>
                    <a:lnTo>
                      <a:pt x="991" y="139"/>
                    </a:lnTo>
                    <a:lnTo>
                      <a:pt x="1005" y="142"/>
                    </a:lnTo>
                    <a:lnTo>
                      <a:pt x="1017" y="144"/>
                    </a:lnTo>
                    <a:lnTo>
                      <a:pt x="1029" y="149"/>
                    </a:lnTo>
                    <a:lnTo>
                      <a:pt x="1040" y="151"/>
                    </a:lnTo>
                    <a:lnTo>
                      <a:pt x="1052" y="156"/>
                    </a:lnTo>
                    <a:lnTo>
                      <a:pt x="1062" y="161"/>
                    </a:lnTo>
                    <a:lnTo>
                      <a:pt x="1074" y="165"/>
                    </a:lnTo>
                    <a:lnTo>
                      <a:pt x="1083" y="170"/>
                    </a:lnTo>
                    <a:lnTo>
                      <a:pt x="1093" y="175"/>
                    </a:lnTo>
                    <a:lnTo>
                      <a:pt x="1102" y="180"/>
                    </a:lnTo>
                    <a:lnTo>
                      <a:pt x="1112" y="184"/>
                    </a:lnTo>
                    <a:lnTo>
                      <a:pt x="1119" y="191"/>
                    </a:lnTo>
                    <a:lnTo>
                      <a:pt x="1128" y="196"/>
                    </a:lnTo>
                    <a:lnTo>
                      <a:pt x="1135" y="203"/>
                    </a:lnTo>
                    <a:lnTo>
                      <a:pt x="1142" y="208"/>
                    </a:lnTo>
                    <a:lnTo>
                      <a:pt x="1147" y="215"/>
                    </a:lnTo>
                    <a:lnTo>
                      <a:pt x="1154" y="222"/>
                    </a:lnTo>
                    <a:lnTo>
                      <a:pt x="1159" y="229"/>
                    </a:lnTo>
                    <a:lnTo>
                      <a:pt x="1164" y="234"/>
                    </a:lnTo>
                    <a:lnTo>
                      <a:pt x="1166" y="241"/>
                    </a:lnTo>
                    <a:lnTo>
                      <a:pt x="1171" y="251"/>
                    </a:lnTo>
                    <a:lnTo>
                      <a:pt x="1173" y="258"/>
                    </a:lnTo>
                    <a:lnTo>
                      <a:pt x="1173" y="265"/>
                    </a:lnTo>
                    <a:lnTo>
                      <a:pt x="1175" y="272"/>
                    </a:lnTo>
                    <a:lnTo>
                      <a:pt x="1175" y="279"/>
                    </a:lnTo>
                    <a:lnTo>
                      <a:pt x="1175" y="286"/>
                    </a:lnTo>
                    <a:lnTo>
                      <a:pt x="1173" y="293"/>
                    </a:lnTo>
                    <a:lnTo>
                      <a:pt x="1173" y="300"/>
                    </a:lnTo>
                    <a:lnTo>
                      <a:pt x="1171" y="307"/>
                    </a:lnTo>
                    <a:lnTo>
                      <a:pt x="1168" y="315"/>
                    </a:lnTo>
                    <a:lnTo>
                      <a:pt x="1164" y="322"/>
                    </a:lnTo>
                    <a:lnTo>
                      <a:pt x="1159" y="329"/>
                    </a:lnTo>
                    <a:lnTo>
                      <a:pt x="1154" y="336"/>
                    </a:lnTo>
                    <a:lnTo>
                      <a:pt x="1149" y="341"/>
                    </a:lnTo>
                    <a:lnTo>
                      <a:pt x="1145" y="348"/>
                    </a:lnTo>
                    <a:lnTo>
                      <a:pt x="1138" y="355"/>
                    </a:lnTo>
                    <a:lnTo>
                      <a:pt x="1130" y="360"/>
                    </a:lnTo>
                    <a:lnTo>
                      <a:pt x="1123" y="367"/>
                    </a:lnTo>
                    <a:lnTo>
                      <a:pt x="1116" y="371"/>
                    </a:lnTo>
                    <a:lnTo>
                      <a:pt x="1107" y="376"/>
                    </a:lnTo>
                    <a:lnTo>
                      <a:pt x="1100" y="381"/>
                    </a:lnTo>
                    <a:lnTo>
                      <a:pt x="1090" y="386"/>
                    </a:lnTo>
                    <a:lnTo>
                      <a:pt x="1081" y="390"/>
                    </a:lnTo>
                    <a:lnTo>
                      <a:pt x="1071" y="395"/>
                    </a:lnTo>
                    <a:lnTo>
                      <a:pt x="1059" y="400"/>
                    </a:lnTo>
                    <a:lnTo>
                      <a:pt x="1050" y="405"/>
                    </a:lnTo>
                    <a:lnTo>
                      <a:pt x="1038" y="407"/>
                    </a:lnTo>
                    <a:lnTo>
                      <a:pt x="1026" y="412"/>
                    </a:lnTo>
                    <a:lnTo>
                      <a:pt x="1017" y="414"/>
                    </a:lnTo>
                    <a:lnTo>
                      <a:pt x="1003" y="416"/>
                    </a:lnTo>
                    <a:lnTo>
                      <a:pt x="991" y="419"/>
                    </a:lnTo>
                    <a:lnTo>
                      <a:pt x="979" y="421"/>
                    </a:lnTo>
                    <a:lnTo>
                      <a:pt x="967" y="423"/>
                    </a:lnTo>
                    <a:lnTo>
                      <a:pt x="953" y="426"/>
                    </a:lnTo>
                    <a:lnTo>
                      <a:pt x="941" y="426"/>
                    </a:lnTo>
                    <a:lnTo>
                      <a:pt x="927" y="428"/>
                    </a:lnTo>
                    <a:lnTo>
                      <a:pt x="912" y="428"/>
                    </a:lnTo>
                    <a:lnTo>
                      <a:pt x="896" y="428"/>
                    </a:lnTo>
                    <a:lnTo>
                      <a:pt x="239" y="428"/>
                    </a:lnTo>
                    <a:lnTo>
                      <a:pt x="220" y="428"/>
                    </a:lnTo>
                    <a:lnTo>
                      <a:pt x="209" y="428"/>
                    </a:lnTo>
                    <a:lnTo>
                      <a:pt x="197" y="426"/>
                    </a:lnTo>
                    <a:lnTo>
                      <a:pt x="187" y="426"/>
                    </a:lnTo>
                    <a:lnTo>
                      <a:pt x="175" y="423"/>
                    </a:lnTo>
                    <a:lnTo>
                      <a:pt x="164" y="421"/>
                    </a:lnTo>
                    <a:lnTo>
                      <a:pt x="154" y="421"/>
                    </a:lnTo>
                    <a:lnTo>
                      <a:pt x="145" y="419"/>
                    </a:lnTo>
                    <a:lnTo>
                      <a:pt x="133" y="416"/>
                    </a:lnTo>
                    <a:lnTo>
                      <a:pt x="123" y="412"/>
                    </a:lnTo>
                    <a:lnTo>
                      <a:pt x="114" y="409"/>
                    </a:lnTo>
                    <a:lnTo>
                      <a:pt x="104" y="407"/>
                    </a:lnTo>
                    <a:lnTo>
                      <a:pt x="97" y="402"/>
                    </a:lnTo>
                    <a:lnTo>
                      <a:pt x="88" y="400"/>
                    </a:lnTo>
                    <a:lnTo>
                      <a:pt x="81" y="395"/>
                    </a:lnTo>
                    <a:lnTo>
                      <a:pt x="71" y="393"/>
                    </a:lnTo>
                    <a:lnTo>
                      <a:pt x="64" y="388"/>
                    </a:lnTo>
                    <a:lnTo>
                      <a:pt x="57" y="383"/>
                    </a:lnTo>
                    <a:lnTo>
                      <a:pt x="50" y="378"/>
                    </a:lnTo>
                    <a:lnTo>
                      <a:pt x="43" y="374"/>
                    </a:lnTo>
                    <a:lnTo>
                      <a:pt x="38" y="369"/>
                    </a:lnTo>
                    <a:lnTo>
                      <a:pt x="31" y="364"/>
                    </a:lnTo>
                    <a:lnTo>
                      <a:pt x="26" y="360"/>
                    </a:lnTo>
                    <a:lnTo>
                      <a:pt x="21" y="355"/>
                    </a:lnTo>
                    <a:lnTo>
                      <a:pt x="17" y="348"/>
                    </a:lnTo>
                    <a:lnTo>
                      <a:pt x="14" y="343"/>
                    </a:lnTo>
                    <a:lnTo>
                      <a:pt x="10" y="338"/>
                    </a:lnTo>
                    <a:lnTo>
                      <a:pt x="7" y="331"/>
                    </a:lnTo>
                    <a:lnTo>
                      <a:pt x="5" y="326"/>
                    </a:lnTo>
                    <a:lnTo>
                      <a:pt x="2" y="319"/>
                    </a:lnTo>
                    <a:lnTo>
                      <a:pt x="0" y="315"/>
                    </a:lnTo>
                    <a:lnTo>
                      <a:pt x="0" y="307"/>
                    </a:lnTo>
                    <a:lnTo>
                      <a:pt x="0" y="300"/>
                    </a:lnTo>
                    <a:lnTo>
                      <a:pt x="0" y="296"/>
                    </a:lnTo>
                    <a:lnTo>
                      <a:pt x="0" y="289"/>
                    </a:lnTo>
                    <a:lnTo>
                      <a:pt x="2" y="284"/>
                    </a:lnTo>
                    <a:lnTo>
                      <a:pt x="5" y="277"/>
                    </a:lnTo>
                    <a:lnTo>
                      <a:pt x="7" y="272"/>
                    </a:lnTo>
                    <a:lnTo>
                      <a:pt x="10" y="267"/>
                    </a:lnTo>
                    <a:lnTo>
                      <a:pt x="12" y="260"/>
                    </a:lnTo>
                    <a:lnTo>
                      <a:pt x="17" y="255"/>
                    </a:lnTo>
                    <a:lnTo>
                      <a:pt x="21" y="251"/>
                    </a:lnTo>
                    <a:lnTo>
                      <a:pt x="26" y="244"/>
                    </a:lnTo>
                    <a:lnTo>
                      <a:pt x="31" y="239"/>
                    </a:lnTo>
                    <a:lnTo>
                      <a:pt x="36" y="234"/>
                    </a:lnTo>
                    <a:lnTo>
                      <a:pt x="43" y="229"/>
                    </a:lnTo>
                    <a:lnTo>
                      <a:pt x="48" y="225"/>
                    </a:lnTo>
                    <a:lnTo>
                      <a:pt x="55" y="220"/>
                    </a:lnTo>
                    <a:lnTo>
                      <a:pt x="62" y="217"/>
                    </a:lnTo>
                    <a:lnTo>
                      <a:pt x="69" y="213"/>
                    </a:lnTo>
                    <a:lnTo>
                      <a:pt x="76" y="208"/>
                    </a:lnTo>
                    <a:lnTo>
                      <a:pt x="85" y="206"/>
                    </a:lnTo>
                    <a:lnTo>
                      <a:pt x="93" y="201"/>
                    </a:lnTo>
                    <a:lnTo>
                      <a:pt x="102" y="199"/>
                    </a:lnTo>
                    <a:lnTo>
                      <a:pt x="111" y="194"/>
                    </a:lnTo>
                    <a:lnTo>
                      <a:pt x="121" y="191"/>
                    </a:lnTo>
                    <a:lnTo>
                      <a:pt x="128" y="189"/>
                    </a:lnTo>
                    <a:lnTo>
                      <a:pt x="140" y="187"/>
                    </a:lnTo>
                    <a:lnTo>
                      <a:pt x="149" y="184"/>
                    </a:lnTo>
                    <a:lnTo>
                      <a:pt x="159" y="182"/>
                    </a:lnTo>
                    <a:lnTo>
                      <a:pt x="168" y="180"/>
                    </a:lnTo>
                    <a:lnTo>
                      <a:pt x="180" y="177"/>
                    </a:lnTo>
                    <a:lnTo>
                      <a:pt x="190" y="177"/>
                    </a:lnTo>
                    <a:lnTo>
                      <a:pt x="202" y="175"/>
                    </a:lnTo>
                    <a:lnTo>
                      <a:pt x="213" y="175"/>
                    </a:lnTo>
                    <a:lnTo>
                      <a:pt x="213" y="165"/>
                    </a:lnTo>
                    <a:lnTo>
                      <a:pt x="216" y="158"/>
                    </a:lnTo>
                    <a:lnTo>
                      <a:pt x="218" y="149"/>
                    </a:lnTo>
                    <a:lnTo>
                      <a:pt x="220" y="139"/>
                    </a:lnTo>
                    <a:lnTo>
                      <a:pt x="225" y="132"/>
                    </a:lnTo>
                    <a:lnTo>
                      <a:pt x="230" y="123"/>
                    </a:lnTo>
                    <a:lnTo>
                      <a:pt x="237" y="116"/>
                    </a:lnTo>
                    <a:lnTo>
                      <a:pt x="242" y="106"/>
                    </a:lnTo>
                    <a:lnTo>
                      <a:pt x="249" y="99"/>
                    </a:lnTo>
                    <a:lnTo>
                      <a:pt x="258" y="92"/>
                    </a:lnTo>
                    <a:lnTo>
                      <a:pt x="266" y="85"/>
                    </a:lnTo>
                    <a:lnTo>
                      <a:pt x="275" y="78"/>
                    </a:lnTo>
                    <a:lnTo>
                      <a:pt x="284" y="71"/>
                    </a:lnTo>
                    <a:lnTo>
                      <a:pt x="294" y="64"/>
                    </a:lnTo>
                    <a:lnTo>
                      <a:pt x="306" y="56"/>
                    </a:lnTo>
                    <a:lnTo>
                      <a:pt x="315" y="52"/>
                    </a:lnTo>
                    <a:lnTo>
                      <a:pt x="327" y="45"/>
                    </a:lnTo>
                    <a:lnTo>
                      <a:pt x="339" y="40"/>
                    </a:lnTo>
                    <a:lnTo>
                      <a:pt x="353" y="35"/>
                    </a:lnTo>
                    <a:lnTo>
                      <a:pt x="365" y="30"/>
                    </a:lnTo>
                    <a:lnTo>
                      <a:pt x="379" y="26"/>
                    </a:lnTo>
                    <a:lnTo>
                      <a:pt x="393" y="21"/>
                    </a:lnTo>
                    <a:lnTo>
                      <a:pt x="408" y="16"/>
                    </a:lnTo>
                    <a:lnTo>
                      <a:pt x="422" y="14"/>
                    </a:lnTo>
                    <a:lnTo>
                      <a:pt x="439" y="11"/>
                    </a:lnTo>
                    <a:lnTo>
                      <a:pt x="453" y="9"/>
                    </a:lnTo>
                    <a:lnTo>
                      <a:pt x="469" y="7"/>
                    </a:lnTo>
                    <a:lnTo>
                      <a:pt x="486" y="4"/>
                    </a:lnTo>
                    <a:lnTo>
                      <a:pt x="502" y="2"/>
                    </a:lnTo>
                    <a:lnTo>
                      <a:pt x="519" y="2"/>
                    </a:lnTo>
                    <a:lnTo>
                      <a:pt x="536" y="0"/>
                    </a:lnTo>
                    <a:lnTo>
                      <a:pt x="552" y="0"/>
                    </a:lnTo>
                    <a:close/>
                  </a:path>
                </a:pathLst>
              </a:custGeom>
              <a:solidFill>
                <a:srgbClr val="409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0" name="组合 29"/>
              <p:cNvGrpSpPr/>
              <p:nvPr/>
            </p:nvGrpSpPr>
            <p:grpSpPr>
              <a:xfrm>
                <a:off x="5105414" y="9782447"/>
                <a:ext cx="235235" cy="150372"/>
                <a:chOff x="2696721" y="2524202"/>
                <a:chExt cx="375588" cy="240091"/>
              </a:xfrm>
            </p:grpSpPr>
            <p:sp>
              <p:nvSpPr>
                <p:cNvPr id="31" name="Freeform 15"/>
                <p:cNvSpPr>
                  <a:spLocks/>
                </p:cNvSpPr>
                <p:nvPr/>
              </p:nvSpPr>
              <p:spPr bwMode="auto">
                <a:xfrm>
                  <a:off x="2892439" y="2524202"/>
                  <a:ext cx="179870" cy="240091"/>
                </a:xfrm>
                <a:custGeom>
                  <a:avLst/>
                  <a:gdLst>
                    <a:gd name="T0" fmla="*/ 75 w 96"/>
                    <a:gd name="T1" fmla="*/ 49 h 128"/>
                    <a:gd name="T2" fmla="*/ 74 w 96"/>
                    <a:gd name="T3" fmla="*/ 48 h 128"/>
                    <a:gd name="T4" fmla="*/ 69 w 96"/>
                    <a:gd name="T5" fmla="*/ 40 h 128"/>
                    <a:gd name="T6" fmla="*/ 75 w 96"/>
                    <a:gd name="T7" fmla="*/ 35 h 128"/>
                    <a:gd name="T8" fmla="*/ 75 w 96"/>
                    <a:gd name="T9" fmla="*/ 22 h 128"/>
                    <a:gd name="T10" fmla="*/ 56 w 96"/>
                    <a:gd name="T11" fmla="*/ 12 h 128"/>
                    <a:gd name="T12" fmla="*/ 41 w 96"/>
                    <a:gd name="T13" fmla="*/ 19 h 128"/>
                    <a:gd name="T14" fmla="*/ 40 w 96"/>
                    <a:gd name="T15" fmla="*/ 19 h 128"/>
                    <a:gd name="T16" fmla="*/ 29 w 96"/>
                    <a:gd name="T17" fmla="*/ 16 h 128"/>
                    <a:gd name="T18" fmla="*/ 27 w 96"/>
                    <a:gd name="T19" fmla="*/ 15 h 128"/>
                    <a:gd name="T20" fmla="*/ 14 w 96"/>
                    <a:gd name="T21" fmla="*/ 0 h 128"/>
                    <a:gd name="T22" fmla="*/ 0 w 96"/>
                    <a:gd name="T23" fmla="*/ 5 h 128"/>
                    <a:gd name="T24" fmla="*/ 13 w 96"/>
                    <a:gd name="T25" fmla="*/ 10 h 128"/>
                    <a:gd name="T26" fmla="*/ 23 w 96"/>
                    <a:gd name="T27" fmla="*/ 26 h 128"/>
                    <a:gd name="T28" fmla="*/ 40 w 96"/>
                    <a:gd name="T29" fmla="*/ 30 h 128"/>
                    <a:gd name="T30" fmla="*/ 56 w 96"/>
                    <a:gd name="T31" fmla="*/ 23 h 128"/>
                    <a:gd name="T32" fmla="*/ 59 w 96"/>
                    <a:gd name="T33" fmla="*/ 32 h 128"/>
                    <a:gd name="T34" fmla="*/ 60 w 96"/>
                    <a:gd name="T35" fmla="*/ 52 h 128"/>
                    <a:gd name="T36" fmla="*/ 82 w 96"/>
                    <a:gd name="T37" fmla="*/ 60 h 128"/>
                    <a:gd name="T38" fmla="*/ 75 w 96"/>
                    <a:gd name="T39" fmla="*/ 67 h 128"/>
                    <a:gd name="T40" fmla="*/ 56 w 96"/>
                    <a:gd name="T41" fmla="*/ 82 h 128"/>
                    <a:gd name="T42" fmla="*/ 64 w 96"/>
                    <a:gd name="T43" fmla="*/ 99 h 128"/>
                    <a:gd name="T44" fmla="*/ 52 w 96"/>
                    <a:gd name="T45" fmla="*/ 101 h 128"/>
                    <a:gd name="T46" fmla="*/ 34 w 96"/>
                    <a:gd name="T47" fmla="*/ 99 h 128"/>
                    <a:gd name="T48" fmla="*/ 13 w 96"/>
                    <a:gd name="T49" fmla="*/ 112 h 128"/>
                    <a:gd name="T50" fmla="*/ 8 w 96"/>
                    <a:gd name="T51" fmla="*/ 117 h 128"/>
                    <a:gd name="T52" fmla="*/ 8 w 96"/>
                    <a:gd name="T53" fmla="*/ 128 h 128"/>
                    <a:gd name="T54" fmla="*/ 27 w 96"/>
                    <a:gd name="T55" fmla="*/ 118 h 128"/>
                    <a:gd name="T56" fmla="*/ 28 w 96"/>
                    <a:gd name="T57" fmla="*/ 112 h 128"/>
                    <a:gd name="T58" fmla="*/ 39 w 96"/>
                    <a:gd name="T59" fmla="*/ 108 h 128"/>
                    <a:gd name="T60" fmla="*/ 40 w 96"/>
                    <a:gd name="T61" fmla="*/ 108 h 128"/>
                    <a:gd name="T62" fmla="*/ 47 w 96"/>
                    <a:gd name="T63" fmla="*/ 112 h 128"/>
                    <a:gd name="T64" fmla="*/ 66 w 96"/>
                    <a:gd name="T65" fmla="*/ 112 h 128"/>
                    <a:gd name="T66" fmla="*/ 79 w 96"/>
                    <a:gd name="T67" fmla="*/ 99 h 128"/>
                    <a:gd name="T68" fmla="*/ 69 w 96"/>
                    <a:gd name="T69" fmla="*/ 88 h 128"/>
                    <a:gd name="T70" fmla="*/ 69 w 96"/>
                    <a:gd name="T71" fmla="*/ 87 h 128"/>
                    <a:gd name="T72" fmla="*/ 74 w 96"/>
                    <a:gd name="T73" fmla="*/ 79 h 128"/>
                    <a:gd name="T74" fmla="*/ 83 w 96"/>
                    <a:gd name="T75" fmla="*/ 78 h 128"/>
                    <a:gd name="T76" fmla="*/ 96 w 96"/>
                    <a:gd name="T77" fmla="*/ 5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128">
                      <a:moveTo>
                        <a:pt x="83" y="49"/>
                      </a:moveTo>
                      <a:cubicBezTo>
                        <a:pt x="75" y="49"/>
                        <a:pt x="75" y="49"/>
                        <a:pt x="75" y="49"/>
                      </a:cubicBezTo>
                      <a:cubicBezTo>
                        <a:pt x="75" y="49"/>
                        <a:pt x="74" y="49"/>
                        <a:pt x="74" y="49"/>
                      </a:cubicBezTo>
                      <a:cubicBezTo>
                        <a:pt x="74" y="49"/>
                        <a:pt x="74" y="48"/>
                        <a:pt x="74" y="48"/>
                      </a:cubicBezTo>
                      <a:cubicBezTo>
                        <a:pt x="69" y="41"/>
                        <a:pt x="69" y="41"/>
                        <a:pt x="69" y="41"/>
                      </a:cubicBezTo>
                      <a:cubicBezTo>
                        <a:pt x="69" y="41"/>
                        <a:pt x="69" y="40"/>
                        <a:pt x="69" y="40"/>
                      </a:cubicBezTo>
                      <a:cubicBezTo>
                        <a:pt x="69" y="40"/>
                        <a:pt x="69" y="39"/>
                        <a:pt x="69" y="39"/>
                      </a:cubicBezTo>
                      <a:cubicBezTo>
                        <a:pt x="75" y="35"/>
                        <a:pt x="75" y="35"/>
                        <a:pt x="75" y="35"/>
                      </a:cubicBezTo>
                      <a:cubicBezTo>
                        <a:pt x="77" y="33"/>
                        <a:pt x="79" y="31"/>
                        <a:pt x="79" y="28"/>
                      </a:cubicBezTo>
                      <a:cubicBezTo>
                        <a:pt x="79" y="26"/>
                        <a:pt x="77" y="23"/>
                        <a:pt x="75" y="22"/>
                      </a:cubicBezTo>
                      <a:cubicBezTo>
                        <a:pt x="66" y="15"/>
                        <a:pt x="66" y="15"/>
                        <a:pt x="66" y="15"/>
                      </a:cubicBezTo>
                      <a:cubicBezTo>
                        <a:pt x="63" y="13"/>
                        <a:pt x="60" y="12"/>
                        <a:pt x="56" y="12"/>
                      </a:cubicBezTo>
                      <a:cubicBezTo>
                        <a:pt x="53" y="12"/>
                        <a:pt x="49" y="13"/>
                        <a:pt x="47" y="15"/>
                      </a:cubicBezTo>
                      <a:cubicBezTo>
                        <a:pt x="41" y="19"/>
                        <a:pt x="41" y="19"/>
                        <a:pt x="41" y="19"/>
                      </a:cubicBezTo>
                      <a:cubicBezTo>
                        <a:pt x="41" y="19"/>
                        <a:pt x="41" y="19"/>
                        <a:pt x="40" y="19"/>
                      </a:cubicBezTo>
                      <a:cubicBezTo>
                        <a:pt x="40" y="19"/>
                        <a:pt x="40" y="19"/>
                        <a:pt x="40" y="19"/>
                      </a:cubicBezTo>
                      <a:cubicBezTo>
                        <a:pt x="40" y="19"/>
                        <a:pt x="39" y="19"/>
                        <a:pt x="39" y="19"/>
                      </a:cubicBezTo>
                      <a:cubicBezTo>
                        <a:pt x="29" y="16"/>
                        <a:pt x="29" y="16"/>
                        <a:pt x="29" y="16"/>
                      </a:cubicBezTo>
                      <a:cubicBezTo>
                        <a:pt x="29" y="16"/>
                        <a:pt x="28" y="16"/>
                        <a:pt x="28" y="16"/>
                      </a:cubicBezTo>
                      <a:cubicBezTo>
                        <a:pt x="28" y="16"/>
                        <a:pt x="27" y="15"/>
                        <a:pt x="27" y="15"/>
                      </a:cubicBezTo>
                      <a:cubicBezTo>
                        <a:pt x="27" y="9"/>
                        <a:pt x="27" y="9"/>
                        <a:pt x="27" y="9"/>
                      </a:cubicBezTo>
                      <a:cubicBezTo>
                        <a:pt x="27" y="4"/>
                        <a:pt x="21" y="0"/>
                        <a:pt x="14" y="0"/>
                      </a:cubicBezTo>
                      <a:cubicBezTo>
                        <a:pt x="8" y="0"/>
                        <a:pt x="8" y="0"/>
                        <a:pt x="8" y="0"/>
                      </a:cubicBezTo>
                      <a:cubicBezTo>
                        <a:pt x="4" y="0"/>
                        <a:pt x="0" y="2"/>
                        <a:pt x="0" y="5"/>
                      </a:cubicBezTo>
                      <a:cubicBezTo>
                        <a:pt x="0" y="8"/>
                        <a:pt x="4" y="10"/>
                        <a:pt x="8" y="10"/>
                      </a:cubicBezTo>
                      <a:cubicBezTo>
                        <a:pt x="13" y="10"/>
                        <a:pt x="13" y="10"/>
                        <a:pt x="13" y="10"/>
                      </a:cubicBezTo>
                      <a:cubicBezTo>
                        <a:pt x="13" y="15"/>
                        <a:pt x="13" y="15"/>
                        <a:pt x="13" y="15"/>
                      </a:cubicBezTo>
                      <a:cubicBezTo>
                        <a:pt x="13" y="19"/>
                        <a:pt x="17" y="24"/>
                        <a:pt x="23" y="26"/>
                      </a:cubicBezTo>
                      <a:cubicBezTo>
                        <a:pt x="33" y="28"/>
                        <a:pt x="33" y="28"/>
                        <a:pt x="33" y="28"/>
                      </a:cubicBezTo>
                      <a:cubicBezTo>
                        <a:pt x="35" y="29"/>
                        <a:pt x="38" y="30"/>
                        <a:pt x="40" y="30"/>
                      </a:cubicBezTo>
                      <a:cubicBezTo>
                        <a:pt x="45" y="30"/>
                        <a:pt x="49" y="28"/>
                        <a:pt x="52" y="26"/>
                      </a:cubicBezTo>
                      <a:cubicBezTo>
                        <a:pt x="56" y="23"/>
                        <a:pt x="56" y="23"/>
                        <a:pt x="56" y="23"/>
                      </a:cubicBezTo>
                      <a:cubicBezTo>
                        <a:pt x="64" y="28"/>
                        <a:pt x="64" y="28"/>
                        <a:pt x="64" y="28"/>
                      </a:cubicBezTo>
                      <a:cubicBezTo>
                        <a:pt x="59" y="32"/>
                        <a:pt x="59" y="32"/>
                        <a:pt x="59" y="32"/>
                      </a:cubicBezTo>
                      <a:cubicBezTo>
                        <a:pt x="54" y="35"/>
                        <a:pt x="53" y="41"/>
                        <a:pt x="56" y="45"/>
                      </a:cubicBezTo>
                      <a:cubicBezTo>
                        <a:pt x="60" y="52"/>
                        <a:pt x="60" y="52"/>
                        <a:pt x="60" y="52"/>
                      </a:cubicBezTo>
                      <a:cubicBezTo>
                        <a:pt x="62" y="56"/>
                        <a:pt x="69" y="60"/>
                        <a:pt x="75" y="60"/>
                      </a:cubicBezTo>
                      <a:cubicBezTo>
                        <a:pt x="82" y="60"/>
                        <a:pt x="82" y="60"/>
                        <a:pt x="82" y="60"/>
                      </a:cubicBezTo>
                      <a:cubicBezTo>
                        <a:pt x="82" y="67"/>
                        <a:pt x="82" y="67"/>
                        <a:pt x="82" y="67"/>
                      </a:cubicBezTo>
                      <a:cubicBezTo>
                        <a:pt x="75" y="67"/>
                        <a:pt x="75" y="67"/>
                        <a:pt x="75" y="67"/>
                      </a:cubicBezTo>
                      <a:cubicBezTo>
                        <a:pt x="69" y="67"/>
                        <a:pt x="62" y="71"/>
                        <a:pt x="60" y="75"/>
                      </a:cubicBezTo>
                      <a:cubicBezTo>
                        <a:pt x="56" y="82"/>
                        <a:pt x="56" y="82"/>
                        <a:pt x="56" y="82"/>
                      </a:cubicBezTo>
                      <a:cubicBezTo>
                        <a:pt x="53" y="86"/>
                        <a:pt x="54" y="92"/>
                        <a:pt x="59" y="95"/>
                      </a:cubicBezTo>
                      <a:cubicBezTo>
                        <a:pt x="64" y="99"/>
                        <a:pt x="64" y="99"/>
                        <a:pt x="64" y="99"/>
                      </a:cubicBezTo>
                      <a:cubicBezTo>
                        <a:pt x="56" y="104"/>
                        <a:pt x="56" y="104"/>
                        <a:pt x="56" y="104"/>
                      </a:cubicBezTo>
                      <a:cubicBezTo>
                        <a:pt x="52" y="101"/>
                        <a:pt x="52" y="101"/>
                        <a:pt x="52" y="101"/>
                      </a:cubicBezTo>
                      <a:cubicBezTo>
                        <a:pt x="49" y="99"/>
                        <a:pt x="45" y="98"/>
                        <a:pt x="40" y="98"/>
                      </a:cubicBezTo>
                      <a:cubicBezTo>
                        <a:pt x="38" y="98"/>
                        <a:pt x="35" y="98"/>
                        <a:pt x="34" y="99"/>
                      </a:cubicBezTo>
                      <a:cubicBezTo>
                        <a:pt x="24" y="102"/>
                        <a:pt x="24" y="102"/>
                        <a:pt x="24" y="102"/>
                      </a:cubicBezTo>
                      <a:cubicBezTo>
                        <a:pt x="17" y="103"/>
                        <a:pt x="13" y="108"/>
                        <a:pt x="13" y="112"/>
                      </a:cubicBezTo>
                      <a:cubicBezTo>
                        <a:pt x="13" y="117"/>
                        <a:pt x="13" y="117"/>
                        <a:pt x="13" y="117"/>
                      </a:cubicBezTo>
                      <a:cubicBezTo>
                        <a:pt x="8" y="117"/>
                        <a:pt x="8" y="117"/>
                        <a:pt x="8" y="117"/>
                      </a:cubicBezTo>
                      <a:cubicBezTo>
                        <a:pt x="4" y="117"/>
                        <a:pt x="0" y="119"/>
                        <a:pt x="0" y="122"/>
                      </a:cubicBezTo>
                      <a:cubicBezTo>
                        <a:pt x="0" y="125"/>
                        <a:pt x="4" y="128"/>
                        <a:pt x="8" y="128"/>
                      </a:cubicBezTo>
                      <a:cubicBezTo>
                        <a:pt x="14" y="128"/>
                        <a:pt x="14" y="128"/>
                        <a:pt x="14" y="128"/>
                      </a:cubicBezTo>
                      <a:cubicBezTo>
                        <a:pt x="21" y="128"/>
                        <a:pt x="27" y="123"/>
                        <a:pt x="27" y="118"/>
                      </a:cubicBezTo>
                      <a:cubicBezTo>
                        <a:pt x="27" y="112"/>
                        <a:pt x="27" y="112"/>
                        <a:pt x="27" y="112"/>
                      </a:cubicBezTo>
                      <a:cubicBezTo>
                        <a:pt x="27" y="112"/>
                        <a:pt x="28" y="112"/>
                        <a:pt x="28" y="112"/>
                      </a:cubicBezTo>
                      <a:cubicBezTo>
                        <a:pt x="28" y="112"/>
                        <a:pt x="29" y="111"/>
                        <a:pt x="29" y="111"/>
                      </a:cubicBezTo>
                      <a:cubicBezTo>
                        <a:pt x="39" y="108"/>
                        <a:pt x="39" y="108"/>
                        <a:pt x="39" y="108"/>
                      </a:cubicBezTo>
                      <a:cubicBezTo>
                        <a:pt x="40" y="108"/>
                        <a:pt x="40" y="108"/>
                        <a:pt x="40" y="108"/>
                      </a:cubicBezTo>
                      <a:cubicBezTo>
                        <a:pt x="40" y="108"/>
                        <a:pt x="40" y="108"/>
                        <a:pt x="40" y="108"/>
                      </a:cubicBezTo>
                      <a:cubicBezTo>
                        <a:pt x="41" y="108"/>
                        <a:pt x="41" y="108"/>
                        <a:pt x="41" y="108"/>
                      </a:cubicBezTo>
                      <a:cubicBezTo>
                        <a:pt x="47" y="112"/>
                        <a:pt x="47" y="112"/>
                        <a:pt x="47" y="112"/>
                      </a:cubicBezTo>
                      <a:cubicBezTo>
                        <a:pt x="49" y="114"/>
                        <a:pt x="53" y="115"/>
                        <a:pt x="56" y="115"/>
                      </a:cubicBezTo>
                      <a:cubicBezTo>
                        <a:pt x="60" y="115"/>
                        <a:pt x="63" y="114"/>
                        <a:pt x="66" y="112"/>
                      </a:cubicBezTo>
                      <a:cubicBezTo>
                        <a:pt x="75" y="106"/>
                        <a:pt x="75" y="106"/>
                        <a:pt x="75" y="106"/>
                      </a:cubicBezTo>
                      <a:cubicBezTo>
                        <a:pt x="77" y="104"/>
                        <a:pt x="79" y="101"/>
                        <a:pt x="79" y="99"/>
                      </a:cubicBezTo>
                      <a:cubicBezTo>
                        <a:pt x="79" y="96"/>
                        <a:pt x="77" y="94"/>
                        <a:pt x="75" y="92"/>
                      </a:cubicBezTo>
                      <a:cubicBezTo>
                        <a:pt x="69" y="88"/>
                        <a:pt x="69" y="88"/>
                        <a:pt x="69" y="88"/>
                      </a:cubicBezTo>
                      <a:cubicBezTo>
                        <a:pt x="69" y="88"/>
                        <a:pt x="69" y="87"/>
                        <a:pt x="69" y="87"/>
                      </a:cubicBezTo>
                      <a:cubicBezTo>
                        <a:pt x="69" y="87"/>
                        <a:pt x="69" y="87"/>
                        <a:pt x="69" y="87"/>
                      </a:cubicBezTo>
                      <a:cubicBezTo>
                        <a:pt x="74" y="79"/>
                        <a:pt x="74" y="79"/>
                        <a:pt x="74" y="79"/>
                      </a:cubicBezTo>
                      <a:cubicBezTo>
                        <a:pt x="74" y="79"/>
                        <a:pt x="74" y="79"/>
                        <a:pt x="74" y="79"/>
                      </a:cubicBezTo>
                      <a:cubicBezTo>
                        <a:pt x="74" y="78"/>
                        <a:pt x="75" y="78"/>
                        <a:pt x="75" y="78"/>
                      </a:cubicBezTo>
                      <a:cubicBezTo>
                        <a:pt x="83" y="78"/>
                        <a:pt x="83" y="78"/>
                        <a:pt x="83" y="78"/>
                      </a:cubicBezTo>
                      <a:cubicBezTo>
                        <a:pt x="90" y="78"/>
                        <a:pt x="96" y="73"/>
                        <a:pt x="96" y="68"/>
                      </a:cubicBezTo>
                      <a:cubicBezTo>
                        <a:pt x="96" y="59"/>
                        <a:pt x="96" y="59"/>
                        <a:pt x="96" y="59"/>
                      </a:cubicBezTo>
                      <a:cubicBezTo>
                        <a:pt x="96" y="54"/>
                        <a:pt x="90" y="49"/>
                        <a:pt x="8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Freeform 16"/>
                <p:cNvSpPr>
                  <a:spLocks/>
                </p:cNvSpPr>
                <p:nvPr/>
              </p:nvSpPr>
              <p:spPr bwMode="auto">
                <a:xfrm>
                  <a:off x="2892439" y="2591555"/>
                  <a:ext cx="86370" cy="103802"/>
                </a:xfrm>
                <a:custGeom>
                  <a:avLst/>
                  <a:gdLst>
                    <a:gd name="T0" fmla="*/ 8 w 46"/>
                    <a:gd name="T1" fmla="*/ 45 h 55"/>
                    <a:gd name="T2" fmla="*/ 0 w 46"/>
                    <a:gd name="T3" fmla="*/ 50 h 55"/>
                    <a:gd name="T4" fmla="*/ 8 w 46"/>
                    <a:gd name="T5" fmla="*/ 55 h 55"/>
                    <a:gd name="T6" fmla="*/ 46 w 46"/>
                    <a:gd name="T7" fmla="*/ 28 h 55"/>
                    <a:gd name="T8" fmla="*/ 8 w 46"/>
                    <a:gd name="T9" fmla="*/ 0 h 55"/>
                    <a:gd name="T10" fmla="*/ 0 w 46"/>
                    <a:gd name="T11" fmla="*/ 5 h 55"/>
                    <a:gd name="T12" fmla="*/ 8 w 46"/>
                    <a:gd name="T13" fmla="*/ 10 h 55"/>
                    <a:gd name="T14" fmla="*/ 32 w 46"/>
                    <a:gd name="T15" fmla="*/ 28 h 55"/>
                    <a:gd name="T16" fmla="*/ 8 w 46"/>
                    <a:gd name="T17" fmla="*/ 4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8" y="45"/>
                      </a:moveTo>
                      <a:cubicBezTo>
                        <a:pt x="4" y="45"/>
                        <a:pt x="0" y="47"/>
                        <a:pt x="0" y="50"/>
                      </a:cubicBezTo>
                      <a:cubicBezTo>
                        <a:pt x="0" y="53"/>
                        <a:pt x="4" y="55"/>
                        <a:pt x="8" y="55"/>
                      </a:cubicBezTo>
                      <a:cubicBezTo>
                        <a:pt x="29" y="55"/>
                        <a:pt x="46" y="43"/>
                        <a:pt x="46" y="28"/>
                      </a:cubicBezTo>
                      <a:cubicBezTo>
                        <a:pt x="46" y="12"/>
                        <a:pt x="29" y="0"/>
                        <a:pt x="8" y="0"/>
                      </a:cubicBezTo>
                      <a:cubicBezTo>
                        <a:pt x="4" y="0"/>
                        <a:pt x="0" y="2"/>
                        <a:pt x="0" y="5"/>
                      </a:cubicBezTo>
                      <a:cubicBezTo>
                        <a:pt x="0" y="8"/>
                        <a:pt x="4" y="10"/>
                        <a:pt x="8" y="10"/>
                      </a:cubicBezTo>
                      <a:cubicBezTo>
                        <a:pt x="21" y="10"/>
                        <a:pt x="32" y="18"/>
                        <a:pt x="32" y="28"/>
                      </a:cubicBezTo>
                      <a:cubicBezTo>
                        <a:pt x="32" y="37"/>
                        <a:pt x="21" y="45"/>
                        <a:pt x="8"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Freeform 17"/>
                <p:cNvSpPr>
                  <a:spLocks noEditPoints="1"/>
                </p:cNvSpPr>
                <p:nvPr/>
              </p:nvSpPr>
              <p:spPr bwMode="auto">
                <a:xfrm>
                  <a:off x="2696721" y="2524202"/>
                  <a:ext cx="184625" cy="240091"/>
                </a:xfrm>
                <a:custGeom>
                  <a:avLst/>
                  <a:gdLst>
                    <a:gd name="T0" fmla="*/ 75 w 98"/>
                    <a:gd name="T1" fmla="*/ 0 h 128"/>
                    <a:gd name="T2" fmla="*/ 46 w 98"/>
                    <a:gd name="T3" fmla="*/ 12 h 128"/>
                    <a:gd name="T4" fmla="*/ 20 w 98"/>
                    <a:gd name="T5" fmla="*/ 37 h 128"/>
                    <a:gd name="T6" fmla="*/ 15 w 98"/>
                    <a:gd name="T7" fmla="*/ 78 h 128"/>
                    <a:gd name="T8" fmla="*/ 46 w 98"/>
                    <a:gd name="T9" fmla="*/ 116 h 128"/>
                    <a:gd name="T10" fmla="*/ 71 w 98"/>
                    <a:gd name="T11" fmla="*/ 128 h 128"/>
                    <a:gd name="T12" fmla="*/ 90 w 98"/>
                    <a:gd name="T13" fmla="*/ 122 h 128"/>
                    <a:gd name="T14" fmla="*/ 98 w 98"/>
                    <a:gd name="T15" fmla="*/ 108 h 128"/>
                    <a:gd name="T16" fmla="*/ 98 w 98"/>
                    <a:gd name="T17" fmla="*/ 16 h 128"/>
                    <a:gd name="T18" fmla="*/ 98 w 98"/>
                    <a:gd name="T19" fmla="*/ 16 h 128"/>
                    <a:gd name="T20" fmla="*/ 71 w 98"/>
                    <a:gd name="T21" fmla="*/ 55 h 128"/>
                    <a:gd name="T22" fmla="*/ 79 w 98"/>
                    <a:gd name="T23" fmla="*/ 90 h 128"/>
                    <a:gd name="T24" fmla="*/ 79 w 98"/>
                    <a:gd name="T25" fmla="*/ 90 h 128"/>
                    <a:gd name="T26" fmla="*/ 46 w 98"/>
                    <a:gd name="T27" fmla="*/ 51 h 128"/>
                    <a:gd name="T28" fmla="*/ 52 w 98"/>
                    <a:gd name="T29" fmla="*/ 47 h 128"/>
                    <a:gd name="T30" fmla="*/ 46 w 98"/>
                    <a:gd name="T31" fmla="*/ 42 h 128"/>
                    <a:gd name="T32" fmla="*/ 34 w 98"/>
                    <a:gd name="T33" fmla="*/ 38 h 128"/>
                    <a:gd name="T34" fmla="*/ 46 w 98"/>
                    <a:gd name="T35" fmla="*/ 22 h 128"/>
                    <a:gd name="T36" fmla="*/ 75 w 98"/>
                    <a:gd name="T37" fmla="*/ 33 h 128"/>
                    <a:gd name="T38" fmla="*/ 79 w 98"/>
                    <a:gd name="T39" fmla="*/ 31 h 128"/>
                    <a:gd name="T40" fmla="*/ 79 w 98"/>
                    <a:gd name="T41" fmla="*/ 25 h 128"/>
                    <a:gd name="T42" fmla="*/ 65 w 98"/>
                    <a:gd name="T43" fmla="*/ 16 h 128"/>
                    <a:gd name="T44" fmla="*/ 85 w 98"/>
                    <a:gd name="T45" fmla="*/ 16 h 128"/>
                    <a:gd name="T46" fmla="*/ 85 w 98"/>
                    <a:gd name="T47" fmla="*/ 39 h 128"/>
                    <a:gd name="T48" fmla="*/ 71 w 98"/>
                    <a:gd name="T49" fmla="*/ 47 h 128"/>
                    <a:gd name="T50" fmla="*/ 64 w 98"/>
                    <a:gd name="T51" fmla="*/ 52 h 128"/>
                    <a:gd name="T52" fmla="*/ 71 w 98"/>
                    <a:gd name="T53" fmla="*/ 56 h 128"/>
                    <a:gd name="T54" fmla="*/ 85 w 98"/>
                    <a:gd name="T55" fmla="*/ 54 h 128"/>
                    <a:gd name="T56" fmla="*/ 79 w 98"/>
                    <a:gd name="T57" fmla="*/ 83 h 128"/>
                    <a:gd name="T58" fmla="*/ 72 w 98"/>
                    <a:gd name="T59" fmla="*/ 87 h 128"/>
                    <a:gd name="T60" fmla="*/ 79 w 98"/>
                    <a:gd name="T61" fmla="*/ 92 h 128"/>
                    <a:gd name="T62" fmla="*/ 85 w 98"/>
                    <a:gd name="T63" fmla="*/ 91 h 128"/>
                    <a:gd name="T64" fmla="*/ 81 w 98"/>
                    <a:gd name="T65" fmla="*/ 115 h 128"/>
                    <a:gd name="T66" fmla="*/ 61 w 98"/>
                    <a:gd name="T67" fmla="*/ 115 h 128"/>
                    <a:gd name="T68" fmla="*/ 62 w 98"/>
                    <a:gd name="T69" fmla="*/ 98 h 128"/>
                    <a:gd name="T70" fmla="*/ 52 w 98"/>
                    <a:gd name="T71" fmla="*/ 94 h 128"/>
                    <a:gd name="T72" fmla="*/ 30 w 98"/>
                    <a:gd name="T73" fmla="*/ 102 h 128"/>
                    <a:gd name="T74" fmla="*/ 30 w 98"/>
                    <a:gd name="T75" fmla="*/ 79 h 128"/>
                    <a:gd name="T76" fmla="*/ 62 w 98"/>
                    <a:gd name="T77" fmla="*/ 79 h 128"/>
                    <a:gd name="T78" fmla="*/ 71 w 98"/>
                    <a:gd name="T79" fmla="*/ 79 h 128"/>
                    <a:gd name="T80" fmla="*/ 71 w 98"/>
                    <a:gd name="T81" fmla="*/ 72 h 128"/>
                    <a:gd name="T82" fmla="*/ 24 w 98"/>
                    <a:gd name="T83" fmla="*/ 71 h 128"/>
                    <a:gd name="T84" fmla="*/ 27 w 98"/>
                    <a:gd name="T85" fmla="*/ 45 h 128"/>
                    <a:gd name="T86" fmla="*/ 71 w 98"/>
                    <a:gd name="T87" fmla="*/ 12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 h="128">
                      <a:moveTo>
                        <a:pt x="98" y="16"/>
                      </a:moveTo>
                      <a:cubicBezTo>
                        <a:pt x="98" y="7"/>
                        <a:pt x="87" y="0"/>
                        <a:pt x="75" y="0"/>
                      </a:cubicBezTo>
                      <a:cubicBezTo>
                        <a:pt x="64" y="0"/>
                        <a:pt x="54" y="5"/>
                        <a:pt x="52" y="13"/>
                      </a:cubicBezTo>
                      <a:cubicBezTo>
                        <a:pt x="50" y="13"/>
                        <a:pt x="48" y="12"/>
                        <a:pt x="46" y="12"/>
                      </a:cubicBezTo>
                      <a:cubicBezTo>
                        <a:pt x="31" y="12"/>
                        <a:pt x="19" y="21"/>
                        <a:pt x="19" y="32"/>
                      </a:cubicBezTo>
                      <a:cubicBezTo>
                        <a:pt x="19" y="34"/>
                        <a:pt x="19" y="36"/>
                        <a:pt x="20" y="37"/>
                      </a:cubicBezTo>
                      <a:cubicBezTo>
                        <a:pt x="9" y="41"/>
                        <a:pt x="0" y="49"/>
                        <a:pt x="0" y="58"/>
                      </a:cubicBezTo>
                      <a:cubicBezTo>
                        <a:pt x="0" y="67"/>
                        <a:pt x="6" y="74"/>
                        <a:pt x="15" y="78"/>
                      </a:cubicBezTo>
                      <a:cubicBezTo>
                        <a:pt x="8" y="87"/>
                        <a:pt x="10" y="100"/>
                        <a:pt x="21" y="108"/>
                      </a:cubicBezTo>
                      <a:cubicBezTo>
                        <a:pt x="28" y="113"/>
                        <a:pt x="37" y="116"/>
                        <a:pt x="46" y="116"/>
                      </a:cubicBezTo>
                      <a:cubicBezTo>
                        <a:pt x="47" y="118"/>
                        <a:pt x="49" y="120"/>
                        <a:pt x="52" y="122"/>
                      </a:cubicBezTo>
                      <a:cubicBezTo>
                        <a:pt x="57" y="126"/>
                        <a:pt x="63" y="128"/>
                        <a:pt x="71" y="128"/>
                      </a:cubicBezTo>
                      <a:cubicBezTo>
                        <a:pt x="71" y="128"/>
                        <a:pt x="71" y="128"/>
                        <a:pt x="71" y="128"/>
                      </a:cubicBezTo>
                      <a:cubicBezTo>
                        <a:pt x="78" y="128"/>
                        <a:pt x="85" y="126"/>
                        <a:pt x="90" y="122"/>
                      </a:cubicBezTo>
                      <a:cubicBezTo>
                        <a:pt x="95" y="118"/>
                        <a:pt x="97" y="114"/>
                        <a:pt x="98" y="108"/>
                      </a:cubicBezTo>
                      <a:cubicBezTo>
                        <a:pt x="98" y="108"/>
                        <a:pt x="98" y="108"/>
                        <a:pt x="98" y="108"/>
                      </a:cubicBezTo>
                      <a:cubicBezTo>
                        <a:pt x="98" y="108"/>
                        <a:pt x="98" y="108"/>
                        <a:pt x="98" y="108"/>
                      </a:cubicBezTo>
                      <a:cubicBezTo>
                        <a:pt x="98" y="16"/>
                        <a:pt x="98" y="16"/>
                        <a:pt x="98" y="16"/>
                      </a:cubicBezTo>
                      <a:cubicBezTo>
                        <a:pt x="98" y="16"/>
                        <a:pt x="98" y="16"/>
                        <a:pt x="98" y="16"/>
                      </a:cubicBezTo>
                      <a:cubicBezTo>
                        <a:pt x="98" y="16"/>
                        <a:pt x="98" y="16"/>
                        <a:pt x="98" y="16"/>
                      </a:cubicBezTo>
                      <a:close/>
                      <a:moveTo>
                        <a:pt x="71" y="55"/>
                      </a:moveTo>
                      <a:cubicBezTo>
                        <a:pt x="71" y="55"/>
                        <a:pt x="71" y="55"/>
                        <a:pt x="71" y="55"/>
                      </a:cubicBezTo>
                      <a:cubicBezTo>
                        <a:pt x="71" y="55"/>
                        <a:pt x="71" y="55"/>
                        <a:pt x="71" y="55"/>
                      </a:cubicBezTo>
                      <a:close/>
                      <a:moveTo>
                        <a:pt x="79" y="90"/>
                      </a:moveTo>
                      <a:cubicBezTo>
                        <a:pt x="79" y="90"/>
                        <a:pt x="79" y="90"/>
                        <a:pt x="79" y="90"/>
                      </a:cubicBezTo>
                      <a:cubicBezTo>
                        <a:pt x="79" y="90"/>
                        <a:pt x="79" y="90"/>
                        <a:pt x="79" y="90"/>
                      </a:cubicBezTo>
                      <a:close/>
                      <a:moveTo>
                        <a:pt x="27" y="45"/>
                      </a:moveTo>
                      <a:cubicBezTo>
                        <a:pt x="31" y="49"/>
                        <a:pt x="38" y="51"/>
                        <a:pt x="46" y="51"/>
                      </a:cubicBezTo>
                      <a:cubicBezTo>
                        <a:pt x="48" y="51"/>
                        <a:pt x="49" y="51"/>
                        <a:pt x="50" y="50"/>
                      </a:cubicBezTo>
                      <a:cubicBezTo>
                        <a:pt x="52" y="49"/>
                        <a:pt x="52" y="48"/>
                        <a:pt x="52" y="47"/>
                      </a:cubicBezTo>
                      <a:cubicBezTo>
                        <a:pt x="52" y="45"/>
                        <a:pt x="52" y="44"/>
                        <a:pt x="50" y="43"/>
                      </a:cubicBezTo>
                      <a:cubicBezTo>
                        <a:pt x="49" y="43"/>
                        <a:pt x="48" y="42"/>
                        <a:pt x="46" y="42"/>
                      </a:cubicBezTo>
                      <a:cubicBezTo>
                        <a:pt x="42" y="42"/>
                        <a:pt x="39" y="41"/>
                        <a:pt x="36" y="39"/>
                      </a:cubicBezTo>
                      <a:cubicBezTo>
                        <a:pt x="36" y="39"/>
                        <a:pt x="35" y="38"/>
                        <a:pt x="34" y="38"/>
                      </a:cubicBezTo>
                      <a:cubicBezTo>
                        <a:pt x="33" y="36"/>
                        <a:pt x="32" y="34"/>
                        <a:pt x="32" y="32"/>
                      </a:cubicBezTo>
                      <a:cubicBezTo>
                        <a:pt x="32" y="26"/>
                        <a:pt x="38" y="22"/>
                        <a:pt x="46" y="22"/>
                      </a:cubicBezTo>
                      <a:cubicBezTo>
                        <a:pt x="49" y="22"/>
                        <a:pt x="52" y="22"/>
                        <a:pt x="55" y="24"/>
                      </a:cubicBezTo>
                      <a:cubicBezTo>
                        <a:pt x="58" y="29"/>
                        <a:pt x="66" y="33"/>
                        <a:pt x="75" y="33"/>
                      </a:cubicBezTo>
                      <a:cubicBezTo>
                        <a:pt x="75" y="33"/>
                        <a:pt x="75" y="33"/>
                        <a:pt x="75" y="33"/>
                      </a:cubicBezTo>
                      <a:cubicBezTo>
                        <a:pt x="76" y="33"/>
                        <a:pt x="78" y="32"/>
                        <a:pt x="79" y="31"/>
                      </a:cubicBezTo>
                      <a:cubicBezTo>
                        <a:pt x="80" y="30"/>
                        <a:pt x="81" y="29"/>
                        <a:pt x="81" y="28"/>
                      </a:cubicBezTo>
                      <a:cubicBezTo>
                        <a:pt x="81" y="27"/>
                        <a:pt x="80" y="26"/>
                        <a:pt x="79" y="25"/>
                      </a:cubicBezTo>
                      <a:cubicBezTo>
                        <a:pt x="78" y="24"/>
                        <a:pt x="76" y="23"/>
                        <a:pt x="75" y="23"/>
                      </a:cubicBezTo>
                      <a:cubicBezTo>
                        <a:pt x="69" y="23"/>
                        <a:pt x="65" y="20"/>
                        <a:pt x="65" y="16"/>
                      </a:cubicBezTo>
                      <a:cubicBezTo>
                        <a:pt x="65" y="12"/>
                        <a:pt x="69" y="9"/>
                        <a:pt x="75" y="9"/>
                      </a:cubicBezTo>
                      <a:cubicBezTo>
                        <a:pt x="80" y="9"/>
                        <a:pt x="85" y="12"/>
                        <a:pt x="85" y="16"/>
                      </a:cubicBezTo>
                      <a:cubicBezTo>
                        <a:pt x="85" y="16"/>
                        <a:pt x="85" y="16"/>
                        <a:pt x="85" y="16"/>
                      </a:cubicBezTo>
                      <a:cubicBezTo>
                        <a:pt x="85" y="39"/>
                        <a:pt x="85" y="39"/>
                        <a:pt x="85" y="39"/>
                      </a:cubicBezTo>
                      <a:cubicBezTo>
                        <a:pt x="85" y="40"/>
                        <a:pt x="85" y="40"/>
                        <a:pt x="85" y="40"/>
                      </a:cubicBezTo>
                      <a:cubicBezTo>
                        <a:pt x="85" y="41"/>
                        <a:pt x="84" y="47"/>
                        <a:pt x="71" y="47"/>
                      </a:cubicBezTo>
                      <a:cubicBezTo>
                        <a:pt x="69" y="47"/>
                        <a:pt x="67" y="48"/>
                        <a:pt x="66" y="48"/>
                      </a:cubicBezTo>
                      <a:cubicBezTo>
                        <a:pt x="65" y="49"/>
                        <a:pt x="64" y="51"/>
                        <a:pt x="64" y="52"/>
                      </a:cubicBezTo>
                      <a:cubicBezTo>
                        <a:pt x="64" y="53"/>
                        <a:pt x="65" y="54"/>
                        <a:pt x="66" y="55"/>
                      </a:cubicBezTo>
                      <a:cubicBezTo>
                        <a:pt x="67" y="56"/>
                        <a:pt x="69" y="56"/>
                        <a:pt x="71" y="56"/>
                      </a:cubicBezTo>
                      <a:cubicBezTo>
                        <a:pt x="71" y="56"/>
                        <a:pt x="71" y="56"/>
                        <a:pt x="71" y="56"/>
                      </a:cubicBezTo>
                      <a:cubicBezTo>
                        <a:pt x="76" y="56"/>
                        <a:pt x="81" y="55"/>
                        <a:pt x="85" y="54"/>
                      </a:cubicBezTo>
                      <a:cubicBezTo>
                        <a:pt x="85" y="80"/>
                        <a:pt x="85" y="80"/>
                        <a:pt x="85" y="80"/>
                      </a:cubicBezTo>
                      <a:cubicBezTo>
                        <a:pt x="84" y="81"/>
                        <a:pt x="82" y="83"/>
                        <a:pt x="79" y="83"/>
                      </a:cubicBezTo>
                      <a:cubicBezTo>
                        <a:pt x="77" y="83"/>
                        <a:pt x="76" y="83"/>
                        <a:pt x="74" y="84"/>
                      </a:cubicBezTo>
                      <a:cubicBezTo>
                        <a:pt x="73" y="85"/>
                        <a:pt x="72" y="86"/>
                        <a:pt x="72" y="87"/>
                      </a:cubicBezTo>
                      <a:cubicBezTo>
                        <a:pt x="72" y="89"/>
                        <a:pt x="73" y="90"/>
                        <a:pt x="74" y="91"/>
                      </a:cubicBezTo>
                      <a:cubicBezTo>
                        <a:pt x="76" y="91"/>
                        <a:pt x="77" y="92"/>
                        <a:pt x="79" y="92"/>
                      </a:cubicBezTo>
                      <a:cubicBezTo>
                        <a:pt x="79" y="92"/>
                        <a:pt x="79" y="92"/>
                        <a:pt x="79" y="92"/>
                      </a:cubicBezTo>
                      <a:cubicBezTo>
                        <a:pt x="81" y="92"/>
                        <a:pt x="83" y="92"/>
                        <a:pt x="85" y="91"/>
                      </a:cubicBezTo>
                      <a:cubicBezTo>
                        <a:pt x="85" y="108"/>
                        <a:pt x="85" y="108"/>
                        <a:pt x="85" y="108"/>
                      </a:cubicBezTo>
                      <a:cubicBezTo>
                        <a:pt x="85" y="111"/>
                        <a:pt x="83" y="114"/>
                        <a:pt x="81" y="115"/>
                      </a:cubicBezTo>
                      <a:cubicBezTo>
                        <a:pt x="78" y="117"/>
                        <a:pt x="74" y="118"/>
                        <a:pt x="71" y="118"/>
                      </a:cubicBezTo>
                      <a:cubicBezTo>
                        <a:pt x="67" y="118"/>
                        <a:pt x="63" y="117"/>
                        <a:pt x="61" y="115"/>
                      </a:cubicBezTo>
                      <a:cubicBezTo>
                        <a:pt x="55" y="111"/>
                        <a:pt x="55" y="105"/>
                        <a:pt x="61" y="101"/>
                      </a:cubicBezTo>
                      <a:cubicBezTo>
                        <a:pt x="62" y="100"/>
                        <a:pt x="62" y="99"/>
                        <a:pt x="62" y="98"/>
                      </a:cubicBezTo>
                      <a:cubicBezTo>
                        <a:pt x="62" y="96"/>
                        <a:pt x="62" y="95"/>
                        <a:pt x="61" y="94"/>
                      </a:cubicBezTo>
                      <a:cubicBezTo>
                        <a:pt x="58" y="93"/>
                        <a:pt x="54" y="93"/>
                        <a:pt x="52" y="94"/>
                      </a:cubicBezTo>
                      <a:cubicBezTo>
                        <a:pt x="47" y="98"/>
                        <a:pt x="44" y="102"/>
                        <a:pt x="44" y="106"/>
                      </a:cubicBezTo>
                      <a:cubicBezTo>
                        <a:pt x="39" y="106"/>
                        <a:pt x="34" y="104"/>
                        <a:pt x="30" y="102"/>
                      </a:cubicBezTo>
                      <a:cubicBezTo>
                        <a:pt x="26" y="99"/>
                        <a:pt x="24" y="95"/>
                        <a:pt x="24" y="90"/>
                      </a:cubicBezTo>
                      <a:cubicBezTo>
                        <a:pt x="24" y="86"/>
                        <a:pt x="26" y="82"/>
                        <a:pt x="30" y="79"/>
                      </a:cubicBezTo>
                      <a:cubicBezTo>
                        <a:pt x="34" y="76"/>
                        <a:pt x="40" y="74"/>
                        <a:pt x="46" y="74"/>
                      </a:cubicBezTo>
                      <a:cubicBezTo>
                        <a:pt x="52" y="74"/>
                        <a:pt x="58" y="76"/>
                        <a:pt x="62" y="79"/>
                      </a:cubicBezTo>
                      <a:cubicBezTo>
                        <a:pt x="63" y="80"/>
                        <a:pt x="65" y="80"/>
                        <a:pt x="66" y="80"/>
                      </a:cubicBezTo>
                      <a:cubicBezTo>
                        <a:pt x="68" y="80"/>
                        <a:pt x="70" y="80"/>
                        <a:pt x="71" y="79"/>
                      </a:cubicBezTo>
                      <a:cubicBezTo>
                        <a:pt x="72" y="78"/>
                        <a:pt x="73" y="77"/>
                        <a:pt x="73" y="76"/>
                      </a:cubicBezTo>
                      <a:cubicBezTo>
                        <a:pt x="73" y="74"/>
                        <a:pt x="72" y="73"/>
                        <a:pt x="71" y="72"/>
                      </a:cubicBezTo>
                      <a:cubicBezTo>
                        <a:pt x="64" y="68"/>
                        <a:pt x="55" y="65"/>
                        <a:pt x="46" y="65"/>
                      </a:cubicBezTo>
                      <a:cubicBezTo>
                        <a:pt x="38" y="65"/>
                        <a:pt x="30" y="67"/>
                        <a:pt x="24" y="71"/>
                      </a:cubicBezTo>
                      <a:cubicBezTo>
                        <a:pt x="17" y="69"/>
                        <a:pt x="13" y="64"/>
                        <a:pt x="13" y="58"/>
                      </a:cubicBezTo>
                      <a:cubicBezTo>
                        <a:pt x="13" y="52"/>
                        <a:pt x="19" y="47"/>
                        <a:pt x="27" y="45"/>
                      </a:cubicBezTo>
                      <a:close/>
                      <a:moveTo>
                        <a:pt x="71" y="126"/>
                      </a:moveTo>
                      <a:cubicBezTo>
                        <a:pt x="71" y="126"/>
                        <a:pt x="71" y="126"/>
                        <a:pt x="71" y="126"/>
                      </a:cubicBezTo>
                      <a:cubicBezTo>
                        <a:pt x="71" y="126"/>
                        <a:pt x="71" y="126"/>
                        <a:pt x="71" y="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34" name="TextBox 211"/>
            <p:cNvSpPr txBox="1"/>
            <p:nvPr/>
          </p:nvSpPr>
          <p:spPr>
            <a:xfrm>
              <a:off x="2482139" y="4478975"/>
              <a:ext cx="1427287" cy="268367"/>
            </a:xfrm>
            <a:prstGeom prst="rect">
              <a:avLst/>
            </a:prstGeom>
            <a:noFill/>
          </p:spPr>
          <p:txBody>
            <a:bodyPr wrap="square" lIns="82893" tIns="41446" rIns="82893" bIns="41446" rtlCol="0">
              <a:noAutofit/>
            </a:bodyPr>
            <a:lstStyle/>
            <a:p>
              <a:pPr algn="ctr" defTabSz="829002" eaLnBrk="0" fontAlgn="ctr" hangingPunct="0">
                <a:defRPr/>
              </a:pPr>
              <a:r>
                <a:rPr lang="en-US" sz="1050" b="1"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endParaRPr lang="en-US" sz="105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2145042" y="4792775"/>
              <a:ext cx="1359418" cy="235543"/>
            </a:xfrm>
            <a:prstGeom prst="rect">
              <a:avLst/>
            </a:prstGeom>
          </p:spPr>
          <p:txBody>
            <a:bodyPr wrap="square">
              <a:noAutofit/>
            </a:bodyPr>
            <a:lstStyle/>
            <a:p>
              <a:pPr defTabSz="1105512" eaLnBrk="0" fontAlgn="ctr" hangingPunct="0"/>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Authenticate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on the cloud.</a:t>
              </a:r>
            </a:p>
          </p:txBody>
        </p:sp>
        <p:sp>
          <p:nvSpPr>
            <p:cNvPr id="36" name="矩形 35"/>
            <p:cNvSpPr/>
            <p:nvPr/>
          </p:nvSpPr>
          <p:spPr>
            <a:xfrm>
              <a:off x="3730895" y="3785018"/>
              <a:ext cx="1514456" cy="276999"/>
            </a:xfrm>
            <a:prstGeom prst="rect">
              <a:avLst/>
            </a:prstGeom>
          </p:spPr>
          <p:txBody>
            <a:bodyPr wrap="square">
              <a:noAutofit/>
            </a:bodyPr>
            <a:lstStyle/>
            <a:p>
              <a:pPr defTabSz="1105512" eaLnBrk="0" fontAlgn="ctr" hangingPunct="0"/>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Notify the OSS that the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is online.</a:t>
              </a:r>
            </a:p>
          </p:txBody>
        </p:sp>
        <p:sp>
          <p:nvSpPr>
            <p:cNvPr id="37" name="矩形 36"/>
            <p:cNvSpPr/>
            <p:nvPr/>
          </p:nvSpPr>
          <p:spPr>
            <a:xfrm>
              <a:off x="4215628" y="4250480"/>
              <a:ext cx="1869129" cy="461665"/>
            </a:xfrm>
            <a:prstGeom prst="rect">
              <a:avLst/>
            </a:prstGeom>
          </p:spPr>
          <p:txBody>
            <a:bodyPr wrap="square">
              <a:noAutofit/>
            </a:bodyPr>
            <a:lstStyle/>
            <a:p>
              <a:pPr defTabSz="1105512" eaLnBrk="0" fontAlgn="ctr" hangingPunct="0"/>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Change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SNs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to online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SNs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defTabSz="1105512" eaLnBrk="0" fontAlgn="ctr" hangingPunct="0"/>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Activate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8" name="TextBox 211"/>
            <p:cNvSpPr txBox="1"/>
            <p:nvPr/>
          </p:nvSpPr>
          <p:spPr>
            <a:xfrm>
              <a:off x="8843212" y="3090760"/>
              <a:ext cx="2257600" cy="453033"/>
            </a:xfrm>
            <a:prstGeom prst="rect">
              <a:avLst/>
            </a:prstGeom>
            <a:noFill/>
          </p:spPr>
          <p:txBody>
            <a:bodyPr wrap="square" lIns="82893" tIns="41446" rIns="82893" bIns="41446" rtlCol="0">
              <a:noAutofit/>
            </a:bodyPr>
            <a:lstStyle/>
            <a:p>
              <a:pPr algn="ctr" defTabSz="829002" eaLnBrk="0" fontAlgn="ctr" hangingPunct="0">
                <a:defRPr/>
              </a:pPr>
              <a:r>
                <a:rPr 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OSS</a:t>
              </a:r>
            </a:p>
            <a:p>
              <a:pPr algn="ctr" defTabSz="829002" eaLnBrk="0" fontAlgn="ctr" hangingPunct="0">
                <a:defRPr/>
              </a:pPr>
              <a:r>
                <a:rPr lang="en-US"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(service provisioning system)</a:t>
              </a:r>
            </a:p>
          </p:txBody>
        </p:sp>
        <p:cxnSp>
          <p:nvCxnSpPr>
            <p:cNvPr id="39" name="肘形连接符 38"/>
            <p:cNvCxnSpPr>
              <a:stCxn id="47" idx="2"/>
            </p:cNvCxnSpPr>
            <p:nvPr/>
          </p:nvCxnSpPr>
          <p:spPr bwMode="auto">
            <a:xfrm rot="5400000">
              <a:off x="8323754" y="3642079"/>
              <a:ext cx="436661" cy="404489"/>
            </a:xfrm>
            <a:prstGeom prst="bentConnector3">
              <a:avLst>
                <a:gd name="adj1" fmla="val 50000"/>
              </a:avLst>
            </a:prstGeom>
            <a:noFill/>
            <a:ln w="19050" cap="flat" cmpd="sng" algn="ctr">
              <a:solidFill>
                <a:sysClr val="window" lastClr="FFFFFF">
                  <a:lumMod val="50000"/>
                </a:sysClr>
              </a:solidFill>
              <a:prstDash val="sysDash"/>
              <a:miter lim="800000"/>
              <a:headEnd type="none" w="med" len="med"/>
              <a:tailEnd type="arrow" w="med" len="med"/>
            </a:ln>
            <a:effectLst/>
          </p:spPr>
        </p:cxnSp>
        <p:cxnSp>
          <p:nvCxnSpPr>
            <p:cNvPr id="40" name="肘形连接符 39"/>
            <p:cNvCxnSpPr/>
            <p:nvPr/>
          </p:nvCxnSpPr>
          <p:spPr bwMode="auto">
            <a:xfrm rot="5400000" flipH="1" flipV="1">
              <a:off x="7155835" y="4556565"/>
              <a:ext cx="1061457" cy="908024"/>
            </a:xfrm>
            <a:prstGeom prst="bentConnector3">
              <a:avLst>
                <a:gd name="adj1" fmla="val 48547"/>
              </a:avLst>
            </a:prstGeom>
            <a:noFill/>
            <a:ln w="19050" cap="flat" cmpd="sng" algn="ctr">
              <a:solidFill>
                <a:sysClr val="window" lastClr="FFFFFF">
                  <a:lumMod val="50000"/>
                </a:sysClr>
              </a:solidFill>
              <a:prstDash val="sysDash"/>
              <a:miter lim="800000"/>
              <a:headEnd type="none" w="med" len="med"/>
              <a:tailEnd type="arrow" w="med" len="med"/>
            </a:ln>
            <a:effectLst/>
          </p:spPr>
        </p:cxnSp>
        <p:sp>
          <p:nvSpPr>
            <p:cNvPr id="41" name="TextBox 219"/>
            <p:cNvSpPr txBox="1">
              <a:spLocks noChangeArrowheads="1"/>
            </p:cNvSpPr>
            <p:nvPr/>
          </p:nvSpPr>
          <p:spPr bwMode="auto">
            <a:xfrm>
              <a:off x="7360812" y="5599885"/>
              <a:ext cx="1482400" cy="461665"/>
            </a:xfrm>
            <a:prstGeom prst="rect">
              <a:avLst/>
            </a:prstGeom>
          </p:spPr>
          <p:txBody>
            <a:bodyPr wrap="square">
              <a:noAutofit/>
            </a:bodyPr>
            <a:lstStyle>
              <a:defPPr>
                <a:defRPr lang="zh-CN"/>
              </a:defPPr>
              <a:lvl1pPr defTabSz="1218906">
                <a:defRPr sz="1400" b="1">
                  <a:solidFill>
                    <a:srgbClr val="990000"/>
                  </a:solidFill>
                  <a:latin typeface="+mn-ea"/>
                </a:defRPr>
              </a:lvl1pPr>
            </a:lstStyle>
            <a:p>
              <a:pPr eaLnBrk="0" fontAlgn="ctr" hangingPunct="0"/>
              <a:r>
                <a:rPr lang="en-US" sz="10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Automatically discover online </a:t>
              </a:r>
              <a:r>
                <a:rPr lang="en-US" sz="1000" b="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000" b="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2" name="矩形 41"/>
            <p:cNvSpPr/>
            <p:nvPr/>
          </p:nvSpPr>
          <p:spPr>
            <a:xfrm>
              <a:off x="6647658" y="3848639"/>
              <a:ext cx="1559564" cy="646331"/>
            </a:xfrm>
            <a:prstGeom prst="rect">
              <a:avLst/>
            </a:prstGeom>
          </p:spPr>
          <p:txBody>
            <a:bodyPr wrap="square">
              <a:noAutofit/>
            </a:bodyPr>
            <a:lstStyle/>
            <a:p>
              <a:pPr defTabSz="1105512" eaLnBrk="0" fontAlgn="ctr" hangingPunct="0"/>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Import the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whitelist to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Pre-configure templates and service packages.</a:t>
              </a:r>
            </a:p>
          </p:txBody>
        </p:sp>
        <p:sp>
          <p:nvSpPr>
            <p:cNvPr id="43" name="Freeform 7"/>
            <p:cNvSpPr>
              <a:spLocks noChangeAspect="1" noEditPoints="1"/>
            </p:cNvSpPr>
            <p:nvPr/>
          </p:nvSpPr>
          <p:spPr bwMode="auto">
            <a:xfrm>
              <a:off x="6842374" y="5198009"/>
              <a:ext cx="375074" cy="314020"/>
            </a:xfrm>
            <a:custGeom>
              <a:avLst/>
              <a:gdLst/>
              <a:ahLst/>
              <a:cxnLst>
                <a:cxn ang="0">
                  <a:pos x="274" y="0"/>
                </a:cxn>
                <a:cxn ang="0">
                  <a:pos x="328" y="8"/>
                </a:cxn>
                <a:cxn ang="0">
                  <a:pos x="374" y="30"/>
                </a:cxn>
                <a:cxn ang="0">
                  <a:pos x="414" y="66"/>
                </a:cxn>
                <a:cxn ang="0">
                  <a:pos x="440" y="110"/>
                </a:cxn>
                <a:cxn ang="0">
                  <a:pos x="446" y="110"/>
                </a:cxn>
                <a:cxn ang="0">
                  <a:pos x="460" y="112"/>
                </a:cxn>
                <a:cxn ang="0">
                  <a:pos x="488" y="116"/>
                </a:cxn>
                <a:cxn ang="0">
                  <a:pos x="512" y="128"/>
                </a:cxn>
                <a:cxn ang="0">
                  <a:pos x="536" y="142"/>
                </a:cxn>
                <a:cxn ang="0">
                  <a:pos x="554" y="162"/>
                </a:cxn>
                <a:cxn ang="0">
                  <a:pos x="570" y="184"/>
                </a:cxn>
                <a:cxn ang="0">
                  <a:pos x="580" y="208"/>
                </a:cxn>
                <a:cxn ang="0">
                  <a:pos x="586" y="236"/>
                </a:cxn>
                <a:cxn ang="0">
                  <a:pos x="586" y="250"/>
                </a:cxn>
                <a:cxn ang="0">
                  <a:pos x="584" y="278"/>
                </a:cxn>
                <a:cxn ang="0">
                  <a:pos x="574" y="304"/>
                </a:cxn>
                <a:cxn ang="0">
                  <a:pos x="562" y="328"/>
                </a:cxn>
                <a:cxn ang="0">
                  <a:pos x="546" y="348"/>
                </a:cxn>
                <a:cxn ang="0">
                  <a:pos x="524" y="366"/>
                </a:cxn>
                <a:cxn ang="0">
                  <a:pos x="500" y="378"/>
                </a:cxn>
                <a:cxn ang="0">
                  <a:pos x="474" y="386"/>
                </a:cxn>
                <a:cxn ang="0">
                  <a:pos x="446" y="390"/>
                </a:cxn>
                <a:cxn ang="0">
                  <a:pos x="292" y="438"/>
                </a:cxn>
                <a:cxn ang="0">
                  <a:pos x="116" y="390"/>
                </a:cxn>
                <a:cxn ang="0">
                  <a:pos x="104" y="388"/>
                </a:cxn>
                <a:cxn ang="0">
                  <a:pos x="70" y="380"/>
                </a:cxn>
                <a:cxn ang="0">
                  <a:pos x="34" y="356"/>
                </a:cxn>
                <a:cxn ang="0">
                  <a:pos x="8" y="318"/>
                </a:cxn>
                <a:cxn ang="0">
                  <a:pos x="0" y="286"/>
                </a:cxn>
                <a:cxn ang="0">
                  <a:pos x="0" y="274"/>
                </a:cxn>
                <a:cxn ang="0">
                  <a:pos x="6" y="232"/>
                </a:cxn>
                <a:cxn ang="0">
                  <a:pos x="28" y="198"/>
                </a:cxn>
                <a:cxn ang="0">
                  <a:pos x="58" y="172"/>
                </a:cxn>
                <a:cxn ang="0">
                  <a:pos x="96" y="158"/>
                </a:cxn>
                <a:cxn ang="0">
                  <a:pos x="98" y="142"/>
                </a:cxn>
                <a:cxn ang="0">
                  <a:pos x="108" y="110"/>
                </a:cxn>
                <a:cxn ang="0">
                  <a:pos x="124" y="82"/>
                </a:cxn>
                <a:cxn ang="0">
                  <a:pos x="142" y="56"/>
                </a:cxn>
                <a:cxn ang="0">
                  <a:pos x="166" y="36"/>
                </a:cxn>
                <a:cxn ang="0">
                  <a:pos x="194" y="18"/>
                </a:cxn>
                <a:cxn ang="0">
                  <a:pos x="224" y="6"/>
                </a:cxn>
                <a:cxn ang="0">
                  <a:pos x="256" y="0"/>
                </a:cxn>
                <a:cxn ang="0">
                  <a:pos x="274" y="0"/>
                </a:cxn>
                <a:cxn ang="0">
                  <a:pos x="358" y="126"/>
                </a:cxn>
                <a:cxn ang="0">
                  <a:pos x="424" y="244"/>
                </a:cxn>
                <a:cxn ang="0">
                  <a:pos x="162" y="244"/>
                </a:cxn>
                <a:cxn ang="0">
                  <a:pos x="228" y="244"/>
                </a:cxn>
                <a:cxn ang="0">
                  <a:pos x="228" y="126"/>
                </a:cxn>
              </a:cxnLst>
              <a:rect l="0" t="0" r="r" b="b"/>
              <a:pathLst>
                <a:path w="586" h="438">
                  <a:moveTo>
                    <a:pt x="274" y="0"/>
                  </a:moveTo>
                  <a:lnTo>
                    <a:pt x="274" y="0"/>
                  </a:lnTo>
                  <a:lnTo>
                    <a:pt x="302" y="2"/>
                  </a:lnTo>
                  <a:lnTo>
                    <a:pt x="328" y="8"/>
                  </a:lnTo>
                  <a:lnTo>
                    <a:pt x="352" y="18"/>
                  </a:lnTo>
                  <a:lnTo>
                    <a:pt x="374" y="30"/>
                  </a:lnTo>
                  <a:lnTo>
                    <a:pt x="396" y="46"/>
                  </a:lnTo>
                  <a:lnTo>
                    <a:pt x="414" y="66"/>
                  </a:lnTo>
                  <a:lnTo>
                    <a:pt x="428" y="88"/>
                  </a:lnTo>
                  <a:lnTo>
                    <a:pt x="440" y="110"/>
                  </a:lnTo>
                  <a:lnTo>
                    <a:pt x="440" y="110"/>
                  </a:lnTo>
                  <a:lnTo>
                    <a:pt x="446" y="110"/>
                  </a:lnTo>
                  <a:lnTo>
                    <a:pt x="446" y="110"/>
                  </a:lnTo>
                  <a:lnTo>
                    <a:pt x="460" y="112"/>
                  </a:lnTo>
                  <a:lnTo>
                    <a:pt x="474" y="114"/>
                  </a:lnTo>
                  <a:lnTo>
                    <a:pt x="488" y="116"/>
                  </a:lnTo>
                  <a:lnTo>
                    <a:pt x="500" y="122"/>
                  </a:lnTo>
                  <a:lnTo>
                    <a:pt x="512" y="128"/>
                  </a:lnTo>
                  <a:lnTo>
                    <a:pt x="524" y="134"/>
                  </a:lnTo>
                  <a:lnTo>
                    <a:pt x="536" y="142"/>
                  </a:lnTo>
                  <a:lnTo>
                    <a:pt x="546" y="152"/>
                  </a:lnTo>
                  <a:lnTo>
                    <a:pt x="554" y="162"/>
                  </a:lnTo>
                  <a:lnTo>
                    <a:pt x="562" y="172"/>
                  </a:lnTo>
                  <a:lnTo>
                    <a:pt x="570" y="184"/>
                  </a:lnTo>
                  <a:lnTo>
                    <a:pt x="574" y="196"/>
                  </a:lnTo>
                  <a:lnTo>
                    <a:pt x="580" y="208"/>
                  </a:lnTo>
                  <a:lnTo>
                    <a:pt x="584" y="222"/>
                  </a:lnTo>
                  <a:lnTo>
                    <a:pt x="586" y="236"/>
                  </a:lnTo>
                  <a:lnTo>
                    <a:pt x="586" y="250"/>
                  </a:lnTo>
                  <a:lnTo>
                    <a:pt x="586" y="250"/>
                  </a:lnTo>
                  <a:lnTo>
                    <a:pt x="586" y="264"/>
                  </a:lnTo>
                  <a:lnTo>
                    <a:pt x="584" y="278"/>
                  </a:lnTo>
                  <a:lnTo>
                    <a:pt x="580" y="292"/>
                  </a:lnTo>
                  <a:lnTo>
                    <a:pt x="574" y="304"/>
                  </a:lnTo>
                  <a:lnTo>
                    <a:pt x="570" y="316"/>
                  </a:lnTo>
                  <a:lnTo>
                    <a:pt x="562" y="328"/>
                  </a:lnTo>
                  <a:lnTo>
                    <a:pt x="554" y="338"/>
                  </a:lnTo>
                  <a:lnTo>
                    <a:pt x="546" y="348"/>
                  </a:lnTo>
                  <a:lnTo>
                    <a:pt x="536" y="358"/>
                  </a:lnTo>
                  <a:lnTo>
                    <a:pt x="524" y="366"/>
                  </a:lnTo>
                  <a:lnTo>
                    <a:pt x="512" y="372"/>
                  </a:lnTo>
                  <a:lnTo>
                    <a:pt x="500" y="378"/>
                  </a:lnTo>
                  <a:lnTo>
                    <a:pt x="488" y="384"/>
                  </a:lnTo>
                  <a:lnTo>
                    <a:pt x="474" y="386"/>
                  </a:lnTo>
                  <a:lnTo>
                    <a:pt x="460" y="388"/>
                  </a:lnTo>
                  <a:lnTo>
                    <a:pt x="446" y="390"/>
                  </a:lnTo>
                  <a:lnTo>
                    <a:pt x="332" y="390"/>
                  </a:lnTo>
                  <a:lnTo>
                    <a:pt x="292" y="438"/>
                  </a:lnTo>
                  <a:lnTo>
                    <a:pt x="252" y="390"/>
                  </a:lnTo>
                  <a:lnTo>
                    <a:pt x="116" y="390"/>
                  </a:lnTo>
                  <a:lnTo>
                    <a:pt x="116" y="390"/>
                  </a:lnTo>
                  <a:lnTo>
                    <a:pt x="104" y="388"/>
                  </a:lnTo>
                  <a:lnTo>
                    <a:pt x="92" y="388"/>
                  </a:lnTo>
                  <a:lnTo>
                    <a:pt x="70" y="380"/>
                  </a:lnTo>
                  <a:lnTo>
                    <a:pt x="50" y="370"/>
                  </a:lnTo>
                  <a:lnTo>
                    <a:pt x="34" y="356"/>
                  </a:lnTo>
                  <a:lnTo>
                    <a:pt x="18" y="338"/>
                  </a:lnTo>
                  <a:lnTo>
                    <a:pt x="8" y="318"/>
                  </a:lnTo>
                  <a:lnTo>
                    <a:pt x="2" y="296"/>
                  </a:lnTo>
                  <a:lnTo>
                    <a:pt x="0" y="286"/>
                  </a:lnTo>
                  <a:lnTo>
                    <a:pt x="0" y="274"/>
                  </a:lnTo>
                  <a:lnTo>
                    <a:pt x="0" y="274"/>
                  </a:lnTo>
                  <a:lnTo>
                    <a:pt x="2" y="252"/>
                  </a:lnTo>
                  <a:lnTo>
                    <a:pt x="6" y="232"/>
                  </a:lnTo>
                  <a:lnTo>
                    <a:pt x="16" y="214"/>
                  </a:lnTo>
                  <a:lnTo>
                    <a:pt x="28" y="198"/>
                  </a:lnTo>
                  <a:lnTo>
                    <a:pt x="42" y="184"/>
                  </a:lnTo>
                  <a:lnTo>
                    <a:pt x="58" y="172"/>
                  </a:lnTo>
                  <a:lnTo>
                    <a:pt x="76" y="164"/>
                  </a:lnTo>
                  <a:lnTo>
                    <a:pt x="96" y="158"/>
                  </a:lnTo>
                  <a:lnTo>
                    <a:pt x="96" y="158"/>
                  </a:lnTo>
                  <a:lnTo>
                    <a:pt x="98" y="142"/>
                  </a:lnTo>
                  <a:lnTo>
                    <a:pt x="102" y="126"/>
                  </a:lnTo>
                  <a:lnTo>
                    <a:pt x="108" y="110"/>
                  </a:lnTo>
                  <a:lnTo>
                    <a:pt x="116" y="96"/>
                  </a:lnTo>
                  <a:lnTo>
                    <a:pt x="124" y="82"/>
                  </a:lnTo>
                  <a:lnTo>
                    <a:pt x="132" y="68"/>
                  </a:lnTo>
                  <a:lnTo>
                    <a:pt x="142" y="56"/>
                  </a:lnTo>
                  <a:lnTo>
                    <a:pt x="154" y="46"/>
                  </a:lnTo>
                  <a:lnTo>
                    <a:pt x="166" y="36"/>
                  </a:lnTo>
                  <a:lnTo>
                    <a:pt x="180" y="26"/>
                  </a:lnTo>
                  <a:lnTo>
                    <a:pt x="194" y="18"/>
                  </a:lnTo>
                  <a:lnTo>
                    <a:pt x="208" y="12"/>
                  </a:lnTo>
                  <a:lnTo>
                    <a:pt x="224" y="6"/>
                  </a:lnTo>
                  <a:lnTo>
                    <a:pt x="240" y="2"/>
                  </a:lnTo>
                  <a:lnTo>
                    <a:pt x="256" y="0"/>
                  </a:lnTo>
                  <a:lnTo>
                    <a:pt x="274" y="0"/>
                  </a:lnTo>
                  <a:lnTo>
                    <a:pt x="274" y="0"/>
                  </a:lnTo>
                  <a:close/>
                  <a:moveTo>
                    <a:pt x="228" y="126"/>
                  </a:moveTo>
                  <a:lnTo>
                    <a:pt x="358" y="126"/>
                  </a:lnTo>
                  <a:lnTo>
                    <a:pt x="358" y="244"/>
                  </a:lnTo>
                  <a:lnTo>
                    <a:pt x="424" y="244"/>
                  </a:lnTo>
                  <a:lnTo>
                    <a:pt x="292" y="402"/>
                  </a:lnTo>
                  <a:lnTo>
                    <a:pt x="162" y="244"/>
                  </a:lnTo>
                  <a:lnTo>
                    <a:pt x="228" y="244"/>
                  </a:lnTo>
                  <a:lnTo>
                    <a:pt x="228" y="244"/>
                  </a:lnTo>
                  <a:lnTo>
                    <a:pt x="228" y="126"/>
                  </a:lnTo>
                  <a:lnTo>
                    <a:pt x="228" y="126"/>
                  </a:lnTo>
                  <a:close/>
                </a:path>
              </a:pathLst>
            </a:custGeom>
            <a:solidFill>
              <a:srgbClr val="ACACAC"/>
            </a:solidFill>
            <a:ln w="9525">
              <a:noFill/>
              <a:round/>
              <a:headEnd/>
              <a:tailEnd/>
            </a:ln>
          </p:spPr>
          <p:txBody>
            <a:bodyPr vert="horz" wrap="square" lIns="82931" tIns="41465" rIns="82931" bIns="41465" numCol="1" anchor="t" anchorCtr="0" compatLnSpc="1">
              <a:prstTxWarp prst="textNoShape">
                <a:avLst/>
              </a:prstTxWarp>
              <a:no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eaLnBrk="0" fontAlgn="ctr" hangingPunct="0"/>
              <a:endParaRPr lang="en-US" altLang="zh-CN" sz="105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4" name="图片 43"/>
            <p:cNvPicPr>
              <a:picLocks noChangeAspect="1"/>
            </p:cNvPicPr>
            <p:nvPr/>
          </p:nvPicPr>
          <p:blipFill>
            <a:blip r:embed="rId3" cstate="print">
              <a:grayscl/>
            </a:blip>
            <a:stretch>
              <a:fillRect/>
            </a:stretch>
          </p:blipFill>
          <p:spPr>
            <a:xfrm>
              <a:off x="8208585" y="5272848"/>
              <a:ext cx="229680" cy="248833"/>
            </a:xfrm>
            <a:prstGeom prst="rect">
              <a:avLst/>
            </a:prstGeom>
          </p:spPr>
        </p:pic>
        <p:pic>
          <p:nvPicPr>
            <p:cNvPr id="45" name="图片 44"/>
            <p:cNvPicPr>
              <a:picLocks noChangeAspect="1"/>
            </p:cNvPicPr>
            <p:nvPr/>
          </p:nvPicPr>
          <p:blipFill>
            <a:blip r:embed="rId4" cstate="print">
              <a:grayscl/>
            </a:blip>
            <a:stretch>
              <a:fillRect/>
            </a:stretch>
          </p:blipFill>
          <p:spPr>
            <a:xfrm>
              <a:off x="9066050" y="5172855"/>
              <a:ext cx="309311" cy="510075"/>
            </a:xfrm>
            <a:prstGeom prst="rect">
              <a:avLst/>
            </a:prstGeom>
          </p:spPr>
        </p:pic>
        <p:pic>
          <p:nvPicPr>
            <p:cNvPr id="46" name="图片 45"/>
            <p:cNvPicPr>
              <a:picLocks noChangeAspect="1"/>
            </p:cNvPicPr>
            <p:nvPr/>
          </p:nvPicPr>
          <p:blipFill>
            <a:blip r:embed="rId5" cstate="print">
              <a:grayscl/>
            </a:blip>
            <a:stretch>
              <a:fillRect/>
            </a:stretch>
          </p:blipFill>
          <p:spPr>
            <a:xfrm>
              <a:off x="6976783" y="5541299"/>
              <a:ext cx="347091" cy="63679"/>
            </a:xfrm>
            <a:prstGeom prst="rect">
              <a:avLst/>
            </a:prstGeom>
          </p:spPr>
        </p:pic>
        <p:pic>
          <p:nvPicPr>
            <p:cNvPr id="47" name="图片 46"/>
            <p:cNvPicPr>
              <a:picLocks noChangeAspect="1"/>
            </p:cNvPicPr>
            <p:nvPr/>
          </p:nvPicPr>
          <p:blipFill>
            <a:blip r:embed="rId6" cstate="print">
              <a:grayscl/>
            </a:blip>
            <a:stretch>
              <a:fillRect/>
            </a:stretch>
          </p:blipFill>
          <p:spPr>
            <a:xfrm>
              <a:off x="8517116" y="3203256"/>
              <a:ext cx="454423" cy="422736"/>
            </a:xfrm>
            <a:prstGeom prst="rect">
              <a:avLst/>
            </a:prstGeom>
          </p:spPr>
        </p:pic>
        <p:cxnSp>
          <p:nvCxnSpPr>
            <p:cNvPr id="48" name="直接箭头连接符 47"/>
            <p:cNvCxnSpPr/>
            <p:nvPr/>
          </p:nvCxnSpPr>
          <p:spPr>
            <a:xfrm flipV="1">
              <a:off x="8445415" y="5405194"/>
              <a:ext cx="622681" cy="4334"/>
            </a:xfrm>
            <a:prstGeom prst="straightConnector1">
              <a:avLst/>
            </a:prstGeom>
            <a:noFill/>
            <a:ln w="15875" cap="flat" cmpd="sng" algn="ctr">
              <a:solidFill>
                <a:srgbClr val="00B0F0"/>
              </a:solidFill>
              <a:prstDash val="solid"/>
              <a:miter lim="800000"/>
              <a:headEnd type="none" w="med" len="med"/>
              <a:tailEnd type="none" w="med" len="med"/>
            </a:ln>
            <a:effectLst/>
          </p:spPr>
        </p:cxnSp>
        <p:cxnSp>
          <p:nvCxnSpPr>
            <p:cNvPr id="49" name="直接箭头连接符 218"/>
            <p:cNvCxnSpPr/>
            <p:nvPr/>
          </p:nvCxnSpPr>
          <p:spPr>
            <a:xfrm flipV="1">
              <a:off x="7232532" y="5391713"/>
              <a:ext cx="1004410" cy="181430"/>
            </a:xfrm>
            <a:prstGeom prst="bentConnector3">
              <a:avLst>
                <a:gd name="adj1" fmla="val 4777"/>
              </a:avLst>
            </a:prstGeom>
            <a:noFill/>
            <a:ln w="15875" cap="flat" cmpd="sng" algn="ctr">
              <a:solidFill>
                <a:srgbClr val="00B0F0"/>
              </a:solidFill>
              <a:prstDash val="solid"/>
              <a:miter lim="800000"/>
              <a:headEnd type="none" w="med" len="med"/>
              <a:tailEnd type="none" w="med" len="med"/>
            </a:ln>
            <a:effectLst/>
          </p:spPr>
        </p:cxnSp>
        <p:grpSp>
          <p:nvGrpSpPr>
            <p:cNvPr id="50" name="组合 49"/>
            <p:cNvGrpSpPr/>
            <p:nvPr/>
          </p:nvGrpSpPr>
          <p:grpSpPr>
            <a:xfrm>
              <a:off x="7993051" y="4032255"/>
              <a:ext cx="1224425" cy="1105220"/>
              <a:chOff x="4950772" y="9741060"/>
              <a:chExt cx="978804" cy="809415"/>
            </a:xfrm>
          </p:grpSpPr>
          <p:cxnSp>
            <p:nvCxnSpPr>
              <p:cNvPr id="51" name="肘形连接符 50"/>
              <p:cNvCxnSpPr/>
              <p:nvPr/>
            </p:nvCxnSpPr>
            <p:spPr bwMode="auto">
              <a:xfrm>
                <a:off x="5533112" y="9990652"/>
                <a:ext cx="396464" cy="559823"/>
              </a:xfrm>
              <a:prstGeom prst="bentConnector2">
                <a:avLst/>
              </a:prstGeom>
              <a:noFill/>
              <a:ln w="19050" cap="flat" cmpd="sng" algn="ctr">
                <a:solidFill>
                  <a:sysClr val="window" lastClr="FFFFFF">
                    <a:lumMod val="50000"/>
                  </a:sysClr>
                </a:solidFill>
                <a:prstDash val="sysDash"/>
                <a:miter lim="800000"/>
                <a:headEnd type="none" w="med" len="med"/>
                <a:tailEnd type="arrow" w="med" len="med"/>
              </a:ln>
              <a:effectLst/>
            </p:spPr>
          </p:cxnSp>
          <p:sp>
            <p:nvSpPr>
              <p:cNvPr id="52" name="Freeform 7"/>
              <p:cNvSpPr>
                <a:spLocks/>
              </p:cNvSpPr>
              <p:nvPr/>
            </p:nvSpPr>
            <p:spPr bwMode="auto">
              <a:xfrm>
                <a:off x="4950772" y="9907187"/>
                <a:ext cx="586228" cy="172081"/>
              </a:xfrm>
              <a:custGeom>
                <a:avLst/>
                <a:gdLst>
                  <a:gd name="T0" fmla="*/ 1173 w 1175"/>
                  <a:gd name="T1" fmla="*/ 22 h 318"/>
                  <a:gd name="T2" fmla="*/ 1164 w 1175"/>
                  <a:gd name="T3" fmla="*/ 43 h 318"/>
                  <a:gd name="T4" fmla="*/ 1149 w 1175"/>
                  <a:gd name="T5" fmla="*/ 62 h 318"/>
                  <a:gd name="T6" fmla="*/ 1130 w 1175"/>
                  <a:gd name="T7" fmla="*/ 81 h 318"/>
                  <a:gd name="T8" fmla="*/ 1107 w 1175"/>
                  <a:gd name="T9" fmla="*/ 98 h 318"/>
                  <a:gd name="T10" fmla="*/ 1081 w 1175"/>
                  <a:gd name="T11" fmla="*/ 112 h 318"/>
                  <a:gd name="T12" fmla="*/ 1050 w 1175"/>
                  <a:gd name="T13" fmla="*/ 124 h 318"/>
                  <a:gd name="T14" fmla="*/ 1017 w 1175"/>
                  <a:gd name="T15" fmla="*/ 133 h 318"/>
                  <a:gd name="T16" fmla="*/ 979 w 1175"/>
                  <a:gd name="T17" fmla="*/ 143 h 318"/>
                  <a:gd name="T18" fmla="*/ 941 w 1175"/>
                  <a:gd name="T19" fmla="*/ 147 h 318"/>
                  <a:gd name="T20" fmla="*/ 896 w 1175"/>
                  <a:gd name="T21" fmla="*/ 150 h 318"/>
                  <a:gd name="T22" fmla="*/ 209 w 1175"/>
                  <a:gd name="T23" fmla="*/ 147 h 318"/>
                  <a:gd name="T24" fmla="*/ 175 w 1175"/>
                  <a:gd name="T25" fmla="*/ 145 h 318"/>
                  <a:gd name="T26" fmla="*/ 145 w 1175"/>
                  <a:gd name="T27" fmla="*/ 138 h 318"/>
                  <a:gd name="T28" fmla="*/ 114 w 1175"/>
                  <a:gd name="T29" fmla="*/ 131 h 318"/>
                  <a:gd name="T30" fmla="*/ 88 w 1175"/>
                  <a:gd name="T31" fmla="*/ 119 h 318"/>
                  <a:gd name="T32" fmla="*/ 64 w 1175"/>
                  <a:gd name="T33" fmla="*/ 107 h 318"/>
                  <a:gd name="T34" fmla="*/ 43 w 1175"/>
                  <a:gd name="T35" fmla="*/ 95 h 318"/>
                  <a:gd name="T36" fmla="*/ 26 w 1175"/>
                  <a:gd name="T37" fmla="*/ 79 h 318"/>
                  <a:gd name="T38" fmla="*/ 14 w 1175"/>
                  <a:gd name="T39" fmla="*/ 64 h 318"/>
                  <a:gd name="T40" fmla="*/ 5 w 1175"/>
                  <a:gd name="T41" fmla="*/ 45 h 318"/>
                  <a:gd name="T42" fmla="*/ 0 w 1175"/>
                  <a:gd name="T43" fmla="*/ 29 h 318"/>
                  <a:gd name="T44" fmla="*/ 0 w 1175"/>
                  <a:gd name="T45" fmla="*/ 197 h 318"/>
                  <a:gd name="T46" fmla="*/ 5 w 1175"/>
                  <a:gd name="T47" fmla="*/ 216 h 318"/>
                  <a:gd name="T48" fmla="*/ 14 w 1175"/>
                  <a:gd name="T49" fmla="*/ 233 h 318"/>
                  <a:gd name="T50" fmla="*/ 26 w 1175"/>
                  <a:gd name="T51" fmla="*/ 249 h 318"/>
                  <a:gd name="T52" fmla="*/ 43 w 1175"/>
                  <a:gd name="T53" fmla="*/ 263 h 318"/>
                  <a:gd name="T54" fmla="*/ 64 w 1175"/>
                  <a:gd name="T55" fmla="*/ 278 h 318"/>
                  <a:gd name="T56" fmla="*/ 88 w 1175"/>
                  <a:gd name="T57" fmla="*/ 289 h 318"/>
                  <a:gd name="T58" fmla="*/ 114 w 1175"/>
                  <a:gd name="T59" fmla="*/ 299 h 318"/>
                  <a:gd name="T60" fmla="*/ 145 w 1175"/>
                  <a:gd name="T61" fmla="*/ 308 h 318"/>
                  <a:gd name="T62" fmla="*/ 175 w 1175"/>
                  <a:gd name="T63" fmla="*/ 313 h 318"/>
                  <a:gd name="T64" fmla="*/ 209 w 1175"/>
                  <a:gd name="T65" fmla="*/ 318 h 318"/>
                  <a:gd name="T66" fmla="*/ 896 w 1175"/>
                  <a:gd name="T67" fmla="*/ 318 h 318"/>
                  <a:gd name="T68" fmla="*/ 941 w 1175"/>
                  <a:gd name="T69" fmla="*/ 315 h 318"/>
                  <a:gd name="T70" fmla="*/ 979 w 1175"/>
                  <a:gd name="T71" fmla="*/ 311 h 318"/>
                  <a:gd name="T72" fmla="*/ 1017 w 1175"/>
                  <a:gd name="T73" fmla="*/ 304 h 318"/>
                  <a:gd name="T74" fmla="*/ 1050 w 1175"/>
                  <a:gd name="T75" fmla="*/ 294 h 318"/>
                  <a:gd name="T76" fmla="*/ 1081 w 1175"/>
                  <a:gd name="T77" fmla="*/ 280 h 318"/>
                  <a:gd name="T78" fmla="*/ 1107 w 1175"/>
                  <a:gd name="T79" fmla="*/ 266 h 318"/>
                  <a:gd name="T80" fmla="*/ 1130 w 1175"/>
                  <a:gd name="T81" fmla="*/ 249 h 318"/>
                  <a:gd name="T82" fmla="*/ 1149 w 1175"/>
                  <a:gd name="T83" fmla="*/ 233 h 318"/>
                  <a:gd name="T84" fmla="*/ 1164 w 1175"/>
                  <a:gd name="T85" fmla="*/ 211 h 318"/>
                  <a:gd name="T86" fmla="*/ 1173 w 1175"/>
                  <a:gd name="T87" fmla="*/ 190 h 318"/>
                  <a:gd name="T88" fmla="*/ 1175 w 1175"/>
                  <a:gd name="T89"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5" h="318">
                    <a:moveTo>
                      <a:pt x="1175" y="8"/>
                    </a:moveTo>
                    <a:lnTo>
                      <a:pt x="1173" y="15"/>
                    </a:lnTo>
                    <a:lnTo>
                      <a:pt x="1173" y="22"/>
                    </a:lnTo>
                    <a:lnTo>
                      <a:pt x="1171" y="29"/>
                    </a:lnTo>
                    <a:lnTo>
                      <a:pt x="1168" y="36"/>
                    </a:lnTo>
                    <a:lnTo>
                      <a:pt x="1164" y="43"/>
                    </a:lnTo>
                    <a:lnTo>
                      <a:pt x="1159" y="48"/>
                    </a:lnTo>
                    <a:lnTo>
                      <a:pt x="1154" y="55"/>
                    </a:lnTo>
                    <a:lnTo>
                      <a:pt x="1149" y="62"/>
                    </a:lnTo>
                    <a:lnTo>
                      <a:pt x="1145" y="69"/>
                    </a:lnTo>
                    <a:lnTo>
                      <a:pt x="1138" y="74"/>
                    </a:lnTo>
                    <a:lnTo>
                      <a:pt x="1130" y="81"/>
                    </a:lnTo>
                    <a:lnTo>
                      <a:pt x="1123" y="86"/>
                    </a:lnTo>
                    <a:lnTo>
                      <a:pt x="1116" y="90"/>
                    </a:lnTo>
                    <a:lnTo>
                      <a:pt x="1107" y="98"/>
                    </a:lnTo>
                    <a:lnTo>
                      <a:pt x="1100" y="102"/>
                    </a:lnTo>
                    <a:lnTo>
                      <a:pt x="1090" y="107"/>
                    </a:lnTo>
                    <a:lnTo>
                      <a:pt x="1081" y="112"/>
                    </a:lnTo>
                    <a:lnTo>
                      <a:pt x="1071" y="116"/>
                    </a:lnTo>
                    <a:lnTo>
                      <a:pt x="1059" y="121"/>
                    </a:lnTo>
                    <a:lnTo>
                      <a:pt x="1050" y="124"/>
                    </a:lnTo>
                    <a:lnTo>
                      <a:pt x="1038" y="128"/>
                    </a:lnTo>
                    <a:lnTo>
                      <a:pt x="1026" y="131"/>
                    </a:lnTo>
                    <a:lnTo>
                      <a:pt x="1017" y="133"/>
                    </a:lnTo>
                    <a:lnTo>
                      <a:pt x="1003" y="138"/>
                    </a:lnTo>
                    <a:lnTo>
                      <a:pt x="991" y="140"/>
                    </a:lnTo>
                    <a:lnTo>
                      <a:pt x="979" y="143"/>
                    </a:lnTo>
                    <a:lnTo>
                      <a:pt x="967" y="145"/>
                    </a:lnTo>
                    <a:lnTo>
                      <a:pt x="953" y="145"/>
                    </a:lnTo>
                    <a:lnTo>
                      <a:pt x="941" y="147"/>
                    </a:lnTo>
                    <a:lnTo>
                      <a:pt x="927" y="147"/>
                    </a:lnTo>
                    <a:lnTo>
                      <a:pt x="912" y="147"/>
                    </a:lnTo>
                    <a:lnTo>
                      <a:pt x="896" y="150"/>
                    </a:lnTo>
                    <a:lnTo>
                      <a:pt x="239" y="150"/>
                    </a:lnTo>
                    <a:lnTo>
                      <a:pt x="220" y="150"/>
                    </a:lnTo>
                    <a:lnTo>
                      <a:pt x="209" y="147"/>
                    </a:lnTo>
                    <a:lnTo>
                      <a:pt x="197" y="147"/>
                    </a:lnTo>
                    <a:lnTo>
                      <a:pt x="187" y="145"/>
                    </a:lnTo>
                    <a:lnTo>
                      <a:pt x="175" y="145"/>
                    </a:lnTo>
                    <a:lnTo>
                      <a:pt x="164" y="143"/>
                    </a:lnTo>
                    <a:lnTo>
                      <a:pt x="154" y="140"/>
                    </a:lnTo>
                    <a:lnTo>
                      <a:pt x="145" y="138"/>
                    </a:lnTo>
                    <a:lnTo>
                      <a:pt x="133" y="135"/>
                    </a:lnTo>
                    <a:lnTo>
                      <a:pt x="123" y="133"/>
                    </a:lnTo>
                    <a:lnTo>
                      <a:pt x="114" y="131"/>
                    </a:lnTo>
                    <a:lnTo>
                      <a:pt x="104" y="126"/>
                    </a:lnTo>
                    <a:lnTo>
                      <a:pt x="97" y="124"/>
                    </a:lnTo>
                    <a:lnTo>
                      <a:pt x="88" y="119"/>
                    </a:lnTo>
                    <a:lnTo>
                      <a:pt x="81" y="116"/>
                    </a:lnTo>
                    <a:lnTo>
                      <a:pt x="71" y="112"/>
                    </a:lnTo>
                    <a:lnTo>
                      <a:pt x="64" y="107"/>
                    </a:lnTo>
                    <a:lnTo>
                      <a:pt x="57" y="105"/>
                    </a:lnTo>
                    <a:lnTo>
                      <a:pt x="50" y="100"/>
                    </a:lnTo>
                    <a:lnTo>
                      <a:pt x="43" y="95"/>
                    </a:lnTo>
                    <a:lnTo>
                      <a:pt x="38" y="90"/>
                    </a:lnTo>
                    <a:lnTo>
                      <a:pt x="31" y="86"/>
                    </a:lnTo>
                    <a:lnTo>
                      <a:pt x="26" y="79"/>
                    </a:lnTo>
                    <a:lnTo>
                      <a:pt x="21" y="74"/>
                    </a:lnTo>
                    <a:lnTo>
                      <a:pt x="17" y="69"/>
                    </a:lnTo>
                    <a:lnTo>
                      <a:pt x="14" y="64"/>
                    </a:lnTo>
                    <a:lnTo>
                      <a:pt x="10" y="57"/>
                    </a:lnTo>
                    <a:lnTo>
                      <a:pt x="7" y="53"/>
                    </a:lnTo>
                    <a:lnTo>
                      <a:pt x="5" y="45"/>
                    </a:lnTo>
                    <a:lnTo>
                      <a:pt x="2" y="41"/>
                    </a:lnTo>
                    <a:lnTo>
                      <a:pt x="0" y="34"/>
                    </a:lnTo>
                    <a:lnTo>
                      <a:pt x="0" y="29"/>
                    </a:lnTo>
                    <a:lnTo>
                      <a:pt x="0" y="22"/>
                    </a:lnTo>
                    <a:lnTo>
                      <a:pt x="0" y="192"/>
                    </a:lnTo>
                    <a:lnTo>
                      <a:pt x="0" y="197"/>
                    </a:lnTo>
                    <a:lnTo>
                      <a:pt x="0" y="204"/>
                    </a:lnTo>
                    <a:lnTo>
                      <a:pt x="2" y="209"/>
                    </a:lnTo>
                    <a:lnTo>
                      <a:pt x="5" y="216"/>
                    </a:lnTo>
                    <a:lnTo>
                      <a:pt x="7" y="221"/>
                    </a:lnTo>
                    <a:lnTo>
                      <a:pt x="10" y="228"/>
                    </a:lnTo>
                    <a:lnTo>
                      <a:pt x="14" y="233"/>
                    </a:lnTo>
                    <a:lnTo>
                      <a:pt x="17" y="237"/>
                    </a:lnTo>
                    <a:lnTo>
                      <a:pt x="21" y="244"/>
                    </a:lnTo>
                    <a:lnTo>
                      <a:pt x="26" y="249"/>
                    </a:lnTo>
                    <a:lnTo>
                      <a:pt x="31" y="254"/>
                    </a:lnTo>
                    <a:lnTo>
                      <a:pt x="38" y="259"/>
                    </a:lnTo>
                    <a:lnTo>
                      <a:pt x="43" y="263"/>
                    </a:lnTo>
                    <a:lnTo>
                      <a:pt x="50" y="268"/>
                    </a:lnTo>
                    <a:lnTo>
                      <a:pt x="57" y="273"/>
                    </a:lnTo>
                    <a:lnTo>
                      <a:pt x="64" y="278"/>
                    </a:lnTo>
                    <a:lnTo>
                      <a:pt x="71" y="282"/>
                    </a:lnTo>
                    <a:lnTo>
                      <a:pt x="81" y="285"/>
                    </a:lnTo>
                    <a:lnTo>
                      <a:pt x="88" y="289"/>
                    </a:lnTo>
                    <a:lnTo>
                      <a:pt x="97" y="294"/>
                    </a:lnTo>
                    <a:lnTo>
                      <a:pt x="104" y="296"/>
                    </a:lnTo>
                    <a:lnTo>
                      <a:pt x="114" y="299"/>
                    </a:lnTo>
                    <a:lnTo>
                      <a:pt x="123" y="304"/>
                    </a:lnTo>
                    <a:lnTo>
                      <a:pt x="133" y="306"/>
                    </a:lnTo>
                    <a:lnTo>
                      <a:pt x="145" y="308"/>
                    </a:lnTo>
                    <a:lnTo>
                      <a:pt x="154" y="311"/>
                    </a:lnTo>
                    <a:lnTo>
                      <a:pt x="164" y="313"/>
                    </a:lnTo>
                    <a:lnTo>
                      <a:pt x="175" y="313"/>
                    </a:lnTo>
                    <a:lnTo>
                      <a:pt x="187" y="315"/>
                    </a:lnTo>
                    <a:lnTo>
                      <a:pt x="197" y="315"/>
                    </a:lnTo>
                    <a:lnTo>
                      <a:pt x="209" y="318"/>
                    </a:lnTo>
                    <a:lnTo>
                      <a:pt x="220" y="318"/>
                    </a:lnTo>
                    <a:lnTo>
                      <a:pt x="239" y="318"/>
                    </a:lnTo>
                    <a:lnTo>
                      <a:pt x="896" y="318"/>
                    </a:lnTo>
                    <a:lnTo>
                      <a:pt x="912" y="318"/>
                    </a:lnTo>
                    <a:lnTo>
                      <a:pt x="927" y="318"/>
                    </a:lnTo>
                    <a:lnTo>
                      <a:pt x="941" y="315"/>
                    </a:lnTo>
                    <a:lnTo>
                      <a:pt x="953" y="315"/>
                    </a:lnTo>
                    <a:lnTo>
                      <a:pt x="967" y="313"/>
                    </a:lnTo>
                    <a:lnTo>
                      <a:pt x="979" y="311"/>
                    </a:lnTo>
                    <a:lnTo>
                      <a:pt x="991" y="308"/>
                    </a:lnTo>
                    <a:lnTo>
                      <a:pt x="1003" y="306"/>
                    </a:lnTo>
                    <a:lnTo>
                      <a:pt x="1017" y="304"/>
                    </a:lnTo>
                    <a:lnTo>
                      <a:pt x="1026" y="301"/>
                    </a:lnTo>
                    <a:lnTo>
                      <a:pt x="1038" y="296"/>
                    </a:lnTo>
                    <a:lnTo>
                      <a:pt x="1050" y="294"/>
                    </a:lnTo>
                    <a:lnTo>
                      <a:pt x="1059" y="289"/>
                    </a:lnTo>
                    <a:lnTo>
                      <a:pt x="1071" y="285"/>
                    </a:lnTo>
                    <a:lnTo>
                      <a:pt x="1081" y="280"/>
                    </a:lnTo>
                    <a:lnTo>
                      <a:pt x="1090" y="275"/>
                    </a:lnTo>
                    <a:lnTo>
                      <a:pt x="1100" y="270"/>
                    </a:lnTo>
                    <a:lnTo>
                      <a:pt x="1107" y="266"/>
                    </a:lnTo>
                    <a:lnTo>
                      <a:pt x="1116" y="261"/>
                    </a:lnTo>
                    <a:lnTo>
                      <a:pt x="1123" y="256"/>
                    </a:lnTo>
                    <a:lnTo>
                      <a:pt x="1130" y="249"/>
                    </a:lnTo>
                    <a:lnTo>
                      <a:pt x="1138" y="244"/>
                    </a:lnTo>
                    <a:lnTo>
                      <a:pt x="1145" y="237"/>
                    </a:lnTo>
                    <a:lnTo>
                      <a:pt x="1149" y="233"/>
                    </a:lnTo>
                    <a:lnTo>
                      <a:pt x="1154" y="225"/>
                    </a:lnTo>
                    <a:lnTo>
                      <a:pt x="1159" y="218"/>
                    </a:lnTo>
                    <a:lnTo>
                      <a:pt x="1164" y="211"/>
                    </a:lnTo>
                    <a:lnTo>
                      <a:pt x="1168" y="204"/>
                    </a:lnTo>
                    <a:lnTo>
                      <a:pt x="1171" y="197"/>
                    </a:lnTo>
                    <a:lnTo>
                      <a:pt x="1173" y="190"/>
                    </a:lnTo>
                    <a:lnTo>
                      <a:pt x="1173" y="183"/>
                    </a:lnTo>
                    <a:lnTo>
                      <a:pt x="1175" y="176"/>
                    </a:lnTo>
                    <a:lnTo>
                      <a:pt x="1175" y="169"/>
                    </a:lnTo>
                    <a:lnTo>
                      <a:pt x="1175" y="0"/>
                    </a:lnTo>
                    <a:lnTo>
                      <a:pt x="1175" y="8"/>
                    </a:lnTo>
                    <a:close/>
                  </a:path>
                </a:pathLst>
              </a:custGeom>
              <a:solidFill>
                <a:srgbClr val="409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Freeform 8"/>
              <p:cNvSpPr>
                <a:spLocks/>
              </p:cNvSpPr>
              <p:nvPr/>
            </p:nvSpPr>
            <p:spPr bwMode="auto">
              <a:xfrm>
                <a:off x="4950772" y="9741060"/>
                <a:ext cx="586228" cy="231605"/>
              </a:xfrm>
              <a:custGeom>
                <a:avLst/>
                <a:gdLst>
                  <a:gd name="T0" fmla="*/ 595 w 1175"/>
                  <a:gd name="T1" fmla="*/ 2 h 428"/>
                  <a:gd name="T2" fmla="*/ 649 w 1175"/>
                  <a:gd name="T3" fmla="*/ 7 h 428"/>
                  <a:gd name="T4" fmla="*/ 702 w 1175"/>
                  <a:gd name="T5" fmla="*/ 19 h 428"/>
                  <a:gd name="T6" fmla="*/ 747 w 1175"/>
                  <a:gd name="T7" fmla="*/ 33 h 428"/>
                  <a:gd name="T8" fmla="*/ 789 w 1175"/>
                  <a:gd name="T9" fmla="*/ 52 h 428"/>
                  <a:gd name="T10" fmla="*/ 825 w 1175"/>
                  <a:gd name="T11" fmla="*/ 73 h 428"/>
                  <a:gd name="T12" fmla="*/ 853 w 1175"/>
                  <a:gd name="T13" fmla="*/ 97 h 428"/>
                  <a:gd name="T14" fmla="*/ 875 w 1175"/>
                  <a:gd name="T15" fmla="*/ 123 h 428"/>
                  <a:gd name="T16" fmla="*/ 939 w 1175"/>
                  <a:gd name="T17" fmla="*/ 132 h 428"/>
                  <a:gd name="T18" fmla="*/ 991 w 1175"/>
                  <a:gd name="T19" fmla="*/ 139 h 428"/>
                  <a:gd name="T20" fmla="*/ 1040 w 1175"/>
                  <a:gd name="T21" fmla="*/ 151 h 428"/>
                  <a:gd name="T22" fmla="*/ 1083 w 1175"/>
                  <a:gd name="T23" fmla="*/ 170 h 428"/>
                  <a:gd name="T24" fmla="*/ 1119 w 1175"/>
                  <a:gd name="T25" fmla="*/ 191 h 428"/>
                  <a:gd name="T26" fmla="*/ 1147 w 1175"/>
                  <a:gd name="T27" fmla="*/ 215 h 428"/>
                  <a:gd name="T28" fmla="*/ 1166 w 1175"/>
                  <a:gd name="T29" fmla="*/ 241 h 428"/>
                  <a:gd name="T30" fmla="*/ 1175 w 1175"/>
                  <a:gd name="T31" fmla="*/ 272 h 428"/>
                  <a:gd name="T32" fmla="*/ 1173 w 1175"/>
                  <a:gd name="T33" fmla="*/ 300 h 428"/>
                  <a:gd name="T34" fmla="*/ 1159 w 1175"/>
                  <a:gd name="T35" fmla="*/ 329 h 428"/>
                  <a:gd name="T36" fmla="*/ 1138 w 1175"/>
                  <a:gd name="T37" fmla="*/ 355 h 428"/>
                  <a:gd name="T38" fmla="*/ 1107 w 1175"/>
                  <a:gd name="T39" fmla="*/ 376 h 428"/>
                  <a:gd name="T40" fmla="*/ 1071 w 1175"/>
                  <a:gd name="T41" fmla="*/ 395 h 428"/>
                  <a:gd name="T42" fmla="*/ 1026 w 1175"/>
                  <a:gd name="T43" fmla="*/ 412 h 428"/>
                  <a:gd name="T44" fmla="*/ 979 w 1175"/>
                  <a:gd name="T45" fmla="*/ 421 h 428"/>
                  <a:gd name="T46" fmla="*/ 927 w 1175"/>
                  <a:gd name="T47" fmla="*/ 428 h 428"/>
                  <a:gd name="T48" fmla="*/ 220 w 1175"/>
                  <a:gd name="T49" fmla="*/ 428 h 428"/>
                  <a:gd name="T50" fmla="*/ 175 w 1175"/>
                  <a:gd name="T51" fmla="*/ 423 h 428"/>
                  <a:gd name="T52" fmla="*/ 133 w 1175"/>
                  <a:gd name="T53" fmla="*/ 416 h 428"/>
                  <a:gd name="T54" fmla="*/ 97 w 1175"/>
                  <a:gd name="T55" fmla="*/ 402 h 428"/>
                  <a:gd name="T56" fmla="*/ 64 w 1175"/>
                  <a:gd name="T57" fmla="*/ 388 h 428"/>
                  <a:gd name="T58" fmla="*/ 38 w 1175"/>
                  <a:gd name="T59" fmla="*/ 369 h 428"/>
                  <a:gd name="T60" fmla="*/ 17 w 1175"/>
                  <a:gd name="T61" fmla="*/ 348 h 428"/>
                  <a:gd name="T62" fmla="*/ 5 w 1175"/>
                  <a:gd name="T63" fmla="*/ 326 h 428"/>
                  <a:gd name="T64" fmla="*/ 0 w 1175"/>
                  <a:gd name="T65" fmla="*/ 300 h 428"/>
                  <a:gd name="T66" fmla="*/ 5 w 1175"/>
                  <a:gd name="T67" fmla="*/ 277 h 428"/>
                  <a:gd name="T68" fmla="*/ 17 w 1175"/>
                  <a:gd name="T69" fmla="*/ 255 h 428"/>
                  <a:gd name="T70" fmla="*/ 36 w 1175"/>
                  <a:gd name="T71" fmla="*/ 234 h 428"/>
                  <a:gd name="T72" fmla="*/ 62 w 1175"/>
                  <a:gd name="T73" fmla="*/ 217 h 428"/>
                  <a:gd name="T74" fmla="*/ 93 w 1175"/>
                  <a:gd name="T75" fmla="*/ 201 h 428"/>
                  <a:gd name="T76" fmla="*/ 128 w 1175"/>
                  <a:gd name="T77" fmla="*/ 189 h 428"/>
                  <a:gd name="T78" fmla="*/ 168 w 1175"/>
                  <a:gd name="T79" fmla="*/ 180 h 428"/>
                  <a:gd name="T80" fmla="*/ 213 w 1175"/>
                  <a:gd name="T81" fmla="*/ 175 h 428"/>
                  <a:gd name="T82" fmla="*/ 220 w 1175"/>
                  <a:gd name="T83" fmla="*/ 139 h 428"/>
                  <a:gd name="T84" fmla="*/ 242 w 1175"/>
                  <a:gd name="T85" fmla="*/ 106 h 428"/>
                  <a:gd name="T86" fmla="*/ 275 w 1175"/>
                  <a:gd name="T87" fmla="*/ 78 h 428"/>
                  <a:gd name="T88" fmla="*/ 315 w 1175"/>
                  <a:gd name="T89" fmla="*/ 52 h 428"/>
                  <a:gd name="T90" fmla="*/ 365 w 1175"/>
                  <a:gd name="T91" fmla="*/ 30 h 428"/>
                  <a:gd name="T92" fmla="*/ 422 w 1175"/>
                  <a:gd name="T93" fmla="*/ 14 h 428"/>
                  <a:gd name="T94" fmla="*/ 486 w 1175"/>
                  <a:gd name="T95" fmla="*/ 4 h 428"/>
                  <a:gd name="T96" fmla="*/ 552 w 1175"/>
                  <a:gd name="T97"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5" h="428">
                    <a:moveTo>
                      <a:pt x="552" y="0"/>
                    </a:moveTo>
                    <a:lnTo>
                      <a:pt x="566" y="0"/>
                    </a:lnTo>
                    <a:lnTo>
                      <a:pt x="581" y="0"/>
                    </a:lnTo>
                    <a:lnTo>
                      <a:pt x="595" y="2"/>
                    </a:lnTo>
                    <a:lnTo>
                      <a:pt x="609" y="2"/>
                    </a:lnTo>
                    <a:lnTo>
                      <a:pt x="623" y="4"/>
                    </a:lnTo>
                    <a:lnTo>
                      <a:pt x="635" y="7"/>
                    </a:lnTo>
                    <a:lnTo>
                      <a:pt x="649" y="7"/>
                    </a:lnTo>
                    <a:lnTo>
                      <a:pt x="664" y="9"/>
                    </a:lnTo>
                    <a:lnTo>
                      <a:pt x="675" y="11"/>
                    </a:lnTo>
                    <a:lnTo>
                      <a:pt x="687" y="16"/>
                    </a:lnTo>
                    <a:lnTo>
                      <a:pt x="702" y="19"/>
                    </a:lnTo>
                    <a:lnTo>
                      <a:pt x="713" y="21"/>
                    </a:lnTo>
                    <a:lnTo>
                      <a:pt x="725" y="26"/>
                    </a:lnTo>
                    <a:lnTo>
                      <a:pt x="737" y="28"/>
                    </a:lnTo>
                    <a:lnTo>
                      <a:pt x="747" y="33"/>
                    </a:lnTo>
                    <a:lnTo>
                      <a:pt x="758" y="38"/>
                    </a:lnTo>
                    <a:lnTo>
                      <a:pt x="768" y="42"/>
                    </a:lnTo>
                    <a:lnTo>
                      <a:pt x="780" y="47"/>
                    </a:lnTo>
                    <a:lnTo>
                      <a:pt x="789" y="52"/>
                    </a:lnTo>
                    <a:lnTo>
                      <a:pt x="799" y="56"/>
                    </a:lnTo>
                    <a:lnTo>
                      <a:pt x="808" y="61"/>
                    </a:lnTo>
                    <a:lnTo>
                      <a:pt x="815" y="66"/>
                    </a:lnTo>
                    <a:lnTo>
                      <a:pt x="825" y="73"/>
                    </a:lnTo>
                    <a:lnTo>
                      <a:pt x="832" y="78"/>
                    </a:lnTo>
                    <a:lnTo>
                      <a:pt x="839" y="85"/>
                    </a:lnTo>
                    <a:lnTo>
                      <a:pt x="846" y="90"/>
                    </a:lnTo>
                    <a:lnTo>
                      <a:pt x="853" y="97"/>
                    </a:lnTo>
                    <a:lnTo>
                      <a:pt x="860" y="104"/>
                    </a:lnTo>
                    <a:lnTo>
                      <a:pt x="865" y="111"/>
                    </a:lnTo>
                    <a:lnTo>
                      <a:pt x="870" y="116"/>
                    </a:lnTo>
                    <a:lnTo>
                      <a:pt x="875" y="123"/>
                    </a:lnTo>
                    <a:lnTo>
                      <a:pt x="879" y="130"/>
                    </a:lnTo>
                    <a:lnTo>
                      <a:pt x="910" y="130"/>
                    </a:lnTo>
                    <a:lnTo>
                      <a:pt x="924" y="132"/>
                    </a:lnTo>
                    <a:lnTo>
                      <a:pt x="939" y="132"/>
                    </a:lnTo>
                    <a:lnTo>
                      <a:pt x="953" y="135"/>
                    </a:lnTo>
                    <a:lnTo>
                      <a:pt x="965" y="135"/>
                    </a:lnTo>
                    <a:lnTo>
                      <a:pt x="979" y="137"/>
                    </a:lnTo>
                    <a:lnTo>
                      <a:pt x="991" y="139"/>
                    </a:lnTo>
                    <a:lnTo>
                      <a:pt x="1005" y="142"/>
                    </a:lnTo>
                    <a:lnTo>
                      <a:pt x="1017" y="144"/>
                    </a:lnTo>
                    <a:lnTo>
                      <a:pt x="1029" y="149"/>
                    </a:lnTo>
                    <a:lnTo>
                      <a:pt x="1040" y="151"/>
                    </a:lnTo>
                    <a:lnTo>
                      <a:pt x="1052" y="156"/>
                    </a:lnTo>
                    <a:lnTo>
                      <a:pt x="1062" y="161"/>
                    </a:lnTo>
                    <a:lnTo>
                      <a:pt x="1074" y="165"/>
                    </a:lnTo>
                    <a:lnTo>
                      <a:pt x="1083" y="170"/>
                    </a:lnTo>
                    <a:lnTo>
                      <a:pt x="1093" y="175"/>
                    </a:lnTo>
                    <a:lnTo>
                      <a:pt x="1102" y="180"/>
                    </a:lnTo>
                    <a:lnTo>
                      <a:pt x="1112" y="184"/>
                    </a:lnTo>
                    <a:lnTo>
                      <a:pt x="1119" y="191"/>
                    </a:lnTo>
                    <a:lnTo>
                      <a:pt x="1128" y="196"/>
                    </a:lnTo>
                    <a:lnTo>
                      <a:pt x="1135" y="203"/>
                    </a:lnTo>
                    <a:lnTo>
                      <a:pt x="1142" y="208"/>
                    </a:lnTo>
                    <a:lnTo>
                      <a:pt x="1147" y="215"/>
                    </a:lnTo>
                    <a:lnTo>
                      <a:pt x="1154" y="222"/>
                    </a:lnTo>
                    <a:lnTo>
                      <a:pt x="1159" y="229"/>
                    </a:lnTo>
                    <a:lnTo>
                      <a:pt x="1164" y="234"/>
                    </a:lnTo>
                    <a:lnTo>
                      <a:pt x="1166" y="241"/>
                    </a:lnTo>
                    <a:lnTo>
                      <a:pt x="1171" y="251"/>
                    </a:lnTo>
                    <a:lnTo>
                      <a:pt x="1173" y="258"/>
                    </a:lnTo>
                    <a:lnTo>
                      <a:pt x="1173" y="265"/>
                    </a:lnTo>
                    <a:lnTo>
                      <a:pt x="1175" y="272"/>
                    </a:lnTo>
                    <a:lnTo>
                      <a:pt x="1175" y="279"/>
                    </a:lnTo>
                    <a:lnTo>
                      <a:pt x="1175" y="286"/>
                    </a:lnTo>
                    <a:lnTo>
                      <a:pt x="1173" y="293"/>
                    </a:lnTo>
                    <a:lnTo>
                      <a:pt x="1173" y="300"/>
                    </a:lnTo>
                    <a:lnTo>
                      <a:pt x="1171" y="307"/>
                    </a:lnTo>
                    <a:lnTo>
                      <a:pt x="1168" y="315"/>
                    </a:lnTo>
                    <a:lnTo>
                      <a:pt x="1164" y="322"/>
                    </a:lnTo>
                    <a:lnTo>
                      <a:pt x="1159" y="329"/>
                    </a:lnTo>
                    <a:lnTo>
                      <a:pt x="1154" y="336"/>
                    </a:lnTo>
                    <a:lnTo>
                      <a:pt x="1149" y="341"/>
                    </a:lnTo>
                    <a:lnTo>
                      <a:pt x="1145" y="348"/>
                    </a:lnTo>
                    <a:lnTo>
                      <a:pt x="1138" y="355"/>
                    </a:lnTo>
                    <a:lnTo>
                      <a:pt x="1130" y="360"/>
                    </a:lnTo>
                    <a:lnTo>
                      <a:pt x="1123" y="367"/>
                    </a:lnTo>
                    <a:lnTo>
                      <a:pt x="1116" y="371"/>
                    </a:lnTo>
                    <a:lnTo>
                      <a:pt x="1107" y="376"/>
                    </a:lnTo>
                    <a:lnTo>
                      <a:pt x="1100" y="381"/>
                    </a:lnTo>
                    <a:lnTo>
                      <a:pt x="1090" y="386"/>
                    </a:lnTo>
                    <a:lnTo>
                      <a:pt x="1081" y="390"/>
                    </a:lnTo>
                    <a:lnTo>
                      <a:pt x="1071" y="395"/>
                    </a:lnTo>
                    <a:lnTo>
                      <a:pt x="1059" y="400"/>
                    </a:lnTo>
                    <a:lnTo>
                      <a:pt x="1050" y="405"/>
                    </a:lnTo>
                    <a:lnTo>
                      <a:pt x="1038" y="407"/>
                    </a:lnTo>
                    <a:lnTo>
                      <a:pt x="1026" y="412"/>
                    </a:lnTo>
                    <a:lnTo>
                      <a:pt x="1017" y="414"/>
                    </a:lnTo>
                    <a:lnTo>
                      <a:pt x="1003" y="416"/>
                    </a:lnTo>
                    <a:lnTo>
                      <a:pt x="991" y="419"/>
                    </a:lnTo>
                    <a:lnTo>
                      <a:pt x="979" y="421"/>
                    </a:lnTo>
                    <a:lnTo>
                      <a:pt x="967" y="423"/>
                    </a:lnTo>
                    <a:lnTo>
                      <a:pt x="953" y="426"/>
                    </a:lnTo>
                    <a:lnTo>
                      <a:pt x="941" y="426"/>
                    </a:lnTo>
                    <a:lnTo>
                      <a:pt x="927" y="428"/>
                    </a:lnTo>
                    <a:lnTo>
                      <a:pt x="912" y="428"/>
                    </a:lnTo>
                    <a:lnTo>
                      <a:pt x="896" y="428"/>
                    </a:lnTo>
                    <a:lnTo>
                      <a:pt x="239" y="428"/>
                    </a:lnTo>
                    <a:lnTo>
                      <a:pt x="220" y="428"/>
                    </a:lnTo>
                    <a:lnTo>
                      <a:pt x="209" y="428"/>
                    </a:lnTo>
                    <a:lnTo>
                      <a:pt x="197" y="426"/>
                    </a:lnTo>
                    <a:lnTo>
                      <a:pt x="187" y="426"/>
                    </a:lnTo>
                    <a:lnTo>
                      <a:pt x="175" y="423"/>
                    </a:lnTo>
                    <a:lnTo>
                      <a:pt x="164" y="421"/>
                    </a:lnTo>
                    <a:lnTo>
                      <a:pt x="154" y="421"/>
                    </a:lnTo>
                    <a:lnTo>
                      <a:pt x="145" y="419"/>
                    </a:lnTo>
                    <a:lnTo>
                      <a:pt x="133" y="416"/>
                    </a:lnTo>
                    <a:lnTo>
                      <a:pt x="123" y="412"/>
                    </a:lnTo>
                    <a:lnTo>
                      <a:pt x="114" y="409"/>
                    </a:lnTo>
                    <a:lnTo>
                      <a:pt x="104" y="407"/>
                    </a:lnTo>
                    <a:lnTo>
                      <a:pt x="97" y="402"/>
                    </a:lnTo>
                    <a:lnTo>
                      <a:pt x="88" y="400"/>
                    </a:lnTo>
                    <a:lnTo>
                      <a:pt x="81" y="395"/>
                    </a:lnTo>
                    <a:lnTo>
                      <a:pt x="71" y="393"/>
                    </a:lnTo>
                    <a:lnTo>
                      <a:pt x="64" y="388"/>
                    </a:lnTo>
                    <a:lnTo>
                      <a:pt x="57" y="383"/>
                    </a:lnTo>
                    <a:lnTo>
                      <a:pt x="50" y="378"/>
                    </a:lnTo>
                    <a:lnTo>
                      <a:pt x="43" y="374"/>
                    </a:lnTo>
                    <a:lnTo>
                      <a:pt x="38" y="369"/>
                    </a:lnTo>
                    <a:lnTo>
                      <a:pt x="31" y="364"/>
                    </a:lnTo>
                    <a:lnTo>
                      <a:pt x="26" y="360"/>
                    </a:lnTo>
                    <a:lnTo>
                      <a:pt x="21" y="355"/>
                    </a:lnTo>
                    <a:lnTo>
                      <a:pt x="17" y="348"/>
                    </a:lnTo>
                    <a:lnTo>
                      <a:pt x="14" y="343"/>
                    </a:lnTo>
                    <a:lnTo>
                      <a:pt x="10" y="338"/>
                    </a:lnTo>
                    <a:lnTo>
                      <a:pt x="7" y="331"/>
                    </a:lnTo>
                    <a:lnTo>
                      <a:pt x="5" y="326"/>
                    </a:lnTo>
                    <a:lnTo>
                      <a:pt x="2" y="319"/>
                    </a:lnTo>
                    <a:lnTo>
                      <a:pt x="0" y="315"/>
                    </a:lnTo>
                    <a:lnTo>
                      <a:pt x="0" y="307"/>
                    </a:lnTo>
                    <a:lnTo>
                      <a:pt x="0" y="300"/>
                    </a:lnTo>
                    <a:lnTo>
                      <a:pt x="0" y="296"/>
                    </a:lnTo>
                    <a:lnTo>
                      <a:pt x="0" y="289"/>
                    </a:lnTo>
                    <a:lnTo>
                      <a:pt x="2" y="284"/>
                    </a:lnTo>
                    <a:lnTo>
                      <a:pt x="5" y="277"/>
                    </a:lnTo>
                    <a:lnTo>
                      <a:pt x="7" y="272"/>
                    </a:lnTo>
                    <a:lnTo>
                      <a:pt x="10" y="267"/>
                    </a:lnTo>
                    <a:lnTo>
                      <a:pt x="12" y="260"/>
                    </a:lnTo>
                    <a:lnTo>
                      <a:pt x="17" y="255"/>
                    </a:lnTo>
                    <a:lnTo>
                      <a:pt x="21" y="251"/>
                    </a:lnTo>
                    <a:lnTo>
                      <a:pt x="26" y="244"/>
                    </a:lnTo>
                    <a:lnTo>
                      <a:pt x="31" y="239"/>
                    </a:lnTo>
                    <a:lnTo>
                      <a:pt x="36" y="234"/>
                    </a:lnTo>
                    <a:lnTo>
                      <a:pt x="43" y="229"/>
                    </a:lnTo>
                    <a:lnTo>
                      <a:pt x="48" y="225"/>
                    </a:lnTo>
                    <a:lnTo>
                      <a:pt x="55" y="220"/>
                    </a:lnTo>
                    <a:lnTo>
                      <a:pt x="62" y="217"/>
                    </a:lnTo>
                    <a:lnTo>
                      <a:pt x="69" y="213"/>
                    </a:lnTo>
                    <a:lnTo>
                      <a:pt x="76" y="208"/>
                    </a:lnTo>
                    <a:lnTo>
                      <a:pt x="85" y="206"/>
                    </a:lnTo>
                    <a:lnTo>
                      <a:pt x="93" y="201"/>
                    </a:lnTo>
                    <a:lnTo>
                      <a:pt x="102" y="199"/>
                    </a:lnTo>
                    <a:lnTo>
                      <a:pt x="111" y="194"/>
                    </a:lnTo>
                    <a:lnTo>
                      <a:pt x="121" y="191"/>
                    </a:lnTo>
                    <a:lnTo>
                      <a:pt x="128" y="189"/>
                    </a:lnTo>
                    <a:lnTo>
                      <a:pt x="140" y="187"/>
                    </a:lnTo>
                    <a:lnTo>
                      <a:pt x="149" y="184"/>
                    </a:lnTo>
                    <a:lnTo>
                      <a:pt x="159" y="182"/>
                    </a:lnTo>
                    <a:lnTo>
                      <a:pt x="168" y="180"/>
                    </a:lnTo>
                    <a:lnTo>
                      <a:pt x="180" y="177"/>
                    </a:lnTo>
                    <a:lnTo>
                      <a:pt x="190" y="177"/>
                    </a:lnTo>
                    <a:lnTo>
                      <a:pt x="202" y="175"/>
                    </a:lnTo>
                    <a:lnTo>
                      <a:pt x="213" y="175"/>
                    </a:lnTo>
                    <a:lnTo>
                      <a:pt x="213" y="165"/>
                    </a:lnTo>
                    <a:lnTo>
                      <a:pt x="216" y="158"/>
                    </a:lnTo>
                    <a:lnTo>
                      <a:pt x="218" y="149"/>
                    </a:lnTo>
                    <a:lnTo>
                      <a:pt x="220" y="139"/>
                    </a:lnTo>
                    <a:lnTo>
                      <a:pt x="225" y="132"/>
                    </a:lnTo>
                    <a:lnTo>
                      <a:pt x="230" y="123"/>
                    </a:lnTo>
                    <a:lnTo>
                      <a:pt x="237" y="116"/>
                    </a:lnTo>
                    <a:lnTo>
                      <a:pt x="242" y="106"/>
                    </a:lnTo>
                    <a:lnTo>
                      <a:pt x="249" y="99"/>
                    </a:lnTo>
                    <a:lnTo>
                      <a:pt x="258" y="92"/>
                    </a:lnTo>
                    <a:lnTo>
                      <a:pt x="266" y="85"/>
                    </a:lnTo>
                    <a:lnTo>
                      <a:pt x="275" y="78"/>
                    </a:lnTo>
                    <a:lnTo>
                      <a:pt x="284" y="71"/>
                    </a:lnTo>
                    <a:lnTo>
                      <a:pt x="294" y="64"/>
                    </a:lnTo>
                    <a:lnTo>
                      <a:pt x="306" y="56"/>
                    </a:lnTo>
                    <a:lnTo>
                      <a:pt x="315" y="52"/>
                    </a:lnTo>
                    <a:lnTo>
                      <a:pt x="327" y="45"/>
                    </a:lnTo>
                    <a:lnTo>
                      <a:pt x="339" y="40"/>
                    </a:lnTo>
                    <a:lnTo>
                      <a:pt x="353" y="35"/>
                    </a:lnTo>
                    <a:lnTo>
                      <a:pt x="365" y="30"/>
                    </a:lnTo>
                    <a:lnTo>
                      <a:pt x="379" y="26"/>
                    </a:lnTo>
                    <a:lnTo>
                      <a:pt x="393" y="21"/>
                    </a:lnTo>
                    <a:lnTo>
                      <a:pt x="408" y="16"/>
                    </a:lnTo>
                    <a:lnTo>
                      <a:pt x="422" y="14"/>
                    </a:lnTo>
                    <a:lnTo>
                      <a:pt x="439" y="11"/>
                    </a:lnTo>
                    <a:lnTo>
                      <a:pt x="453" y="9"/>
                    </a:lnTo>
                    <a:lnTo>
                      <a:pt x="469" y="7"/>
                    </a:lnTo>
                    <a:lnTo>
                      <a:pt x="486" y="4"/>
                    </a:lnTo>
                    <a:lnTo>
                      <a:pt x="502" y="2"/>
                    </a:lnTo>
                    <a:lnTo>
                      <a:pt x="519" y="2"/>
                    </a:lnTo>
                    <a:lnTo>
                      <a:pt x="536" y="0"/>
                    </a:lnTo>
                    <a:lnTo>
                      <a:pt x="552" y="0"/>
                    </a:lnTo>
                    <a:close/>
                  </a:path>
                </a:pathLst>
              </a:custGeom>
              <a:solidFill>
                <a:srgbClr val="409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4" name="组合 53"/>
              <p:cNvGrpSpPr/>
              <p:nvPr/>
            </p:nvGrpSpPr>
            <p:grpSpPr>
              <a:xfrm>
                <a:off x="5105414" y="9782447"/>
                <a:ext cx="235235" cy="150372"/>
                <a:chOff x="2696721" y="2524202"/>
                <a:chExt cx="375588" cy="240091"/>
              </a:xfrm>
            </p:grpSpPr>
            <p:sp>
              <p:nvSpPr>
                <p:cNvPr id="55" name="Freeform 15"/>
                <p:cNvSpPr>
                  <a:spLocks/>
                </p:cNvSpPr>
                <p:nvPr/>
              </p:nvSpPr>
              <p:spPr bwMode="auto">
                <a:xfrm>
                  <a:off x="2892439" y="2524202"/>
                  <a:ext cx="179870" cy="240091"/>
                </a:xfrm>
                <a:custGeom>
                  <a:avLst/>
                  <a:gdLst>
                    <a:gd name="T0" fmla="*/ 75 w 96"/>
                    <a:gd name="T1" fmla="*/ 49 h 128"/>
                    <a:gd name="T2" fmla="*/ 74 w 96"/>
                    <a:gd name="T3" fmla="*/ 48 h 128"/>
                    <a:gd name="T4" fmla="*/ 69 w 96"/>
                    <a:gd name="T5" fmla="*/ 40 h 128"/>
                    <a:gd name="T6" fmla="*/ 75 w 96"/>
                    <a:gd name="T7" fmla="*/ 35 h 128"/>
                    <a:gd name="T8" fmla="*/ 75 w 96"/>
                    <a:gd name="T9" fmla="*/ 22 h 128"/>
                    <a:gd name="T10" fmla="*/ 56 w 96"/>
                    <a:gd name="T11" fmla="*/ 12 h 128"/>
                    <a:gd name="T12" fmla="*/ 41 w 96"/>
                    <a:gd name="T13" fmla="*/ 19 h 128"/>
                    <a:gd name="T14" fmla="*/ 40 w 96"/>
                    <a:gd name="T15" fmla="*/ 19 h 128"/>
                    <a:gd name="T16" fmla="*/ 29 w 96"/>
                    <a:gd name="T17" fmla="*/ 16 h 128"/>
                    <a:gd name="T18" fmla="*/ 27 w 96"/>
                    <a:gd name="T19" fmla="*/ 15 h 128"/>
                    <a:gd name="T20" fmla="*/ 14 w 96"/>
                    <a:gd name="T21" fmla="*/ 0 h 128"/>
                    <a:gd name="T22" fmla="*/ 0 w 96"/>
                    <a:gd name="T23" fmla="*/ 5 h 128"/>
                    <a:gd name="T24" fmla="*/ 13 w 96"/>
                    <a:gd name="T25" fmla="*/ 10 h 128"/>
                    <a:gd name="T26" fmla="*/ 23 w 96"/>
                    <a:gd name="T27" fmla="*/ 26 h 128"/>
                    <a:gd name="T28" fmla="*/ 40 w 96"/>
                    <a:gd name="T29" fmla="*/ 30 h 128"/>
                    <a:gd name="T30" fmla="*/ 56 w 96"/>
                    <a:gd name="T31" fmla="*/ 23 h 128"/>
                    <a:gd name="T32" fmla="*/ 59 w 96"/>
                    <a:gd name="T33" fmla="*/ 32 h 128"/>
                    <a:gd name="T34" fmla="*/ 60 w 96"/>
                    <a:gd name="T35" fmla="*/ 52 h 128"/>
                    <a:gd name="T36" fmla="*/ 82 w 96"/>
                    <a:gd name="T37" fmla="*/ 60 h 128"/>
                    <a:gd name="T38" fmla="*/ 75 w 96"/>
                    <a:gd name="T39" fmla="*/ 67 h 128"/>
                    <a:gd name="T40" fmla="*/ 56 w 96"/>
                    <a:gd name="T41" fmla="*/ 82 h 128"/>
                    <a:gd name="T42" fmla="*/ 64 w 96"/>
                    <a:gd name="T43" fmla="*/ 99 h 128"/>
                    <a:gd name="T44" fmla="*/ 52 w 96"/>
                    <a:gd name="T45" fmla="*/ 101 h 128"/>
                    <a:gd name="T46" fmla="*/ 34 w 96"/>
                    <a:gd name="T47" fmla="*/ 99 h 128"/>
                    <a:gd name="T48" fmla="*/ 13 w 96"/>
                    <a:gd name="T49" fmla="*/ 112 h 128"/>
                    <a:gd name="T50" fmla="*/ 8 w 96"/>
                    <a:gd name="T51" fmla="*/ 117 h 128"/>
                    <a:gd name="T52" fmla="*/ 8 w 96"/>
                    <a:gd name="T53" fmla="*/ 128 h 128"/>
                    <a:gd name="T54" fmla="*/ 27 w 96"/>
                    <a:gd name="T55" fmla="*/ 118 h 128"/>
                    <a:gd name="T56" fmla="*/ 28 w 96"/>
                    <a:gd name="T57" fmla="*/ 112 h 128"/>
                    <a:gd name="T58" fmla="*/ 39 w 96"/>
                    <a:gd name="T59" fmla="*/ 108 h 128"/>
                    <a:gd name="T60" fmla="*/ 40 w 96"/>
                    <a:gd name="T61" fmla="*/ 108 h 128"/>
                    <a:gd name="T62" fmla="*/ 47 w 96"/>
                    <a:gd name="T63" fmla="*/ 112 h 128"/>
                    <a:gd name="T64" fmla="*/ 66 w 96"/>
                    <a:gd name="T65" fmla="*/ 112 h 128"/>
                    <a:gd name="T66" fmla="*/ 79 w 96"/>
                    <a:gd name="T67" fmla="*/ 99 h 128"/>
                    <a:gd name="T68" fmla="*/ 69 w 96"/>
                    <a:gd name="T69" fmla="*/ 88 h 128"/>
                    <a:gd name="T70" fmla="*/ 69 w 96"/>
                    <a:gd name="T71" fmla="*/ 87 h 128"/>
                    <a:gd name="T72" fmla="*/ 74 w 96"/>
                    <a:gd name="T73" fmla="*/ 79 h 128"/>
                    <a:gd name="T74" fmla="*/ 83 w 96"/>
                    <a:gd name="T75" fmla="*/ 78 h 128"/>
                    <a:gd name="T76" fmla="*/ 96 w 96"/>
                    <a:gd name="T77" fmla="*/ 5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128">
                      <a:moveTo>
                        <a:pt x="83" y="49"/>
                      </a:moveTo>
                      <a:cubicBezTo>
                        <a:pt x="75" y="49"/>
                        <a:pt x="75" y="49"/>
                        <a:pt x="75" y="49"/>
                      </a:cubicBezTo>
                      <a:cubicBezTo>
                        <a:pt x="75" y="49"/>
                        <a:pt x="74" y="49"/>
                        <a:pt x="74" y="49"/>
                      </a:cubicBezTo>
                      <a:cubicBezTo>
                        <a:pt x="74" y="49"/>
                        <a:pt x="74" y="48"/>
                        <a:pt x="74" y="48"/>
                      </a:cubicBezTo>
                      <a:cubicBezTo>
                        <a:pt x="69" y="41"/>
                        <a:pt x="69" y="41"/>
                        <a:pt x="69" y="41"/>
                      </a:cubicBezTo>
                      <a:cubicBezTo>
                        <a:pt x="69" y="41"/>
                        <a:pt x="69" y="40"/>
                        <a:pt x="69" y="40"/>
                      </a:cubicBezTo>
                      <a:cubicBezTo>
                        <a:pt x="69" y="40"/>
                        <a:pt x="69" y="39"/>
                        <a:pt x="69" y="39"/>
                      </a:cubicBezTo>
                      <a:cubicBezTo>
                        <a:pt x="75" y="35"/>
                        <a:pt x="75" y="35"/>
                        <a:pt x="75" y="35"/>
                      </a:cubicBezTo>
                      <a:cubicBezTo>
                        <a:pt x="77" y="33"/>
                        <a:pt x="79" y="31"/>
                        <a:pt x="79" y="28"/>
                      </a:cubicBezTo>
                      <a:cubicBezTo>
                        <a:pt x="79" y="26"/>
                        <a:pt x="77" y="23"/>
                        <a:pt x="75" y="22"/>
                      </a:cubicBezTo>
                      <a:cubicBezTo>
                        <a:pt x="66" y="15"/>
                        <a:pt x="66" y="15"/>
                        <a:pt x="66" y="15"/>
                      </a:cubicBezTo>
                      <a:cubicBezTo>
                        <a:pt x="63" y="13"/>
                        <a:pt x="60" y="12"/>
                        <a:pt x="56" y="12"/>
                      </a:cubicBezTo>
                      <a:cubicBezTo>
                        <a:pt x="53" y="12"/>
                        <a:pt x="49" y="13"/>
                        <a:pt x="47" y="15"/>
                      </a:cubicBezTo>
                      <a:cubicBezTo>
                        <a:pt x="41" y="19"/>
                        <a:pt x="41" y="19"/>
                        <a:pt x="41" y="19"/>
                      </a:cubicBezTo>
                      <a:cubicBezTo>
                        <a:pt x="41" y="19"/>
                        <a:pt x="41" y="19"/>
                        <a:pt x="40" y="19"/>
                      </a:cubicBezTo>
                      <a:cubicBezTo>
                        <a:pt x="40" y="19"/>
                        <a:pt x="40" y="19"/>
                        <a:pt x="40" y="19"/>
                      </a:cubicBezTo>
                      <a:cubicBezTo>
                        <a:pt x="40" y="19"/>
                        <a:pt x="39" y="19"/>
                        <a:pt x="39" y="19"/>
                      </a:cubicBezTo>
                      <a:cubicBezTo>
                        <a:pt x="29" y="16"/>
                        <a:pt x="29" y="16"/>
                        <a:pt x="29" y="16"/>
                      </a:cubicBezTo>
                      <a:cubicBezTo>
                        <a:pt x="29" y="16"/>
                        <a:pt x="28" y="16"/>
                        <a:pt x="28" y="16"/>
                      </a:cubicBezTo>
                      <a:cubicBezTo>
                        <a:pt x="28" y="16"/>
                        <a:pt x="27" y="15"/>
                        <a:pt x="27" y="15"/>
                      </a:cubicBezTo>
                      <a:cubicBezTo>
                        <a:pt x="27" y="9"/>
                        <a:pt x="27" y="9"/>
                        <a:pt x="27" y="9"/>
                      </a:cubicBezTo>
                      <a:cubicBezTo>
                        <a:pt x="27" y="4"/>
                        <a:pt x="21" y="0"/>
                        <a:pt x="14" y="0"/>
                      </a:cubicBezTo>
                      <a:cubicBezTo>
                        <a:pt x="8" y="0"/>
                        <a:pt x="8" y="0"/>
                        <a:pt x="8" y="0"/>
                      </a:cubicBezTo>
                      <a:cubicBezTo>
                        <a:pt x="4" y="0"/>
                        <a:pt x="0" y="2"/>
                        <a:pt x="0" y="5"/>
                      </a:cubicBezTo>
                      <a:cubicBezTo>
                        <a:pt x="0" y="8"/>
                        <a:pt x="4" y="10"/>
                        <a:pt x="8" y="10"/>
                      </a:cubicBezTo>
                      <a:cubicBezTo>
                        <a:pt x="13" y="10"/>
                        <a:pt x="13" y="10"/>
                        <a:pt x="13" y="10"/>
                      </a:cubicBezTo>
                      <a:cubicBezTo>
                        <a:pt x="13" y="15"/>
                        <a:pt x="13" y="15"/>
                        <a:pt x="13" y="15"/>
                      </a:cubicBezTo>
                      <a:cubicBezTo>
                        <a:pt x="13" y="19"/>
                        <a:pt x="17" y="24"/>
                        <a:pt x="23" y="26"/>
                      </a:cubicBezTo>
                      <a:cubicBezTo>
                        <a:pt x="33" y="28"/>
                        <a:pt x="33" y="28"/>
                        <a:pt x="33" y="28"/>
                      </a:cubicBezTo>
                      <a:cubicBezTo>
                        <a:pt x="35" y="29"/>
                        <a:pt x="38" y="30"/>
                        <a:pt x="40" y="30"/>
                      </a:cubicBezTo>
                      <a:cubicBezTo>
                        <a:pt x="45" y="30"/>
                        <a:pt x="49" y="28"/>
                        <a:pt x="52" y="26"/>
                      </a:cubicBezTo>
                      <a:cubicBezTo>
                        <a:pt x="56" y="23"/>
                        <a:pt x="56" y="23"/>
                        <a:pt x="56" y="23"/>
                      </a:cubicBezTo>
                      <a:cubicBezTo>
                        <a:pt x="64" y="28"/>
                        <a:pt x="64" y="28"/>
                        <a:pt x="64" y="28"/>
                      </a:cubicBezTo>
                      <a:cubicBezTo>
                        <a:pt x="59" y="32"/>
                        <a:pt x="59" y="32"/>
                        <a:pt x="59" y="32"/>
                      </a:cubicBezTo>
                      <a:cubicBezTo>
                        <a:pt x="54" y="35"/>
                        <a:pt x="53" y="41"/>
                        <a:pt x="56" y="45"/>
                      </a:cubicBezTo>
                      <a:cubicBezTo>
                        <a:pt x="60" y="52"/>
                        <a:pt x="60" y="52"/>
                        <a:pt x="60" y="52"/>
                      </a:cubicBezTo>
                      <a:cubicBezTo>
                        <a:pt x="62" y="56"/>
                        <a:pt x="69" y="60"/>
                        <a:pt x="75" y="60"/>
                      </a:cubicBezTo>
                      <a:cubicBezTo>
                        <a:pt x="82" y="60"/>
                        <a:pt x="82" y="60"/>
                        <a:pt x="82" y="60"/>
                      </a:cubicBezTo>
                      <a:cubicBezTo>
                        <a:pt x="82" y="67"/>
                        <a:pt x="82" y="67"/>
                        <a:pt x="82" y="67"/>
                      </a:cubicBezTo>
                      <a:cubicBezTo>
                        <a:pt x="75" y="67"/>
                        <a:pt x="75" y="67"/>
                        <a:pt x="75" y="67"/>
                      </a:cubicBezTo>
                      <a:cubicBezTo>
                        <a:pt x="69" y="67"/>
                        <a:pt x="62" y="71"/>
                        <a:pt x="60" y="75"/>
                      </a:cubicBezTo>
                      <a:cubicBezTo>
                        <a:pt x="56" y="82"/>
                        <a:pt x="56" y="82"/>
                        <a:pt x="56" y="82"/>
                      </a:cubicBezTo>
                      <a:cubicBezTo>
                        <a:pt x="53" y="86"/>
                        <a:pt x="54" y="92"/>
                        <a:pt x="59" y="95"/>
                      </a:cubicBezTo>
                      <a:cubicBezTo>
                        <a:pt x="64" y="99"/>
                        <a:pt x="64" y="99"/>
                        <a:pt x="64" y="99"/>
                      </a:cubicBezTo>
                      <a:cubicBezTo>
                        <a:pt x="56" y="104"/>
                        <a:pt x="56" y="104"/>
                        <a:pt x="56" y="104"/>
                      </a:cubicBezTo>
                      <a:cubicBezTo>
                        <a:pt x="52" y="101"/>
                        <a:pt x="52" y="101"/>
                        <a:pt x="52" y="101"/>
                      </a:cubicBezTo>
                      <a:cubicBezTo>
                        <a:pt x="49" y="99"/>
                        <a:pt x="45" y="98"/>
                        <a:pt x="40" y="98"/>
                      </a:cubicBezTo>
                      <a:cubicBezTo>
                        <a:pt x="38" y="98"/>
                        <a:pt x="35" y="98"/>
                        <a:pt x="34" y="99"/>
                      </a:cubicBezTo>
                      <a:cubicBezTo>
                        <a:pt x="24" y="102"/>
                        <a:pt x="24" y="102"/>
                        <a:pt x="24" y="102"/>
                      </a:cubicBezTo>
                      <a:cubicBezTo>
                        <a:pt x="17" y="103"/>
                        <a:pt x="13" y="108"/>
                        <a:pt x="13" y="112"/>
                      </a:cubicBezTo>
                      <a:cubicBezTo>
                        <a:pt x="13" y="117"/>
                        <a:pt x="13" y="117"/>
                        <a:pt x="13" y="117"/>
                      </a:cubicBezTo>
                      <a:cubicBezTo>
                        <a:pt x="8" y="117"/>
                        <a:pt x="8" y="117"/>
                        <a:pt x="8" y="117"/>
                      </a:cubicBezTo>
                      <a:cubicBezTo>
                        <a:pt x="4" y="117"/>
                        <a:pt x="0" y="119"/>
                        <a:pt x="0" y="122"/>
                      </a:cubicBezTo>
                      <a:cubicBezTo>
                        <a:pt x="0" y="125"/>
                        <a:pt x="4" y="128"/>
                        <a:pt x="8" y="128"/>
                      </a:cubicBezTo>
                      <a:cubicBezTo>
                        <a:pt x="14" y="128"/>
                        <a:pt x="14" y="128"/>
                        <a:pt x="14" y="128"/>
                      </a:cubicBezTo>
                      <a:cubicBezTo>
                        <a:pt x="21" y="128"/>
                        <a:pt x="27" y="123"/>
                        <a:pt x="27" y="118"/>
                      </a:cubicBezTo>
                      <a:cubicBezTo>
                        <a:pt x="27" y="112"/>
                        <a:pt x="27" y="112"/>
                        <a:pt x="27" y="112"/>
                      </a:cubicBezTo>
                      <a:cubicBezTo>
                        <a:pt x="27" y="112"/>
                        <a:pt x="28" y="112"/>
                        <a:pt x="28" y="112"/>
                      </a:cubicBezTo>
                      <a:cubicBezTo>
                        <a:pt x="28" y="112"/>
                        <a:pt x="29" y="111"/>
                        <a:pt x="29" y="111"/>
                      </a:cubicBezTo>
                      <a:cubicBezTo>
                        <a:pt x="39" y="108"/>
                        <a:pt x="39" y="108"/>
                        <a:pt x="39" y="108"/>
                      </a:cubicBezTo>
                      <a:cubicBezTo>
                        <a:pt x="40" y="108"/>
                        <a:pt x="40" y="108"/>
                        <a:pt x="40" y="108"/>
                      </a:cubicBezTo>
                      <a:cubicBezTo>
                        <a:pt x="40" y="108"/>
                        <a:pt x="40" y="108"/>
                        <a:pt x="40" y="108"/>
                      </a:cubicBezTo>
                      <a:cubicBezTo>
                        <a:pt x="41" y="108"/>
                        <a:pt x="41" y="108"/>
                        <a:pt x="41" y="108"/>
                      </a:cubicBezTo>
                      <a:cubicBezTo>
                        <a:pt x="47" y="112"/>
                        <a:pt x="47" y="112"/>
                        <a:pt x="47" y="112"/>
                      </a:cubicBezTo>
                      <a:cubicBezTo>
                        <a:pt x="49" y="114"/>
                        <a:pt x="53" y="115"/>
                        <a:pt x="56" y="115"/>
                      </a:cubicBezTo>
                      <a:cubicBezTo>
                        <a:pt x="60" y="115"/>
                        <a:pt x="63" y="114"/>
                        <a:pt x="66" y="112"/>
                      </a:cubicBezTo>
                      <a:cubicBezTo>
                        <a:pt x="75" y="106"/>
                        <a:pt x="75" y="106"/>
                        <a:pt x="75" y="106"/>
                      </a:cubicBezTo>
                      <a:cubicBezTo>
                        <a:pt x="77" y="104"/>
                        <a:pt x="79" y="101"/>
                        <a:pt x="79" y="99"/>
                      </a:cubicBezTo>
                      <a:cubicBezTo>
                        <a:pt x="79" y="96"/>
                        <a:pt x="77" y="94"/>
                        <a:pt x="75" y="92"/>
                      </a:cubicBezTo>
                      <a:cubicBezTo>
                        <a:pt x="69" y="88"/>
                        <a:pt x="69" y="88"/>
                        <a:pt x="69" y="88"/>
                      </a:cubicBezTo>
                      <a:cubicBezTo>
                        <a:pt x="69" y="88"/>
                        <a:pt x="69" y="87"/>
                        <a:pt x="69" y="87"/>
                      </a:cubicBezTo>
                      <a:cubicBezTo>
                        <a:pt x="69" y="87"/>
                        <a:pt x="69" y="87"/>
                        <a:pt x="69" y="87"/>
                      </a:cubicBezTo>
                      <a:cubicBezTo>
                        <a:pt x="74" y="79"/>
                        <a:pt x="74" y="79"/>
                        <a:pt x="74" y="79"/>
                      </a:cubicBezTo>
                      <a:cubicBezTo>
                        <a:pt x="74" y="79"/>
                        <a:pt x="74" y="79"/>
                        <a:pt x="74" y="79"/>
                      </a:cubicBezTo>
                      <a:cubicBezTo>
                        <a:pt x="74" y="78"/>
                        <a:pt x="75" y="78"/>
                        <a:pt x="75" y="78"/>
                      </a:cubicBezTo>
                      <a:cubicBezTo>
                        <a:pt x="83" y="78"/>
                        <a:pt x="83" y="78"/>
                        <a:pt x="83" y="78"/>
                      </a:cubicBezTo>
                      <a:cubicBezTo>
                        <a:pt x="90" y="78"/>
                        <a:pt x="96" y="73"/>
                        <a:pt x="96" y="68"/>
                      </a:cubicBezTo>
                      <a:cubicBezTo>
                        <a:pt x="96" y="59"/>
                        <a:pt x="96" y="59"/>
                        <a:pt x="96" y="59"/>
                      </a:cubicBezTo>
                      <a:cubicBezTo>
                        <a:pt x="96" y="54"/>
                        <a:pt x="90" y="49"/>
                        <a:pt x="8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Freeform 16"/>
                <p:cNvSpPr>
                  <a:spLocks/>
                </p:cNvSpPr>
                <p:nvPr/>
              </p:nvSpPr>
              <p:spPr bwMode="auto">
                <a:xfrm>
                  <a:off x="2892439" y="2591555"/>
                  <a:ext cx="86370" cy="103802"/>
                </a:xfrm>
                <a:custGeom>
                  <a:avLst/>
                  <a:gdLst>
                    <a:gd name="T0" fmla="*/ 8 w 46"/>
                    <a:gd name="T1" fmla="*/ 45 h 55"/>
                    <a:gd name="T2" fmla="*/ 0 w 46"/>
                    <a:gd name="T3" fmla="*/ 50 h 55"/>
                    <a:gd name="T4" fmla="*/ 8 w 46"/>
                    <a:gd name="T5" fmla="*/ 55 h 55"/>
                    <a:gd name="T6" fmla="*/ 46 w 46"/>
                    <a:gd name="T7" fmla="*/ 28 h 55"/>
                    <a:gd name="T8" fmla="*/ 8 w 46"/>
                    <a:gd name="T9" fmla="*/ 0 h 55"/>
                    <a:gd name="T10" fmla="*/ 0 w 46"/>
                    <a:gd name="T11" fmla="*/ 5 h 55"/>
                    <a:gd name="T12" fmla="*/ 8 w 46"/>
                    <a:gd name="T13" fmla="*/ 10 h 55"/>
                    <a:gd name="T14" fmla="*/ 32 w 46"/>
                    <a:gd name="T15" fmla="*/ 28 h 55"/>
                    <a:gd name="T16" fmla="*/ 8 w 46"/>
                    <a:gd name="T17" fmla="*/ 4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8" y="45"/>
                      </a:moveTo>
                      <a:cubicBezTo>
                        <a:pt x="4" y="45"/>
                        <a:pt x="0" y="47"/>
                        <a:pt x="0" y="50"/>
                      </a:cubicBezTo>
                      <a:cubicBezTo>
                        <a:pt x="0" y="53"/>
                        <a:pt x="4" y="55"/>
                        <a:pt x="8" y="55"/>
                      </a:cubicBezTo>
                      <a:cubicBezTo>
                        <a:pt x="29" y="55"/>
                        <a:pt x="46" y="43"/>
                        <a:pt x="46" y="28"/>
                      </a:cubicBezTo>
                      <a:cubicBezTo>
                        <a:pt x="46" y="12"/>
                        <a:pt x="29" y="0"/>
                        <a:pt x="8" y="0"/>
                      </a:cubicBezTo>
                      <a:cubicBezTo>
                        <a:pt x="4" y="0"/>
                        <a:pt x="0" y="2"/>
                        <a:pt x="0" y="5"/>
                      </a:cubicBezTo>
                      <a:cubicBezTo>
                        <a:pt x="0" y="8"/>
                        <a:pt x="4" y="10"/>
                        <a:pt x="8" y="10"/>
                      </a:cubicBezTo>
                      <a:cubicBezTo>
                        <a:pt x="21" y="10"/>
                        <a:pt x="32" y="18"/>
                        <a:pt x="32" y="28"/>
                      </a:cubicBezTo>
                      <a:cubicBezTo>
                        <a:pt x="32" y="37"/>
                        <a:pt x="21" y="45"/>
                        <a:pt x="8"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Freeform 17"/>
                <p:cNvSpPr>
                  <a:spLocks noEditPoints="1"/>
                </p:cNvSpPr>
                <p:nvPr/>
              </p:nvSpPr>
              <p:spPr bwMode="auto">
                <a:xfrm>
                  <a:off x="2696721" y="2524202"/>
                  <a:ext cx="184625" cy="240091"/>
                </a:xfrm>
                <a:custGeom>
                  <a:avLst/>
                  <a:gdLst>
                    <a:gd name="T0" fmla="*/ 75 w 98"/>
                    <a:gd name="T1" fmla="*/ 0 h 128"/>
                    <a:gd name="T2" fmla="*/ 46 w 98"/>
                    <a:gd name="T3" fmla="*/ 12 h 128"/>
                    <a:gd name="T4" fmla="*/ 20 w 98"/>
                    <a:gd name="T5" fmla="*/ 37 h 128"/>
                    <a:gd name="T6" fmla="*/ 15 w 98"/>
                    <a:gd name="T7" fmla="*/ 78 h 128"/>
                    <a:gd name="T8" fmla="*/ 46 w 98"/>
                    <a:gd name="T9" fmla="*/ 116 h 128"/>
                    <a:gd name="T10" fmla="*/ 71 w 98"/>
                    <a:gd name="T11" fmla="*/ 128 h 128"/>
                    <a:gd name="T12" fmla="*/ 90 w 98"/>
                    <a:gd name="T13" fmla="*/ 122 h 128"/>
                    <a:gd name="T14" fmla="*/ 98 w 98"/>
                    <a:gd name="T15" fmla="*/ 108 h 128"/>
                    <a:gd name="T16" fmla="*/ 98 w 98"/>
                    <a:gd name="T17" fmla="*/ 16 h 128"/>
                    <a:gd name="T18" fmla="*/ 98 w 98"/>
                    <a:gd name="T19" fmla="*/ 16 h 128"/>
                    <a:gd name="T20" fmla="*/ 71 w 98"/>
                    <a:gd name="T21" fmla="*/ 55 h 128"/>
                    <a:gd name="T22" fmla="*/ 79 w 98"/>
                    <a:gd name="T23" fmla="*/ 90 h 128"/>
                    <a:gd name="T24" fmla="*/ 79 w 98"/>
                    <a:gd name="T25" fmla="*/ 90 h 128"/>
                    <a:gd name="T26" fmla="*/ 46 w 98"/>
                    <a:gd name="T27" fmla="*/ 51 h 128"/>
                    <a:gd name="T28" fmla="*/ 52 w 98"/>
                    <a:gd name="T29" fmla="*/ 47 h 128"/>
                    <a:gd name="T30" fmla="*/ 46 w 98"/>
                    <a:gd name="T31" fmla="*/ 42 h 128"/>
                    <a:gd name="T32" fmla="*/ 34 w 98"/>
                    <a:gd name="T33" fmla="*/ 38 h 128"/>
                    <a:gd name="T34" fmla="*/ 46 w 98"/>
                    <a:gd name="T35" fmla="*/ 22 h 128"/>
                    <a:gd name="T36" fmla="*/ 75 w 98"/>
                    <a:gd name="T37" fmla="*/ 33 h 128"/>
                    <a:gd name="T38" fmla="*/ 79 w 98"/>
                    <a:gd name="T39" fmla="*/ 31 h 128"/>
                    <a:gd name="T40" fmla="*/ 79 w 98"/>
                    <a:gd name="T41" fmla="*/ 25 h 128"/>
                    <a:gd name="T42" fmla="*/ 65 w 98"/>
                    <a:gd name="T43" fmla="*/ 16 h 128"/>
                    <a:gd name="T44" fmla="*/ 85 w 98"/>
                    <a:gd name="T45" fmla="*/ 16 h 128"/>
                    <a:gd name="T46" fmla="*/ 85 w 98"/>
                    <a:gd name="T47" fmla="*/ 39 h 128"/>
                    <a:gd name="T48" fmla="*/ 71 w 98"/>
                    <a:gd name="T49" fmla="*/ 47 h 128"/>
                    <a:gd name="T50" fmla="*/ 64 w 98"/>
                    <a:gd name="T51" fmla="*/ 52 h 128"/>
                    <a:gd name="T52" fmla="*/ 71 w 98"/>
                    <a:gd name="T53" fmla="*/ 56 h 128"/>
                    <a:gd name="T54" fmla="*/ 85 w 98"/>
                    <a:gd name="T55" fmla="*/ 54 h 128"/>
                    <a:gd name="T56" fmla="*/ 79 w 98"/>
                    <a:gd name="T57" fmla="*/ 83 h 128"/>
                    <a:gd name="T58" fmla="*/ 72 w 98"/>
                    <a:gd name="T59" fmla="*/ 87 h 128"/>
                    <a:gd name="T60" fmla="*/ 79 w 98"/>
                    <a:gd name="T61" fmla="*/ 92 h 128"/>
                    <a:gd name="T62" fmla="*/ 85 w 98"/>
                    <a:gd name="T63" fmla="*/ 91 h 128"/>
                    <a:gd name="T64" fmla="*/ 81 w 98"/>
                    <a:gd name="T65" fmla="*/ 115 h 128"/>
                    <a:gd name="T66" fmla="*/ 61 w 98"/>
                    <a:gd name="T67" fmla="*/ 115 h 128"/>
                    <a:gd name="T68" fmla="*/ 62 w 98"/>
                    <a:gd name="T69" fmla="*/ 98 h 128"/>
                    <a:gd name="T70" fmla="*/ 52 w 98"/>
                    <a:gd name="T71" fmla="*/ 94 h 128"/>
                    <a:gd name="T72" fmla="*/ 30 w 98"/>
                    <a:gd name="T73" fmla="*/ 102 h 128"/>
                    <a:gd name="T74" fmla="*/ 30 w 98"/>
                    <a:gd name="T75" fmla="*/ 79 h 128"/>
                    <a:gd name="T76" fmla="*/ 62 w 98"/>
                    <a:gd name="T77" fmla="*/ 79 h 128"/>
                    <a:gd name="T78" fmla="*/ 71 w 98"/>
                    <a:gd name="T79" fmla="*/ 79 h 128"/>
                    <a:gd name="T80" fmla="*/ 71 w 98"/>
                    <a:gd name="T81" fmla="*/ 72 h 128"/>
                    <a:gd name="T82" fmla="*/ 24 w 98"/>
                    <a:gd name="T83" fmla="*/ 71 h 128"/>
                    <a:gd name="T84" fmla="*/ 27 w 98"/>
                    <a:gd name="T85" fmla="*/ 45 h 128"/>
                    <a:gd name="T86" fmla="*/ 71 w 98"/>
                    <a:gd name="T87" fmla="*/ 12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 h="128">
                      <a:moveTo>
                        <a:pt x="98" y="16"/>
                      </a:moveTo>
                      <a:cubicBezTo>
                        <a:pt x="98" y="7"/>
                        <a:pt x="87" y="0"/>
                        <a:pt x="75" y="0"/>
                      </a:cubicBezTo>
                      <a:cubicBezTo>
                        <a:pt x="64" y="0"/>
                        <a:pt x="54" y="5"/>
                        <a:pt x="52" y="13"/>
                      </a:cubicBezTo>
                      <a:cubicBezTo>
                        <a:pt x="50" y="13"/>
                        <a:pt x="48" y="12"/>
                        <a:pt x="46" y="12"/>
                      </a:cubicBezTo>
                      <a:cubicBezTo>
                        <a:pt x="31" y="12"/>
                        <a:pt x="19" y="21"/>
                        <a:pt x="19" y="32"/>
                      </a:cubicBezTo>
                      <a:cubicBezTo>
                        <a:pt x="19" y="34"/>
                        <a:pt x="19" y="36"/>
                        <a:pt x="20" y="37"/>
                      </a:cubicBezTo>
                      <a:cubicBezTo>
                        <a:pt x="9" y="41"/>
                        <a:pt x="0" y="49"/>
                        <a:pt x="0" y="58"/>
                      </a:cubicBezTo>
                      <a:cubicBezTo>
                        <a:pt x="0" y="67"/>
                        <a:pt x="6" y="74"/>
                        <a:pt x="15" y="78"/>
                      </a:cubicBezTo>
                      <a:cubicBezTo>
                        <a:pt x="8" y="87"/>
                        <a:pt x="10" y="100"/>
                        <a:pt x="21" y="108"/>
                      </a:cubicBezTo>
                      <a:cubicBezTo>
                        <a:pt x="28" y="113"/>
                        <a:pt x="37" y="116"/>
                        <a:pt x="46" y="116"/>
                      </a:cubicBezTo>
                      <a:cubicBezTo>
                        <a:pt x="47" y="118"/>
                        <a:pt x="49" y="120"/>
                        <a:pt x="52" y="122"/>
                      </a:cubicBezTo>
                      <a:cubicBezTo>
                        <a:pt x="57" y="126"/>
                        <a:pt x="63" y="128"/>
                        <a:pt x="71" y="128"/>
                      </a:cubicBezTo>
                      <a:cubicBezTo>
                        <a:pt x="71" y="128"/>
                        <a:pt x="71" y="128"/>
                        <a:pt x="71" y="128"/>
                      </a:cubicBezTo>
                      <a:cubicBezTo>
                        <a:pt x="78" y="128"/>
                        <a:pt x="85" y="126"/>
                        <a:pt x="90" y="122"/>
                      </a:cubicBezTo>
                      <a:cubicBezTo>
                        <a:pt x="95" y="118"/>
                        <a:pt x="97" y="114"/>
                        <a:pt x="98" y="108"/>
                      </a:cubicBezTo>
                      <a:cubicBezTo>
                        <a:pt x="98" y="108"/>
                        <a:pt x="98" y="108"/>
                        <a:pt x="98" y="108"/>
                      </a:cubicBezTo>
                      <a:cubicBezTo>
                        <a:pt x="98" y="108"/>
                        <a:pt x="98" y="108"/>
                        <a:pt x="98" y="108"/>
                      </a:cubicBezTo>
                      <a:cubicBezTo>
                        <a:pt x="98" y="16"/>
                        <a:pt x="98" y="16"/>
                        <a:pt x="98" y="16"/>
                      </a:cubicBezTo>
                      <a:cubicBezTo>
                        <a:pt x="98" y="16"/>
                        <a:pt x="98" y="16"/>
                        <a:pt x="98" y="16"/>
                      </a:cubicBezTo>
                      <a:cubicBezTo>
                        <a:pt x="98" y="16"/>
                        <a:pt x="98" y="16"/>
                        <a:pt x="98" y="16"/>
                      </a:cubicBezTo>
                      <a:close/>
                      <a:moveTo>
                        <a:pt x="71" y="55"/>
                      </a:moveTo>
                      <a:cubicBezTo>
                        <a:pt x="71" y="55"/>
                        <a:pt x="71" y="55"/>
                        <a:pt x="71" y="55"/>
                      </a:cubicBezTo>
                      <a:cubicBezTo>
                        <a:pt x="71" y="55"/>
                        <a:pt x="71" y="55"/>
                        <a:pt x="71" y="55"/>
                      </a:cubicBezTo>
                      <a:close/>
                      <a:moveTo>
                        <a:pt x="79" y="90"/>
                      </a:moveTo>
                      <a:cubicBezTo>
                        <a:pt x="79" y="90"/>
                        <a:pt x="79" y="90"/>
                        <a:pt x="79" y="90"/>
                      </a:cubicBezTo>
                      <a:cubicBezTo>
                        <a:pt x="79" y="90"/>
                        <a:pt x="79" y="90"/>
                        <a:pt x="79" y="90"/>
                      </a:cubicBezTo>
                      <a:close/>
                      <a:moveTo>
                        <a:pt x="27" y="45"/>
                      </a:moveTo>
                      <a:cubicBezTo>
                        <a:pt x="31" y="49"/>
                        <a:pt x="38" y="51"/>
                        <a:pt x="46" y="51"/>
                      </a:cubicBezTo>
                      <a:cubicBezTo>
                        <a:pt x="48" y="51"/>
                        <a:pt x="49" y="51"/>
                        <a:pt x="50" y="50"/>
                      </a:cubicBezTo>
                      <a:cubicBezTo>
                        <a:pt x="52" y="49"/>
                        <a:pt x="52" y="48"/>
                        <a:pt x="52" y="47"/>
                      </a:cubicBezTo>
                      <a:cubicBezTo>
                        <a:pt x="52" y="45"/>
                        <a:pt x="52" y="44"/>
                        <a:pt x="50" y="43"/>
                      </a:cubicBezTo>
                      <a:cubicBezTo>
                        <a:pt x="49" y="43"/>
                        <a:pt x="48" y="42"/>
                        <a:pt x="46" y="42"/>
                      </a:cubicBezTo>
                      <a:cubicBezTo>
                        <a:pt x="42" y="42"/>
                        <a:pt x="39" y="41"/>
                        <a:pt x="36" y="39"/>
                      </a:cubicBezTo>
                      <a:cubicBezTo>
                        <a:pt x="36" y="39"/>
                        <a:pt x="35" y="38"/>
                        <a:pt x="34" y="38"/>
                      </a:cubicBezTo>
                      <a:cubicBezTo>
                        <a:pt x="33" y="36"/>
                        <a:pt x="32" y="34"/>
                        <a:pt x="32" y="32"/>
                      </a:cubicBezTo>
                      <a:cubicBezTo>
                        <a:pt x="32" y="26"/>
                        <a:pt x="38" y="22"/>
                        <a:pt x="46" y="22"/>
                      </a:cubicBezTo>
                      <a:cubicBezTo>
                        <a:pt x="49" y="22"/>
                        <a:pt x="52" y="22"/>
                        <a:pt x="55" y="24"/>
                      </a:cubicBezTo>
                      <a:cubicBezTo>
                        <a:pt x="58" y="29"/>
                        <a:pt x="66" y="33"/>
                        <a:pt x="75" y="33"/>
                      </a:cubicBezTo>
                      <a:cubicBezTo>
                        <a:pt x="75" y="33"/>
                        <a:pt x="75" y="33"/>
                        <a:pt x="75" y="33"/>
                      </a:cubicBezTo>
                      <a:cubicBezTo>
                        <a:pt x="76" y="33"/>
                        <a:pt x="78" y="32"/>
                        <a:pt x="79" y="31"/>
                      </a:cubicBezTo>
                      <a:cubicBezTo>
                        <a:pt x="80" y="30"/>
                        <a:pt x="81" y="29"/>
                        <a:pt x="81" y="28"/>
                      </a:cubicBezTo>
                      <a:cubicBezTo>
                        <a:pt x="81" y="27"/>
                        <a:pt x="80" y="26"/>
                        <a:pt x="79" y="25"/>
                      </a:cubicBezTo>
                      <a:cubicBezTo>
                        <a:pt x="78" y="24"/>
                        <a:pt x="76" y="23"/>
                        <a:pt x="75" y="23"/>
                      </a:cubicBezTo>
                      <a:cubicBezTo>
                        <a:pt x="69" y="23"/>
                        <a:pt x="65" y="20"/>
                        <a:pt x="65" y="16"/>
                      </a:cubicBezTo>
                      <a:cubicBezTo>
                        <a:pt x="65" y="12"/>
                        <a:pt x="69" y="9"/>
                        <a:pt x="75" y="9"/>
                      </a:cubicBezTo>
                      <a:cubicBezTo>
                        <a:pt x="80" y="9"/>
                        <a:pt x="85" y="12"/>
                        <a:pt x="85" y="16"/>
                      </a:cubicBezTo>
                      <a:cubicBezTo>
                        <a:pt x="85" y="16"/>
                        <a:pt x="85" y="16"/>
                        <a:pt x="85" y="16"/>
                      </a:cubicBezTo>
                      <a:cubicBezTo>
                        <a:pt x="85" y="39"/>
                        <a:pt x="85" y="39"/>
                        <a:pt x="85" y="39"/>
                      </a:cubicBezTo>
                      <a:cubicBezTo>
                        <a:pt x="85" y="40"/>
                        <a:pt x="85" y="40"/>
                        <a:pt x="85" y="40"/>
                      </a:cubicBezTo>
                      <a:cubicBezTo>
                        <a:pt x="85" y="41"/>
                        <a:pt x="84" y="47"/>
                        <a:pt x="71" y="47"/>
                      </a:cubicBezTo>
                      <a:cubicBezTo>
                        <a:pt x="69" y="47"/>
                        <a:pt x="67" y="48"/>
                        <a:pt x="66" y="48"/>
                      </a:cubicBezTo>
                      <a:cubicBezTo>
                        <a:pt x="65" y="49"/>
                        <a:pt x="64" y="51"/>
                        <a:pt x="64" y="52"/>
                      </a:cubicBezTo>
                      <a:cubicBezTo>
                        <a:pt x="64" y="53"/>
                        <a:pt x="65" y="54"/>
                        <a:pt x="66" y="55"/>
                      </a:cubicBezTo>
                      <a:cubicBezTo>
                        <a:pt x="67" y="56"/>
                        <a:pt x="69" y="56"/>
                        <a:pt x="71" y="56"/>
                      </a:cubicBezTo>
                      <a:cubicBezTo>
                        <a:pt x="71" y="56"/>
                        <a:pt x="71" y="56"/>
                        <a:pt x="71" y="56"/>
                      </a:cubicBezTo>
                      <a:cubicBezTo>
                        <a:pt x="76" y="56"/>
                        <a:pt x="81" y="55"/>
                        <a:pt x="85" y="54"/>
                      </a:cubicBezTo>
                      <a:cubicBezTo>
                        <a:pt x="85" y="80"/>
                        <a:pt x="85" y="80"/>
                        <a:pt x="85" y="80"/>
                      </a:cubicBezTo>
                      <a:cubicBezTo>
                        <a:pt x="84" y="81"/>
                        <a:pt x="82" y="83"/>
                        <a:pt x="79" y="83"/>
                      </a:cubicBezTo>
                      <a:cubicBezTo>
                        <a:pt x="77" y="83"/>
                        <a:pt x="76" y="83"/>
                        <a:pt x="74" y="84"/>
                      </a:cubicBezTo>
                      <a:cubicBezTo>
                        <a:pt x="73" y="85"/>
                        <a:pt x="72" y="86"/>
                        <a:pt x="72" y="87"/>
                      </a:cubicBezTo>
                      <a:cubicBezTo>
                        <a:pt x="72" y="89"/>
                        <a:pt x="73" y="90"/>
                        <a:pt x="74" y="91"/>
                      </a:cubicBezTo>
                      <a:cubicBezTo>
                        <a:pt x="76" y="91"/>
                        <a:pt x="77" y="92"/>
                        <a:pt x="79" y="92"/>
                      </a:cubicBezTo>
                      <a:cubicBezTo>
                        <a:pt x="79" y="92"/>
                        <a:pt x="79" y="92"/>
                        <a:pt x="79" y="92"/>
                      </a:cubicBezTo>
                      <a:cubicBezTo>
                        <a:pt x="81" y="92"/>
                        <a:pt x="83" y="92"/>
                        <a:pt x="85" y="91"/>
                      </a:cubicBezTo>
                      <a:cubicBezTo>
                        <a:pt x="85" y="108"/>
                        <a:pt x="85" y="108"/>
                        <a:pt x="85" y="108"/>
                      </a:cubicBezTo>
                      <a:cubicBezTo>
                        <a:pt x="85" y="111"/>
                        <a:pt x="83" y="114"/>
                        <a:pt x="81" y="115"/>
                      </a:cubicBezTo>
                      <a:cubicBezTo>
                        <a:pt x="78" y="117"/>
                        <a:pt x="74" y="118"/>
                        <a:pt x="71" y="118"/>
                      </a:cubicBezTo>
                      <a:cubicBezTo>
                        <a:pt x="67" y="118"/>
                        <a:pt x="63" y="117"/>
                        <a:pt x="61" y="115"/>
                      </a:cubicBezTo>
                      <a:cubicBezTo>
                        <a:pt x="55" y="111"/>
                        <a:pt x="55" y="105"/>
                        <a:pt x="61" y="101"/>
                      </a:cubicBezTo>
                      <a:cubicBezTo>
                        <a:pt x="62" y="100"/>
                        <a:pt x="62" y="99"/>
                        <a:pt x="62" y="98"/>
                      </a:cubicBezTo>
                      <a:cubicBezTo>
                        <a:pt x="62" y="96"/>
                        <a:pt x="62" y="95"/>
                        <a:pt x="61" y="94"/>
                      </a:cubicBezTo>
                      <a:cubicBezTo>
                        <a:pt x="58" y="93"/>
                        <a:pt x="54" y="93"/>
                        <a:pt x="52" y="94"/>
                      </a:cubicBezTo>
                      <a:cubicBezTo>
                        <a:pt x="47" y="98"/>
                        <a:pt x="44" y="102"/>
                        <a:pt x="44" y="106"/>
                      </a:cubicBezTo>
                      <a:cubicBezTo>
                        <a:pt x="39" y="106"/>
                        <a:pt x="34" y="104"/>
                        <a:pt x="30" y="102"/>
                      </a:cubicBezTo>
                      <a:cubicBezTo>
                        <a:pt x="26" y="99"/>
                        <a:pt x="24" y="95"/>
                        <a:pt x="24" y="90"/>
                      </a:cubicBezTo>
                      <a:cubicBezTo>
                        <a:pt x="24" y="86"/>
                        <a:pt x="26" y="82"/>
                        <a:pt x="30" y="79"/>
                      </a:cubicBezTo>
                      <a:cubicBezTo>
                        <a:pt x="34" y="76"/>
                        <a:pt x="40" y="74"/>
                        <a:pt x="46" y="74"/>
                      </a:cubicBezTo>
                      <a:cubicBezTo>
                        <a:pt x="52" y="74"/>
                        <a:pt x="58" y="76"/>
                        <a:pt x="62" y="79"/>
                      </a:cubicBezTo>
                      <a:cubicBezTo>
                        <a:pt x="63" y="80"/>
                        <a:pt x="65" y="80"/>
                        <a:pt x="66" y="80"/>
                      </a:cubicBezTo>
                      <a:cubicBezTo>
                        <a:pt x="68" y="80"/>
                        <a:pt x="70" y="80"/>
                        <a:pt x="71" y="79"/>
                      </a:cubicBezTo>
                      <a:cubicBezTo>
                        <a:pt x="72" y="78"/>
                        <a:pt x="73" y="77"/>
                        <a:pt x="73" y="76"/>
                      </a:cubicBezTo>
                      <a:cubicBezTo>
                        <a:pt x="73" y="74"/>
                        <a:pt x="72" y="73"/>
                        <a:pt x="71" y="72"/>
                      </a:cubicBezTo>
                      <a:cubicBezTo>
                        <a:pt x="64" y="68"/>
                        <a:pt x="55" y="65"/>
                        <a:pt x="46" y="65"/>
                      </a:cubicBezTo>
                      <a:cubicBezTo>
                        <a:pt x="38" y="65"/>
                        <a:pt x="30" y="67"/>
                        <a:pt x="24" y="71"/>
                      </a:cubicBezTo>
                      <a:cubicBezTo>
                        <a:pt x="17" y="69"/>
                        <a:pt x="13" y="64"/>
                        <a:pt x="13" y="58"/>
                      </a:cubicBezTo>
                      <a:cubicBezTo>
                        <a:pt x="13" y="52"/>
                        <a:pt x="19" y="47"/>
                        <a:pt x="27" y="45"/>
                      </a:cubicBezTo>
                      <a:close/>
                      <a:moveTo>
                        <a:pt x="71" y="126"/>
                      </a:moveTo>
                      <a:cubicBezTo>
                        <a:pt x="71" y="126"/>
                        <a:pt x="71" y="126"/>
                        <a:pt x="71" y="126"/>
                      </a:cubicBezTo>
                      <a:cubicBezTo>
                        <a:pt x="71" y="126"/>
                        <a:pt x="71" y="126"/>
                        <a:pt x="71" y="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31" tIns="41465" rIns="82931" bIns="41465" numCol="1" anchor="t" anchorCtr="0" compatLnSpc="1">
                  <a:prstTxWarp prst="textNoShape">
                    <a:avLst/>
                  </a:prstTxWarp>
                  <a:noAutofit/>
                </a:bodyPr>
                <a:lstStyle/>
                <a:p>
                  <a:pPr fontAlgn="ctr">
                    <a:spcBef>
                      <a:spcPts val="0"/>
                    </a:spcBef>
                    <a:spcAft>
                      <a:spcPts val="0"/>
                    </a:spcAft>
                    <a:defRPr/>
                  </a:pPr>
                  <a:endParaRPr lang="en-US" sz="105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58" name="TextBox 211"/>
            <p:cNvSpPr txBox="1"/>
            <p:nvPr/>
          </p:nvSpPr>
          <p:spPr>
            <a:xfrm>
              <a:off x="7770029" y="4457179"/>
              <a:ext cx="1335193" cy="268367"/>
            </a:xfrm>
            <a:prstGeom prst="rect">
              <a:avLst/>
            </a:prstGeom>
            <a:noFill/>
          </p:spPr>
          <p:txBody>
            <a:bodyPr wrap="square" lIns="82893" tIns="41446" rIns="82893" bIns="41446" rtlCol="0">
              <a:noAutofit/>
            </a:bodyPr>
            <a:lstStyle/>
            <a:p>
              <a:pPr algn="ctr" defTabSz="829002" eaLnBrk="0" fontAlgn="ctr" hangingPunct="0">
                <a:defRPr/>
              </a:pPr>
              <a:r>
                <a:rPr lang="en-US" sz="1050" b="1"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endParaRPr lang="en-US" sz="105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7481962" y="4766654"/>
              <a:ext cx="1294570" cy="338628"/>
            </a:xfrm>
            <a:prstGeom prst="rect">
              <a:avLst/>
            </a:prstGeom>
          </p:spPr>
          <p:txBody>
            <a:bodyPr wrap="square">
              <a:noAutofit/>
            </a:bodyPr>
            <a:lstStyle/>
            <a:p>
              <a:pPr defTabSz="1105512" eaLnBrk="0" fontAlgn="ctr" hangingPunct="0"/>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Authenticate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on the cloud.</a:t>
              </a:r>
            </a:p>
          </p:txBody>
        </p:sp>
        <p:sp>
          <p:nvSpPr>
            <p:cNvPr id="60" name="矩形 59"/>
            <p:cNvSpPr/>
            <p:nvPr/>
          </p:nvSpPr>
          <p:spPr>
            <a:xfrm>
              <a:off x="9688731" y="5194859"/>
              <a:ext cx="1785294" cy="830997"/>
            </a:xfrm>
            <a:prstGeom prst="rect">
              <a:avLst/>
            </a:prstGeom>
          </p:spPr>
          <p:txBody>
            <a:bodyPr wrap="square">
              <a:noAutofit/>
            </a:bodyPr>
            <a:lstStyle/>
            <a:p>
              <a:pPr defTabSz="1105512" eaLnBrk="0" fontAlgn="ctr" hangingPunct="0"/>
              <a:r>
                <a:rPr lang="en-US" sz="1000" dirty="0">
                  <a:latin typeface="Huawei Sans" panose="020C0503030203020204" pitchFamily="34" charset="0"/>
                  <a:ea typeface="方正兰亭黑简体" panose="02000000000000000000" pitchFamily="2" charset="-122"/>
                  <a:cs typeface="Huawei Sans" panose="020C0503030203020204" pitchFamily="34" charset="0"/>
                </a:rPr>
                <a:t>Perform only basic configurations, such as management channel, board hardware, and global system parameters during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OLT</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61" name="矩形 60"/>
            <p:cNvSpPr/>
            <p:nvPr/>
          </p:nvSpPr>
          <p:spPr>
            <a:xfrm>
              <a:off x="9015163" y="3776133"/>
              <a:ext cx="2085649" cy="263662"/>
            </a:xfrm>
            <a:prstGeom prst="rect">
              <a:avLst/>
            </a:prstGeom>
          </p:spPr>
          <p:txBody>
            <a:bodyPr wrap="square">
              <a:noAutofit/>
            </a:bodyPr>
            <a:lstStyle/>
            <a:p>
              <a:pPr defTabSz="1105512" eaLnBrk="0" fontAlgn="ctr" hangingPunct="0"/>
              <a:r>
                <a:rPr lang="en-US" sz="1000" dirty="0">
                  <a:latin typeface="Huawei Sans" panose="020C0503030203020204" pitchFamily="34" charset="0"/>
                  <a:ea typeface="方正兰亭黑简体" panose="02000000000000000000" pitchFamily="2" charset="-122"/>
                  <a:cs typeface="Huawei Sans" panose="020C0503030203020204" pitchFamily="34" charset="0"/>
                </a:rPr>
                <a:t>Bond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ONTs</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to service packages.</a:t>
              </a:r>
            </a:p>
          </p:txBody>
        </p:sp>
        <p:sp>
          <p:nvSpPr>
            <p:cNvPr id="62" name="矩形 61"/>
            <p:cNvSpPr/>
            <p:nvPr/>
          </p:nvSpPr>
          <p:spPr>
            <a:xfrm>
              <a:off x="9443676" y="4315287"/>
              <a:ext cx="1891588" cy="646331"/>
            </a:xfrm>
            <a:prstGeom prst="rect">
              <a:avLst/>
            </a:prstGeom>
          </p:spPr>
          <p:txBody>
            <a:bodyPr wrap="square">
              <a:noAutofit/>
            </a:bodyPr>
            <a:lstStyle/>
            <a:p>
              <a:pPr defTabSz="1105512" eaLnBrk="0" fontAlgn="ctr" hangingPunct="0"/>
              <a:r>
                <a:rPr lang="en-US" sz="1000" dirty="0">
                  <a:latin typeface="Huawei Sans" panose="020C0503030203020204" pitchFamily="34" charset="0"/>
                  <a:ea typeface="方正兰亭黑简体" panose="02000000000000000000" pitchFamily="2" charset="-122"/>
                  <a:cs typeface="Huawei Sans" panose="020C0503030203020204" pitchFamily="34" charset="0"/>
                </a:rPr>
                <a:t>Add new online </a:t>
              </a:r>
              <a:r>
                <a:rPr lang="en-US" sz="1000" dirty="0" err="1">
                  <a:latin typeface="Huawei Sans" panose="020C0503030203020204" pitchFamily="34" charset="0"/>
                  <a:ea typeface="方正兰亭黑简体" panose="02000000000000000000" pitchFamily="2" charset="-122"/>
                  <a:cs typeface="Huawei Sans" panose="020C0503030203020204" pitchFamily="34" charset="0"/>
                </a:rPr>
                <a:t>ONTs</a:t>
              </a:r>
              <a:r>
                <a:rPr lang="en-US" sz="1000" dirty="0">
                  <a:latin typeface="Huawei Sans" panose="020C0503030203020204" pitchFamily="34" charset="0"/>
                  <a:ea typeface="方正兰亭黑简体" panose="02000000000000000000" pitchFamily="2" charset="-122"/>
                  <a:cs typeface="Huawei Sans" panose="020C0503030203020204" pitchFamily="34" charset="0"/>
                </a:rPr>
                <a:t> and configure service ports based on service packages.</a:t>
              </a:r>
            </a:p>
          </p:txBody>
        </p:sp>
        <p:sp>
          <p:nvSpPr>
            <p:cNvPr id="63" name="Oval 4"/>
            <p:cNvSpPr>
              <a:spLocks noChangeAspect="1"/>
            </p:cNvSpPr>
            <p:nvPr/>
          </p:nvSpPr>
          <p:spPr>
            <a:xfrm>
              <a:off x="3998197" y="5714156"/>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1</a:t>
              </a:r>
            </a:p>
          </p:txBody>
        </p:sp>
        <p:sp>
          <p:nvSpPr>
            <p:cNvPr id="64" name="Oval 4"/>
            <p:cNvSpPr>
              <a:spLocks noChangeAspect="1"/>
            </p:cNvSpPr>
            <p:nvPr/>
          </p:nvSpPr>
          <p:spPr>
            <a:xfrm>
              <a:off x="1041203" y="4165560"/>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2</a:t>
              </a:r>
            </a:p>
          </p:txBody>
        </p:sp>
        <p:sp>
          <p:nvSpPr>
            <p:cNvPr id="65" name="Oval 4"/>
            <p:cNvSpPr>
              <a:spLocks noChangeAspect="1"/>
            </p:cNvSpPr>
            <p:nvPr/>
          </p:nvSpPr>
          <p:spPr>
            <a:xfrm>
              <a:off x="1731282" y="5667821"/>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3</a:t>
              </a:r>
            </a:p>
          </p:txBody>
        </p:sp>
        <p:sp>
          <p:nvSpPr>
            <p:cNvPr id="66" name="Oval 4"/>
            <p:cNvSpPr>
              <a:spLocks noChangeAspect="1"/>
            </p:cNvSpPr>
            <p:nvPr/>
          </p:nvSpPr>
          <p:spPr>
            <a:xfrm>
              <a:off x="1888981" y="4712020"/>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4</a:t>
              </a:r>
            </a:p>
          </p:txBody>
        </p:sp>
        <p:sp>
          <p:nvSpPr>
            <p:cNvPr id="67" name="Oval 4"/>
            <p:cNvSpPr>
              <a:spLocks noChangeAspect="1"/>
            </p:cNvSpPr>
            <p:nvPr/>
          </p:nvSpPr>
          <p:spPr>
            <a:xfrm>
              <a:off x="3919200" y="4338929"/>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5</a:t>
              </a:r>
            </a:p>
          </p:txBody>
        </p:sp>
        <p:sp>
          <p:nvSpPr>
            <p:cNvPr id="68" name="Oval 4"/>
            <p:cNvSpPr>
              <a:spLocks noChangeAspect="1"/>
            </p:cNvSpPr>
            <p:nvPr/>
          </p:nvSpPr>
          <p:spPr>
            <a:xfrm>
              <a:off x="3497234" y="3745400"/>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6</a:t>
              </a:r>
            </a:p>
          </p:txBody>
        </p:sp>
        <p:sp>
          <p:nvSpPr>
            <p:cNvPr id="69" name="Oval 4"/>
            <p:cNvSpPr>
              <a:spLocks noChangeAspect="1"/>
            </p:cNvSpPr>
            <p:nvPr/>
          </p:nvSpPr>
          <p:spPr>
            <a:xfrm>
              <a:off x="9356073" y="5208266"/>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1</a:t>
              </a:r>
            </a:p>
          </p:txBody>
        </p:sp>
        <p:sp>
          <p:nvSpPr>
            <p:cNvPr id="70" name="Oval 4"/>
            <p:cNvSpPr>
              <a:spLocks noChangeAspect="1"/>
            </p:cNvSpPr>
            <p:nvPr/>
          </p:nvSpPr>
          <p:spPr>
            <a:xfrm>
              <a:off x="6390355" y="4059861"/>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2</a:t>
              </a:r>
            </a:p>
          </p:txBody>
        </p:sp>
        <p:sp>
          <p:nvSpPr>
            <p:cNvPr id="71" name="Oval 4"/>
            <p:cNvSpPr>
              <a:spLocks noChangeAspect="1"/>
            </p:cNvSpPr>
            <p:nvPr/>
          </p:nvSpPr>
          <p:spPr>
            <a:xfrm>
              <a:off x="8701749" y="3755553"/>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3</a:t>
              </a:r>
            </a:p>
          </p:txBody>
        </p:sp>
        <p:sp>
          <p:nvSpPr>
            <p:cNvPr id="72" name="Oval 4"/>
            <p:cNvSpPr>
              <a:spLocks noChangeAspect="1"/>
            </p:cNvSpPr>
            <p:nvPr/>
          </p:nvSpPr>
          <p:spPr>
            <a:xfrm>
              <a:off x="7066907" y="5628662"/>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4</a:t>
              </a:r>
            </a:p>
          </p:txBody>
        </p:sp>
        <p:sp>
          <p:nvSpPr>
            <p:cNvPr id="73" name="Oval 4"/>
            <p:cNvSpPr>
              <a:spLocks noChangeAspect="1"/>
            </p:cNvSpPr>
            <p:nvPr/>
          </p:nvSpPr>
          <p:spPr>
            <a:xfrm>
              <a:off x="7192236" y="4709834"/>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5</a:t>
              </a:r>
            </a:p>
          </p:txBody>
        </p:sp>
        <p:sp>
          <p:nvSpPr>
            <p:cNvPr id="74" name="Oval 4"/>
            <p:cNvSpPr>
              <a:spLocks noChangeAspect="1"/>
            </p:cNvSpPr>
            <p:nvPr/>
          </p:nvSpPr>
          <p:spPr>
            <a:xfrm>
              <a:off x="9192507" y="4384429"/>
              <a:ext cx="313415" cy="31341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100" b="1" dirty="0">
                  <a:solidFill>
                    <a:prstClr val="black"/>
                  </a:solidFill>
                  <a:latin typeface="Huawei Sans" panose="020C0503030203020204" pitchFamily="34" charset="0"/>
                </a:rPr>
                <a:t>6</a:t>
              </a:r>
            </a:p>
          </p:txBody>
        </p:sp>
      </p:grpSp>
      <p:sp>
        <p:nvSpPr>
          <p:cNvPr id="75" name="TextBox 18"/>
          <p:cNvSpPr txBox="1"/>
          <p:nvPr/>
        </p:nvSpPr>
        <p:spPr>
          <a:xfrm>
            <a:off x="468317" y="1220559"/>
            <a:ext cx="11276183" cy="1200329"/>
          </a:xfrm>
          <a:prstGeom prst="rect">
            <a:avLst/>
          </a:prstGeom>
          <a:noFill/>
        </p:spPr>
        <p:txBody>
          <a:bodyPr wrap="square" rtlCol="0">
            <a:noAutofit/>
          </a:bodyPr>
          <a:lstStyle/>
          <a:p>
            <a:pPr marL="285750" indent="-285750" fontAlgn="ctr">
              <a:lnSpc>
                <a:spcPct val="120000"/>
              </a:lnSpc>
              <a:spcBef>
                <a:spcPts val="792"/>
              </a:spcBef>
              <a:spcAft>
                <a:spcPts val="600"/>
              </a:spcAft>
              <a:buSzPct val="50000"/>
              <a:buFont typeface="Wingdings" panose="05000000000000000000" pitchFamily="2" charset="2"/>
              <a:buChar char="l"/>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Background: Traditional networks use copper lines. During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FTTH</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service deployment, carriers expect that the end user side and CRMs do not need to be changed for service provisioning. The change from copper to fiber is limited between service provisioning systems (OSS system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Netcracker</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and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There are the two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ZTP</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solutions based on whether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are planned and configured during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deployment.</a:t>
            </a:r>
          </a:p>
        </p:txBody>
      </p:sp>
      <p:grpSp>
        <p:nvGrpSpPr>
          <p:cNvPr id="76" name="组合 75"/>
          <p:cNvGrpSpPr/>
          <p:nvPr/>
        </p:nvGrpSpPr>
        <p:grpSpPr>
          <a:xfrm>
            <a:off x="6289056" y="22681"/>
            <a:ext cx="5469011" cy="387720"/>
            <a:chOff x="8885976" y="493503"/>
            <a:chExt cx="3272708" cy="392933"/>
          </a:xfrm>
        </p:grpSpPr>
        <p:sp>
          <p:nvSpPr>
            <p:cNvPr id="83" name="五边形 82"/>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84" name="燕尾形 83"/>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85" name="燕尾形 84"/>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86" name="燕尾形 85"/>
            <p:cNvSpPr/>
            <p:nvPr/>
          </p:nvSpPr>
          <p:spPr bwMode="auto">
            <a:xfrm>
              <a:off x="10913100" y="493503"/>
              <a:ext cx="124558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3937386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500" dirty="0" err="1">
                <a:latin typeface="Huawei Sans" panose="020C0503030203020204" pitchFamily="34" charset="0"/>
              </a:rPr>
              <a:t>ONT</a:t>
            </a:r>
            <a:r>
              <a:rPr lang="en-US" sz="3500" dirty="0">
                <a:latin typeface="Huawei Sans" panose="020C0503030203020204" pitchFamily="34" charset="0"/>
              </a:rPr>
              <a:t> </a:t>
            </a:r>
            <a:r>
              <a:rPr lang="en-US" sz="3500" dirty="0" err="1">
                <a:latin typeface="Huawei Sans" panose="020C0503030203020204" pitchFamily="34" charset="0"/>
              </a:rPr>
              <a:t>ZTP</a:t>
            </a:r>
            <a:r>
              <a:rPr lang="en-US" sz="3500" dirty="0">
                <a:latin typeface="Huawei Sans" panose="020C0503030203020204" pitchFamily="34" charset="0"/>
              </a:rPr>
              <a:t> – Whitelist Import</a:t>
            </a:r>
          </a:p>
        </p:txBody>
      </p:sp>
      <p:sp>
        <p:nvSpPr>
          <p:cNvPr id="9" name="TextBox 18"/>
          <p:cNvSpPr txBox="1"/>
          <p:nvPr/>
        </p:nvSpPr>
        <p:spPr>
          <a:xfrm>
            <a:off x="468317" y="1220559"/>
            <a:ext cx="11276183" cy="461665"/>
          </a:xfrm>
          <a:prstGeom prst="rect">
            <a:avLst/>
          </a:prstGeom>
          <a:noFill/>
        </p:spPr>
        <p:txBody>
          <a:bodyPr wrap="square" rtlCol="0">
            <a:noAutofit/>
          </a:bodyPr>
          <a:lstStyle/>
          <a:p>
            <a:pPr marL="285750" indent="-285750" fontAlgn="ctr">
              <a:lnSpc>
                <a:spcPct val="150000"/>
              </a:lnSpc>
              <a:spcBef>
                <a:spcPts val="792"/>
              </a:spcBef>
              <a:spcAft>
                <a:spcPts val="600"/>
              </a:spcAft>
              <a:buSzPct val="50000"/>
              <a:buFont typeface="Wingdings" panose="05000000000000000000" pitchFamily="2" charset="2"/>
              <a:buChar char="l"/>
            </a:pPr>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compares the </a:t>
            </a:r>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information (SN, LOID, and password) reported by the </a:t>
            </a:r>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with that in the whitelist. If they match, the </a:t>
            </a:r>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passes the authentication,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and continues to automation.</a:t>
            </a:r>
          </a:p>
        </p:txBody>
      </p:sp>
      <p:grpSp>
        <p:nvGrpSpPr>
          <p:cNvPr id="23" name="组合 22"/>
          <p:cNvGrpSpPr/>
          <p:nvPr/>
        </p:nvGrpSpPr>
        <p:grpSpPr>
          <a:xfrm>
            <a:off x="819545" y="2066627"/>
            <a:ext cx="10720666" cy="3855826"/>
            <a:chOff x="942918" y="1695153"/>
            <a:chExt cx="10720666" cy="4489945"/>
          </a:xfrm>
        </p:grpSpPr>
        <p:sp>
          <p:nvSpPr>
            <p:cNvPr id="10" name="矩形 9"/>
            <p:cNvSpPr/>
            <p:nvPr/>
          </p:nvSpPr>
          <p:spPr bwMode="auto">
            <a:xfrm>
              <a:off x="1008063" y="1739063"/>
              <a:ext cx="10647195" cy="4446035"/>
            </a:xfrm>
            <a:prstGeom prst="rect">
              <a:avLst/>
            </a:prstGeom>
            <a:solidFill>
              <a:srgbClr val="99CCCC">
                <a:lumMod val="40000"/>
                <a:lumOff val="6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endParaRPr>
            </a:p>
          </p:txBody>
        </p:sp>
        <p:sp>
          <p:nvSpPr>
            <p:cNvPr id="11" name="矩形 10"/>
            <p:cNvSpPr/>
            <p:nvPr/>
          </p:nvSpPr>
          <p:spPr>
            <a:xfrm>
              <a:off x="942918" y="1695153"/>
              <a:ext cx="10693917" cy="415498"/>
            </a:xfrm>
            <a:prstGeom prst="rect">
              <a:avLst/>
            </a:prstGeom>
          </p:spPr>
          <p:txBody>
            <a:bodyPr wrap="square" anchor="ctr">
              <a:noAutofit/>
            </a:bodyPr>
            <a:lstStyle/>
            <a:p>
              <a:pPr eaLnBrk="0" fontAlgn="ctr" hangingPunct="0"/>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Entry: Functions related to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ZTP</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and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OLT</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ZTD</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can be found in the standalone Access Controller app.</a:t>
              </a:r>
            </a:p>
          </p:txBody>
        </p:sp>
        <p:cxnSp>
          <p:nvCxnSpPr>
            <p:cNvPr id="17" name="直接连接符 16"/>
            <p:cNvCxnSpPr/>
            <p:nvPr/>
          </p:nvCxnSpPr>
          <p:spPr bwMode="auto">
            <a:xfrm>
              <a:off x="1008063" y="2080643"/>
              <a:ext cx="10599257" cy="0"/>
            </a:xfrm>
            <a:prstGeom prst="line">
              <a:avLst/>
            </a:prstGeom>
            <a:solidFill>
              <a:srgbClr val="99CCCC"/>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1008063" y="4129050"/>
              <a:ext cx="10655521" cy="0"/>
            </a:xfrm>
            <a:prstGeom prst="line">
              <a:avLst/>
            </a:prstGeom>
            <a:solidFill>
              <a:srgbClr val="99CCCC"/>
            </a:solidFill>
            <a:ln w="19050" cap="flat" cmpd="sng" algn="ctr">
              <a:solidFill>
                <a:schemeClr val="tx1"/>
              </a:solidFill>
              <a:prstDash val="solid"/>
              <a:round/>
              <a:headEnd type="none" w="med" len="med"/>
              <a:tailEnd type="none" w="med" len="med"/>
            </a:ln>
            <a:effectLst/>
          </p:spPr>
        </p:cxnSp>
        <p:sp>
          <p:nvSpPr>
            <p:cNvPr id="19" name="Right Arrow 158"/>
            <p:cNvSpPr/>
            <p:nvPr/>
          </p:nvSpPr>
          <p:spPr>
            <a:xfrm>
              <a:off x="4186758" y="2997897"/>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600" dirty="0">
                <a:latin typeface="Huawei Sans" panose="020C0503030203020204" pitchFamily="34" charset="0"/>
              </a:endParaRPr>
            </a:p>
          </p:txBody>
        </p:sp>
        <p:sp>
          <p:nvSpPr>
            <p:cNvPr id="20" name="Right Arrow 158"/>
            <p:cNvSpPr/>
            <p:nvPr/>
          </p:nvSpPr>
          <p:spPr>
            <a:xfrm>
              <a:off x="7277717" y="2978746"/>
              <a:ext cx="1028860" cy="494305"/>
            </a:xfrm>
            <a:prstGeom prst="rightArrow">
              <a:avLst>
                <a:gd name="adj1" fmla="val 79333"/>
                <a:gd name="adj2" fmla="val 50000"/>
              </a:avLst>
            </a:prstGeom>
            <a:gradFill flip="none" rotWithShape="1">
              <a:gsLst>
                <a:gs pos="15000">
                  <a:schemeClr val="accent1">
                    <a:lumMod val="5000"/>
                    <a:lumOff val="95000"/>
                    <a:alpha val="0"/>
                  </a:schemeClr>
                </a:gs>
                <a:gs pos="81000">
                  <a:srgbClr val="FFCC66"/>
                </a:gs>
              </a:gsLst>
              <a:lin ang="0" scaled="1"/>
              <a:tileRect/>
            </a:gradFill>
            <a:ln w="12700">
              <a:gradFill flip="none" rotWithShape="1">
                <a:gsLst>
                  <a:gs pos="11000">
                    <a:schemeClr val="accent1">
                      <a:lumMod val="0"/>
                      <a:lumOff val="100000"/>
                      <a:alpha val="0"/>
                    </a:schemeClr>
                  </a:gs>
                  <a:gs pos="67000">
                    <a:srgbClr val="FF993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sz="1600" dirty="0">
                <a:latin typeface="Huawei Sans" panose="020C0503030203020204" pitchFamily="34" charset="0"/>
              </a:endParaRPr>
            </a:p>
          </p:txBody>
        </p:sp>
      </p:grpSp>
      <p:pic>
        <p:nvPicPr>
          <p:cNvPr id="7" name="图片 6"/>
          <p:cNvPicPr>
            <a:picLocks noChangeAspect="1"/>
          </p:cNvPicPr>
          <p:nvPr/>
        </p:nvPicPr>
        <p:blipFill>
          <a:blip r:embed="rId3"/>
          <a:stretch>
            <a:fillRect/>
          </a:stretch>
        </p:blipFill>
        <p:spPr>
          <a:xfrm>
            <a:off x="910435" y="4184333"/>
            <a:ext cx="10602077" cy="1727960"/>
          </a:xfrm>
          <a:prstGeom prst="rect">
            <a:avLst/>
          </a:prstGeom>
        </p:spPr>
      </p:pic>
      <p:pic>
        <p:nvPicPr>
          <p:cNvPr id="8" name="图片 7"/>
          <p:cNvPicPr>
            <a:picLocks noChangeAspect="1"/>
          </p:cNvPicPr>
          <p:nvPr/>
        </p:nvPicPr>
        <p:blipFill>
          <a:blip r:embed="rId4"/>
          <a:stretch>
            <a:fillRect/>
          </a:stretch>
        </p:blipFill>
        <p:spPr>
          <a:xfrm>
            <a:off x="8071564" y="2413802"/>
            <a:ext cx="3441898" cy="1712501"/>
          </a:xfrm>
          <a:prstGeom prst="rect">
            <a:avLst/>
          </a:prstGeom>
        </p:spPr>
      </p:pic>
      <p:pic>
        <p:nvPicPr>
          <p:cNvPr id="28" name="图片 27"/>
          <p:cNvPicPr>
            <a:picLocks noChangeAspect="1"/>
          </p:cNvPicPr>
          <p:nvPr/>
        </p:nvPicPr>
        <p:blipFill>
          <a:blip r:embed="rId5"/>
          <a:stretch>
            <a:fillRect/>
          </a:stretch>
        </p:blipFill>
        <p:spPr>
          <a:xfrm>
            <a:off x="4969139" y="2403568"/>
            <a:ext cx="2867025" cy="1732895"/>
          </a:xfrm>
          <a:prstGeom prst="rect">
            <a:avLst/>
          </a:prstGeom>
        </p:spPr>
      </p:pic>
      <p:pic>
        <p:nvPicPr>
          <p:cNvPr id="30" name="图片 29"/>
          <p:cNvPicPr>
            <a:picLocks noChangeAspect="1"/>
          </p:cNvPicPr>
          <p:nvPr/>
        </p:nvPicPr>
        <p:blipFill>
          <a:blip r:embed="rId6"/>
          <a:stretch>
            <a:fillRect/>
          </a:stretch>
        </p:blipFill>
        <p:spPr>
          <a:xfrm>
            <a:off x="910436" y="2432144"/>
            <a:ext cx="3697238" cy="1704320"/>
          </a:xfrm>
          <a:prstGeom prst="rect">
            <a:avLst/>
          </a:prstGeom>
        </p:spPr>
      </p:pic>
      <p:grpSp>
        <p:nvGrpSpPr>
          <p:cNvPr id="21" name="组合 20"/>
          <p:cNvGrpSpPr/>
          <p:nvPr/>
        </p:nvGrpSpPr>
        <p:grpSpPr>
          <a:xfrm>
            <a:off x="6289056" y="22681"/>
            <a:ext cx="5469011" cy="387720"/>
            <a:chOff x="8885976" y="493503"/>
            <a:chExt cx="3272708" cy="392933"/>
          </a:xfrm>
        </p:grpSpPr>
        <p:sp>
          <p:nvSpPr>
            <p:cNvPr id="29" name="五边形 28"/>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31" name="燕尾形 30"/>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32" name="燕尾形 31"/>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33" name="燕尾形 32"/>
            <p:cNvSpPr/>
            <p:nvPr/>
          </p:nvSpPr>
          <p:spPr bwMode="auto">
            <a:xfrm>
              <a:off x="10913100" y="493503"/>
              <a:ext cx="124558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3436804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dirty="0" err="1">
                <a:latin typeface="Huawei Sans" panose="020C0503030203020204" pitchFamily="34" charset="0"/>
              </a:rPr>
              <a:t>ONT</a:t>
            </a:r>
            <a:r>
              <a:rPr lang="en-US" sz="3200" dirty="0">
                <a:latin typeface="Huawei Sans" panose="020C0503030203020204" pitchFamily="34" charset="0"/>
              </a:rPr>
              <a:t> </a:t>
            </a:r>
            <a:r>
              <a:rPr lang="en-US" sz="3200" dirty="0" err="1">
                <a:latin typeface="Huawei Sans" panose="020C0503030203020204" pitchFamily="34" charset="0"/>
              </a:rPr>
              <a:t>ZTP</a:t>
            </a:r>
            <a:r>
              <a:rPr lang="en-US" sz="3200" dirty="0">
                <a:latin typeface="Huawei Sans" panose="020C0503030203020204" pitchFamily="34" charset="0"/>
              </a:rPr>
              <a:t> – Package Configuration</a:t>
            </a:r>
          </a:p>
        </p:txBody>
      </p:sp>
      <p:sp>
        <p:nvSpPr>
          <p:cNvPr id="9" name="TextBox 18"/>
          <p:cNvSpPr txBox="1"/>
          <p:nvPr/>
        </p:nvSpPr>
        <p:spPr>
          <a:xfrm>
            <a:off x="468317" y="1220559"/>
            <a:ext cx="11276183" cy="1208344"/>
          </a:xfrm>
          <a:prstGeom prst="rect">
            <a:avLst/>
          </a:prstGeom>
          <a:noFill/>
        </p:spPr>
        <p:txBody>
          <a:bodyPr wrap="square" rtlCol="0">
            <a:noAutofit/>
          </a:bodyPr>
          <a:lstStyle/>
          <a:p>
            <a:pPr marL="285750" indent="-285750" fontAlgn="ctr">
              <a:lnSpc>
                <a:spcPct val="150000"/>
              </a:lnSpc>
              <a:spcBef>
                <a:spcPts val="100"/>
              </a:spcBef>
              <a:spcAft>
                <a:spcPts val="100"/>
              </a:spcAft>
              <a:buFont typeface="Arial" panose="020B0604020202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In the on-demand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deployment scenario, services to be provisioned by an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must be defined through package configuration after the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goes online.</a:t>
            </a:r>
          </a:p>
          <a:p>
            <a:pPr marL="285750" indent="-285750" fontAlgn="ctr">
              <a:lnSpc>
                <a:spcPct val="150000"/>
              </a:lnSpc>
              <a:spcBef>
                <a:spcPts val="100"/>
              </a:spcBef>
              <a:spcAft>
                <a:spcPts val="100"/>
              </a:spcAft>
              <a:buFont typeface="Arial" panose="020B0604020202020204" pitchFamily="34" charset="0"/>
              <a:buChar char="•"/>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ZTP</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package: common attributes of related service flows after the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goes online, such as the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service profile,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RAIO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profile,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line profile,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service profile, and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forwarding mode.</a:t>
            </a:r>
          </a:p>
        </p:txBody>
      </p:sp>
      <p:sp>
        <p:nvSpPr>
          <p:cNvPr id="10" name="矩形 9"/>
          <p:cNvSpPr/>
          <p:nvPr/>
        </p:nvSpPr>
        <p:spPr bwMode="auto">
          <a:xfrm>
            <a:off x="482734" y="4460243"/>
            <a:ext cx="6095288" cy="1921506"/>
          </a:xfrm>
          <a:prstGeom prst="rect">
            <a:avLst/>
          </a:prstGeom>
          <a:solidFill>
            <a:srgbClr val="99CCCC">
              <a:lumMod val="20000"/>
              <a:lumOff val="80000"/>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defTabSz="914400" eaLnBrk="0" fontAlgn="ctr" latinLnBrk="0" hangingPunct="0">
              <a:spcBef>
                <a:spcPts val="0"/>
              </a:spcBef>
              <a:spcAft>
                <a:spcPts val="0"/>
              </a:spcAft>
              <a:buClrTx/>
              <a:buSzTx/>
              <a:buFontTx/>
              <a:buNone/>
              <a:tabLst/>
              <a:defRPr/>
            </a:pPr>
            <a:r>
              <a:rPr kumimoji="0" lang="en-US" sz="1050" i="0" u="none" strike="noStrike" cap="none" normalizeH="0" baseline="0" noProof="0" dirty="0">
                <a:ln>
                  <a:noFill/>
                </a:ln>
                <a:uLnTx/>
                <a:uFillTx/>
                <a:latin typeface="Huawei Sans" panose="020C0503030203020204" pitchFamily="34" charset="0"/>
                <a:ea typeface="方正兰亭黑简体" panose="02000000000000000000" pitchFamily="2" charset="-122"/>
              </a:rPr>
              <a:t>Description:</a:t>
            </a:r>
          </a:p>
          <a:p>
            <a:pPr marL="285750" marR="0" lvl="0" indent="-285750" defTabSz="914400" eaLnBrk="0" fontAlgn="ctr" latinLnBrk="0" hangingPunct="0">
              <a:spcBef>
                <a:spcPts val="0"/>
              </a:spcBef>
              <a:spcAft>
                <a:spcPts val="0"/>
              </a:spcAft>
              <a:buClrTx/>
              <a:buSzTx/>
              <a:buFont typeface="Arial" panose="020B0604020202020204" pitchFamily="34" charset="0"/>
              <a:buChar char="•"/>
              <a:tabLst/>
              <a:defRPr/>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 package is used together with the service-level northbound API. The service-level northbound API calls the parameters defined in the package through orchestration for NE configuration.</a:t>
            </a:r>
          </a:p>
          <a:p>
            <a:pPr marL="285750" marR="0" lvl="0" indent="-285750" defTabSz="914400" eaLnBrk="0" fontAlgn="ctr" latinLnBrk="0" hangingPunct="0">
              <a:spcBef>
                <a:spcPts val="0"/>
              </a:spcBef>
              <a:spcAft>
                <a:spcPts val="0"/>
              </a:spcAft>
              <a:buClrTx/>
              <a:buSzTx/>
              <a:buFont typeface="Arial" panose="020B0604020202020204" pitchFamily="34" charset="0"/>
              <a:buChar char="•"/>
              <a:tabLst/>
              <a:defRPr/>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Service packages for SNMP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and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NETCONF</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/YANG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(SD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are defined separately. The same type of package provides different capability sets for the two types of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marR="0" lvl="0" indent="-285750" defTabSz="914400" eaLnBrk="0" fontAlgn="ctr" latinLnBrk="0" hangingPunct="0">
              <a:spcBef>
                <a:spcPts val="0"/>
              </a:spcBef>
              <a:spcAft>
                <a:spcPts val="0"/>
              </a:spcAft>
              <a:buClrTx/>
              <a:buSzTx/>
              <a:buFont typeface="Arial" panose="020B0604020202020204" pitchFamily="34" charset="0"/>
              <a:buChar char="•"/>
              <a:tabLst/>
              <a:defRPr/>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By default, SNMP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support the configuration of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service flows, and multicast attributes, while SD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support the configuration of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ONTs</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and service flow attributes.</a:t>
            </a:r>
          </a:p>
          <a:p>
            <a:pPr marL="285750" marR="0" lvl="0" indent="-285750" defTabSz="914400" eaLnBrk="0" fontAlgn="ctr" latinLnBrk="0" hangingPunct="0">
              <a:spcBef>
                <a:spcPts val="0"/>
              </a:spcBef>
              <a:spcAft>
                <a:spcPts val="0"/>
              </a:spcAft>
              <a:buClrTx/>
              <a:buSzTx/>
              <a:buFont typeface="Arial" panose="020B0604020202020204" pitchFamily="34" charset="0"/>
              <a:buChar char="•"/>
              <a:tabLst/>
              <a:defRPr/>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The package allows parameter addition (Add Row) when the service-level API supports new services.</a:t>
            </a:r>
          </a:p>
          <a:p>
            <a:pPr marL="285750" marR="0" lvl="0" indent="-285750" defTabSz="914400" eaLnBrk="0" fontAlgn="ctr" latinLnBrk="0" hangingPunct="0">
              <a:spcBef>
                <a:spcPts val="0"/>
              </a:spcBef>
              <a:spcAft>
                <a:spcPts val="0"/>
              </a:spcAft>
              <a:buClrTx/>
              <a:buSzTx/>
              <a:buFont typeface="Arial" panose="020B0604020202020204" pitchFamily="34" charset="0"/>
              <a:buChar char="•"/>
              <a:tabLst/>
              <a:defRPr/>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Operations supported on the GUI: Adding, deleting, or copying a package; adding and saving parameters</a:t>
            </a:r>
          </a:p>
          <a:p>
            <a:pPr marL="285750" marR="0" lvl="0" indent="-285750" defTabSz="914400" eaLnBrk="0" fontAlgn="ctr" latinLnBrk="0" hangingPunct="0">
              <a:spcBef>
                <a:spcPts val="0"/>
              </a:spcBef>
              <a:spcAft>
                <a:spcPts val="0"/>
              </a:spcAft>
              <a:buClrTx/>
              <a:buSzTx/>
              <a:buFont typeface="Arial" panose="020B0604020202020204" pitchFamily="34" charset="0"/>
              <a:buChar char="•"/>
              <a:tabLst/>
              <a:defRPr/>
            </a:pP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 the </a:t>
            </a:r>
            <a:r>
              <a:rPr lang="en-US" sz="10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ONT</a:t>
            </a:r>
            <a:r>
              <a:rPr lang="en-US" sz="10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pre-deployment scenario, users do not need to define and use packages.</a:t>
            </a:r>
          </a:p>
        </p:txBody>
      </p:sp>
      <p:sp>
        <p:nvSpPr>
          <p:cNvPr id="17" name="圆角矩形 75"/>
          <p:cNvSpPr/>
          <p:nvPr/>
        </p:nvSpPr>
        <p:spPr>
          <a:xfrm>
            <a:off x="468319" y="2636716"/>
            <a:ext cx="6109703" cy="343016"/>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200" b="1" dirty="0">
                <a:solidFill>
                  <a:prstClr val="white"/>
                </a:solidFill>
                <a:latin typeface="Huawei Sans" panose="020C0503030203020204" pitchFamily="34" charset="0"/>
                <a:ea typeface="方正兰亭黑简体" panose="02000000000000000000" pitchFamily="2" charset="-122"/>
              </a:rPr>
              <a:t>Defining a service package after an </a:t>
            </a:r>
            <a:r>
              <a:rPr lang="en-US" sz="1200" b="1" dirty="0" err="1">
                <a:solidFill>
                  <a:prstClr val="white"/>
                </a:solidFill>
                <a:latin typeface="Huawei Sans" panose="020C0503030203020204" pitchFamily="34" charset="0"/>
                <a:ea typeface="方正兰亭黑简体" panose="02000000000000000000" pitchFamily="2" charset="-122"/>
              </a:rPr>
              <a:t>ONT</a:t>
            </a:r>
            <a:r>
              <a:rPr lang="en-US" sz="1200" b="1" dirty="0">
                <a:solidFill>
                  <a:prstClr val="white"/>
                </a:solidFill>
                <a:latin typeface="Huawei Sans" panose="020C0503030203020204" pitchFamily="34" charset="0"/>
                <a:ea typeface="方正兰亭黑简体" panose="02000000000000000000" pitchFamily="2" charset="-122"/>
              </a:rPr>
              <a:t> goes online</a:t>
            </a:r>
          </a:p>
        </p:txBody>
      </p:sp>
      <p:sp>
        <p:nvSpPr>
          <p:cNvPr id="18" name="圆角矩形 75"/>
          <p:cNvSpPr/>
          <p:nvPr/>
        </p:nvSpPr>
        <p:spPr>
          <a:xfrm>
            <a:off x="6754073" y="2636716"/>
            <a:ext cx="4990427" cy="343016"/>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200" b="1" dirty="0" err="1">
                <a:solidFill>
                  <a:prstClr val="white"/>
                </a:solidFill>
                <a:latin typeface="Huawei Sans" panose="020C0503030203020204" pitchFamily="34" charset="0"/>
                <a:ea typeface="方正兰亭黑简体" panose="02000000000000000000" pitchFamily="2" charset="-122"/>
              </a:rPr>
              <a:t>ONT</a:t>
            </a:r>
            <a:r>
              <a:rPr lang="en-US" sz="1200" b="1" dirty="0">
                <a:solidFill>
                  <a:prstClr val="white"/>
                </a:solidFill>
                <a:latin typeface="Huawei Sans" panose="020C0503030203020204" pitchFamily="34" charset="0"/>
                <a:ea typeface="方正兰亭黑简体" panose="02000000000000000000" pitchFamily="2" charset="-122"/>
              </a:rPr>
              <a:t> basic attribute configuration</a:t>
            </a:r>
          </a:p>
        </p:txBody>
      </p:sp>
      <p:pic>
        <p:nvPicPr>
          <p:cNvPr id="27" name="图片 26"/>
          <p:cNvPicPr>
            <a:picLocks noChangeAspect="1"/>
          </p:cNvPicPr>
          <p:nvPr/>
        </p:nvPicPr>
        <p:blipFill>
          <a:blip r:embed="rId3"/>
          <a:stretch>
            <a:fillRect/>
          </a:stretch>
        </p:blipFill>
        <p:spPr>
          <a:xfrm>
            <a:off x="6741106" y="3006205"/>
            <a:ext cx="4992688" cy="1342522"/>
          </a:xfrm>
          <a:prstGeom prst="rect">
            <a:avLst/>
          </a:prstGeom>
        </p:spPr>
      </p:pic>
      <p:pic>
        <p:nvPicPr>
          <p:cNvPr id="28" name="图片 27"/>
          <p:cNvPicPr>
            <a:picLocks noChangeAspect="1"/>
          </p:cNvPicPr>
          <p:nvPr/>
        </p:nvPicPr>
        <p:blipFill>
          <a:blip r:embed="rId4"/>
          <a:stretch>
            <a:fillRect/>
          </a:stretch>
        </p:blipFill>
        <p:spPr>
          <a:xfrm>
            <a:off x="497150" y="2981612"/>
            <a:ext cx="6080872" cy="1275116"/>
          </a:xfrm>
          <a:prstGeom prst="rect">
            <a:avLst/>
          </a:prstGeom>
        </p:spPr>
      </p:pic>
      <p:grpSp>
        <p:nvGrpSpPr>
          <p:cNvPr id="3" name="组合 2"/>
          <p:cNvGrpSpPr/>
          <p:nvPr/>
        </p:nvGrpSpPr>
        <p:grpSpPr>
          <a:xfrm>
            <a:off x="6747175" y="4424101"/>
            <a:ext cx="4997325" cy="1957648"/>
            <a:chOff x="6747175" y="4424101"/>
            <a:chExt cx="4997325" cy="1724175"/>
          </a:xfrm>
        </p:grpSpPr>
        <p:pic>
          <p:nvPicPr>
            <p:cNvPr id="16" name="图片 15"/>
            <p:cNvPicPr>
              <a:picLocks noChangeAspect="1"/>
            </p:cNvPicPr>
            <p:nvPr/>
          </p:nvPicPr>
          <p:blipFill>
            <a:blip r:embed="rId5"/>
            <a:stretch>
              <a:fillRect/>
            </a:stretch>
          </p:blipFill>
          <p:spPr>
            <a:xfrm>
              <a:off x="9630221" y="5195650"/>
              <a:ext cx="1994955" cy="143689"/>
            </a:xfrm>
            <a:prstGeom prst="rect">
              <a:avLst/>
            </a:prstGeom>
            <a:ln>
              <a:solidFill>
                <a:srgbClr val="990000"/>
              </a:solidFill>
            </a:ln>
          </p:spPr>
        </p:pic>
        <p:sp>
          <p:nvSpPr>
            <p:cNvPr id="19" name="圆角矩形 75"/>
            <p:cNvSpPr/>
            <p:nvPr/>
          </p:nvSpPr>
          <p:spPr>
            <a:xfrm>
              <a:off x="6754073" y="4424101"/>
              <a:ext cx="4990427" cy="31793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200" b="1" dirty="0">
                  <a:solidFill>
                    <a:prstClr val="white"/>
                  </a:solidFill>
                  <a:latin typeface="Huawei Sans" panose="020C0503030203020204" pitchFamily="34" charset="0"/>
                  <a:ea typeface="方正兰亭黑简体" panose="02000000000000000000" pitchFamily="2" charset="-122"/>
                </a:rPr>
                <a:t>Service flow attribute configuration</a:t>
              </a:r>
            </a:p>
          </p:txBody>
        </p:sp>
        <p:pic>
          <p:nvPicPr>
            <p:cNvPr id="26" name="图片 25"/>
            <p:cNvPicPr>
              <a:picLocks noChangeAspect="1"/>
            </p:cNvPicPr>
            <p:nvPr/>
          </p:nvPicPr>
          <p:blipFill>
            <a:blip r:embed="rId6"/>
            <a:stretch>
              <a:fillRect/>
            </a:stretch>
          </p:blipFill>
          <p:spPr>
            <a:xfrm>
              <a:off x="6747175" y="4742031"/>
              <a:ext cx="4964733" cy="1406245"/>
            </a:xfrm>
            <a:prstGeom prst="rect">
              <a:avLst/>
            </a:prstGeom>
          </p:spPr>
        </p:pic>
        <p:pic>
          <p:nvPicPr>
            <p:cNvPr id="29" name="图片 28"/>
            <p:cNvPicPr>
              <a:picLocks noChangeAspect="1"/>
            </p:cNvPicPr>
            <p:nvPr/>
          </p:nvPicPr>
          <p:blipFill>
            <a:blip r:embed="rId5"/>
            <a:stretch>
              <a:fillRect/>
            </a:stretch>
          </p:blipFill>
          <p:spPr>
            <a:xfrm>
              <a:off x="9720713" y="4937469"/>
              <a:ext cx="1994956" cy="125411"/>
            </a:xfrm>
            <a:prstGeom prst="rect">
              <a:avLst/>
            </a:prstGeom>
            <a:ln>
              <a:solidFill>
                <a:srgbClr val="990000"/>
              </a:solidFill>
            </a:ln>
          </p:spPr>
        </p:pic>
      </p:grpSp>
      <p:grpSp>
        <p:nvGrpSpPr>
          <p:cNvPr id="30" name="组合 29"/>
          <p:cNvGrpSpPr/>
          <p:nvPr/>
        </p:nvGrpSpPr>
        <p:grpSpPr>
          <a:xfrm>
            <a:off x="6289056" y="22681"/>
            <a:ext cx="5469011" cy="387720"/>
            <a:chOff x="8885976" y="493503"/>
            <a:chExt cx="3272708" cy="392933"/>
          </a:xfrm>
        </p:grpSpPr>
        <p:sp>
          <p:nvSpPr>
            <p:cNvPr id="31" name="五边形 30"/>
            <p:cNvSpPr/>
            <p:nvPr/>
          </p:nvSpPr>
          <p:spPr bwMode="auto">
            <a:xfrm>
              <a:off x="8885976" y="493503"/>
              <a:ext cx="676179" cy="392933"/>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Overview</a:t>
              </a:r>
            </a:p>
          </p:txBody>
        </p:sp>
        <p:sp>
          <p:nvSpPr>
            <p:cNvPr id="32" name="燕尾形 31"/>
            <p:cNvSpPr/>
            <p:nvPr/>
          </p:nvSpPr>
          <p:spPr bwMode="auto">
            <a:xfrm>
              <a:off x="9465030" y="493503"/>
              <a:ext cx="765494"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Deployment</a:t>
              </a:r>
            </a:p>
          </p:txBody>
        </p:sp>
        <p:sp>
          <p:nvSpPr>
            <p:cNvPr id="33" name="燕尾形 32"/>
            <p:cNvSpPr/>
            <p:nvPr/>
          </p:nvSpPr>
          <p:spPr bwMode="auto">
            <a:xfrm>
              <a:off x="10133243" y="493503"/>
              <a:ext cx="881062" cy="392933"/>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Common Functions</a:t>
              </a:r>
            </a:p>
          </p:txBody>
        </p:sp>
        <p:sp>
          <p:nvSpPr>
            <p:cNvPr id="34" name="燕尾形 33"/>
            <p:cNvSpPr/>
            <p:nvPr/>
          </p:nvSpPr>
          <p:spPr bwMode="auto">
            <a:xfrm>
              <a:off x="10913100" y="493503"/>
              <a:ext cx="1245584" cy="392933"/>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NCE</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(Access Domain) Enhanced Functions</a:t>
              </a:r>
            </a:p>
          </p:txBody>
        </p:sp>
      </p:grpSp>
    </p:spTree>
    <p:extLst>
      <p:ext uri="{BB962C8B-B14F-4D97-AF65-F5344CB8AC3E}">
        <p14:creationId xmlns:p14="http://schemas.microsoft.com/office/powerpoint/2010/main" val="2824143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pPr marL="0" indent="0">
              <a:buNone/>
            </a:pPr>
            <a:r>
              <a:rPr lang="en-US" dirty="0">
                <a:latin typeface="Huawei Sans" panose="020C0503030203020204" pitchFamily="34" charset="0"/>
              </a:rPr>
              <a:t>(True or false) If a device can be managed by eSight and the device status can be viewed, but device parameters cannot be set on eSight, the write community names of the device and eSight may be different. (  )</a:t>
            </a:r>
          </a:p>
          <a:p>
            <a:pPr>
              <a:buFont typeface="+mj-lt"/>
              <a:buAutoNum type="alphaUcPeriod"/>
            </a:pPr>
            <a:r>
              <a:rPr lang="en-US" dirty="0">
                <a:latin typeface="Huawei Sans" panose="020C0503030203020204" pitchFamily="34" charset="0"/>
              </a:rPr>
              <a:t>True</a:t>
            </a:r>
          </a:p>
          <a:p>
            <a:pPr>
              <a:buFont typeface="+mj-lt"/>
              <a:buAutoNum type="alphaUcPeriod"/>
            </a:pPr>
            <a:r>
              <a:rPr lang="en-US" dirty="0">
                <a:latin typeface="Huawei Sans" panose="020C0503030203020204" pitchFamily="34" charset="0"/>
              </a:rPr>
              <a:t>False</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5938731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1"/>
          </p:nvPr>
        </p:nvSpPr>
        <p:spPr>
          <a:prstGeom prst="rect">
            <a:avLst/>
          </a:prstGeom>
        </p:spPr>
        <p:txBody>
          <a:bodyPr>
            <a:noAutofit/>
          </a:bodyPr>
          <a:lstStyle/>
          <a:p>
            <a:r>
              <a:rPr lang="en-US" dirty="0">
                <a:latin typeface="Huawei Sans" panose="020C0503030203020204" pitchFamily="34" charset="0"/>
              </a:rPr>
              <a:t>SNMP principles</a:t>
            </a:r>
          </a:p>
          <a:p>
            <a:r>
              <a:rPr lang="en-US" dirty="0">
                <a:latin typeface="Huawei Sans" panose="020C0503030203020204" pitchFamily="34" charset="0"/>
              </a:rPr>
              <a:t>Overview of </a:t>
            </a:r>
            <a:r>
              <a:rPr lang="en-US" dirty="0" err="1">
                <a:latin typeface="Huawei Sans" panose="020C0503030203020204" pitchFamily="34" charset="0"/>
              </a:rPr>
              <a:t>eSight_PON</a:t>
            </a:r>
            <a:r>
              <a:rPr lang="en-US" dirty="0">
                <a:latin typeface="Huawei Sans" panose="020C0503030203020204" pitchFamily="34" charset="0"/>
              </a:rPr>
              <a:t> network device management</a:t>
            </a:r>
          </a:p>
          <a:p>
            <a:r>
              <a:rPr lang="en-US" dirty="0">
                <a:latin typeface="Huawei Sans" panose="020C0503030203020204" pitchFamily="34" charset="0"/>
              </a:rPr>
              <a:t>eSight deployment modes</a:t>
            </a:r>
          </a:p>
          <a:p>
            <a:r>
              <a:rPr lang="en-US" dirty="0" err="1">
                <a:latin typeface="Huawei Sans" panose="020C0503030203020204" pitchFamily="34" charset="0"/>
              </a:rPr>
              <a:t>iManager</a:t>
            </a:r>
            <a:r>
              <a:rPr lang="en-US" dirty="0">
                <a:latin typeface="Huawei Sans" panose="020C0503030203020204" pitchFamily="34" charset="0"/>
              </a:rPr>
              <a:t> </a:t>
            </a:r>
            <a:r>
              <a:rPr lang="en-US" dirty="0" err="1">
                <a:latin typeface="Huawei Sans" panose="020C0503030203020204" pitchFamily="34" charset="0"/>
              </a:rPr>
              <a:t>U2000</a:t>
            </a:r>
            <a:r>
              <a:rPr lang="en-US" dirty="0">
                <a:latin typeface="Huawei Sans" panose="020C0503030203020204" pitchFamily="34" charset="0"/>
              </a:rPr>
              <a:t> deployment overview</a:t>
            </a:r>
          </a:p>
          <a:p>
            <a:r>
              <a:rPr lang="en-US" dirty="0" err="1">
                <a:latin typeface="Huawei Sans" panose="020C0503030203020204" pitchFamily="34" charset="0"/>
              </a:rPr>
              <a:t>NCE</a:t>
            </a:r>
            <a:r>
              <a:rPr lang="en-US" dirty="0">
                <a:latin typeface="Huawei Sans" panose="020C0503030203020204" pitchFamily="34" charset="0"/>
              </a:rPr>
              <a:t> (Access Domain) deployment overview</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1586591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en-US" dirty="0">
                <a:latin typeface="Huawei Sans" panose="020C0503030203020204" pitchFamily="34" charset="0"/>
              </a:rPr>
              <a:t>eSight Planning Guide</a:t>
            </a:r>
          </a:p>
          <a:p>
            <a:r>
              <a:rPr lang="en-US" dirty="0">
                <a:latin typeface="Huawei Sans" panose="020C0503030203020204" pitchFamily="34" charset="0"/>
              </a:rPr>
              <a:t>eSight Hardware Installation Guide</a:t>
            </a:r>
          </a:p>
          <a:p>
            <a:r>
              <a:rPr lang="en-US" dirty="0">
                <a:latin typeface="Huawei Sans" panose="020C0503030203020204" pitchFamily="34" charset="0"/>
              </a:rPr>
              <a:t>eSight Software Installation Guide</a:t>
            </a:r>
          </a:p>
          <a:p>
            <a:r>
              <a:rPr lang="en-US" dirty="0">
                <a:latin typeface="Huawei Sans" panose="020C0503030203020204" pitchFamily="34" charset="0"/>
              </a:rPr>
              <a:t>License User Guide</a:t>
            </a:r>
          </a:p>
          <a:p>
            <a:r>
              <a:rPr lang="en-US" dirty="0">
                <a:latin typeface="Huawei Sans" panose="020C0503030203020204" pitchFamily="34" charset="0"/>
              </a:rPr>
              <a:t>eSight Upgrade Guide</a:t>
            </a:r>
          </a:p>
          <a:p>
            <a:r>
              <a:rPr lang="en-US" dirty="0">
                <a:latin typeface="Huawei Sans" panose="020C0503030203020204" pitchFamily="34" charset="0"/>
              </a:rPr>
              <a:t>eSight Patch Installation Guide</a:t>
            </a:r>
          </a:p>
          <a:p>
            <a:pPr marL="0" indent="0">
              <a:buNone/>
            </a:pPr>
            <a:r>
              <a:rPr lang="en-US" sz="2000" dirty="0">
                <a:latin typeface="Huawei Sans" panose="020C0503030203020204" pitchFamily="34" charset="0"/>
              </a:rPr>
              <a:t>Path for obtaining the preceding files on https://</a:t>
            </a:r>
            <a:r>
              <a:rPr lang="en-US" sz="2000" dirty="0" err="1">
                <a:latin typeface="Huawei Sans" panose="020C0503030203020204" pitchFamily="34" charset="0"/>
              </a:rPr>
              <a:t>support.huawei.com</a:t>
            </a:r>
            <a:r>
              <a:rPr lang="en-US" sz="2000" dirty="0">
                <a:latin typeface="Huawei Sans" panose="020C0503030203020204" pitchFamily="34" charset="0"/>
              </a:rPr>
              <a:t>/enterprise/: </a:t>
            </a:r>
            <a:r>
              <a:rPr lang="en-US" sz="2000" b="1" dirty="0">
                <a:latin typeface="Huawei Sans" panose="020C0503030203020204" pitchFamily="34" charset="0"/>
              </a:rPr>
              <a:t>Support</a:t>
            </a:r>
            <a:r>
              <a:rPr lang="en-US" sz="2000" dirty="0">
                <a:latin typeface="Huawei Sans" panose="020C0503030203020204" pitchFamily="34" charset="0"/>
              </a:rPr>
              <a:t> &gt; </a:t>
            </a:r>
            <a:r>
              <a:rPr lang="en-US" sz="2000" b="1" dirty="0">
                <a:latin typeface="Huawei Sans" panose="020C0503030203020204" pitchFamily="34" charset="0"/>
              </a:rPr>
              <a:t>Management System</a:t>
            </a:r>
            <a:r>
              <a:rPr lang="en-US" sz="2000" dirty="0">
                <a:latin typeface="Huawei Sans" panose="020C0503030203020204" pitchFamily="34" charset="0"/>
              </a:rPr>
              <a:t> &gt; </a:t>
            </a:r>
            <a:r>
              <a:rPr lang="en-US" sz="2000" b="1" dirty="0">
                <a:latin typeface="Huawei Sans" panose="020C0503030203020204" pitchFamily="34" charset="0"/>
              </a:rPr>
              <a:t>eSight Unified ICT Management System</a:t>
            </a:r>
            <a:r>
              <a:rPr lang="en-US" sz="2000" dirty="0">
                <a:latin typeface="Huawei Sans" panose="020C0503030203020204" pitchFamily="34" charset="0"/>
              </a:rPr>
              <a:t> &gt; </a:t>
            </a:r>
            <a:r>
              <a:rPr lang="en-US" sz="2000" b="1" dirty="0">
                <a:latin typeface="Huawei Sans" panose="020C0503030203020204" pitchFamily="34" charset="0"/>
              </a:rPr>
              <a:t>eSight</a:t>
            </a:r>
            <a:r>
              <a:rPr lang="en-US" sz="2000" dirty="0">
                <a:latin typeface="Huawei Sans" panose="020C0503030203020204" pitchFamily="34" charset="0"/>
              </a:rPr>
              <a:t> &gt; </a:t>
            </a:r>
            <a:r>
              <a:rPr lang="en-US" sz="2000" b="1" dirty="0">
                <a:latin typeface="Huawei Sans" panose="020C0503030203020204" pitchFamily="34" charset="0"/>
              </a:rPr>
              <a:t>Installation &amp; Upgrade</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307755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3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rPr>
              <a:t>NMS Architecture</a:t>
            </a:r>
          </a:p>
        </p:txBody>
      </p:sp>
      <p:sp>
        <p:nvSpPr>
          <p:cNvPr id="5" name="TextBox 18"/>
          <p:cNvSpPr txBox="1"/>
          <p:nvPr/>
        </p:nvSpPr>
        <p:spPr>
          <a:xfrm>
            <a:off x="6095999" y="1232756"/>
            <a:ext cx="5376863" cy="4190891"/>
          </a:xfrm>
          <a:prstGeom prst="rect">
            <a:avLst/>
          </a:prstGeom>
          <a:noFill/>
        </p:spPr>
        <p:txBody>
          <a:bodyPr wrap="square" rtlCol="0">
            <a:noAutofit/>
          </a:bodyPr>
          <a:lstStyle/>
          <a:p>
            <a:pPr marL="285750" indent="-285750" fontAlgn="ctr">
              <a:lnSpc>
                <a:spcPct val="150000"/>
              </a:lnSpc>
              <a:spcBef>
                <a:spcPts val="792"/>
              </a:spcBef>
              <a:spcAft>
                <a:spcPts val="600"/>
              </a:spcAft>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An NMS can use the client/server (C/S) or browser/server (B/S) architecture.</a:t>
            </a:r>
          </a:p>
          <a:p>
            <a:pPr marL="285750" indent="-285750" fontAlgn="ctr">
              <a:lnSpc>
                <a:spcPct val="150000"/>
              </a:lnSpc>
              <a:spcBef>
                <a:spcPts val="792"/>
              </a:spcBef>
              <a:spcAft>
                <a:spcPts val="600"/>
              </a:spcAft>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To enable the server to manage </a:t>
            </a: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the communication between the server and </a:t>
            </a: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NEs</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over the SNMP and Telnet/</a:t>
            </a: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STelnet</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protocols must be normal.</a:t>
            </a:r>
          </a:p>
          <a:p>
            <a:pPr marL="285750" indent="-285750" fontAlgn="ctr">
              <a:lnSpc>
                <a:spcPct val="150000"/>
              </a:lnSpc>
              <a:spcBef>
                <a:spcPts val="792"/>
              </a:spcBef>
              <a:spcAft>
                <a:spcPts val="600"/>
              </a:spcAft>
              <a:buFont typeface="Arial" panose="020B0604020202020204" pitchFamily="34" charset="0"/>
              <a:buChar char="•"/>
            </a:pP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Clients are connected to the server through the LAN, receives user requests, and interacts with the server. Therefore, the clients must be able to communicate with the server normally.</a:t>
            </a:r>
          </a:p>
        </p:txBody>
      </p:sp>
      <p:grpSp>
        <p:nvGrpSpPr>
          <p:cNvPr id="45" name="组合 44"/>
          <p:cNvGrpSpPr/>
          <p:nvPr/>
        </p:nvGrpSpPr>
        <p:grpSpPr>
          <a:xfrm>
            <a:off x="1058190" y="1245162"/>
            <a:ext cx="4847239" cy="4631153"/>
            <a:chOff x="1058190" y="1241270"/>
            <a:chExt cx="4847239" cy="5104054"/>
          </a:xfrm>
        </p:grpSpPr>
        <p:sp>
          <p:nvSpPr>
            <p:cNvPr id="4" name="椭圆 3"/>
            <p:cNvSpPr/>
            <p:nvPr/>
          </p:nvSpPr>
          <p:spPr>
            <a:xfrm>
              <a:off x="1286167" y="4237390"/>
              <a:ext cx="4619262" cy="2107934"/>
            </a:xfrm>
            <a:prstGeom prst="ellipse">
              <a:avLst/>
            </a:prstGeom>
            <a:solidFill>
              <a:schemeClr val="bg1">
                <a:lumMod val="95000"/>
              </a:schemeClr>
            </a:solidFill>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Huawei Sans" panose="020C0503030203020204" pitchFamily="34" charset="0"/>
              </a:endParaRPr>
            </a:p>
          </p:txBody>
        </p:sp>
        <p:pic>
          <p:nvPicPr>
            <p:cNvPr id="6" name="图片 5" descr="管理型无线虚链路-蓝.png"/>
            <p:cNvPicPr>
              <a:picLocks noChangeAspect="1"/>
            </p:cNvPicPr>
            <p:nvPr/>
          </p:nvPicPr>
          <p:blipFill>
            <a:blip r:embed="rId3" cstate="print"/>
            <a:stretch>
              <a:fillRect/>
            </a:stretch>
          </p:blipFill>
          <p:spPr>
            <a:xfrm>
              <a:off x="2240776" y="1594372"/>
              <a:ext cx="706404" cy="654768"/>
            </a:xfrm>
            <a:prstGeom prst="rect">
              <a:avLst/>
            </a:prstGeom>
          </p:spPr>
        </p:pic>
        <p:pic>
          <p:nvPicPr>
            <p:cNvPr id="7" name="图片 6"/>
            <p:cNvPicPr>
              <a:picLocks noChangeAspect="1"/>
            </p:cNvPicPr>
            <p:nvPr/>
          </p:nvPicPr>
          <p:blipFill>
            <a:blip r:embed="rId4" cstate="print"/>
            <a:stretch>
              <a:fillRect/>
            </a:stretch>
          </p:blipFill>
          <p:spPr>
            <a:xfrm>
              <a:off x="2972432" y="3209312"/>
              <a:ext cx="1350034" cy="881273"/>
            </a:xfrm>
            <a:prstGeom prst="rect">
              <a:avLst/>
            </a:prstGeom>
          </p:spPr>
        </p:pic>
        <p:pic>
          <p:nvPicPr>
            <p:cNvPr id="8" name="图片 7" descr="管理型无线虚链路-蓝.png"/>
            <p:cNvPicPr>
              <a:picLocks noChangeAspect="1"/>
            </p:cNvPicPr>
            <p:nvPr/>
          </p:nvPicPr>
          <p:blipFill>
            <a:blip r:embed="rId3" cstate="print"/>
            <a:stretch>
              <a:fillRect/>
            </a:stretch>
          </p:blipFill>
          <p:spPr>
            <a:xfrm>
              <a:off x="3473148" y="1594372"/>
              <a:ext cx="706404" cy="654768"/>
            </a:xfrm>
            <a:prstGeom prst="rect">
              <a:avLst/>
            </a:prstGeom>
          </p:spPr>
        </p:pic>
        <p:pic>
          <p:nvPicPr>
            <p:cNvPr id="9" name="图片 8" descr="管理型无线虚链路-蓝.png"/>
            <p:cNvPicPr>
              <a:picLocks noChangeAspect="1"/>
            </p:cNvPicPr>
            <p:nvPr/>
          </p:nvPicPr>
          <p:blipFill>
            <a:blip r:embed="rId3" cstate="print"/>
            <a:stretch>
              <a:fillRect/>
            </a:stretch>
          </p:blipFill>
          <p:spPr>
            <a:xfrm>
              <a:off x="4705520" y="1594372"/>
              <a:ext cx="706404" cy="654768"/>
            </a:xfrm>
            <a:prstGeom prst="rect">
              <a:avLst/>
            </a:prstGeom>
          </p:spPr>
        </p:pic>
        <p:grpSp>
          <p:nvGrpSpPr>
            <p:cNvPr id="10" name="组合 51"/>
            <p:cNvGrpSpPr>
              <a:grpSpLocks noChangeAspect="1"/>
            </p:cNvGrpSpPr>
            <p:nvPr/>
          </p:nvGrpSpPr>
          <p:grpSpPr>
            <a:xfrm>
              <a:off x="1395203" y="1592796"/>
              <a:ext cx="560938" cy="529631"/>
              <a:chOff x="9756028" y="2609203"/>
              <a:chExt cx="372898" cy="352085"/>
            </a:xfrm>
          </p:grpSpPr>
          <p:sp>
            <p:nvSpPr>
              <p:cNvPr id="11" name="Oval 5"/>
              <p:cNvSpPr>
                <a:spLocks noChangeArrowheads="1"/>
              </p:cNvSpPr>
              <p:nvPr/>
            </p:nvSpPr>
            <p:spPr bwMode="auto">
              <a:xfrm>
                <a:off x="9851421" y="2609203"/>
                <a:ext cx="182113" cy="182546"/>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2" name="Freeform 6"/>
              <p:cNvSpPr>
                <a:spLocks/>
              </p:cNvSpPr>
              <p:nvPr/>
            </p:nvSpPr>
            <p:spPr bwMode="auto">
              <a:xfrm>
                <a:off x="9756028" y="2796736"/>
                <a:ext cx="372898" cy="164552"/>
              </a:xfrm>
              <a:custGeom>
                <a:avLst/>
                <a:gdLst>
                  <a:gd name="T0" fmla="*/ 0 w 727"/>
                  <a:gd name="T1" fmla="*/ 320 h 320"/>
                  <a:gd name="T2" fmla="*/ 257 w 727"/>
                  <a:gd name="T3" fmla="*/ 0 h 320"/>
                  <a:gd name="T4" fmla="*/ 364 w 727"/>
                  <a:gd name="T5" fmla="*/ 122 h 320"/>
                  <a:gd name="T6" fmla="*/ 470 w 727"/>
                  <a:gd name="T7" fmla="*/ 0 h 320"/>
                  <a:gd name="T8" fmla="*/ 727 w 727"/>
                  <a:gd name="T9" fmla="*/ 320 h 320"/>
                  <a:gd name="T10" fmla="*/ 0 w 727"/>
                  <a:gd name="T11" fmla="*/ 320 h 320"/>
                </a:gdLst>
                <a:ahLst/>
                <a:cxnLst>
                  <a:cxn ang="0">
                    <a:pos x="T0" y="T1"/>
                  </a:cxn>
                  <a:cxn ang="0">
                    <a:pos x="T2" y="T3"/>
                  </a:cxn>
                  <a:cxn ang="0">
                    <a:pos x="T4" y="T5"/>
                  </a:cxn>
                  <a:cxn ang="0">
                    <a:pos x="T6" y="T7"/>
                  </a:cxn>
                  <a:cxn ang="0">
                    <a:pos x="T8" y="T9"/>
                  </a:cxn>
                  <a:cxn ang="0">
                    <a:pos x="T10" y="T11"/>
                  </a:cxn>
                </a:cxnLst>
                <a:rect l="0" t="0" r="r" b="b"/>
                <a:pathLst>
                  <a:path w="727" h="320">
                    <a:moveTo>
                      <a:pt x="0" y="320"/>
                    </a:moveTo>
                    <a:cubicBezTo>
                      <a:pt x="26" y="167"/>
                      <a:pt x="126" y="44"/>
                      <a:pt x="257" y="0"/>
                    </a:cubicBezTo>
                    <a:cubicBezTo>
                      <a:pt x="364" y="122"/>
                      <a:pt x="364" y="122"/>
                      <a:pt x="364" y="122"/>
                    </a:cubicBezTo>
                    <a:cubicBezTo>
                      <a:pt x="470" y="0"/>
                      <a:pt x="470" y="0"/>
                      <a:pt x="470" y="0"/>
                    </a:cubicBezTo>
                    <a:cubicBezTo>
                      <a:pt x="601" y="44"/>
                      <a:pt x="701" y="167"/>
                      <a:pt x="727" y="320"/>
                    </a:cubicBezTo>
                    <a:lnTo>
                      <a:pt x="0" y="32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3" name="组合 51"/>
            <p:cNvGrpSpPr>
              <a:grpSpLocks noChangeAspect="1"/>
            </p:cNvGrpSpPr>
            <p:nvPr/>
          </p:nvGrpSpPr>
          <p:grpSpPr>
            <a:xfrm>
              <a:off x="1058190" y="1687172"/>
              <a:ext cx="560938" cy="529631"/>
              <a:chOff x="9756028" y="2609203"/>
              <a:chExt cx="372898" cy="352085"/>
            </a:xfrm>
          </p:grpSpPr>
          <p:sp>
            <p:nvSpPr>
              <p:cNvPr id="14" name="Oval 5"/>
              <p:cNvSpPr>
                <a:spLocks noChangeArrowheads="1"/>
              </p:cNvSpPr>
              <p:nvPr/>
            </p:nvSpPr>
            <p:spPr bwMode="auto">
              <a:xfrm>
                <a:off x="9851421" y="2609203"/>
                <a:ext cx="182113" cy="182546"/>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5" name="Freeform 6"/>
              <p:cNvSpPr>
                <a:spLocks/>
              </p:cNvSpPr>
              <p:nvPr/>
            </p:nvSpPr>
            <p:spPr bwMode="auto">
              <a:xfrm>
                <a:off x="9756028" y="2796736"/>
                <a:ext cx="372898" cy="164552"/>
              </a:xfrm>
              <a:custGeom>
                <a:avLst/>
                <a:gdLst>
                  <a:gd name="T0" fmla="*/ 0 w 727"/>
                  <a:gd name="T1" fmla="*/ 320 h 320"/>
                  <a:gd name="T2" fmla="*/ 257 w 727"/>
                  <a:gd name="T3" fmla="*/ 0 h 320"/>
                  <a:gd name="T4" fmla="*/ 364 w 727"/>
                  <a:gd name="T5" fmla="*/ 122 h 320"/>
                  <a:gd name="T6" fmla="*/ 470 w 727"/>
                  <a:gd name="T7" fmla="*/ 0 h 320"/>
                  <a:gd name="T8" fmla="*/ 727 w 727"/>
                  <a:gd name="T9" fmla="*/ 320 h 320"/>
                  <a:gd name="T10" fmla="*/ 0 w 727"/>
                  <a:gd name="T11" fmla="*/ 320 h 320"/>
                </a:gdLst>
                <a:ahLst/>
                <a:cxnLst>
                  <a:cxn ang="0">
                    <a:pos x="T0" y="T1"/>
                  </a:cxn>
                  <a:cxn ang="0">
                    <a:pos x="T2" y="T3"/>
                  </a:cxn>
                  <a:cxn ang="0">
                    <a:pos x="T4" y="T5"/>
                  </a:cxn>
                  <a:cxn ang="0">
                    <a:pos x="T6" y="T7"/>
                  </a:cxn>
                  <a:cxn ang="0">
                    <a:pos x="T8" y="T9"/>
                  </a:cxn>
                  <a:cxn ang="0">
                    <a:pos x="T10" y="T11"/>
                  </a:cxn>
                </a:cxnLst>
                <a:rect l="0" t="0" r="r" b="b"/>
                <a:pathLst>
                  <a:path w="727" h="320">
                    <a:moveTo>
                      <a:pt x="0" y="320"/>
                    </a:moveTo>
                    <a:cubicBezTo>
                      <a:pt x="26" y="167"/>
                      <a:pt x="126" y="44"/>
                      <a:pt x="257" y="0"/>
                    </a:cubicBezTo>
                    <a:cubicBezTo>
                      <a:pt x="364" y="122"/>
                      <a:pt x="364" y="122"/>
                      <a:pt x="364" y="122"/>
                    </a:cubicBezTo>
                    <a:cubicBezTo>
                      <a:pt x="470" y="0"/>
                      <a:pt x="470" y="0"/>
                      <a:pt x="470" y="0"/>
                    </a:cubicBezTo>
                    <a:cubicBezTo>
                      <a:pt x="601" y="44"/>
                      <a:pt x="701" y="167"/>
                      <a:pt x="727" y="320"/>
                    </a:cubicBezTo>
                    <a:lnTo>
                      <a:pt x="0" y="32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cxnSp>
          <p:nvCxnSpPr>
            <p:cNvPr id="16" name="直接连接符 15"/>
            <p:cNvCxnSpPr/>
            <p:nvPr/>
          </p:nvCxnSpPr>
          <p:spPr bwMode="auto">
            <a:xfrm>
              <a:off x="1201687" y="2728779"/>
              <a:ext cx="449826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2603612"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3827748"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5067124"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3647449" y="2728779"/>
              <a:ext cx="0" cy="496736"/>
            </a:xfrm>
            <a:prstGeom prst="line">
              <a:avLst/>
            </a:prstGeom>
            <a:solidFill>
              <a:schemeClr val="accent1"/>
            </a:solidFill>
            <a:ln w="38100" cap="flat" cmpd="sng" algn="ctr">
              <a:solidFill>
                <a:schemeClr val="tx1"/>
              </a:solidFill>
              <a:prstDash val="solid"/>
              <a:round/>
              <a:headEnd type="none" w="med" len="med"/>
              <a:tailEnd type="none" w="med" len="med"/>
            </a:ln>
            <a:effectLst/>
          </p:spPr>
        </p:cxnSp>
        <p:pic>
          <p:nvPicPr>
            <p:cNvPr id="21" name="图片 20"/>
            <p:cNvPicPr>
              <a:picLocks noChangeAspect="1"/>
            </p:cNvPicPr>
            <p:nvPr/>
          </p:nvPicPr>
          <p:blipFill>
            <a:blip r:embed="rId5" cstate="print"/>
            <a:stretch>
              <a:fillRect/>
            </a:stretch>
          </p:blipFill>
          <p:spPr>
            <a:xfrm>
              <a:off x="3336217" y="5666121"/>
              <a:ext cx="499183" cy="499183"/>
            </a:xfrm>
            <a:prstGeom prst="rect">
              <a:avLst/>
            </a:prstGeom>
          </p:spPr>
        </p:pic>
        <p:pic>
          <p:nvPicPr>
            <p:cNvPr id="22" name="图片 21"/>
            <p:cNvPicPr>
              <a:picLocks noChangeAspect="1"/>
            </p:cNvPicPr>
            <p:nvPr/>
          </p:nvPicPr>
          <p:blipFill>
            <a:blip r:embed="rId5" cstate="print"/>
            <a:stretch>
              <a:fillRect/>
            </a:stretch>
          </p:blipFill>
          <p:spPr>
            <a:xfrm>
              <a:off x="3327167" y="4752853"/>
              <a:ext cx="499183" cy="499183"/>
            </a:xfrm>
            <a:prstGeom prst="rect">
              <a:avLst/>
            </a:prstGeom>
          </p:spPr>
        </p:pic>
        <p:pic>
          <p:nvPicPr>
            <p:cNvPr id="23" name="图片 22"/>
            <p:cNvPicPr>
              <a:picLocks noChangeAspect="1"/>
            </p:cNvPicPr>
            <p:nvPr/>
          </p:nvPicPr>
          <p:blipFill>
            <a:blip r:embed="rId5" cstate="print"/>
            <a:stretch>
              <a:fillRect/>
            </a:stretch>
          </p:blipFill>
          <p:spPr>
            <a:xfrm>
              <a:off x="4199156" y="5214145"/>
              <a:ext cx="499183" cy="499183"/>
            </a:xfrm>
            <a:prstGeom prst="rect">
              <a:avLst/>
            </a:prstGeom>
          </p:spPr>
        </p:pic>
        <p:pic>
          <p:nvPicPr>
            <p:cNvPr id="24" name="图片 23"/>
            <p:cNvPicPr>
              <a:picLocks noChangeAspect="1"/>
            </p:cNvPicPr>
            <p:nvPr/>
          </p:nvPicPr>
          <p:blipFill>
            <a:blip r:embed="rId5" cstate="print"/>
            <a:stretch>
              <a:fillRect/>
            </a:stretch>
          </p:blipFill>
          <p:spPr>
            <a:xfrm>
              <a:off x="2452520" y="5214145"/>
              <a:ext cx="499183" cy="499183"/>
            </a:xfrm>
            <a:prstGeom prst="rect">
              <a:avLst/>
            </a:prstGeom>
          </p:spPr>
        </p:pic>
        <p:pic>
          <p:nvPicPr>
            <p:cNvPr id="25" name="图片 24"/>
            <p:cNvPicPr>
              <a:picLocks noChangeAspect="1"/>
            </p:cNvPicPr>
            <p:nvPr/>
          </p:nvPicPr>
          <p:blipFill>
            <a:blip r:embed="rId6" cstate="print"/>
            <a:stretch>
              <a:fillRect/>
            </a:stretch>
          </p:blipFill>
          <p:spPr>
            <a:xfrm>
              <a:off x="3335821" y="4293096"/>
              <a:ext cx="481873" cy="325973"/>
            </a:xfrm>
            <a:prstGeom prst="rect">
              <a:avLst/>
            </a:prstGeom>
          </p:spPr>
        </p:pic>
        <p:pic>
          <p:nvPicPr>
            <p:cNvPr id="26" name="图片 25"/>
            <p:cNvPicPr>
              <a:picLocks noChangeAspect="1"/>
            </p:cNvPicPr>
            <p:nvPr/>
          </p:nvPicPr>
          <p:blipFill>
            <a:blip r:embed="rId6" cstate="print"/>
            <a:stretch>
              <a:fillRect/>
            </a:stretch>
          </p:blipFill>
          <p:spPr>
            <a:xfrm>
              <a:off x="1619399" y="5031480"/>
              <a:ext cx="481873" cy="325973"/>
            </a:xfrm>
            <a:prstGeom prst="rect">
              <a:avLst/>
            </a:prstGeom>
          </p:spPr>
        </p:pic>
        <p:pic>
          <p:nvPicPr>
            <p:cNvPr id="27" name="图片 26"/>
            <p:cNvPicPr>
              <a:picLocks noChangeAspect="1"/>
            </p:cNvPicPr>
            <p:nvPr/>
          </p:nvPicPr>
          <p:blipFill>
            <a:blip r:embed="rId6" cstate="print"/>
            <a:stretch>
              <a:fillRect/>
            </a:stretch>
          </p:blipFill>
          <p:spPr>
            <a:xfrm>
              <a:off x="1937532" y="5713328"/>
              <a:ext cx="481873" cy="325973"/>
            </a:xfrm>
            <a:prstGeom prst="rect">
              <a:avLst/>
            </a:prstGeom>
          </p:spPr>
        </p:pic>
        <p:pic>
          <p:nvPicPr>
            <p:cNvPr id="28" name="图片 27"/>
            <p:cNvPicPr>
              <a:picLocks noChangeAspect="1"/>
            </p:cNvPicPr>
            <p:nvPr/>
          </p:nvPicPr>
          <p:blipFill>
            <a:blip r:embed="rId6" cstate="print"/>
            <a:stretch>
              <a:fillRect/>
            </a:stretch>
          </p:blipFill>
          <p:spPr>
            <a:xfrm>
              <a:off x="4750389" y="4623816"/>
              <a:ext cx="481873" cy="325973"/>
            </a:xfrm>
            <a:prstGeom prst="rect">
              <a:avLst/>
            </a:prstGeom>
          </p:spPr>
        </p:pic>
        <p:pic>
          <p:nvPicPr>
            <p:cNvPr id="29" name="图片 28"/>
            <p:cNvPicPr>
              <a:picLocks noChangeAspect="1"/>
            </p:cNvPicPr>
            <p:nvPr/>
          </p:nvPicPr>
          <p:blipFill>
            <a:blip r:embed="rId6" cstate="print"/>
            <a:stretch>
              <a:fillRect/>
            </a:stretch>
          </p:blipFill>
          <p:spPr>
            <a:xfrm>
              <a:off x="4967250" y="5450071"/>
              <a:ext cx="481873" cy="325973"/>
            </a:xfrm>
            <a:prstGeom prst="rect">
              <a:avLst/>
            </a:prstGeom>
          </p:spPr>
        </p:pic>
        <p:cxnSp>
          <p:nvCxnSpPr>
            <p:cNvPr id="30" name="直接连接符 29"/>
            <p:cNvCxnSpPr>
              <a:stCxn id="24" idx="3"/>
              <a:endCxn id="22" idx="1"/>
            </p:cNvCxnSpPr>
            <p:nvPr/>
          </p:nvCxnSpPr>
          <p:spPr bwMode="auto">
            <a:xfrm flipV="1">
              <a:off x="2951703" y="5002445"/>
              <a:ext cx="375464" cy="461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直接连接符 30"/>
            <p:cNvCxnSpPr>
              <a:stCxn id="22" idx="3"/>
              <a:endCxn id="23" idx="1"/>
            </p:cNvCxnSpPr>
            <p:nvPr/>
          </p:nvCxnSpPr>
          <p:spPr bwMode="auto">
            <a:xfrm>
              <a:off x="3826350" y="5002445"/>
              <a:ext cx="372806" cy="461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a:stCxn id="23" idx="1"/>
              <a:endCxn id="21" idx="3"/>
            </p:cNvCxnSpPr>
            <p:nvPr/>
          </p:nvCxnSpPr>
          <p:spPr bwMode="auto">
            <a:xfrm flipH="1">
              <a:off x="3835400" y="5463737"/>
              <a:ext cx="363756" cy="451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24" idx="3"/>
              <a:endCxn id="21" idx="1"/>
            </p:cNvCxnSpPr>
            <p:nvPr/>
          </p:nvCxnSpPr>
          <p:spPr bwMode="auto">
            <a:xfrm>
              <a:off x="2951703" y="5463737"/>
              <a:ext cx="384514" cy="451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22" idx="0"/>
              <a:endCxn id="25" idx="2"/>
            </p:cNvCxnSpPr>
            <p:nvPr/>
          </p:nvCxnSpPr>
          <p:spPr bwMode="auto">
            <a:xfrm flipH="1" flipV="1">
              <a:off x="3576758" y="4619069"/>
              <a:ext cx="1" cy="1337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23" idx="0"/>
              <a:endCxn id="28" idx="1"/>
            </p:cNvCxnSpPr>
            <p:nvPr/>
          </p:nvCxnSpPr>
          <p:spPr bwMode="auto">
            <a:xfrm flipV="1">
              <a:off x="4448748" y="4786803"/>
              <a:ext cx="301641" cy="4273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a:stCxn id="23" idx="3"/>
              <a:endCxn id="29" idx="1"/>
            </p:cNvCxnSpPr>
            <p:nvPr/>
          </p:nvCxnSpPr>
          <p:spPr bwMode="auto">
            <a:xfrm>
              <a:off x="4698339" y="5463737"/>
              <a:ext cx="268911" cy="1493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直接连接符 36"/>
            <p:cNvCxnSpPr>
              <a:stCxn id="24" idx="1"/>
              <a:endCxn id="26" idx="3"/>
            </p:cNvCxnSpPr>
            <p:nvPr/>
          </p:nvCxnSpPr>
          <p:spPr bwMode="auto">
            <a:xfrm flipH="1" flipV="1">
              <a:off x="2101272" y="5194467"/>
              <a:ext cx="351248" cy="2692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直接连接符 37"/>
            <p:cNvCxnSpPr>
              <a:endCxn id="27" idx="3"/>
            </p:cNvCxnSpPr>
            <p:nvPr/>
          </p:nvCxnSpPr>
          <p:spPr bwMode="auto">
            <a:xfrm flipH="1">
              <a:off x="2419405" y="5732967"/>
              <a:ext cx="282083" cy="1433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3647449" y="4026593"/>
              <a:ext cx="0" cy="21079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0" name="矩形 39"/>
            <p:cNvSpPr/>
            <p:nvPr/>
          </p:nvSpPr>
          <p:spPr>
            <a:xfrm>
              <a:off x="2191492" y="1241270"/>
              <a:ext cx="902811"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1</a:t>
              </a:r>
            </a:p>
          </p:txBody>
        </p:sp>
        <p:sp>
          <p:nvSpPr>
            <p:cNvPr id="41" name="矩形 40"/>
            <p:cNvSpPr/>
            <p:nvPr/>
          </p:nvSpPr>
          <p:spPr>
            <a:xfrm>
              <a:off x="3383994" y="1241270"/>
              <a:ext cx="902811"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2</a:t>
              </a:r>
            </a:p>
          </p:txBody>
        </p:sp>
        <p:sp>
          <p:nvSpPr>
            <p:cNvPr id="42" name="矩形 41"/>
            <p:cNvSpPr/>
            <p:nvPr/>
          </p:nvSpPr>
          <p:spPr>
            <a:xfrm>
              <a:off x="4607316" y="1241270"/>
              <a:ext cx="902811"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3</a:t>
              </a:r>
            </a:p>
          </p:txBody>
        </p:sp>
        <p:sp>
          <p:nvSpPr>
            <p:cNvPr id="43" name="矩形 42"/>
            <p:cNvSpPr/>
            <p:nvPr/>
          </p:nvSpPr>
          <p:spPr>
            <a:xfrm>
              <a:off x="2156092" y="3485796"/>
              <a:ext cx="766557"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44" name="矩形 43"/>
            <p:cNvSpPr/>
            <p:nvPr/>
          </p:nvSpPr>
          <p:spPr>
            <a:xfrm>
              <a:off x="2043081" y="4514989"/>
              <a:ext cx="992579"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a:t>
              </a:r>
            </a:p>
          </p:txBody>
        </p:sp>
      </p:grpSp>
    </p:spTree>
    <p:extLst>
      <p:ext uri="{BB962C8B-B14F-4D97-AF65-F5344CB8AC3E}">
        <p14:creationId xmlns:p14="http://schemas.microsoft.com/office/powerpoint/2010/main" val="74254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rPr>
              <a:t>B/S and C/S Architectures</a:t>
            </a:r>
          </a:p>
        </p:txBody>
      </p:sp>
      <p:grpSp>
        <p:nvGrpSpPr>
          <p:cNvPr id="29" name="组合 28"/>
          <p:cNvGrpSpPr/>
          <p:nvPr/>
        </p:nvGrpSpPr>
        <p:grpSpPr>
          <a:xfrm>
            <a:off x="468317" y="1232757"/>
            <a:ext cx="11265041" cy="4689696"/>
            <a:chOff x="756035" y="1232756"/>
            <a:chExt cx="10977323" cy="5626214"/>
          </a:xfrm>
        </p:grpSpPr>
        <p:sp>
          <p:nvSpPr>
            <p:cNvPr id="4" name="TextBox 18"/>
            <p:cNvSpPr txBox="1"/>
            <p:nvPr/>
          </p:nvSpPr>
          <p:spPr>
            <a:xfrm>
              <a:off x="6780076" y="1270953"/>
              <a:ext cx="4944815" cy="2067233"/>
            </a:xfrm>
            <a:prstGeom prst="rect">
              <a:avLst/>
            </a:prstGeom>
            <a:noFill/>
          </p:spPr>
          <p:txBody>
            <a:bodyPr wrap="square" rtlCol="0">
              <a:noAutofit/>
            </a:bodyPr>
            <a:lstStyle/>
            <a:p>
              <a:pPr marL="285750" indent="-285750" fontAlgn="ctr">
                <a:lnSpc>
                  <a:spcPct val="120000"/>
                </a:lnSpc>
                <a:spcBef>
                  <a:spcPts val="200"/>
                </a:spcBef>
                <a:spcAft>
                  <a:spcPts val="2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 the C/S architecture, the server manages data, and the client interacts with users.</a:t>
              </a:r>
            </a:p>
            <a:p>
              <a:pPr marL="285750" indent="-285750" fontAlgn="ctr">
                <a:lnSpc>
                  <a:spcPct val="120000"/>
                </a:lnSpc>
                <a:spcBef>
                  <a:spcPts val="200"/>
                </a:spcBef>
                <a:spcAft>
                  <a:spcPts val="2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Compared with the B/S architecture, the maintenance and upgrade are more difficult.</a:t>
              </a:r>
            </a:p>
            <a:p>
              <a:pPr marL="285750" indent="-285750" fontAlgn="ctr">
                <a:lnSpc>
                  <a:spcPct val="120000"/>
                </a:lnSpc>
                <a:spcBef>
                  <a:spcPts val="200"/>
                </a:spcBef>
                <a:spcAft>
                  <a:spcPts val="2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Built on a dedicated network, the C/S architecture is oriented to relatively fixed user groups, offering high information security.</a:t>
              </a:r>
            </a:p>
          </p:txBody>
        </p:sp>
        <p:sp>
          <p:nvSpPr>
            <p:cNvPr id="5" name="圆角矩形 75"/>
            <p:cNvSpPr/>
            <p:nvPr/>
          </p:nvSpPr>
          <p:spPr>
            <a:xfrm>
              <a:off x="756035" y="1232756"/>
              <a:ext cx="504056" cy="2512253"/>
            </a:xfrm>
            <a:prstGeom prst="roundRect">
              <a:avLst>
                <a:gd name="adj" fmla="val 10604"/>
              </a:avLst>
            </a:prstGeom>
            <a:gradFill>
              <a:gsLst>
                <a:gs pos="0">
                  <a:srgbClr val="00B0F0"/>
                </a:gs>
                <a:gs pos="100000">
                  <a:srgbClr val="0070C0"/>
                </a:gs>
              </a:gsLst>
              <a:lin ang="5400000" scaled="1"/>
            </a:gradFill>
          </p:spPr>
          <p:txBody>
            <a:bodyPr vert="vert270" wrap="square" rtlCol="0" anchor="ctr" anchorCtr="0">
              <a:noAutofit/>
            </a:bodyPr>
            <a:lstStyle/>
            <a:p>
              <a:pPr algn="ctr" fontAlgn="ctr">
                <a:spcBef>
                  <a:spcPts val="0"/>
                </a:spcBef>
                <a:spcAft>
                  <a:spcPts val="0"/>
                </a:spcAft>
              </a:pPr>
              <a:r>
                <a:rPr lang="en-US" sz="2000" b="1" dirty="0">
                  <a:solidFill>
                    <a:prstClr val="white"/>
                  </a:solidFill>
                  <a:latin typeface="Huawei Sans" panose="020C0503030203020204" pitchFamily="34" charset="0"/>
                  <a:ea typeface="方正兰亭黑简体" panose="02000000000000000000" pitchFamily="2" charset="-122"/>
                </a:rPr>
                <a:t>C/S architecture</a:t>
              </a:r>
            </a:p>
          </p:txBody>
        </p:sp>
        <p:sp>
          <p:nvSpPr>
            <p:cNvPr id="6" name="圆角矩形 75"/>
            <p:cNvSpPr/>
            <p:nvPr/>
          </p:nvSpPr>
          <p:spPr>
            <a:xfrm>
              <a:off x="1396458" y="1240069"/>
              <a:ext cx="10316166" cy="244225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圆角矩形 75"/>
            <p:cNvSpPr/>
            <p:nvPr/>
          </p:nvSpPr>
          <p:spPr>
            <a:xfrm>
              <a:off x="767408" y="3847667"/>
              <a:ext cx="504056" cy="2902596"/>
            </a:xfrm>
            <a:prstGeom prst="roundRect">
              <a:avLst>
                <a:gd name="adj" fmla="val 10604"/>
              </a:avLst>
            </a:prstGeom>
            <a:gradFill>
              <a:gsLst>
                <a:gs pos="0">
                  <a:srgbClr val="00B0F0"/>
                </a:gs>
                <a:gs pos="100000">
                  <a:srgbClr val="0070C0"/>
                </a:gs>
              </a:gsLst>
              <a:lin ang="5400000" scaled="1"/>
            </a:gradFill>
          </p:spPr>
          <p:txBody>
            <a:bodyPr vert="vert270" wrap="square" rtlCol="0" anchor="ctr" anchorCtr="0">
              <a:noAutofit/>
            </a:bodyPr>
            <a:lstStyle/>
            <a:p>
              <a:pPr algn="ctr" fontAlgn="ctr">
                <a:spcBef>
                  <a:spcPts val="0"/>
                </a:spcBef>
                <a:spcAft>
                  <a:spcPts val="0"/>
                </a:spcAft>
              </a:pPr>
              <a:r>
                <a:rPr lang="en-US" sz="2000" b="1" dirty="0">
                  <a:solidFill>
                    <a:prstClr val="white"/>
                  </a:solidFill>
                  <a:latin typeface="Huawei Sans" panose="020C0503030203020204" pitchFamily="34" charset="0"/>
                  <a:ea typeface="方正兰亭黑简体" panose="02000000000000000000" pitchFamily="2" charset="-122"/>
                </a:rPr>
                <a:t>B/S architecture</a:t>
              </a:r>
            </a:p>
          </p:txBody>
        </p:sp>
        <p:sp>
          <p:nvSpPr>
            <p:cNvPr id="8" name="圆角矩形 75"/>
            <p:cNvSpPr/>
            <p:nvPr/>
          </p:nvSpPr>
          <p:spPr>
            <a:xfrm>
              <a:off x="1407831" y="3840354"/>
              <a:ext cx="10316166" cy="301861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9" name="组合 8"/>
            <p:cNvGrpSpPr/>
            <p:nvPr/>
          </p:nvGrpSpPr>
          <p:grpSpPr>
            <a:xfrm>
              <a:off x="1523492" y="1704631"/>
              <a:ext cx="3204356" cy="1509154"/>
              <a:chOff x="1523492" y="1631910"/>
              <a:chExt cx="3204356" cy="1509154"/>
            </a:xfrm>
          </p:grpSpPr>
          <p:sp>
            <p:nvSpPr>
              <p:cNvPr id="10" name="矩形 9"/>
              <p:cNvSpPr/>
              <p:nvPr/>
            </p:nvSpPr>
            <p:spPr bwMode="auto">
              <a:xfrm>
                <a:off x="1523492" y="1855535"/>
                <a:ext cx="1116124" cy="99392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Client</a:t>
                </a:r>
              </a:p>
            </p:txBody>
          </p:sp>
          <p:sp>
            <p:nvSpPr>
              <p:cNvPr id="11" name="矩形 10"/>
              <p:cNvSpPr/>
              <p:nvPr/>
            </p:nvSpPr>
            <p:spPr bwMode="auto">
              <a:xfrm>
                <a:off x="3611724" y="1855535"/>
                <a:ext cx="1116124" cy="99392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cxnSp>
            <p:nvCxnSpPr>
              <p:cNvPr id="12" name="直接箭头连接符 11"/>
              <p:cNvCxnSpPr/>
              <p:nvPr/>
            </p:nvCxnSpPr>
            <p:spPr bwMode="auto">
              <a:xfrm>
                <a:off x="2639616" y="2060944"/>
                <a:ext cx="959792"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3" name="直接箭头连接符 12"/>
              <p:cNvCxnSpPr/>
              <p:nvPr/>
            </p:nvCxnSpPr>
            <p:spPr bwMode="auto">
              <a:xfrm flipH="1">
                <a:off x="2650989" y="2673012"/>
                <a:ext cx="960735"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4" name="矩形 13"/>
              <p:cNvSpPr/>
              <p:nvPr/>
            </p:nvSpPr>
            <p:spPr>
              <a:xfrm>
                <a:off x="2675622" y="1631910"/>
                <a:ext cx="870751" cy="461665"/>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Request</a:t>
                </a:r>
              </a:p>
              <a:p>
                <a:pPr algn="ctr" fontAlgn="ct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2626730" y="2679399"/>
                <a:ext cx="989619" cy="461665"/>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Response</a:t>
                </a:r>
              </a:p>
              <a:p>
                <a:pPr algn="ctr" fontAlgn="ct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6" name="组合 15"/>
            <p:cNvGrpSpPr/>
            <p:nvPr/>
          </p:nvGrpSpPr>
          <p:grpSpPr>
            <a:xfrm>
              <a:off x="1534865" y="4518216"/>
              <a:ext cx="5245211" cy="1240641"/>
              <a:chOff x="1534865" y="4470382"/>
              <a:chExt cx="5245211" cy="1240641"/>
            </a:xfrm>
          </p:grpSpPr>
          <p:sp>
            <p:nvSpPr>
              <p:cNvPr id="17" name="矩形 16"/>
              <p:cNvSpPr/>
              <p:nvPr/>
            </p:nvSpPr>
            <p:spPr bwMode="auto">
              <a:xfrm>
                <a:off x="1534865" y="4591743"/>
                <a:ext cx="1116124" cy="99392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Browser on the client</a:t>
                </a:r>
              </a:p>
            </p:txBody>
          </p:sp>
          <p:sp>
            <p:nvSpPr>
              <p:cNvPr id="18" name="矩形 17"/>
              <p:cNvSpPr/>
              <p:nvPr/>
            </p:nvSpPr>
            <p:spPr bwMode="auto">
              <a:xfrm>
                <a:off x="3696914" y="4591743"/>
                <a:ext cx="1018617" cy="99392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Web</a:t>
                </a:r>
              </a:p>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19" name="矩形 18"/>
              <p:cNvSpPr/>
              <p:nvPr/>
            </p:nvSpPr>
            <p:spPr bwMode="auto">
              <a:xfrm>
                <a:off x="5663952" y="4591743"/>
                <a:ext cx="1116124" cy="99392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Database</a:t>
                </a:r>
              </a:p>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cxnSp>
            <p:nvCxnSpPr>
              <p:cNvPr id="20" name="直接箭头连接符 19"/>
              <p:cNvCxnSpPr/>
              <p:nvPr/>
            </p:nvCxnSpPr>
            <p:spPr bwMode="auto">
              <a:xfrm>
                <a:off x="2633644" y="4815569"/>
                <a:ext cx="1055771"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1" name="直接箭头连接符 20"/>
              <p:cNvCxnSpPr/>
              <p:nvPr/>
            </p:nvCxnSpPr>
            <p:spPr bwMode="auto">
              <a:xfrm flipH="1">
                <a:off x="2619424" y="5427637"/>
                <a:ext cx="1056809"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2" name="矩形 21"/>
              <p:cNvSpPr/>
              <p:nvPr/>
            </p:nvSpPr>
            <p:spPr>
              <a:xfrm>
                <a:off x="2716340" y="4470382"/>
                <a:ext cx="870752" cy="276999"/>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HTTP request</a:t>
                </a:r>
              </a:p>
            </p:txBody>
          </p:sp>
          <p:sp>
            <p:nvSpPr>
              <p:cNvPr id="23" name="矩形 22"/>
              <p:cNvSpPr/>
              <p:nvPr/>
            </p:nvSpPr>
            <p:spPr>
              <a:xfrm>
                <a:off x="2745490" y="5434024"/>
                <a:ext cx="870752" cy="276999"/>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HTTP response</a:t>
                </a:r>
              </a:p>
            </p:txBody>
          </p:sp>
          <p:cxnSp>
            <p:nvCxnSpPr>
              <p:cNvPr id="24" name="直接箭头连接符 23"/>
              <p:cNvCxnSpPr/>
              <p:nvPr/>
            </p:nvCxnSpPr>
            <p:spPr bwMode="auto">
              <a:xfrm>
                <a:off x="4727848" y="4815569"/>
                <a:ext cx="959792"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5" name="直接箭头连接符 24"/>
              <p:cNvCxnSpPr/>
              <p:nvPr/>
            </p:nvCxnSpPr>
            <p:spPr bwMode="auto">
              <a:xfrm flipH="1">
                <a:off x="4700311" y="5427637"/>
                <a:ext cx="960735"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6" name="矩形 25"/>
              <p:cNvSpPr/>
              <p:nvPr/>
            </p:nvSpPr>
            <p:spPr>
              <a:xfrm>
                <a:off x="4953008" y="4545124"/>
                <a:ext cx="492444" cy="276999"/>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Query</a:t>
                </a:r>
                <a:endPar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4953011" y="5434024"/>
                <a:ext cx="492443" cy="276999"/>
              </a:xfrm>
              <a:prstGeom prst="rect">
                <a:avLst/>
              </a:prstGeom>
            </p:spPr>
            <p:txBody>
              <a:bodyPr wrap="none">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Result</a:t>
                </a:r>
              </a:p>
            </p:txBody>
          </p:sp>
        </p:grpSp>
        <p:sp>
          <p:nvSpPr>
            <p:cNvPr id="28" name="TextBox 18"/>
            <p:cNvSpPr txBox="1"/>
            <p:nvPr/>
          </p:nvSpPr>
          <p:spPr>
            <a:xfrm>
              <a:off x="6788543" y="3903378"/>
              <a:ext cx="4944815" cy="2390398"/>
            </a:xfrm>
            <a:prstGeom prst="rect">
              <a:avLst/>
            </a:prstGeom>
            <a:noFill/>
          </p:spPr>
          <p:txBody>
            <a:bodyPr wrap="square" rtlCol="0">
              <a:noAutofit/>
            </a:bodyPr>
            <a:lstStyle/>
            <a:p>
              <a:pPr marL="285750" indent="-285750" fontAlgn="ctr">
                <a:lnSpc>
                  <a:spcPct val="120000"/>
                </a:lnSpc>
                <a:spcBef>
                  <a:spcPts val="200"/>
                </a:spcBef>
                <a:spcAft>
                  <a:spcPts val="2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B/S architecture enables data exchange with the database through the web server over a browser on a computer or mobile phone while core service processing can be completed on the server.</a:t>
              </a:r>
            </a:p>
            <a:p>
              <a:pPr marL="285750" indent="-285750" fontAlgn="ctr">
                <a:lnSpc>
                  <a:spcPct val="120000"/>
                </a:lnSpc>
                <a:spcBef>
                  <a:spcPts val="200"/>
                </a:spcBef>
                <a:spcAft>
                  <a:spcPts val="2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maintenance and upgrade modes are simpler. The browser basically does not need to be maintained. Only the server needs to be upgraded and maintained.</a:t>
              </a:r>
            </a:p>
            <a:p>
              <a:pPr marL="285750" indent="-285750" fontAlgn="ctr">
                <a:lnSpc>
                  <a:spcPct val="120000"/>
                </a:lnSpc>
                <a:spcBef>
                  <a:spcPts val="200"/>
                </a:spcBef>
                <a:spcAft>
                  <a:spcPts val="200"/>
                </a:spcAft>
                <a:buFont typeface="Arial" panose="020B0604020202020204" pitchFamily="34" charset="0"/>
                <a:buChar cha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B/S architecture is built on the WAN and is applicable to a wide range of scenarios.</a:t>
              </a:r>
            </a:p>
          </p:txBody>
        </p:sp>
      </p:grpSp>
    </p:spTree>
    <p:extLst>
      <p:ext uri="{BB962C8B-B14F-4D97-AF65-F5344CB8AC3E}">
        <p14:creationId xmlns:p14="http://schemas.microsoft.com/office/powerpoint/2010/main" val="261882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en-US" dirty="0">
                <a:latin typeface="Huawei Sans" panose="020C0503030203020204" pitchFamily="34" charset="0"/>
              </a:rPr>
              <a:t>Implementation Modes (1) - </a:t>
            </a:r>
            <a:r>
              <a:rPr lang="en-US" dirty="0" err="1">
                <a:latin typeface="Huawei Sans" panose="020C0503030203020204" pitchFamily="34" charset="0"/>
              </a:rPr>
              <a:t>Inband</a:t>
            </a:r>
            <a:r>
              <a:rPr lang="en-US" dirty="0">
                <a:latin typeface="Huawei Sans" panose="020C0503030203020204" pitchFamily="34" charset="0"/>
              </a:rPr>
              <a:t> Network Management</a:t>
            </a:r>
          </a:p>
        </p:txBody>
      </p:sp>
      <p:grpSp>
        <p:nvGrpSpPr>
          <p:cNvPr id="37" name="组合 36"/>
          <p:cNvGrpSpPr/>
          <p:nvPr/>
        </p:nvGrpSpPr>
        <p:grpSpPr>
          <a:xfrm>
            <a:off x="1020090" y="1378513"/>
            <a:ext cx="4847239" cy="4658801"/>
            <a:chOff x="1058190" y="1252023"/>
            <a:chExt cx="4847239" cy="5093301"/>
          </a:xfrm>
        </p:grpSpPr>
        <p:sp>
          <p:nvSpPr>
            <p:cNvPr id="4" name="椭圆 3"/>
            <p:cNvSpPr/>
            <p:nvPr/>
          </p:nvSpPr>
          <p:spPr>
            <a:xfrm>
              <a:off x="1286167" y="4689140"/>
              <a:ext cx="4619262" cy="1656184"/>
            </a:xfrm>
            <a:prstGeom prst="ellipse">
              <a:avLst/>
            </a:prstGeom>
            <a:solidFill>
              <a:schemeClr val="bg1">
                <a:lumMod val="95000"/>
              </a:schemeClr>
            </a:solidFill>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Huawei Sans" panose="020C0503030203020204" pitchFamily="34" charset="0"/>
              </a:endParaRPr>
            </a:p>
          </p:txBody>
        </p:sp>
        <p:pic>
          <p:nvPicPr>
            <p:cNvPr id="5" name="图片 4" descr="管理型无线虚链路-蓝.png"/>
            <p:cNvPicPr>
              <a:picLocks noChangeAspect="1"/>
            </p:cNvPicPr>
            <p:nvPr/>
          </p:nvPicPr>
          <p:blipFill>
            <a:blip r:embed="rId3" cstate="print"/>
            <a:stretch>
              <a:fillRect/>
            </a:stretch>
          </p:blipFill>
          <p:spPr>
            <a:xfrm>
              <a:off x="2240776" y="1594372"/>
              <a:ext cx="706404" cy="654768"/>
            </a:xfrm>
            <a:prstGeom prst="rect">
              <a:avLst/>
            </a:prstGeom>
          </p:spPr>
        </p:pic>
        <p:pic>
          <p:nvPicPr>
            <p:cNvPr id="6" name="图片 5"/>
            <p:cNvPicPr>
              <a:picLocks noChangeAspect="1"/>
            </p:cNvPicPr>
            <p:nvPr/>
          </p:nvPicPr>
          <p:blipFill>
            <a:blip r:embed="rId4" cstate="print"/>
            <a:stretch>
              <a:fillRect/>
            </a:stretch>
          </p:blipFill>
          <p:spPr>
            <a:xfrm>
              <a:off x="2972432" y="3209312"/>
              <a:ext cx="1350034" cy="881273"/>
            </a:xfrm>
            <a:prstGeom prst="rect">
              <a:avLst/>
            </a:prstGeom>
          </p:spPr>
        </p:pic>
        <p:pic>
          <p:nvPicPr>
            <p:cNvPr id="7" name="图片 6" descr="管理型无线虚链路-蓝.png"/>
            <p:cNvPicPr>
              <a:picLocks noChangeAspect="1"/>
            </p:cNvPicPr>
            <p:nvPr/>
          </p:nvPicPr>
          <p:blipFill>
            <a:blip r:embed="rId3" cstate="print"/>
            <a:stretch>
              <a:fillRect/>
            </a:stretch>
          </p:blipFill>
          <p:spPr>
            <a:xfrm>
              <a:off x="3473148" y="1594372"/>
              <a:ext cx="706404" cy="654768"/>
            </a:xfrm>
            <a:prstGeom prst="rect">
              <a:avLst/>
            </a:prstGeom>
          </p:spPr>
        </p:pic>
        <p:pic>
          <p:nvPicPr>
            <p:cNvPr id="8" name="图片 7" descr="管理型无线虚链路-蓝.png"/>
            <p:cNvPicPr>
              <a:picLocks noChangeAspect="1"/>
            </p:cNvPicPr>
            <p:nvPr/>
          </p:nvPicPr>
          <p:blipFill>
            <a:blip r:embed="rId3" cstate="print"/>
            <a:stretch>
              <a:fillRect/>
            </a:stretch>
          </p:blipFill>
          <p:spPr>
            <a:xfrm>
              <a:off x="4705520" y="1594372"/>
              <a:ext cx="706404" cy="654768"/>
            </a:xfrm>
            <a:prstGeom prst="rect">
              <a:avLst/>
            </a:prstGeom>
          </p:spPr>
        </p:pic>
        <p:grpSp>
          <p:nvGrpSpPr>
            <p:cNvPr id="9" name="组合 51"/>
            <p:cNvGrpSpPr>
              <a:grpSpLocks noChangeAspect="1"/>
            </p:cNvGrpSpPr>
            <p:nvPr/>
          </p:nvGrpSpPr>
          <p:grpSpPr>
            <a:xfrm>
              <a:off x="1395203" y="1592796"/>
              <a:ext cx="560938" cy="529631"/>
              <a:chOff x="9756028" y="2609203"/>
              <a:chExt cx="372898" cy="352085"/>
            </a:xfrm>
          </p:grpSpPr>
          <p:sp>
            <p:nvSpPr>
              <p:cNvPr id="10" name="Oval 5"/>
              <p:cNvSpPr>
                <a:spLocks noChangeArrowheads="1"/>
              </p:cNvSpPr>
              <p:nvPr/>
            </p:nvSpPr>
            <p:spPr bwMode="auto">
              <a:xfrm>
                <a:off x="9851421" y="2609203"/>
                <a:ext cx="182113" cy="182546"/>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1" name="Freeform 6"/>
              <p:cNvSpPr>
                <a:spLocks/>
              </p:cNvSpPr>
              <p:nvPr/>
            </p:nvSpPr>
            <p:spPr bwMode="auto">
              <a:xfrm>
                <a:off x="9756028" y="2796736"/>
                <a:ext cx="372898" cy="164552"/>
              </a:xfrm>
              <a:custGeom>
                <a:avLst/>
                <a:gdLst>
                  <a:gd name="T0" fmla="*/ 0 w 727"/>
                  <a:gd name="T1" fmla="*/ 320 h 320"/>
                  <a:gd name="T2" fmla="*/ 257 w 727"/>
                  <a:gd name="T3" fmla="*/ 0 h 320"/>
                  <a:gd name="T4" fmla="*/ 364 w 727"/>
                  <a:gd name="T5" fmla="*/ 122 h 320"/>
                  <a:gd name="T6" fmla="*/ 470 w 727"/>
                  <a:gd name="T7" fmla="*/ 0 h 320"/>
                  <a:gd name="T8" fmla="*/ 727 w 727"/>
                  <a:gd name="T9" fmla="*/ 320 h 320"/>
                  <a:gd name="T10" fmla="*/ 0 w 727"/>
                  <a:gd name="T11" fmla="*/ 320 h 320"/>
                </a:gdLst>
                <a:ahLst/>
                <a:cxnLst>
                  <a:cxn ang="0">
                    <a:pos x="T0" y="T1"/>
                  </a:cxn>
                  <a:cxn ang="0">
                    <a:pos x="T2" y="T3"/>
                  </a:cxn>
                  <a:cxn ang="0">
                    <a:pos x="T4" y="T5"/>
                  </a:cxn>
                  <a:cxn ang="0">
                    <a:pos x="T6" y="T7"/>
                  </a:cxn>
                  <a:cxn ang="0">
                    <a:pos x="T8" y="T9"/>
                  </a:cxn>
                  <a:cxn ang="0">
                    <a:pos x="T10" y="T11"/>
                  </a:cxn>
                </a:cxnLst>
                <a:rect l="0" t="0" r="r" b="b"/>
                <a:pathLst>
                  <a:path w="727" h="320">
                    <a:moveTo>
                      <a:pt x="0" y="320"/>
                    </a:moveTo>
                    <a:cubicBezTo>
                      <a:pt x="26" y="167"/>
                      <a:pt x="126" y="44"/>
                      <a:pt x="257" y="0"/>
                    </a:cubicBezTo>
                    <a:cubicBezTo>
                      <a:pt x="364" y="122"/>
                      <a:pt x="364" y="122"/>
                      <a:pt x="364" y="122"/>
                    </a:cubicBezTo>
                    <a:cubicBezTo>
                      <a:pt x="470" y="0"/>
                      <a:pt x="470" y="0"/>
                      <a:pt x="470" y="0"/>
                    </a:cubicBezTo>
                    <a:cubicBezTo>
                      <a:pt x="601" y="44"/>
                      <a:pt x="701" y="167"/>
                      <a:pt x="727" y="320"/>
                    </a:cubicBezTo>
                    <a:lnTo>
                      <a:pt x="0" y="32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grpSp>
          <p:nvGrpSpPr>
            <p:cNvPr id="12" name="组合 51"/>
            <p:cNvGrpSpPr>
              <a:grpSpLocks noChangeAspect="1"/>
            </p:cNvGrpSpPr>
            <p:nvPr/>
          </p:nvGrpSpPr>
          <p:grpSpPr>
            <a:xfrm>
              <a:off x="1058190" y="1687172"/>
              <a:ext cx="560938" cy="529631"/>
              <a:chOff x="9756028" y="2609203"/>
              <a:chExt cx="372898" cy="352085"/>
            </a:xfrm>
          </p:grpSpPr>
          <p:sp>
            <p:nvSpPr>
              <p:cNvPr id="13" name="Oval 5"/>
              <p:cNvSpPr>
                <a:spLocks noChangeArrowheads="1"/>
              </p:cNvSpPr>
              <p:nvPr/>
            </p:nvSpPr>
            <p:spPr bwMode="auto">
              <a:xfrm>
                <a:off x="9851421" y="2609203"/>
                <a:ext cx="182113" cy="182546"/>
              </a:xfrm>
              <a:prstGeom prst="ellipse">
                <a:avLst/>
              </a:pr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sp>
            <p:nvSpPr>
              <p:cNvPr id="14" name="Freeform 6"/>
              <p:cNvSpPr>
                <a:spLocks/>
              </p:cNvSpPr>
              <p:nvPr/>
            </p:nvSpPr>
            <p:spPr bwMode="auto">
              <a:xfrm>
                <a:off x="9756028" y="2796736"/>
                <a:ext cx="372898" cy="164552"/>
              </a:xfrm>
              <a:custGeom>
                <a:avLst/>
                <a:gdLst>
                  <a:gd name="T0" fmla="*/ 0 w 727"/>
                  <a:gd name="T1" fmla="*/ 320 h 320"/>
                  <a:gd name="T2" fmla="*/ 257 w 727"/>
                  <a:gd name="T3" fmla="*/ 0 h 320"/>
                  <a:gd name="T4" fmla="*/ 364 w 727"/>
                  <a:gd name="T5" fmla="*/ 122 h 320"/>
                  <a:gd name="T6" fmla="*/ 470 w 727"/>
                  <a:gd name="T7" fmla="*/ 0 h 320"/>
                  <a:gd name="T8" fmla="*/ 727 w 727"/>
                  <a:gd name="T9" fmla="*/ 320 h 320"/>
                  <a:gd name="T10" fmla="*/ 0 w 727"/>
                  <a:gd name="T11" fmla="*/ 320 h 320"/>
                </a:gdLst>
                <a:ahLst/>
                <a:cxnLst>
                  <a:cxn ang="0">
                    <a:pos x="T0" y="T1"/>
                  </a:cxn>
                  <a:cxn ang="0">
                    <a:pos x="T2" y="T3"/>
                  </a:cxn>
                  <a:cxn ang="0">
                    <a:pos x="T4" y="T5"/>
                  </a:cxn>
                  <a:cxn ang="0">
                    <a:pos x="T6" y="T7"/>
                  </a:cxn>
                  <a:cxn ang="0">
                    <a:pos x="T8" y="T9"/>
                  </a:cxn>
                  <a:cxn ang="0">
                    <a:pos x="T10" y="T11"/>
                  </a:cxn>
                </a:cxnLst>
                <a:rect l="0" t="0" r="r" b="b"/>
                <a:pathLst>
                  <a:path w="727" h="320">
                    <a:moveTo>
                      <a:pt x="0" y="320"/>
                    </a:moveTo>
                    <a:cubicBezTo>
                      <a:pt x="26" y="167"/>
                      <a:pt x="126" y="44"/>
                      <a:pt x="257" y="0"/>
                    </a:cubicBezTo>
                    <a:cubicBezTo>
                      <a:pt x="364" y="122"/>
                      <a:pt x="364" y="122"/>
                      <a:pt x="364" y="122"/>
                    </a:cubicBezTo>
                    <a:cubicBezTo>
                      <a:pt x="470" y="0"/>
                      <a:pt x="470" y="0"/>
                      <a:pt x="470" y="0"/>
                    </a:cubicBezTo>
                    <a:cubicBezTo>
                      <a:pt x="601" y="44"/>
                      <a:pt x="701" y="167"/>
                      <a:pt x="727" y="320"/>
                    </a:cubicBezTo>
                    <a:lnTo>
                      <a:pt x="0" y="32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fontAlgn="ctr"/>
                <a:endParaRPr lang="en-US" altLang="zh-CN" dirty="0">
                  <a:latin typeface="Huawei Sans" panose="020C0503030203020204" pitchFamily="34" charset="0"/>
                </a:endParaRPr>
              </a:p>
            </p:txBody>
          </p:sp>
        </p:grpSp>
        <p:cxnSp>
          <p:nvCxnSpPr>
            <p:cNvPr id="15" name="直接连接符 14"/>
            <p:cNvCxnSpPr/>
            <p:nvPr/>
          </p:nvCxnSpPr>
          <p:spPr bwMode="auto">
            <a:xfrm>
              <a:off x="1201687" y="2728779"/>
              <a:ext cx="449826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603612"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3827748"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5067124" y="2235079"/>
              <a:ext cx="0" cy="4967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3647449" y="2728779"/>
              <a:ext cx="0" cy="496736"/>
            </a:xfrm>
            <a:prstGeom prst="line">
              <a:avLst/>
            </a:prstGeom>
            <a:solidFill>
              <a:schemeClr val="accent1"/>
            </a:solidFill>
            <a:ln w="38100" cap="flat" cmpd="sng" algn="ctr">
              <a:solidFill>
                <a:schemeClr val="tx1"/>
              </a:solidFill>
              <a:prstDash val="solid"/>
              <a:round/>
              <a:headEnd type="none" w="med" len="med"/>
              <a:tailEnd type="none" w="med" len="med"/>
            </a:ln>
            <a:effectLst/>
          </p:spPr>
        </p:cxnSp>
        <p:pic>
          <p:nvPicPr>
            <p:cNvPr id="20" name="图片 19"/>
            <p:cNvPicPr>
              <a:picLocks noChangeAspect="1"/>
            </p:cNvPicPr>
            <p:nvPr/>
          </p:nvPicPr>
          <p:blipFill>
            <a:blip r:embed="rId5" cstate="print"/>
            <a:stretch>
              <a:fillRect/>
            </a:stretch>
          </p:blipFill>
          <p:spPr>
            <a:xfrm>
              <a:off x="3929960" y="5711107"/>
              <a:ext cx="499183" cy="499183"/>
            </a:xfrm>
            <a:prstGeom prst="rect">
              <a:avLst/>
            </a:prstGeom>
          </p:spPr>
        </p:pic>
        <p:pic>
          <p:nvPicPr>
            <p:cNvPr id="21" name="图片 20"/>
            <p:cNvPicPr>
              <a:picLocks noChangeAspect="1"/>
            </p:cNvPicPr>
            <p:nvPr/>
          </p:nvPicPr>
          <p:blipFill>
            <a:blip r:embed="rId5" cstate="print"/>
            <a:stretch>
              <a:fillRect/>
            </a:stretch>
          </p:blipFill>
          <p:spPr>
            <a:xfrm>
              <a:off x="2951638" y="5052453"/>
              <a:ext cx="499183" cy="499183"/>
            </a:xfrm>
            <a:prstGeom prst="rect">
              <a:avLst/>
            </a:prstGeom>
          </p:spPr>
        </p:pic>
        <p:pic>
          <p:nvPicPr>
            <p:cNvPr id="22" name="图片 21"/>
            <p:cNvPicPr>
              <a:picLocks noChangeAspect="1"/>
            </p:cNvPicPr>
            <p:nvPr/>
          </p:nvPicPr>
          <p:blipFill>
            <a:blip r:embed="rId5" cstate="print"/>
            <a:stretch>
              <a:fillRect/>
            </a:stretch>
          </p:blipFill>
          <p:spPr>
            <a:xfrm>
              <a:off x="4868984" y="5295286"/>
              <a:ext cx="499183" cy="499183"/>
            </a:xfrm>
            <a:prstGeom prst="rect">
              <a:avLst/>
            </a:prstGeom>
          </p:spPr>
        </p:pic>
        <p:pic>
          <p:nvPicPr>
            <p:cNvPr id="23" name="图片 22"/>
            <p:cNvPicPr>
              <a:picLocks noChangeAspect="1"/>
            </p:cNvPicPr>
            <p:nvPr/>
          </p:nvPicPr>
          <p:blipFill>
            <a:blip r:embed="rId5" cstate="print"/>
            <a:stretch>
              <a:fillRect/>
            </a:stretch>
          </p:blipFill>
          <p:spPr>
            <a:xfrm>
              <a:off x="1870485" y="5426840"/>
              <a:ext cx="499183" cy="499183"/>
            </a:xfrm>
            <a:prstGeom prst="rect">
              <a:avLst/>
            </a:prstGeom>
          </p:spPr>
        </p:pic>
        <p:cxnSp>
          <p:nvCxnSpPr>
            <p:cNvPr id="24" name="直接连接符 23"/>
            <p:cNvCxnSpPr>
              <a:stCxn id="23" idx="3"/>
              <a:endCxn id="21" idx="1"/>
            </p:cNvCxnSpPr>
            <p:nvPr/>
          </p:nvCxnSpPr>
          <p:spPr bwMode="auto">
            <a:xfrm flipV="1">
              <a:off x="2369668" y="5302045"/>
              <a:ext cx="581970" cy="3743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21" idx="3"/>
              <a:endCxn id="22" idx="1"/>
            </p:cNvCxnSpPr>
            <p:nvPr/>
          </p:nvCxnSpPr>
          <p:spPr bwMode="auto">
            <a:xfrm>
              <a:off x="3450821" y="5302045"/>
              <a:ext cx="1418163" cy="2428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a:stCxn id="22" idx="1"/>
              <a:endCxn id="20" idx="3"/>
            </p:cNvCxnSpPr>
            <p:nvPr/>
          </p:nvCxnSpPr>
          <p:spPr bwMode="auto">
            <a:xfrm flipH="1">
              <a:off x="4429143" y="5544878"/>
              <a:ext cx="439841" cy="41582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23" idx="3"/>
              <a:endCxn id="20" idx="1"/>
            </p:cNvCxnSpPr>
            <p:nvPr/>
          </p:nvCxnSpPr>
          <p:spPr bwMode="auto">
            <a:xfrm>
              <a:off x="2369668" y="5676432"/>
              <a:ext cx="1560292" cy="28426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直接连接符 27"/>
            <p:cNvCxnSpPr>
              <a:stCxn id="6" idx="2"/>
              <a:endCxn id="34" idx="0"/>
            </p:cNvCxnSpPr>
            <p:nvPr/>
          </p:nvCxnSpPr>
          <p:spPr bwMode="auto">
            <a:xfrm>
              <a:off x="3647449" y="4090585"/>
              <a:ext cx="1" cy="21450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9" name="矩形 28"/>
            <p:cNvSpPr/>
            <p:nvPr/>
          </p:nvSpPr>
          <p:spPr>
            <a:xfrm>
              <a:off x="2191492" y="1252023"/>
              <a:ext cx="902811"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1</a:t>
              </a:r>
            </a:p>
          </p:txBody>
        </p:sp>
        <p:sp>
          <p:nvSpPr>
            <p:cNvPr id="30" name="矩形 29"/>
            <p:cNvSpPr/>
            <p:nvPr/>
          </p:nvSpPr>
          <p:spPr>
            <a:xfrm>
              <a:off x="3383994" y="1252023"/>
              <a:ext cx="902811"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2</a:t>
              </a:r>
            </a:p>
          </p:txBody>
        </p:sp>
        <p:sp>
          <p:nvSpPr>
            <p:cNvPr id="31" name="矩形 30"/>
            <p:cNvSpPr/>
            <p:nvPr/>
          </p:nvSpPr>
          <p:spPr>
            <a:xfrm>
              <a:off x="4607316" y="1252023"/>
              <a:ext cx="902811"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 3</a:t>
              </a:r>
            </a:p>
          </p:txBody>
        </p:sp>
        <p:sp>
          <p:nvSpPr>
            <p:cNvPr id="32" name="矩形 31"/>
            <p:cNvSpPr/>
            <p:nvPr/>
          </p:nvSpPr>
          <p:spPr>
            <a:xfrm>
              <a:off x="2156092" y="3485796"/>
              <a:ext cx="766557"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Server</a:t>
              </a:r>
            </a:p>
          </p:txBody>
        </p:sp>
        <p:sp>
          <p:nvSpPr>
            <p:cNvPr id="33" name="矩形 32"/>
            <p:cNvSpPr/>
            <p:nvPr/>
          </p:nvSpPr>
          <p:spPr>
            <a:xfrm>
              <a:off x="2043081" y="4836713"/>
              <a:ext cx="992579"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Network</a:t>
              </a:r>
            </a:p>
          </p:txBody>
        </p:sp>
        <p:pic>
          <p:nvPicPr>
            <p:cNvPr id="34" name="图片 33"/>
            <p:cNvPicPr>
              <a:picLocks noChangeAspect="1"/>
            </p:cNvPicPr>
            <p:nvPr/>
          </p:nvPicPr>
          <p:blipFill>
            <a:blip r:embed="rId6" cstate="print"/>
            <a:stretch>
              <a:fillRect/>
            </a:stretch>
          </p:blipFill>
          <p:spPr>
            <a:xfrm>
              <a:off x="3245317" y="4305089"/>
              <a:ext cx="804265" cy="217822"/>
            </a:xfrm>
            <a:prstGeom prst="rect">
              <a:avLst/>
            </a:prstGeom>
          </p:spPr>
        </p:pic>
        <p:cxnSp>
          <p:nvCxnSpPr>
            <p:cNvPr id="35" name="直接连接符 34"/>
            <p:cNvCxnSpPr/>
            <p:nvPr/>
          </p:nvCxnSpPr>
          <p:spPr bwMode="auto">
            <a:xfrm>
              <a:off x="3647449" y="4462538"/>
              <a:ext cx="1" cy="21450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36" name="TextBox 18"/>
          <p:cNvSpPr txBox="1"/>
          <p:nvPr/>
        </p:nvSpPr>
        <p:spPr>
          <a:xfrm>
            <a:off x="6095999" y="1232756"/>
            <a:ext cx="5653089" cy="3359894"/>
          </a:xfrm>
          <a:prstGeom prst="rect">
            <a:avLst/>
          </a:prstGeom>
          <a:noFill/>
        </p:spPr>
        <p:txBody>
          <a:bodyPr wrap="square" rtlCol="0">
            <a:noAutofit/>
          </a:bodyPr>
          <a:lstStyle/>
          <a:p>
            <a:pPr marL="285750" indent="-285750" fontAlgn="ctr">
              <a:lnSpc>
                <a:spcPct val="120000"/>
              </a:lnSpc>
              <a:spcBef>
                <a:spcPts val="792"/>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inband</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network management mode, the management and control information and the service information are transmitted through the same logical channel. That is, the NMS information and the service share the bandwidth. In this manner, the general NMS functions such as network monitoring and management and traffic analysis can be implemented.</a:t>
            </a:r>
          </a:p>
          <a:p>
            <a:pPr marL="285750" indent="-285750" fontAlgn="ctr">
              <a:lnSpc>
                <a:spcPct val="120000"/>
              </a:lnSpc>
              <a:spcBef>
                <a:spcPts val="792"/>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networking for this mode is flexible and requires no additional devices. Therefore, the investment is low. Currently, most telecommunication networks use this mode.</a:t>
            </a:r>
          </a:p>
          <a:p>
            <a:pPr marL="285750" indent="-285750" fontAlgn="ctr">
              <a:lnSpc>
                <a:spcPct val="120000"/>
              </a:lnSpc>
              <a:spcBef>
                <a:spcPts val="792"/>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The management channel depends on the managed devices, which is not reliable enough.</a:t>
            </a:r>
          </a:p>
        </p:txBody>
      </p:sp>
    </p:spTree>
    <p:extLst>
      <p:ext uri="{BB962C8B-B14F-4D97-AF65-F5344CB8AC3E}">
        <p14:creationId xmlns:p14="http://schemas.microsoft.com/office/powerpoint/2010/main" val="567082631"/>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TotalTime>
  <Words>10707</Words>
  <Application>Microsoft Office PowerPoint</Application>
  <PresentationFormat>Widescreen</PresentationFormat>
  <Paragraphs>1250</Paragraphs>
  <Slides>68</Slides>
  <Notes>68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68</vt:i4>
      </vt:variant>
    </vt:vector>
  </HeadingPairs>
  <TitlesOfParts>
    <vt:vector size="73" baseType="lpstr">
      <vt:lpstr>Wingdings</vt:lpstr>
      <vt:lpstr>Huawei Sans</vt:lpstr>
      <vt:lpstr>Arial</vt:lpstr>
      <vt:lpstr>微软雅黑</vt:lpstr>
      <vt:lpstr>1_自定义设计方案</vt:lpstr>
      <vt:lpstr>Noções Básicas de NMS</vt:lpstr>
      <vt:lpstr>Apresentação do PowerPoint</vt:lpstr>
      <vt:lpstr>Apresentação do PowerPoint</vt:lpstr>
      <vt:lpstr>Apresentação do PowerPoint</vt:lpstr>
      <vt:lpstr>Background</vt:lpstr>
      <vt:lpstr>Basic NMS Functions</vt:lpstr>
      <vt:lpstr>NMS Architecture</vt:lpstr>
      <vt:lpstr>B/S and C/S Architectures</vt:lpstr>
      <vt:lpstr>Implementation Modes (1) - Inband Network Management</vt:lpstr>
      <vt:lpstr>Implementation Modes (2) - Outband Network Management</vt:lpstr>
      <vt:lpstr>Network Management Interfaces</vt:lpstr>
      <vt:lpstr>Apresentação do PowerPoint</vt:lpstr>
      <vt:lpstr>SNMP - Basic Concept</vt:lpstr>
      <vt:lpstr>Position of SNMP in the TCP/IP Protocol Stack</vt:lpstr>
      <vt:lpstr>SNMP Structure</vt:lpstr>
      <vt:lpstr>Management Information Base (MIB)</vt:lpstr>
      <vt:lpstr>Structure of Management Information (SMI)</vt:lpstr>
      <vt:lpstr>SNMP Packet Operations</vt:lpstr>
      <vt:lpstr>SNMP Version Comparison</vt:lpstr>
      <vt:lpstr>Basic Configurations (1)</vt:lpstr>
      <vt:lpstr>Basic Configurations (2)</vt:lpstr>
      <vt:lpstr>Apresentação do PowerPoint</vt:lpstr>
      <vt:lpstr>NMS Overview</vt:lpstr>
      <vt:lpstr>Apresentação do PowerPoint</vt:lpstr>
      <vt:lpstr>Background of eSight</vt:lpstr>
      <vt:lpstr>eSight Enterprise O&amp;M Solution (1)</vt:lpstr>
      <vt:lpstr>eSight Enterprise O&amp;M Solution (2)</vt:lpstr>
      <vt:lpstr>eSight PON Management</vt:lpstr>
      <vt:lpstr>Overview of eSight PON Functions</vt:lpstr>
      <vt:lpstr>eSight PON Key Capabilities (1) - Fast Deployment</vt:lpstr>
      <vt:lpstr>eSight PON Key Capabilities (2) - Resource Management (1)</vt:lpstr>
      <vt:lpstr>eSight PON Key Capabilities (2) - Resource Management (2)</vt:lpstr>
      <vt:lpstr>eSight PON Key Capabilities (3) - Network Monitoring (1)</vt:lpstr>
      <vt:lpstr>eSight PON Key Capabilities (3) - Network Monitoring (2)</vt:lpstr>
      <vt:lpstr>eSight PON Key Capabilities (4) - Batch Upgrade</vt:lpstr>
      <vt:lpstr>eSight PON Key Capabilities (5) - Instant Availability After Replacement</vt:lpstr>
      <vt:lpstr>eSight Deployment Mode (1) - Single-Server Mode</vt:lpstr>
      <vt:lpstr>eSight Deployment Mode (2) - Hierarchical Deployment Mode</vt:lpstr>
      <vt:lpstr>eSight Deployment Mode (3) - OSS Integration Mode</vt:lpstr>
      <vt:lpstr>Apresentação do PowerPoint</vt:lpstr>
      <vt:lpstr>Background of iManager U2000</vt:lpstr>
      <vt:lpstr>Functions of iManager U2000</vt:lpstr>
      <vt:lpstr>Telecommunications Management Network (TMN)</vt:lpstr>
      <vt:lpstr>Position of U2000 in the TMN Standard</vt:lpstr>
      <vt:lpstr>Application of the iManager U2000 on an FTTx Access Network</vt:lpstr>
      <vt:lpstr>Apresentação do PowerPoint</vt:lpstr>
      <vt:lpstr>Network Evolution - SDN</vt:lpstr>
      <vt:lpstr>Evolution of Huawei's Smart Platform</vt:lpstr>
      <vt:lpstr>What Is NCE?</vt:lpstr>
      <vt:lpstr>Product Form of NCE</vt:lpstr>
      <vt:lpstr>NCE Deployment Scenarios</vt:lpstr>
      <vt:lpstr>Deployment View</vt:lpstr>
      <vt:lpstr>NCE Deployment Process</vt:lpstr>
      <vt:lpstr>UI Style of NCE Apps</vt:lpstr>
      <vt:lpstr>NCE UI Types and Login</vt:lpstr>
      <vt:lpstr>Serviceability Functions of NCE</vt:lpstr>
      <vt:lpstr>HA Capability: Remote DR</vt:lpstr>
      <vt:lpstr>Interfaces Between NCE and Other Systems</vt:lpstr>
      <vt:lpstr>Introduction to the Access Controller App</vt:lpstr>
      <vt:lpstr>Automatic NE Deployment (OLT ZTD) - New Deployment</vt:lpstr>
      <vt:lpstr>Automatic NE Deployment (OLT ZTD) - Replacement</vt:lpstr>
      <vt:lpstr>Automatic ONT Deployment (ONT ZTP)</vt:lpstr>
      <vt:lpstr>ONT ZTP – Whitelist Import</vt:lpstr>
      <vt:lpstr>ONT ZTP – Package Configuration</vt:lpstr>
      <vt:lpstr>Apresentação do PowerPoint</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Renato Xavier</cp:lastModifiedBy>
  <cp:revision>163</cp:revision>
  <dcterms:created xsi:type="dcterms:W3CDTF">2018-11-29T10:16:29Z</dcterms:created>
  <dcterms:modified xsi:type="dcterms:W3CDTF">2024-02-21T13:03:56Z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(3)MB7qJTE+4yzcTdeI1X+0PeVLViIRAnqz7SYXiKBcfYii9yDhZyUgYJu80MoK5yHq46oYeuCK
j+Go2xn/54tUI6iLdZilrk9tlfSMtugsxtultqHmc/+nogAFDLxajLp5Tsp5adyYlZnE4uvk
Jcoz947Y8/AfQLEdwpOAM3whsNXwm47JVajZjGJzN2249U6dzkVmWPpcMrb1hYz8fZtv3BHn
kNMPw1URCaPkPbOZGa</vt:lpwstr>
  </property>
  <property fmtid="{D5CDD505-2E9C-101B-9397-08002B2CF9AE}" pid="3" name="_2015_ms_pID_7253431">
    <vt:lpwstr>/cTcyzesAWnIyRonkkgpPz4JxHEsrYfqk71FqjICOPJqtLrzF75LrT
oZlDQLCObJP3tNV4ai7otZ6hfkHjx1x7B7ZmribJfK4dR9dyP1Op2C8IG6PVVj/hfxH9sDR+
YJrKeqsY5Jpubdee+UMh3Mle5d6wGlJPzSE8xksAKjUKr9bv6xbrSQAKv7K1g8pyftJXkfiu
n1DgHxP139S9r3Jzy5yFQDDLpI6E/9lHXqg8</vt:lpwstr>
  </property>
  <property fmtid="{D5CDD505-2E9C-101B-9397-08002B2CF9AE}" pid="4" name="_2015_ms_pID_7253432">
    <vt:lpwstr>7sq6CevBcRY47zQ5dq5+/jA=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