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A2C102-3593-4C12-B9FD-87E0296DE9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random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0ED329-330B-41D8-9241-713AC4B650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23/07/2023 12:34:23 BST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43F8676-7159-4EC2-99C2-5319A2B1A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95"/>
            <a:ext cx="12192000" cy="68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2023-07-23T11:34:24Z</dcterms:created>
  <dcterms:modified xsi:type="dcterms:W3CDTF">2023-07-23T11:34:24Z</dcterms:modified>
</cp:coreProperties>
</file>