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5"/>
    <p:restoredTop sz="94666"/>
  </p:normalViewPr>
  <p:slideViewPr>
    <p:cSldViewPr snapToGrid="0">
      <p:cViewPr varScale="1">
        <p:scale>
          <a:sx n="87" d="100"/>
          <a:sy n="87" d="100"/>
        </p:scale>
        <p:origin x="184"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Analysing Existing Customer information to make better decisions and target the right audience</a:t>
            </a:r>
            <a:r>
              <a:rPr dirty="0"/>
              <a:t>.</a:t>
            </a:r>
          </a:p>
        </p:txBody>
      </p:sp>
      <p:sp>
        <p:nvSpPr>
          <p:cNvPr id="124" name="Shape 73"/>
          <p:cNvSpPr/>
          <p:nvPr/>
        </p:nvSpPr>
        <p:spPr>
          <a:xfrm>
            <a:off x="205025" y="2164724"/>
            <a:ext cx="4134600" cy="25570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GB" dirty="0"/>
              <a:t>We have been supplied with sets of labelled data - Customer demographic, customer address and transactions</a:t>
            </a:r>
            <a:r>
              <a:rPr dirty="0"/>
              <a:t>.</a:t>
            </a:r>
            <a:r>
              <a:rPr lang="en-GB" dirty="0"/>
              <a:t> Based on the insights provided by these datasets we will be able to predict the suitable target audience that drives maximum value. The process will be broken down into 3 stages - Data Exploration, Model Development and Interpretation. </a:t>
            </a:r>
            <a:endParaRPr dirty="0"/>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r>
                <a:rPr lang="en-GB" dirty="0"/>
                <a:t>w</a:t>
              </a:r>
              <a:endParaRPr dirty="0"/>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hand holding a magnifying glass over a person's face&#10;&#10;Description automatically generated with medium confidence">
            <a:extLst>
              <a:ext uri="{FF2B5EF4-FFF2-40B4-BE49-F238E27FC236}">
                <a16:creationId xmlns:a16="http://schemas.microsoft.com/office/drawing/2014/main" id="{A0580095-ABF1-8E5D-8280-3BDF9CC7D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58" y="2164723"/>
            <a:ext cx="3886415" cy="264930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01857"/>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Examining and understanding the labelled dataset to gain insights and make informed decisions. </a:t>
            </a:r>
            <a:endParaRPr dirty="0"/>
          </a:p>
        </p:txBody>
      </p:sp>
      <p:sp>
        <p:nvSpPr>
          <p:cNvPr id="133" name="Shape 82"/>
          <p:cNvSpPr/>
          <p:nvPr/>
        </p:nvSpPr>
        <p:spPr>
          <a:xfrm>
            <a:off x="205025" y="1953570"/>
            <a:ext cx="4134600" cy="30879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We’ll start by doing an extensive data summarization followed by variable identification. Then identify potential variables that has the most impact on customer values. After analysing the individual variables, we need to learn about the relationship between variables and uncover dependencies and patterns. Cleaning and feature engineering are crucial. Lastly more in-depth domain knowledge to not miss key information. </a:t>
            </a:r>
            <a:endParaRPr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magnifying glass over a graph&#10;&#10;Description automatically generated with medium confidence">
            <a:extLst>
              <a:ext uri="{FF2B5EF4-FFF2-40B4-BE49-F238E27FC236}">
                <a16:creationId xmlns:a16="http://schemas.microsoft.com/office/drawing/2014/main" id="{7F559E99-5CB5-AB52-E86B-5D71CB475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20" y="1936607"/>
            <a:ext cx="3800705" cy="286953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93280"/>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Developing a model that predicts customer value using the labelled dataset provided. </a:t>
            </a:r>
            <a:endParaRPr dirty="0"/>
          </a:p>
        </p:txBody>
      </p:sp>
      <p:sp>
        <p:nvSpPr>
          <p:cNvPr id="142" name="Shape 91"/>
          <p:cNvSpPr/>
          <p:nvPr/>
        </p:nvSpPr>
        <p:spPr>
          <a:xfrm>
            <a:off x="205025" y="1812682"/>
            <a:ext cx="4134600" cy="33533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Merging the initial datasets available using the common column ‘customer_id’ followed by feature selection based on domain. Knowledge. Feature engineering to create new features that provides additional information such as Age from DOB and tenure from transactions. Selecting an appropriate model and training it. Improving the model based based on model evaluation metrics. Deploying the final model and correctly predicting customer value ranks. </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person holding her head in front of a computer&#10;&#10;Description automatically generated with medium confidence">
            <a:extLst>
              <a:ext uri="{FF2B5EF4-FFF2-40B4-BE49-F238E27FC236}">
                <a16:creationId xmlns:a16="http://schemas.microsoft.com/office/drawing/2014/main" id="{5246C7ED-DB88-9E8F-64E0-1937060BB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3"/>
            <a:ext cx="3982990" cy="264930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Leveraging Data Insights to drive Customer Value</a:t>
            </a:r>
            <a:endParaRPr dirty="0"/>
          </a:p>
        </p:txBody>
      </p:sp>
      <p:sp>
        <p:nvSpPr>
          <p:cNvPr id="151" name="Shape 100"/>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Businesses can use these information to unlock the full potential of their future customers. Businesses could prioritize their resources towards the most influential features and segment the clients based on their rankings in the value chart.</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text, screenshot, cartoon, LEGO&#10;&#10;Description automatically generated">
            <a:extLst>
              <a:ext uri="{FF2B5EF4-FFF2-40B4-BE49-F238E27FC236}">
                <a16:creationId xmlns:a16="http://schemas.microsoft.com/office/drawing/2014/main" id="{D6364C42-2E7C-C2C3-C370-6328C3E4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73" y="2164722"/>
            <a:ext cx="3841750" cy="2649303"/>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565</Words>
  <Application>Microsoft Macintosh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Alen Jose</cp:lastModifiedBy>
  <cp:revision>1</cp:revision>
  <dcterms:modified xsi:type="dcterms:W3CDTF">2023-06-06T18:12:14Z</dcterms:modified>
</cp:coreProperties>
</file>