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voting system for college 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1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878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Smart </a:t>
            </a:r>
            <a:r>
              <a:rPr lang="en-US" dirty="0"/>
              <a:t>V</a:t>
            </a:r>
            <a:r>
              <a:rPr lang="en-US" dirty="0" smtClean="0"/>
              <a:t>oting System </a:t>
            </a:r>
            <a:r>
              <a:rPr lang="en-US" dirty="0"/>
              <a:t>involves </a:t>
            </a:r>
            <a:r>
              <a:rPr lang="en-US" dirty="0" smtClean="0"/>
              <a:t>students college </a:t>
            </a:r>
            <a:r>
              <a:rPr lang="en-US" dirty="0"/>
              <a:t>ID and face image of each </a:t>
            </a:r>
            <a:r>
              <a:rPr lang="en-US" dirty="0" smtClean="0"/>
              <a:t>student </a:t>
            </a:r>
            <a:r>
              <a:rPr lang="en-US" dirty="0"/>
              <a:t>to promise their uniqueness in the system.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system reduces the manual work of </a:t>
            </a:r>
            <a:r>
              <a:rPr lang="en-US" dirty="0" smtClean="0"/>
              <a:t>college election committee.</a:t>
            </a:r>
          </a:p>
          <a:p>
            <a:r>
              <a:rPr lang="en-US" dirty="0" smtClean="0"/>
              <a:t>Authenticates </a:t>
            </a:r>
            <a:r>
              <a:rPr lang="en-US" dirty="0"/>
              <a:t>the voter to avoid the loitering or rigging and also makes the voting process ease.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ensures the vote casting cannot be altered by unauthorized person.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voter authentication in real time can be done by </a:t>
            </a:r>
            <a:r>
              <a:rPr lang="en-US" dirty="0" smtClean="0"/>
              <a:t>using college ID </a:t>
            </a:r>
            <a:r>
              <a:rPr lang="en-US" dirty="0"/>
              <a:t>data along with acquired data which is stored in the centralized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1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dual authentication approach verifies </a:t>
            </a:r>
            <a:r>
              <a:rPr lang="en-US" dirty="0" smtClean="0"/>
              <a:t>the college </a:t>
            </a:r>
            <a:r>
              <a:rPr lang="en-US" dirty="0"/>
              <a:t>ID as is first stage and then uses the face recognition is second stage of authentication. </a:t>
            </a:r>
            <a:endParaRPr lang="en-US" dirty="0" smtClean="0"/>
          </a:p>
          <a:p>
            <a:r>
              <a:rPr lang="en-US" dirty="0"/>
              <a:t>This Smart Voting System also focus on the security of the </a:t>
            </a:r>
            <a:r>
              <a:rPr lang="en-US" dirty="0" smtClean="0"/>
              <a:t>students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r>
              <a:rPr lang="en-US" dirty="0"/>
              <a:t>This supports in increasing the vote percentage by making every </a:t>
            </a:r>
            <a:r>
              <a:rPr lang="en-US" dirty="0" smtClean="0"/>
              <a:t>student </a:t>
            </a:r>
            <a:r>
              <a:rPr lang="en-US" dirty="0"/>
              <a:t>to register their vote though they are mobilized.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9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Capture of students image</a:t>
            </a:r>
          </a:p>
          <a:p>
            <a:r>
              <a:rPr lang="en-US" dirty="0" smtClean="0"/>
              <a:t>Apply Viola-Jones algorithm.</a:t>
            </a:r>
          </a:p>
          <a:p>
            <a:r>
              <a:rPr lang="en-US" dirty="0" smtClean="0"/>
              <a:t>Extract the ROI in rectangular bounding box</a:t>
            </a:r>
          </a:p>
          <a:p>
            <a:r>
              <a:rPr lang="en-US" dirty="0" smtClean="0"/>
              <a:t>Convert to gray scale, apply histogram equalization and resize to 100*100</a:t>
            </a:r>
          </a:p>
          <a:p>
            <a:r>
              <a:rPr lang="en-US" dirty="0" smtClean="0"/>
              <a:t>Select user image form database</a:t>
            </a:r>
          </a:p>
          <a:p>
            <a:r>
              <a:rPr lang="en-US" dirty="0" smtClean="0"/>
              <a:t>Apply PCA, Apply Distance Classifier/SVM</a:t>
            </a:r>
          </a:p>
          <a:p>
            <a:r>
              <a:rPr lang="en-US" dirty="0" smtClean="0"/>
              <a:t>Post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supports in increasing the vote percentage by making every student to register their vote though they are mobilized.</a:t>
            </a:r>
          </a:p>
          <a:p>
            <a:r>
              <a:rPr lang="en-US" dirty="0" smtClean="0"/>
              <a:t>This system will help to get name of students who casted the vote.</a:t>
            </a:r>
          </a:p>
          <a:p>
            <a:r>
              <a:rPr lang="en-US" dirty="0"/>
              <a:t>This system reduces the </a:t>
            </a:r>
            <a:r>
              <a:rPr lang="en-US" dirty="0" smtClean="0"/>
              <a:t>time and manual </a:t>
            </a:r>
            <a:r>
              <a:rPr lang="en-US" dirty="0"/>
              <a:t>work of college election committee.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32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74</TotalTime>
  <Words>247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Smart voting system for college election</vt:lpstr>
      <vt:lpstr>Abstract</vt:lpstr>
      <vt:lpstr>Abstract</vt:lpstr>
      <vt:lpstr>Working Of Face Detection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voting system for college election</dc:title>
  <dc:creator>Jubin Shaji</dc:creator>
  <cp:lastModifiedBy>Jubin Shaji</cp:lastModifiedBy>
  <cp:revision>6</cp:revision>
  <dcterms:created xsi:type="dcterms:W3CDTF">2021-04-25T18:18:36Z</dcterms:created>
  <dcterms:modified xsi:type="dcterms:W3CDTF">2021-04-25T19:33:09Z</dcterms:modified>
</cp:coreProperties>
</file>