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F31"/>
    <a:srgbClr val="2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9"/>
    <p:restoredTop sz="94660"/>
  </p:normalViewPr>
  <p:slideViewPr>
    <p:cSldViewPr snapToGrid="0">
      <p:cViewPr>
        <p:scale>
          <a:sx n="175" d="100"/>
          <a:sy n="175" d="100"/>
        </p:scale>
        <p:origin x="-2952" y="-1952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7B6D6-38FF-E149-86A4-6F486E45AF85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DEB2A-10C6-C146-8A2D-BCE4E81EC46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532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DEB2A-10C6-C146-8A2D-BCE4E81EC46B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7183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DEB2A-10C6-C146-8A2D-BCE4E81EC46B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2688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DEB2A-10C6-C146-8A2D-BCE4E81EC46B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289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DEB2A-10C6-C146-8A2D-BCE4E81EC46B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8479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DEB2A-10C6-C146-8A2D-BCE4E81EC46B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314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52CE8-3AD8-02BD-9F2A-245673773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A162BD-1285-2EB6-9567-D42D6DD52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A9116-17AB-65D7-2107-2E61E8F1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7AF4-5D33-1C4F-89EB-95571BC38A5F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87062-82D9-22F6-AECB-73F3B0A2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FD5A0-11AA-8045-9F55-1930A1D9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43F-A4DB-A94C-8ADA-AAF8B93EB9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877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5E225-4575-459F-E8FA-2349B6C2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05CF4D-7B59-EEE1-4DD0-E996D0CE9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57FD7-932B-BFE1-E95D-F5494DD6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7AF4-5D33-1C4F-89EB-95571BC38A5F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2933B-3EF5-C4D9-80ED-42F730CC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C588D-157D-CDD9-C7C5-78B012A2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43F-A4DB-A94C-8ADA-AAF8B93EB9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179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E6DCAD-52B8-C345-680D-424CB9A7D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525FC7-8574-CBA5-7C9B-BFFEA87C5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0DBFB-A25E-BF36-2611-FDFF5D14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7AF4-5D33-1C4F-89EB-95571BC38A5F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215C5-7E86-936A-5F37-D31E2239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54FC4-CD50-59F6-159D-FEE17750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43F-A4DB-A94C-8ADA-AAF8B93EB9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648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C6AD4-C82A-5BED-4095-224D100F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4E2DD-B26D-C950-2358-E3E92EFC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9083D-C1C2-B964-6B77-1316D784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7AF4-5D33-1C4F-89EB-95571BC38A5F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29255-0380-C4CC-7865-57BF31C0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118D4-B684-244F-1640-662E0441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43F-A4DB-A94C-8ADA-AAF8B93EB9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761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BB15B-84E3-448B-8687-7FA27E6D1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223A67-1338-7FF6-DED7-89BD9BBEF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23C7F3-C3E9-0C5E-6381-321FDB02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7AF4-5D33-1C4F-89EB-95571BC38A5F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5E493-BE95-C3FB-0F5C-4664E891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D337E6-13AA-3F84-FD61-B92F6EEC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43F-A4DB-A94C-8ADA-AAF8B93EB9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878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1A200-8FA2-A14F-CDE3-AFA4934D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B366A-8B15-F882-398E-61427AAC9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29D4BC-9FD5-E691-B2B5-E26EA8393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E22371-9DBD-3C31-164B-1BD883FC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7AF4-5D33-1C4F-89EB-95571BC38A5F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E307E9-65B4-8849-3E75-414ADCD6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C8A5F1-7E8E-B651-E647-5648AB72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43F-A4DB-A94C-8ADA-AAF8B93EB9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39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177B0-9F17-BE21-EE40-3455A7919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5C6EFD-979C-ED8A-1328-19D15A23A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DF803C-B5F9-004F-115C-428F86C97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BCC271-D73F-59B2-466F-68E6125C4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6CD644-265A-04CA-50D1-5505F47FF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02D833-ECE8-87F9-A574-BA5404C2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7AF4-5D33-1C4F-89EB-95571BC38A5F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0A81C0-DEC8-6CE0-E7B8-6C1E72D8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3BDF06-67C7-8ED2-7468-5F88A266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43F-A4DB-A94C-8ADA-AAF8B93EB9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803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DB4CD-5ACD-CC7F-B807-14BFB1CD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1A25A0-2763-04FC-B592-C9D0413C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7AF4-5D33-1C4F-89EB-95571BC38A5F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AC9689-35AF-D4E0-A198-0F573779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27F0CA-ED1A-3C0A-635C-CCA15386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43F-A4DB-A94C-8ADA-AAF8B93EB9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633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44B9E6-5B28-54F6-D088-7EA6835D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7AF4-5D33-1C4F-89EB-95571BC38A5F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547AF8-82B3-CFE4-EED1-FE55635D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AB49A-6888-8991-1B75-1B2022F7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43F-A4DB-A94C-8ADA-AAF8B93EB9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995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6AA71-468D-B42B-DAEE-5BE372CF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C6D7D-0CBA-2F50-BA37-5BB068710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235572-00EF-7104-EF75-14527759C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55100E-88E2-07AA-0758-FC58A9C7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7AF4-5D33-1C4F-89EB-95571BC38A5F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04504D-E145-941D-5BFF-77232B52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242178-4A7F-4D85-8E88-817493A0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43F-A4DB-A94C-8ADA-AAF8B93EB9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31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F587E-7803-E0E2-E4EB-1E28B484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A10B97-1239-6155-4005-28FBA6393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0CC162-1861-661D-F312-3BE4EB827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507A99-7B2C-EFB6-B925-869473C8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7AF4-5D33-1C4F-89EB-95571BC38A5F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D0436-B2F9-D212-0BB5-FBBA2E90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81A629-47D6-6538-A8AF-1C6D7D73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43F-A4DB-A94C-8ADA-AAF8B93EB9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035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44FA11-8C82-BCE2-4B4A-EDD4666C2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6345C-48E4-B205-55EE-B6BCF9014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0CE7F-3E30-F6B5-7FE4-E7292AD34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37AF4-5D33-1C4F-89EB-95571BC38A5F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2EB6D-AD40-0A7A-52CA-4D93A404F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566DE-8EB1-3A2A-3B55-CF2767695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D543F-A4DB-A94C-8ADA-AAF8B93EB9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585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F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A6B8A6-25BA-A751-5DA4-C758906C2BA1}"/>
              </a:ext>
            </a:extLst>
          </p:cNvPr>
          <p:cNvSpPr txBox="1"/>
          <p:nvPr/>
        </p:nvSpPr>
        <p:spPr>
          <a:xfrm>
            <a:off x="0" y="124042"/>
            <a:ext cx="11500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>
                <a:solidFill>
                  <a:schemeClr val="bg1"/>
                </a:solidFill>
              </a:rPr>
              <a:t>시작</a:t>
            </a:r>
            <a:r>
              <a:rPr kumimoji="1" lang="ko-KR" altLang="en-US" sz="2400" dirty="0">
                <a:solidFill>
                  <a:schemeClr val="bg1"/>
                </a:solidFill>
              </a:rPr>
              <a:t> 화면</a:t>
            </a:r>
            <a:r>
              <a:rPr kumimoji="1" lang="en-US" altLang="ko-KR" sz="2400" dirty="0">
                <a:solidFill>
                  <a:schemeClr val="bg1"/>
                </a:solidFill>
              </a:rPr>
              <a:t>(</a:t>
            </a:r>
            <a:r>
              <a:rPr kumimoji="1" lang="ko-KR" altLang="en-US" sz="2400" dirty="0">
                <a:solidFill>
                  <a:schemeClr val="bg1"/>
                </a:solidFill>
              </a:rPr>
              <a:t>로그인 화면</a:t>
            </a:r>
            <a:r>
              <a:rPr kumimoji="1" lang="en-US" altLang="ko-KR" sz="2400" dirty="0">
                <a:solidFill>
                  <a:schemeClr val="bg1"/>
                </a:solidFill>
              </a:rPr>
              <a:t>)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743AED-61B9-AD1A-8726-90E01E3CB237}"/>
              </a:ext>
            </a:extLst>
          </p:cNvPr>
          <p:cNvSpPr/>
          <p:nvPr/>
        </p:nvSpPr>
        <p:spPr>
          <a:xfrm>
            <a:off x="0" y="73492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7D13B14-747B-3DBF-17E0-1504F764566A}"/>
              </a:ext>
            </a:extLst>
          </p:cNvPr>
          <p:cNvGrpSpPr/>
          <p:nvPr/>
        </p:nvGrpSpPr>
        <p:grpSpPr>
          <a:xfrm>
            <a:off x="4748038" y="1115450"/>
            <a:ext cx="2688994" cy="5509260"/>
            <a:chOff x="4748038" y="1115450"/>
            <a:chExt cx="2688994" cy="550926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B36C588-06F2-29F3-A1B4-02DC726C3D02}"/>
                </a:ext>
              </a:extLst>
            </p:cNvPr>
            <p:cNvGrpSpPr/>
            <p:nvPr/>
          </p:nvGrpSpPr>
          <p:grpSpPr>
            <a:xfrm>
              <a:off x="4748038" y="1115450"/>
              <a:ext cx="2688994" cy="5509260"/>
              <a:chOff x="4420466" y="0"/>
              <a:chExt cx="3351068" cy="685800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8A359A3A-C674-CC68-5EEE-AB704C1F65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0466" y="0"/>
                <a:ext cx="3351068" cy="6858000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D075BE9-18B7-49E1-57F0-14A3BE56799A}"/>
                  </a:ext>
                </a:extLst>
              </p:cNvPr>
              <p:cNvSpPr/>
              <p:nvPr/>
            </p:nvSpPr>
            <p:spPr>
              <a:xfrm>
                <a:off x="4582391" y="914399"/>
                <a:ext cx="2992581" cy="481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D24BCA-D50E-6E3E-8B04-3759AE4848B8}"/>
                </a:ext>
              </a:extLst>
            </p:cNvPr>
            <p:cNvSpPr txBox="1"/>
            <p:nvPr/>
          </p:nvSpPr>
          <p:spPr>
            <a:xfrm>
              <a:off x="5072364" y="2944091"/>
              <a:ext cx="858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Log In</a:t>
              </a:r>
              <a:endParaRPr kumimoji="1" lang="ko-Kore-KR" altLang="en-US" dirty="0"/>
            </a:p>
          </p:txBody>
        </p:sp>
        <p:sp>
          <p:nvSpPr>
            <p:cNvPr id="8" name="모서리가 둥근 직사각형 7">
              <a:extLst>
                <a:ext uri="{FF2B5EF4-FFF2-40B4-BE49-F238E27FC236}">
                  <a16:creationId xmlns:a16="http://schemas.microsoft.com/office/drawing/2014/main" id="{34A499BD-D4AF-D43B-CFA1-B87B342F055B}"/>
                </a:ext>
              </a:extLst>
            </p:cNvPr>
            <p:cNvSpPr/>
            <p:nvPr/>
          </p:nvSpPr>
          <p:spPr>
            <a:xfrm>
              <a:off x="5230091" y="3313423"/>
              <a:ext cx="1724889" cy="24719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900" dirty="0">
                  <a:solidFill>
                    <a:schemeClr val="bg1">
                      <a:lumMod val="85000"/>
                    </a:schemeClr>
                  </a:solidFill>
                </a:rPr>
                <a:t>아이디</a:t>
              </a:r>
              <a:endParaRPr kumimoji="1" lang="ko-Kore-KR" altLang="en-US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7B5BD52E-A18E-A200-FD2A-180F72CB65DA}"/>
                </a:ext>
              </a:extLst>
            </p:cNvPr>
            <p:cNvSpPr/>
            <p:nvPr/>
          </p:nvSpPr>
          <p:spPr>
            <a:xfrm>
              <a:off x="5233555" y="3622885"/>
              <a:ext cx="1724889" cy="24719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900" dirty="0">
                  <a:solidFill>
                    <a:schemeClr val="bg1">
                      <a:lumMod val="85000"/>
                    </a:schemeClr>
                  </a:solidFill>
                </a:rPr>
                <a:t>비밀번호</a:t>
              </a:r>
              <a:endParaRPr kumimoji="1" lang="ko-Kore-KR" altLang="en-US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9ED75F-745B-479B-B231-AE859AC19904}"/>
                </a:ext>
              </a:extLst>
            </p:cNvPr>
            <p:cNvSpPr/>
            <p:nvPr/>
          </p:nvSpPr>
          <p:spPr>
            <a:xfrm>
              <a:off x="5230091" y="3953204"/>
              <a:ext cx="117764" cy="124691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2671C6-3654-29E9-FE83-50E12596EA98}"/>
                </a:ext>
              </a:extLst>
            </p:cNvPr>
            <p:cNvSpPr txBox="1"/>
            <p:nvPr/>
          </p:nvSpPr>
          <p:spPr>
            <a:xfrm>
              <a:off x="5297710" y="3927801"/>
              <a:ext cx="125548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700" dirty="0"/>
                <a:t>로그인 상태 유지</a:t>
              </a:r>
              <a:endParaRPr kumimoji="1" lang="ko-Kore-KR" altLang="en-US" sz="7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8674FF-6695-ED13-CADA-94623E3FFCC6}"/>
                </a:ext>
              </a:extLst>
            </p:cNvPr>
            <p:cNvSpPr txBox="1"/>
            <p:nvPr/>
          </p:nvSpPr>
          <p:spPr>
            <a:xfrm>
              <a:off x="5107236" y="4688970"/>
              <a:ext cx="77700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500" dirty="0"/>
                <a:t>비밀번호</a:t>
              </a:r>
              <a:r>
                <a:rPr kumimoji="1" lang="ko-KR" altLang="en-US" sz="500" dirty="0"/>
                <a:t> 찾기</a:t>
              </a:r>
              <a:endParaRPr kumimoji="1" lang="ko-Kore-KR" altLang="en-US" sz="5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BDA343-F883-C992-3957-92203F8DA994}"/>
                </a:ext>
              </a:extLst>
            </p:cNvPr>
            <p:cNvSpPr txBox="1"/>
            <p:nvPr/>
          </p:nvSpPr>
          <p:spPr>
            <a:xfrm>
              <a:off x="5690133" y="4691267"/>
              <a:ext cx="77700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500" dirty="0"/>
                <a:t>아이디</a:t>
              </a:r>
              <a:r>
                <a:rPr kumimoji="1" lang="ko-KR" altLang="en-US" sz="500" dirty="0"/>
                <a:t> 찾기</a:t>
              </a:r>
              <a:endParaRPr kumimoji="1" lang="ko-Kore-KR" altLang="en-US" sz="5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54E0F9-C664-0111-0583-E55175925E2A}"/>
                </a:ext>
              </a:extLst>
            </p:cNvPr>
            <p:cNvSpPr txBox="1"/>
            <p:nvPr/>
          </p:nvSpPr>
          <p:spPr>
            <a:xfrm>
              <a:off x="6258266" y="4688970"/>
              <a:ext cx="77700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500" dirty="0"/>
                <a:t>회원가입</a:t>
              </a:r>
            </a:p>
          </p:txBody>
        </p: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06D15E71-16DB-364A-8777-AA1B17FDEDB2}"/>
                </a:ext>
              </a:extLst>
            </p:cNvPr>
            <p:cNvCxnSpPr>
              <a:cxnSpLocks/>
            </p:cNvCxnSpPr>
            <p:nvPr/>
          </p:nvCxnSpPr>
          <p:spPr>
            <a:xfrm>
              <a:off x="5806742" y="4724897"/>
              <a:ext cx="0" cy="8840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49A2EA9D-E52A-00FA-96DC-70E806D5007A}"/>
                </a:ext>
              </a:extLst>
            </p:cNvPr>
            <p:cNvCxnSpPr>
              <a:cxnSpLocks/>
            </p:cNvCxnSpPr>
            <p:nvPr/>
          </p:nvCxnSpPr>
          <p:spPr>
            <a:xfrm>
              <a:off x="6365542" y="4724897"/>
              <a:ext cx="0" cy="8840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6A07E7-4C32-9225-3210-620EA3BB8C33}"/>
                </a:ext>
              </a:extLst>
            </p:cNvPr>
            <p:cNvSpPr txBox="1"/>
            <p:nvPr/>
          </p:nvSpPr>
          <p:spPr>
            <a:xfrm>
              <a:off x="5362875" y="2179860"/>
              <a:ext cx="1459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000" dirty="0"/>
                <a:t>AMPROVISE</a:t>
              </a:r>
              <a:endParaRPr kumimoji="1" lang="ko-Kore-KR" altLang="en-US" sz="2000" dirty="0"/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ED362B44-3A61-468A-BCD2-A85F209B0BC6}"/>
                </a:ext>
              </a:extLst>
            </p:cNvPr>
            <p:cNvSpPr/>
            <p:nvPr/>
          </p:nvSpPr>
          <p:spPr>
            <a:xfrm>
              <a:off x="5230091" y="4255910"/>
              <a:ext cx="1724889" cy="247195"/>
            </a:xfrm>
            <a:prstGeom prst="roundRect">
              <a:avLst/>
            </a:prstGeom>
            <a:solidFill>
              <a:schemeClr val="tx1"/>
            </a:solid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900" dirty="0">
                  <a:solidFill>
                    <a:schemeClr val="bg1"/>
                  </a:solidFill>
                </a:rPr>
                <a:t>로그인</a:t>
              </a:r>
              <a:endParaRPr kumimoji="1" lang="ko-Kore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398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F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A6B8A6-25BA-A751-5DA4-C758906C2BA1}"/>
              </a:ext>
            </a:extLst>
          </p:cNvPr>
          <p:cNvSpPr txBox="1"/>
          <p:nvPr/>
        </p:nvSpPr>
        <p:spPr>
          <a:xfrm>
            <a:off x="0" y="124042"/>
            <a:ext cx="11500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>
                <a:solidFill>
                  <a:schemeClr val="bg1"/>
                </a:solidFill>
              </a:rPr>
              <a:t>메인</a:t>
            </a:r>
            <a:r>
              <a:rPr kumimoji="1" lang="ko-KR" altLang="en-US" sz="2400" dirty="0">
                <a:solidFill>
                  <a:schemeClr val="bg1"/>
                </a:solidFill>
              </a:rPr>
              <a:t> 화면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743AED-61B9-AD1A-8726-90E01E3CB237}"/>
              </a:ext>
            </a:extLst>
          </p:cNvPr>
          <p:cNvSpPr/>
          <p:nvPr/>
        </p:nvSpPr>
        <p:spPr>
          <a:xfrm>
            <a:off x="0" y="73492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36C588-06F2-29F3-A1B4-02DC726C3D02}"/>
              </a:ext>
            </a:extLst>
          </p:cNvPr>
          <p:cNvGrpSpPr/>
          <p:nvPr/>
        </p:nvGrpSpPr>
        <p:grpSpPr>
          <a:xfrm>
            <a:off x="4748038" y="1115450"/>
            <a:ext cx="2688994" cy="5509260"/>
            <a:chOff x="4420466" y="0"/>
            <a:chExt cx="3351068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A359A3A-C674-CC68-5EEE-AB704C1F6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0466" y="0"/>
              <a:ext cx="3351068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D075BE9-18B7-49E1-57F0-14A3BE56799A}"/>
                </a:ext>
              </a:extLst>
            </p:cNvPr>
            <p:cNvSpPr/>
            <p:nvPr/>
          </p:nvSpPr>
          <p:spPr>
            <a:xfrm>
              <a:off x="4582391" y="914399"/>
              <a:ext cx="2992581" cy="481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AC63607D-5ABD-5D2C-9AAA-F9A23C3B7809}"/>
              </a:ext>
            </a:extLst>
          </p:cNvPr>
          <p:cNvSpPr/>
          <p:nvPr/>
        </p:nvSpPr>
        <p:spPr>
          <a:xfrm>
            <a:off x="5316689" y="1941464"/>
            <a:ext cx="1523897" cy="1905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4E00A40-D5F7-E527-5D1A-0A2869D542CF}"/>
              </a:ext>
            </a:extLst>
          </p:cNvPr>
          <p:cNvGrpSpPr/>
          <p:nvPr/>
        </p:nvGrpSpPr>
        <p:grpSpPr>
          <a:xfrm>
            <a:off x="6688320" y="1983950"/>
            <a:ext cx="103695" cy="105527"/>
            <a:chOff x="6985264" y="2444429"/>
            <a:chExt cx="103695" cy="105527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F86637-A791-CB54-5FA6-37527537C361}"/>
                </a:ext>
              </a:extLst>
            </p:cNvPr>
            <p:cNvSpPr/>
            <p:nvPr/>
          </p:nvSpPr>
          <p:spPr>
            <a:xfrm>
              <a:off x="6985264" y="2444429"/>
              <a:ext cx="75414" cy="772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D7E46FE9-EC11-BC1C-569B-F5FB15E8645D}"/>
                </a:ext>
              </a:extLst>
            </p:cNvPr>
            <p:cNvCxnSpPr>
              <a:cxnSpLocks/>
            </p:cNvCxnSpPr>
            <p:nvPr/>
          </p:nvCxnSpPr>
          <p:spPr>
            <a:xfrm>
              <a:off x="7046538" y="2507535"/>
              <a:ext cx="42421" cy="424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FF1D89-F5EA-C456-F89C-E4FACA5369CF}"/>
              </a:ext>
            </a:extLst>
          </p:cNvPr>
          <p:cNvGrpSpPr/>
          <p:nvPr/>
        </p:nvGrpSpPr>
        <p:grpSpPr>
          <a:xfrm>
            <a:off x="5001669" y="2006812"/>
            <a:ext cx="144000" cy="72000"/>
            <a:chOff x="5037704" y="2015822"/>
            <a:chExt cx="109175" cy="61561"/>
          </a:xfrm>
        </p:grpSpPr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86ECDB03-D686-1477-B27E-957B345ACBE8}"/>
                </a:ext>
              </a:extLst>
            </p:cNvPr>
            <p:cNvCxnSpPr>
              <a:cxnSpLocks/>
            </p:cNvCxnSpPr>
            <p:nvPr/>
          </p:nvCxnSpPr>
          <p:spPr>
            <a:xfrm>
              <a:off x="5038879" y="2015822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E528071A-D4E4-21C2-EB3F-D165C533BE69}"/>
                </a:ext>
              </a:extLst>
            </p:cNvPr>
            <p:cNvCxnSpPr>
              <a:cxnSpLocks/>
            </p:cNvCxnSpPr>
            <p:nvPr/>
          </p:nvCxnSpPr>
          <p:spPr>
            <a:xfrm>
              <a:off x="5037704" y="2046603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15D75F5A-90C4-1ED8-6263-CEA209BD201C}"/>
                </a:ext>
              </a:extLst>
            </p:cNvPr>
            <p:cNvCxnSpPr>
              <a:cxnSpLocks/>
            </p:cNvCxnSpPr>
            <p:nvPr/>
          </p:nvCxnSpPr>
          <p:spPr>
            <a:xfrm>
              <a:off x="5038879" y="2077383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그림 39" descr="블랙, 어둠이(가) 표시된 사진&#10;&#10;자동 생성된 설명">
            <a:extLst>
              <a:ext uri="{FF2B5EF4-FFF2-40B4-BE49-F238E27FC236}">
                <a16:creationId xmlns:a16="http://schemas.microsoft.com/office/drawing/2014/main" id="{87BAE62C-C92B-FBEE-141C-C0D22DBD1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495" y="1941464"/>
            <a:ext cx="180000" cy="180000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BA021947-061D-478F-BB2B-6AC770C52F7D}"/>
              </a:ext>
            </a:extLst>
          </p:cNvPr>
          <p:cNvGrpSpPr/>
          <p:nvPr/>
        </p:nvGrpSpPr>
        <p:grpSpPr>
          <a:xfrm>
            <a:off x="5144119" y="2331327"/>
            <a:ext cx="2056500" cy="502386"/>
            <a:chOff x="5144119" y="2331327"/>
            <a:chExt cx="2056500" cy="502386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0D67EA9-0322-968B-C292-30D334758DE8}"/>
                </a:ext>
              </a:extLst>
            </p:cNvPr>
            <p:cNvGrpSpPr/>
            <p:nvPr/>
          </p:nvGrpSpPr>
          <p:grpSpPr>
            <a:xfrm>
              <a:off x="5186006" y="2331327"/>
              <a:ext cx="1899121" cy="365664"/>
              <a:chOff x="5072894" y="2368016"/>
              <a:chExt cx="1899121" cy="365664"/>
            </a:xfrm>
          </p:grpSpPr>
          <p:pic>
            <p:nvPicPr>
              <p:cNvPr id="42" name="그림 4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2CFE1DD3-C769-EFA4-B747-146E61231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72894" y="2393385"/>
                <a:ext cx="324000" cy="324000"/>
              </a:xfrm>
              <a:prstGeom prst="rect">
                <a:avLst/>
              </a:prstGeom>
            </p:spPr>
          </p:pic>
          <p:pic>
            <p:nvPicPr>
              <p:cNvPr id="44" name="그림 4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4CC992F2-7C79-6077-6DFC-CC0E3274BF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12317" y="237368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6" name="그림 45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8A6454A5-4561-2B0C-3667-0D9561AC2B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9335" y="2397522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48" name="그림 47" descr="스케치, 그림, 클립아트, 디자인이(가) 표시된 사진&#10;&#10;자동 생성된 설명">
                <a:extLst>
                  <a:ext uri="{FF2B5EF4-FFF2-40B4-BE49-F238E27FC236}">
                    <a16:creationId xmlns:a16="http://schemas.microsoft.com/office/drawing/2014/main" id="{BD699216-7DF3-5BB7-039F-D65EC2D6A1CA}"/>
                  </a:ext>
                </a:extLst>
              </p:cNvPr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2015" y="2368016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80CB60-C6A4-DC64-39E0-395DBD6DBBFD}"/>
                </a:ext>
              </a:extLst>
            </p:cNvPr>
            <p:cNvSpPr txBox="1"/>
            <p:nvPr/>
          </p:nvSpPr>
          <p:spPr>
            <a:xfrm>
              <a:off x="5144119" y="2649047"/>
              <a:ext cx="42358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600" dirty="0"/>
                <a:t>합주실</a:t>
              </a:r>
              <a:endParaRPr kumimoji="1" lang="ko-Kore-KR" altLang="en-US" sz="6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A60BF03-4351-29D9-78FC-7EEB8FA0E140}"/>
                </a:ext>
              </a:extLst>
            </p:cNvPr>
            <p:cNvSpPr txBox="1"/>
            <p:nvPr/>
          </p:nvSpPr>
          <p:spPr>
            <a:xfrm>
              <a:off x="5697636" y="2649047"/>
              <a:ext cx="42358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600" dirty="0"/>
                <a:t>작업실</a:t>
              </a:r>
              <a:endParaRPr kumimoji="1" lang="ko-Kore-KR" altLang="en-US" sz="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4C61E69-6968-45A8-F64E-A03F98C19EFE}"/>
                </a:ext>
              </a:extLst>
            </p:cNvPr>
            <p:cNvSpPr txBox="1"/>
            <p:nvPr/>
          </p:nvSpPr>
          <p:spPr>
            <a:xfrm>
              <a:off x="6214655" y="2648833"/>
              <a:ext cx="42358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600" dirty="0"/>
                <a:t>공연장</a:t>
              </a:r>
              <a:endParaRPr kumimoji="1" lang="ko-Kore-KR" altLang="en-US" sz="6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42B3E5B-02BF-92EC-F3E7-BACA9F0DEB2C}"/>
                </a:ext>
              </a:extLst>
            </p:cNvPr>
            <p:cNvSpPr txBox="1"/>
            <p:nvPr/>
          </p:nvSpPr>
          <p:spPr>
            <a:xfrm>
              <a:off x="6609634" y="2648833"/>
              <a:ext cx="59098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600" dirty="0"/>
                <a:t>댄스연습실</a:t>
              </a:r>
              <a:endParaRPr kumimoji="1" lang="ko-Kore-KR" altLang="en-US" sz="600" dirty="0"/>
            </a:p>
          </p:txBody>
        </p:sp>
      </p:grpSp>
      <p:pic>
        <p:nvPicPr>
          <p:cNvPr id="57" name="그림 56" descr="텍스트, 스크린샷, 그래픽 디자인, 포스터이(가) 표시된 사진&#10;&#10;자동 생성된 설명">
            <a:extLst>
              <a:ext uri="{FF2B5EF4-FFF2-40B4-BE49-F238E27FC236}">
                <a16:creationId xmlns:a16="http://schemas.microsoft.com/office/drawing/2014/main" id="{11B37C7E-6AF2-DB31-9F46-CA78728F3E5D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4951677" y="3018753"/>
            <a:ext cx="540000" cy="720000"/>
          </a:xfrm>
          <a:prstGeom prst="rect">
            <a:avLst/>
          </a:prstGeom>
        </p:spPr>
      </p:pic>
      <p:pic>
        <p:nvPicPr>
          <p:cNvPr id="59" name="그림 58" descr="텍스트, 인간의 얼굴, 포스터, 사람이(가) 표시된 사진&#10;&#10;자동 생성된 설명">
            <a:extLst>
              <a:ext uri="{FF2B5EF4-FFF2-40B4-BE49-F238E27FC236}">
                <a16:creationId xmlns:a16="http://schemas.microsoft.com/office/drawing/2014/main" id="{85C200B6-E8FD-5D9C-F00B-CFF9915C8FDA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5565383" y="3018753"/>
            <a:ext cx="540000" cy="720000"/>
          </a:xfrm>
          <a:prstGeom prst="rect">
            <a:avLst/>
          </a:prstGeom>
        </p:spPr>
      </p:pic>
      <p:pic>
        <p:nvPicPr>
          <p:cNvPr id="61" name="그림 60" descr="텍스트, 인간의 얼굴, 사람, 책이(가) 표시된 사진&#10;&#10;자동 생성된 설명">
            <a:extLst>
              <a:ext uri="{FF2B5EF4-FFF2-40B4-BE49-F238E27FC236}">
                <a16:creationId xmlns:a16="http://schemas.microsoft.com/office/drawing/2014/main" id="{2C50E785-B7A5-C0C8-A4D2-B4E127E9635E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6179089" y="3017541"/>
            <a:ext cx="540000" cy="720000"/>
          </a:xfrm>
          <a:prstGeom prst="rect">
            <a:avLst/>
          </a:prstGeom>
        </p:spPr>
      </p:pic>
      <p:pic>
        <p:nvPicPr>
          <p:cNvPr id="65" name="그림 64" descr="텍스트, 건물, 마천루, 스크린샷이(가) 표시된 사진&#10;&#10;자동 생성된 설명">
            <a:extLst>
              <a:ext uri="{FF2B5EF4-FFF2-40B4-BE49-F238E27FC236}">
                <a16:creationId xmlns:a16="http://schemas.microsoft.com/office/drawing/2014/main" id="{855C833C-AB49-DD66-8E92-CE15071759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92016" y="3018592"/>
            <a:ext cx="490619" cy="7200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ECD8A7A0-64D2-1506-0214-09439F9E1DEE}"/>
              </a:ext>
            </a:extLst>
          </p:cNvPr>
          <p:cNvSpPr txBox="1"/>
          <p:nvPr/>
        </p:nvSpPr>
        <p:spPr>
          <a:xfrm>
            <a:off x="4839603" y="3867770"/>
            <a:ext cx="1449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최근</a:t>
            </a:r>
            <a:r>
              <a:rPr kumimoji="1" lang="ko-KR" altLang="en-US" sz="1200" dirty="0"/>
              <a:t> 본 공간</a:t>
            </a:r>
            <a:endParaRPr kumimoji="1" lang="ko-Kore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E909236-C23F-D333-7923-B8110EFF079D}"/>
              </a:ext>
            </a:extLst>
          </p:cNvPr>
          <p:cNvSpPr/>
          <p:nvPr/>
        </p:nvSpPr>
        <p:spPr>
          <a:xfrm>
            <a:off x="4951677" y="4144769"/>
            <a:ext cx="650986" cy="836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555C094-9A54-F9E8-F949-78D40B637A45}"/>
              </a:ext>
            </a:extLst>
          </p:cNvPr>
          <p:cNvSpPr/>
          <p:nvPr/>
        </p:nvSpPr>
        <p:spPr>
          <a:xfrm>
            <a:off x="5697636" y="4144769"/>
            <a:ext cx="650986" cy="836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C8E34EA-F15A-32DA-A52C-0FC8BEC4333B}"/>
              </a:ext>
            </a:extLst>
          </p:cNvPr>
          <p:cNvSpPr/>
          <p:nvPr/>
        </p:nvSpPr>
        <p:spPr>
          <a:xfrm>
            <a:off x="6447006" y="4144769"/>
            <a:ext cx="650986" cy="836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529A2C3-4878-C13B-71E8-A0F9022B300B}"/>
              </a:ext>
            </a:extLst>
          </p:cNvPr>
          <p:cNvSpPr/>
          <p:nvPr/>
        </p:nvSpPr>
        <p:spPr>
          <a:xfrm>
            <a:off x="7201266" y="4144769"/>
            <a:ext cx="82929" cy="836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C36529-F5B4-0CDE-2B20-719718FC1F87}"/>
              </a:ext>
            </a:extLst>
          </p:cNvPr>
          <p:cNvSpPr txBox="1"/>
          <p:nvPr/>
        </p:nvSpPr>
        <p:spPr>
          <a:xfrm>
            <a:off x="4833324" y="5051426"/>
            <a:ext cx="1449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지금</a:t>
            </a:r>
            <a:r>
              <a:rPr kumimoji="1" lang="ko-KR" altLang="en-US" sz="1200" dirty="0"/>
              <a:t> 내 주변은</a:t>
            </a:r>
            <a:endParaRPr kumimoji="1" lang="ko-Kore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9EBA48E-2013-6033-1E3B-C71944D236DA}"/>
              </a:ext>
            </a:extLst>
          </p:cNvPr>
          <p:cNvSpPr/>
          <p:nvPr/>
        </p:nvSpPr>
        <p:spPr>
          <a:xfrm>
            <a:off x="4947008" y="5314677"/>
            <a:ext cx="2253611" cy="4106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20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F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A6B8A6-25BA-A751-5DA4-C758906C2BA1}"/>
              </a:ext>
            </a:extLst>
          </p:cNvPr>
          <p:cNvSpPr txBox="1"/>
          <p:nvPr/>
        </p:nvSpPr>
        <p:spPr>
          <a:xfrm>
            <a:off x="0" y="124042"/>
            <a:ext cx="11500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>
                <a:solidFill>
                  <a:schemeClr val="bg1"/>
                </a:solidFill>
              </a:rPr>
              <a:t>메인</a:t>
            </a:r>
            <a:r>
              <a:rPr kumimoji="1" lang="ko-KR" altLang="en-US" sz="2400" dirty="0">
                <a:solidFill>
                  <a:schemeClr val="bg1"/>
                </a:solidFill>
              </a:rPr>
              <a:t> 화면</a:t>
            </a:r>
            <a:r>
              <a:rPr kumimoji="1" lang="en-US" altLang="ko-KR" sz="2400" dirty="0">
                <a:solidFill>
                  <a:schemeClr val="bg1"/>
                </a:solidFill>
              </a:rPr>
              <a:t>(</a:t>
            </a:r>
            <a:r>
              <a:rPr kumimoji="1" lang="ko-KR" altLang="en-US" sz="2400" dirty="0">
                <a:solidFill>
                  <a:schemeClr val="bg1"/>
                </a:solidFill>
              </a:rPr>
              <a:t>사이드 메뉴 열었을 때</a:t>
            </a:r>
            <a:r>
              <a:rPr kumimoji="1" lang="en-US" altLang="ko-KR" sz="2400" dirty="0">
                <a:solidFill>
                  <a:schemeClr val="bg1"/>
                </a:solidFill>
              </a:rPr>
              <a:t>)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743AED-61B9-AD1A-8726-90E01E3CB237}"/>
              </a:ext>
            </a:extLst>
          </p:cNvPr>
          <p:cNvSpPr/>
          <p:nvPr/>
        </p:nvSpPr>
        <p:spPr>
          <a:xfrm>
            <a:off x="0" y="73492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36C588-06F2-29F3-A1B4-02DC726C3D02}"/>
              </a:ext>
            </a:extLst>
          </p:cNvPr>
          <p:cNvGrpSpPr/>
          <p:nvPr/>
        </p:nvGrpSpPr>
        <p:grpSpPr>
          <a:xfrm>
            <a:off x="4748038" y="1115450"/>
            <a:ext cx="2688994" cy="5509260"/>
            <a:chOff x="4420466" y="0"/>
            <a:chExt cx="3351068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A359A3A-C674-CC68-5EEE-AB704C1F6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0466" y="0"/>
              <a:ext cx="3351068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D075BE9-18B7-49E1-57F0-14A3BE56799A}"/>
                </a:ext>
              </a:extLst>
            </p:cNvPr>
            <p:cNvSpPr/>
            <p:nvPr/>
          </p:nvSpPr>
          <p:spPr>
            <a:xfrm>
              <a:off x="4582391" y="914399"/>
              <a:ext cx="2992581" cy="481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AC63607D-5ABD-5D2C-9AAA-F9A23C3B7809}"/>
              </a:ext>
            </a:extLst>
          </p:cNvPr>
          <p:cNvSpPr/>
          <p:nvPr/>
        </p:nvSpPr>
        <p:spPr>
          <a:xfrm>
            <a:off x="5316689" y="1941464"/>
            <a:ext cx="1523897" cy="1905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4E00A40-D5F7-E527-5D1A-0A2869D542CF}"/>
              </a:ext>
            </a:extLst>
          </p:cNvPr>
          <p:cNvGrpSpPr/>
          <p:nvPr/>
        </p:nvGrpSpPr>
        <p:grpSpPr>
          <a:xfrm>
            <a:off x="6688320" y="1983950"/>
            <a:ext cx="103695" cy="105527"/>
            <a:chOff x="6985264" y="2444429"/>
            <a:chExt cx="103695" cy="105527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F86637-A791-CB54-5FA6-37527537C361}"/>
                </a:ext>
              </a:extLst>
            </p:cNvPr>
            <p:cNvSpPr/>
            <p:nvPr/>
          </p:nvSpPr>
          <p:spPr>
            <a:xfrm>
              <a:off x="6985264" y="2444429"/>
              <a:ext cx="75414" cy="772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D7E46FE9-EC11-BC1C-569B-F5FB15E8645D}"/>
                </a:ext>
              </a:extLst>
            </p:cNvPr>
            <p:cNvCxnSpPr>
              <a:cxnSpLocks/>
            </p:cNvCxnSpPr>
            <p:nvPr/>
          </p:nvCxnSpPr>
          <p:spPr>
            <a:xfrm>
              <a:off x="7046538" y="2507535"/>
              <a:ext cx="42421" cy="424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FF1D89-F5EA-C456-F89C-E4FACA5369CF}"/>
              </a:ext>
            </a:extLst>
          </p:cNvPr>
          <p:cNvGrpSpPr/>
          <p:nvPr/>
        </p:nvGrpSpPr>
        <p:grpSpPr>
          <a:xfrm>
            <a:off x="5006739" y="2192043"/>
            <a:ext cx="144000" cy="72000"/>
            <a:chOff x="5037704" y="2015822"/>
            <a:chExt cx="109175" cy="61561"/>
          </a:xfrm>
        </p:grpSpPr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86ECDB03-D686-1477-B27E-957B345ACBE8}"/>
                </a:ext>
              </a:extLst>
            </p:cNvPr>
            <p:cNvCxnSpPr>
              <a:cxnSpLocks/>
            </p:cNvCxnSpPr>
            <p:nvPr/>
          </p:nvCxnSpPr>
          <p:spPr>
            <a:xfrm>
              <a:off x="5038879" y="2015822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E528071A-D4E4-21C2-EB3F-D165C533BE69}"/>
                </a:ext>
              </a:extLst>
            </p:cNvPr>
            <p:cNvCxnSpPr>
              <a:cxnSpLocks/>
            </p:cNvCxnSpPr>
            <p:nvPr/>
          </p:nvCxnSpPr>
          <p:spPr>
            <a:xfrm>
              <a:off x="5037704" y="2046603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15D75F5A-90C4-1ED8-6263-CEA209BD201C}"/>
                </a:ext>
              </a:extLst>
            </p:cNvPr>
            <p:cNvCxnSpPr>
              <a:cxnSpLocks/>
            </p:cNvCxnSpPr>
            <p:nvPr/>
          </p:nvCxnSpPr>
          <p:spPr>
            <a:xfrm>
              <a:off x="5038879" y="2077383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그림 39" descr="블랙, 어둠이(가) 표시된 사진&#10;&#10;자동 생성된 설명">
            <a:extLst>
              <a:ext uri="{FF2B5EF4-FFF2-40B4-BE49-F238E27FC236}">
                <a16:creationId xmlns:a16="http://schemas.microsoft.com/office/drawing/2014/main" id="{87BAE62C-C92B-FBEE-141C-C0D22DBD1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495" y="1941464"/>
            <a:ext cx="180000" cy="180000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BA021947-061D-478F-BB2B-6AC770C52F7D}"/>
              </a:ext>
            </a:extLst>
          </p:cNvPr>
          <p:cNvGrpSpPr/>
          <p:nvPr/>
        </p:nvGrpSpPr>
        <p:grpSpPr>
          <a:xfrm>
            <a:off x="5144119" y="2331327"/>
            <a:ext cx="2056500" cy="502386"/>
            <a:chOff x="5144119" y="2331327"/>
            <a:chExt cx="2056500" cy="502386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0D67EA9-0322-968B-C292-30D334758DE8}"/>
                </a:ext>
              </a:extLst>
            </p:cNvPr>
            <p:cNvGrpSpPr/>
            <p:nvPr/>
          </p:nvGrpSpPr>
          <p:grpSpPr>
            <a:xfrm>
              <a:off x="5186006" y="2331327"/>
              <a:ext cx="1899121" cy="365664"/>
              <a:chOff x="5072894" y="2368016"/>
              <a:chExt cx="1899121" cy="365664"/>
            </a:xfrm>
          </p:grpSpPr>
          <p:pic>
            <p:nvPicPr>
              <p:cNvPr id="42" name="그림 4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2CFE1DD3-C769-EFA4-B747-146E61231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72894" y="2393385"/>
                <a:ext cx="324000" cy="324000"/>
              </a:xfrm>
              <a:prstGeom prst="rect">
                <a:avLst/>
              </a:prstGeom>
            </p:spPr>
          </p:pic>
          <p:pic>
            <p:nvPicPr>
              <p:cNvPr id="44" name="그림 4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4CC992F2-7C79-6077-6DFC-CC0E3274BF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12317" y="237368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6" name="그림 45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8A6454A5-4561-2B0C-3667-0D9561AC2B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9335" y="2397522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48" name="그림 47" descr="스케치, 그림, 클립아트, 디자인이(가) 표시된 사진&#10;&#10;자동 생성된 설명">
                <a:extLst>
                  <a:ext uri="{FF2B5EF4-FFF2-40B4-BE49-F238E27FC236}">
                    <a16:creationId xmlns:a16="http://schemas.microsoft.com/office/drawing/2014/main" id="{BD699216-7DF3-5BB7-039F-D65EC2D6A1CA}"/>
                  </a:ext>
                </a:extLst>
              </p:cNvPr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2015" y="2368016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80CB60-C6A4-DC64-39E0-395DBD6DBBFD}"/>
                </a:ext>
              </a:extLst>
            </p:cNvPr>
            <p:cNvSpPr txBox="1"/>
            <p:nvPr/>
          </p:nvSpPr>
          <p:spPr>
            <a:xfrm>
              <a:off x="5144119" y="2649047"/>
              <a:ext cx="42358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600" dirty="0"/>
                <a:t>합주실</a:t>
              </a:r>
              <a:endParaRPr kumimoji="1" lang="ko-Kore-KR" altLang="en-US" sz="6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A60BF03-4351-29D9-78FC-7EEB8FA0E140}"/>
                </a:ext>
              </a:extLst>
            </p:cNvPr>
            <p:cNvSpPr txBox="1"/>
            <p:nvPr/>
          </p:nvSpPr>
          <p:spPr>
            <a:xfrm>
              <a:off x="5697636" y="2649047"/>
              <a:ext cx="42358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600" dirty="0"/>
                <a:t>작업실</a:t>
              </a:r>
              <a:endParaRPr kumimoji="1" lang="ko-Kore-KR" altLang="en-US" sz="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4C61E69-6968-45A8-F64E-A03F98C19EFE}"/>
                </a:ext>
              </a:extLst>
            </p:cNvPr>
            <p:cNvSpPr txBox="1"/>
            <p:nvPr/>
          </p:nvSpPr>
          <p:spPr>
            <a:xfrm>
              <a:off x="6214655" y="2648833"/>
              <a:ext cx="42358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600" dirty="0"/>
                <a:t>공연장</a:t>
              </a:r>
              <a:endParaRPr kumimoji="1" lang="ko-Kore-KR" altLang="en-US" sz="6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42B3E5B-02BF-92EC-F3E7-BACA9F0DEB2C}"/>
                </a:ext>
              </a:extLst>
            </p:cNvPr>
            <p:cNvSpPr txBox="1"/>
            <p:nvPr/>
          </p:nvSpPr>
          <p:spPr>
            <a:xfrm>
              <a:off x="6609634" y="2648833"/>
              <a:ext cx="59098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600" dirty="0"/>
                <a:t>댄스연습실</a:t>
              </a:r>
              <a:endParaRPr kumimoji="1" lang="ko-Kore-KR" altLang="en-US" sz="600" dirty="0"/>
            </a:p>
          </p:txBody>
        </p:sp>
      </p:grpSp>
      <p:pic>
        <p:nvPicPr>
          <p:cNvPr id="57" name="그림 56" descr="텍스트, 스크린샷, 그래픽 디자인, 포스터이(가) 표시된 사진&#10;&#10;자동 생성된 설명">
            <a:extLst>
              <a:ext uri="{FF2B5EF4-FFF2-40B4-BE49-F238E27FC236}">
                <a16:creationId xmlns:a16="http://schemas.microsoft.com/office/drawing/2014/main" id="{11B37C7E-6AF2-DB31-9F46-CA78728F3E5D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4951677" y="3018753"/>
            <a:ext cx="540000" cy="720000"/>
          </a:xfrm>
          <a:prstGeom prst="rect">
            <a:avLst/>
          </a:prstGeom>
        </p:spPr>
      </p:pic>
      <p:pic>
        <p:nvPicPr>
          <p:cNvPr id="59" name="그림 58" descr="텍스트, 인간의 얼굴, 포스터, 사람이(가) 표시된 사진&#10;&#10;자동 생성된 설명">
            <a:extLst>
              <a:ext uri="{FF2B5EF4-FFF2-40B4-BE49-F238E27FC236}">
                <a16:creationId xmlns:a16="http://schemas.microsoft.com/office/drawing/2014/main" id="{85C200B6-E8FD-5D9C-F00B-CFF9915C8FDA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5565383" y="3018753"/>
            <a:ext cx="540000" cy="720000"/>
          </a:xfrm>
          <a:prstGeom prst="rect">
            <a:avLst/>
          </a:prstGeom>
        </p:spPr>
      </p:pic>
      <p:pic>
        <p:nvPicPr>
          <p:cNvPr id="61" name="그림 60" descr="텍스트, 인간의 얼굴, 사람, 책이(가) 표시된 사진&#10;&#10;자동 생성된 설명">
            <a:extLst>
              <a:ext uri="{FF2B5EF4-FFF2-40B4-BE49-F238E27FC236}">
                <a16:creationId xmlns:a16="http://schemas.microsoft.com/office/drawing/2014/main" id="{2C50E785-B7A5-C0C8-A4D2-B4E127E9635E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6179089" y="3017541"/>
            <a:ext cx="540000" cy="720000"/>
          </a:xfrm>
          <a:prstGeom prst="rect">
            <a:avLst/>
          </a:prstGeom>
        </p:spPr>
      </p:pic>
      <p:pic>
        <p:nvPicPr>
          <p:cNvPr id="65" name="그림 64" descr="텍스트, 건물, 마천루, 스크린샷이(가) 표시된 사진&#10;&#10;자동 생성된 설명">
            <a:extLst>
              <a:ext uri="{FF2B5EF4-FFF2-40B4-BE49-F238E27FC236}">
                <a16:creationId xmlns:a16="http://schemas.microsoft.com/office/drawing/2014/main" id="{855C833C-AB49-DD66-8E92-CE15071759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92016" y="3018592"/>
            <a:ext cx="490619" cy="7200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ECD8A7A0-64D2-1506-0214-09439F9E1DEE}"/>
              </a:ext>
            </a:extLst>
          </p:cNvPr>
          <p:cNvSpPr txBox="1"/>
          <p:nvPr/>
        </p:nvSpPr>
        <p:spPr>
          <a:xfrm>
            <a:off x="4839603" y="3867770"/>
            <a:ext cx="1449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최근</a:t>
            </a:r>
            <a:r>
              <a:rPr kumimoji="1" lang="ko-KR" altLang="en-US" sz="1200" dirty="0"/>
              <a:t> 본 공간</a:t>
            </a:r>
            <a:endParaRPr kumimoji="1" lang="ko-Kore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E909236-C23F-D333-7923-B8110EFF079D}"/>
              </a:ext>
            </a:extLst>
          </p:cNvPr>
          <p:cNvSpPr/>
          <p:nvPr/>
        </p:nvSpPr>
        <p:spPr>
          <a:xfrm>
            <a:off x="4951677" y="4144769"/>
            <a:ext cx="650986" cy="836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555C094-9A54-F9E8-F949-78D40B637A45}"/>
              </a:ext>
            </a:extLst>
          </p:cNvPr>
          <p:cNvSpPr/>
          <p:nvPr/>
        </p:nvSpPr>
        <p:spPr>
          <a:xfrm>
            <a:off x="5697636" y="4144769"/>
            <a:ext cx="650986" cy="836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C8E34EA-F15A-32DA-A52C-0FC8BEC4333B}"/>
              </a:ext>
            </a:extLst>
          </p:cNvPr>
          <p:cNvSpPr/>
          <p:nvPr/>
        </p:nvSpPr>
        <p:spPr>
          <a:xfrm>
            <a:off x="6447006" y="4144769"/>
            <a:ext cx="650986" cy="836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529A2C3-4878-C13B-71E8-A0F9022B300B}"/>
              </a:ext>
            </a:extLst>
          </p:cNvPr>
          <p:cNvSpPr/>
          <p:nvPr/>
        </p:nvSpPr>
        <p:spPr>
          <a:xfrm>
            <a:off x="7201266" y="4144769"/>
            <a:ext cx="82929" cy="836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C36529-F5B4-0CDE-2B20-719718FC1F87}"/>
              </a:ext>
            </a:extLst>
          </p:cNvPr>
          <p:cNvSpPr txBox="1"/>
          <p:nvPr/>
        </p:nvSpPr>
        <p:spPr>
          <a:xfrm>
            <a:off x="4833324" y="5051426"/>
            <a:ext cx="1449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지금</a:t>
            </a:r>
            <a:r>
              <a:rPr kumimoji="1" lang="ko-KR" altLang="en-US" sz="1200" dirty="0"/>
              <a:t> 내 주변은</a:t>
            </a:r>
            <a:endParaRPr kumimoji="1" lang="ko-Kore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9EBA48E-2013-6033-1E3B-C71944D236DA}"/>
              </a:ext>
            </a:extLst>
          </p:cNvPr>
          <p:cNvSpPr/>
          <p:nvPr/>
        </p:nvSpPr>
        <p:spPr>
          <a:xfrm>
            <a:off x="4947008" y="5314677"/>
            <a:ext cx="2253611" cy="4106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DC8C3D-5F6A-4261-EF7D-63B78E47E420}"/>
              </a:ext>
            </a:extLst>
          </p:cNvPr>
          <p:cNvSpPr/>
          <p:nvPr/>
        </p:nvSpPr>
        <p:spPr>
          <a:xfrm>
            <a:off x="4877971" y="1850017"/>
            <a:ext cx="1404476" cy="3864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1AF223EB-EA1B-0453-5850-AFFD93D1FE29}"/>
              </a:ext>
            </a:extLst>
          </p:cNvPr>
          <p:cNvCxnSpPr/>
          <p:nvPr/>
        </p:nvCxnSpPr>
        <p:spPr>
          <a:xfrm>
            <a:off x="4877971" y="2833499"/>
            <a:ext cx="14044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80DCB084-91AC-6DF8-62D3-FEAAD2A95288}"/>
              </a:ext>
            </a:extLst>
          </p:cNvPr>
          <p:cNvCxnSpPr/>
          <p:nvPr/>
        </p:nvCxnSpPr>
        <p:spPr>
          <a:xfrm>
            <a:off x="4871342" y="3278793"/>
            <a:ext cx="14044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3728FF96-6A48-8D6A-B6CC-45CAE994CBD5}"/>
              </a:ext>
            </a:extLst>
          </p:cNvPr>
          <p:cNvCxnSpPr/>
          <p:nvPr/>
        </p:nvCxnSpPr>
        <p:spPr>
          <a:xfrm>
            <a:off x="4871342" y="3737541"/>
            <a:ext cx="14044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FFA4C82-3F80-86D7-F25C-012A43301B0F}"/>
              </a:ext>
            </a:extLst>
          </p:cNvPr>
          <p:cNvCxnSpPr/>
          <p:nvPr/>
        </p:nvCxnSpPr>
        <p:spPr>
          <a:xfrm>
            <a:off x="4871342" y="4144769"/>
            <a:ext cx="14044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7C69139-588E-1935-C781-A9571DF24B5D}"/>
              </a:ext>
            </a:extLst>
          </p:cNvPr>
          <p:cNvGrpSpPr/>
          <p:nvPr/>
        </p:nvGrpSpPr>
        <p:grpSpPr>
          <a:xfrm>
            <a:off x="4952078" y="2192043"/>
            <a:ext cx="490421" cy="564672"/>
            <a:chOff x="4947008" y="2006812"/>
            <a:chExt cx="544669" cy="656108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00BD74A-8EE8-A714-6C15-5D5D4F109E81}"/>
                </a:ext>
              </a:extLst>
            </p:cNvPr>
            <p:cNvSpPr/>
            <p:nvPr/>
          </p:nvSpPr>
          <p:spPr>
            <a:xfrm>
              <a:off x="4947008" y="2006812"/>
              <a:ext cx="544669" cy="5577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막힌 원호[B] 13">
              <a:extLst>
                <a:ext uri="{FF2B5EF4-FFF2-40B4-BE49-F238E27FC236}">
                  <a16:creationId xmlns:a16="http://schemas.microsoft.com/office/drawing/2014/main" id="{7740F2B0-FD4B-BF1A-AF9A-6EFFB63BD76F}"/>
                </a:ext>
              </a:extLst>
            </p:cNvPr>
            <p:cNvSpPr/>
            <p:nvPr/>
          </p:nvSpPr>
          <p:spPr>
            <a:xfrm>
              <a:off x="5058666" y="2349037"/>
              <a:ext cx="324000" cy="313883"/>
            </a:xfrm>
            <a:prstGeom prst="blockArc">
              <a:avLst>
                <a:gd name="adj1" fmla="val 10800000"/>
                <a:gd name="adj2" fmla="val 80"/>
                <a:gd name="adj3" fmla="val 375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도넛[D] 14">
              <a:extLst>
                <a:ext uri="{FF2B5EF4-FFF2-40B4-BE49-F238E27FC236}">
                  <a16:creationId xmlns:a16="http://schemas.microsoft.com/office/drawing/2014/main" id="{FF71CE0C-9262-C77A-ACBD-D943C4253D2D}"/>
                </a:ext>
              </a:extLst>
            </p:cNvPr>
            <p:cNvSpPr/>
            <p:nvPr/>
          </p:nvSpPr>
          <p:spPr>
            <a:xfrm>
              <a:off x="5092345" y="2084290"/>
              <a:ext cx="258664" cy="271511"/>
            </a:xfrm>
            <a:prstGeom prst="donut">
              <a:avLst>
                <a:gd name="adj" fmla="val 578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D326E87-38E2-F25F-3E35-14972DE54B4D}"/>
              </a:ext>
            </a:extLst>
          </p:cNvPr>
          <p:cNvSpPr txBox="1"/>
          <p:nvPr/>
        </p:nvSpPr>
        <p:spPr>
          <a:xfrm>
            <a:off x="5514719" y="2232658"/>
            <a:ext cx="6673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900" dirty="0" err="1"/>
              <a:t>redhean</a:t>
            </a:r>
            <a:endParaRPr kumimoji="1" lang="ko-Kore-KR" altLang="en-US" sz="900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F4D322EF-7447-229C-3E63-D116E4448BC1}"/>
              </a:ext>
            </a:extLst>
          </p:cNvPr>
          <p:cNvSpPr/>
          <p:nvPr/>
        </p:nvSpPr>
        <p:spPr>
          <a:xfrm>
            <a:off x="5596367" y="2498471"/>
            <a:ext cx="511920" cy="10538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400" dirty="0"/>
              <a:t>프로필수정</a:t>
            </a:r>
            <a:endParaRPr kumimoji="1" lang="ko-Kore-KR" altLang="en-US" sz="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7C7345-F106-4E9F-968A-977D1091686E}"/>
              </a:ext>
            </a:extLst>
          </p:cNvPr>
          <p:cNvSpPr txBox="1"/>
          <p:nvPr/>
        </p:nvSpPr>
        <p:spPr>
          <a:xfrm>
            <a:off x="4941788" y="2942185"/>
            <a:ext cx="1078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내</a:t>
            </a:r>
            <a:r>
              <a:rPr kumimoji="1" lang="ko-KR" altLang="en-US" sz="1000" dirty="0"/>
              <a:t> 예약 관리</a:t>
            </a:r>
            <a:endParaRPr kumimoji="1" lang="ko-Kore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44A64D-5750-E0E3-A6EC-5BD3602CC7F5}"/>
              </a:ext>
            </a:extLst>
          </p:cNvPr>
          <p:cNvSpPr txBox="1"/>
          <p:nvPr/>
        </p:nvSpPr>
        <p:spPr>
          <a:xfrm>
            <a:off x="4941073" y="3369181"/>
            <a:ext cx="1078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내</a:t>
            </a:r>
            <a:r>
              <a:rPr kumimoji="1" lang="ko-KR" altLang="en-US" sz="1000" dirty="0"/>
              <a:t> 공간 관리</a:t>
            </a:r>
            <a:endParaRPr kumimoji="1" lang="ko-Kore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EDFA70-6E0A-7ED6-1F31-5BD152E88CF1}"/>
              </a:ext>
            </a:extLst>
          </p:cNvPr>
          <p:cNvSpPr txBox="1"/>
          <p:nvPr/>
        </p:nvSpPr>
        <p:spPr>
          <a:xfrm>
            <a:off x="4941787" y="3797245"/>
            <a:ext cx="1078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환경설정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EF709D-77A7-ADF8-7687-EC1752194DB8}"/>
              </a:ext>
            </a:extLst>
          </p:cNvPr>
          <p:cNvSpPr txBox="1"/>
          <p:nvPr/>
        </p:nvSpPr>
        <p:spPr>
          <a:xfrm>
            <a:off x="5000864" y="1885741"/>
            <a:ext cx="1172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AMPROVISE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871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F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A6B8A6-25BA-A751-5DA4-C758906C2BA1}"/>
              </a:ext>
            </a:extLst>
          </p:cNvPr>
          <p:cNvSpPr txBox="1"/>
          <p:nvPr/>
        </p:nvSpPr>
        <p:spPr>
          <a:xfrm>
            <a:off x="0" y="124042"/>
            <a:ext cx="11500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>
                <a:solidFill>
                  <a:schemeClr val="bg1"/>
                </a:solidFill>
              </a:rPr>
              <a:t>검색</a:t>
            </a:r>
            <a:r>
              <a:rPr kumimoji="1" lang="ko-KR" altLang="en-US" sz="2400" dirty="0">
                <a:solidFill>
                  <a:schemeClr val="bg1"/>
                </a:solidFill>
              </a:rPr>
              <a:t> 후 리스트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743AED-61B9-AD1A-8726-90E01E3CB237}"/>
              </a:ext>
            </a:extLst>
          </p:cNvPr>
          <p:cNvSpPr/>
          <p:nvPr/>
        </p:nvSpPr>
        <p:spPr>
          <a:xfrm>
            <a:off x="0" y="73492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36C588-06F2-29F3-A1B4-02DC726C3D02}"/>
              </a:ext>
            </a:extLst>
          </p:cNvPr>
          <p:cNvGrpSpPr/>
          <p:nvPr/>
        </p:nvGrpSpPr>
        <p:grpSpPr>
          <a:xfrm>
            <a:off x="4748038" y="1115450"/>
            <a:ext cx="2688994" cy="5509260"/>
            <a:chOff x="4420466" y="0"/>
            <a:chExt cx="3351068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A359A3A-C674-CC68-5EEE-AB704C1F6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0466" y="0"/>
              <a:ext cx="3351068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D075BE9-18B7-49E1-57F0-14A3BE56799A}"/>
                </a:ext>
              </a:extLst>
            </p:cNvPr>
            <p:cNvSpPr/>
            <p:nvPr/>
          </p:nvSpPr>
          <p:spPr>
            <a:xfrm>
              <a:off x="4582391" y="914399"/>
              <a:ext cx="2992581" cy="481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AC63607D-5ABD-5D2C-9AAA-F9A23C3B7809}"/>
              </a:ext>
            </a:extLst>
          </p:cNvPr>
          <p:cNvSpPr/>
          <p:nvPr/>
        </p:nvSpPr>
        <p:spPr>
          <a:xfrm>
            <a:off x="5316689" y="1941464"/>
            <a:ext cx="1523897" cy="1905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4E00A40-D5F7-E527-5D1A-0A2869D542CF}"/>
              </a:ext>
            </a:extLst>
          </p:cNvPr>
          <p:cNvGrpSpPr/>
          <p:nvPr/>
        </p:nvGrpSpPr>
        <p:grpSpPr>
          <a:xfrm>
            <a:off x="6688320" y="1983950"/>
            <a:ext cx="103695" cy="105527"/>
            <a:chOff x="6985264" y="2444429"/>
            <a:chExt cx="103695" cy="105527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F86637-A791-CB54-5FA6-37527537C361}"/>
                </a:ext>
              </a:extLst>
            </p:cNvPr>
            <p:cNvSpPr/>
            <p:nvPr/>
          </p:nvSpPr>
          <p:spPr>
            <a:xfrm>
              <a:off x="6985264" y="2444429"/>
              <a:ext cx="75414" cy="772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D7E46FE9-EC11-BC1C-569B-F5FB15E8645D}"/>
                </a:ext>
              </a:extLst>
            </p:cNvPr>
            <p:cNvCxnSpPr>
              <a:cxnSpLocks/>
            </p:cNvCxnSpPr>
            <p:nvPr/>
          </p:nvCxnSpPr>
          <p:spPr>
            <a:xfrm>
              <a:off x="7046538" y="2507535"/>
              <a:ext cx="42421" cy="424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FF1D89-F5EA-C456-F89C-E4FACA5369CF}"/>
              </a:ext>
            </a:extLst>
          </p:cNvPr>
          <p:cNvGrpSpPr/>
          <p:nvPr/>
        </p:nvGrpSpPr>
        <p:grpSpPr>
          <a:xfrm>
            <a:off x="5001669" y="2006812"/>
            <a:ext cx="144000" cy="72000"/>
            <a:chOff x="5037704" y="2015822"/>
            <a:chExt cx="109175" cy="61561"/>
          </a:xfrm>
        </p:grpSpPr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86ECDB03-D686-1477-B27E-957B345ACBE8}"/>
                </a:ext>
              </a:extLst>
            </p:cNvPr>
            <p:cNvCxnSpPr>
              <a:cxnSpLocks/>
            </p:cNvCxnSpPr>
            <p:nvPr/>
          </p:nvCxnSpPr>
          <p:spPr>
            <a:xfrm>
              <a:off x="5038879" y="2015822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E528071A-D4E4-21C2-EB3F-D165C533BE69}"/>
                </a:ext>
              </a:extLst>
            </p:cNvPr>
            <p:cNvCxnSpPr>
              <a:cxnSpLocks/>
            </p:cNvCxnSpPr>
            <p:nvPr/>
          </p:nvCxnSpPr>
          <p:spPr>
            <a:xfrm>
              <a:off x="5037704" y="2046603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15D75F5A-90C4-1ED8-6263-CEA209BD201C}"/>
                </a:ext>
              </a:extLst>
            </p:cNvPr>
            <p:cNvCxnSpPr>
              <a:cxnSpLocks/>
            </p:cNvCxnSpPr>
            <p:nvPr/>
          </p:nvCxnSpPr>
          <p:spPr>
            <a:xfrm>
              <a:off x="5038879" y="2077383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그림 39" descr="블랙, 어둠이(가) 표시된 사진&#10;&#10;자동 생성된 설명">
            <a:extLst>
              <a:ext uri="{FF2B5EF4-FFF2-40B4-BE49-F238E27FC236}">
                <a16:creationId xmlns:a16="http://schemas.microsoft.com/office/drawing/2014/main" id="{87BAE62C-C92B-FBEE-141C-C0D22DBD1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495" y="1941464"/>
            <a:ext cx="180000" cy="180000"/>
          </a:xfrm>
          <a:prstGeom prst="rect">
            <a:avLst/>
          </a:prstGeom>
        </p:spPr>
      </p:pic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6097544E-863D-F981-A586-594175FA8124}"/>
              </a:ext>
            </a:extLst>
          </p:cNvPr>
          <p:cNvCxnSpPr>
            <a:cxnSpLocks/>
          </p:cNvCxnSpPr>
          <p:nvPr/>
        </p:nvCxnSpPr>
        <p:spPr>
          <a:xfrm>
            <a:off x="4867697" y="2260315"/>
            <a:ext cx="2452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8EDFC8EB-2256-9B0F-AC36-220E3C94CECB}"/>
              </a:ext>
            </a:extLst>
          </p:cNvPr>
          <p:cNvCxnSpPr>
            <a:cxnSpLocks/>
          </p:cNvCxnSpPr>
          <p:nvPr/>
        </p:nvCxnSpPr>
        <p:spPr>
          <a:xfrm>
            <a:off x="4867697" y="2979712"/>
            <a:ext cx="2452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E08461-A708-BC25-A776-90E899152432}"/>
              </a:ext>
            </a:extLst>
          </p:cNvPr>
          <p:cNvSpPr/>
          <p:nvPr/>
        </p:nvSpPr>
        <p:spPr>
          <a:xfrm>
            <a:off x="4926458" y="3190126"/>
            <a:ext cx="2301412" cy="498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7AE05D-351B-4931-A49A-D2E9E6A460A3}"/>
              </a:ext>
            </a:extLst>
          </p:cNvPr>
          <p:cNvSpPr/>
          <p:nvPr/>
        </p:nvSpPr>
        <p:spPr>
          <a:xfrm>
            <a:off x="4931068" y="3782431"/>
            <a:ext cx="2301412" cy="498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0EAAC5-03F9-802D-2F71-110EB5B8BF82}"/>
              </a:ext>
            </a:extLst>
          </p:cNvPr>
          <p:cNvSpPr/>
          <p:nvPr/>
        </p:nvSpPr>
        <p:spPr>
          <a:xfrm>
            <a:off x="4926458" y="4374736"/>
            <a:ext cx="2301412" cy="498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20D829-9352-496A-08CD-0DBC7B17F465}"/>
              </a:ext>
            </a:extLst>
          </p:cNvPr>
          <p:cNvSpPr/>
          <p:nvPr/>
        </p:nvSpPr>
        <p:spPr>
          <a:xfrm>
            <a:off x="4923918" y="4981542"/>
            <a:ext cx="2301412" cy="498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45A431-6674-68EB-59AB-08B74342265E}"/>
              </a:ext>
            </a:extLst>
          </p:cNvPr>
          <p:cNvSpPr/>
          <p:nvPr/>
        </p:nvSpPr>
        <p:spPr>
          <a:xfrm>
            <a:off x="4923918" y="5537697"/>
            <a:ext cx="2301412" cy="498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A76D07-4A80-0A1F-862F-8D8936C9908A}"/>
              </a:ext>
            </a:extLst>
          </p:cNvPr>
          <p:cNvSpPr/>
          <p:nvPr/>
        </p:nvSpPr>
        <p:spPr>
          <a:xfrm>
            <a:off x="4975984" y="3231223"/>
            <a:ext cx="340705" cy="300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EBA136-934B-140C-EA92-AE7E3B5CDA3D}"/>
              </a:ext>
            </a:extLst>
          </p:cNvPr>
          <p:cNvSpPr/>
          <p:nvPr/>
        </p:nvSpPr>
        <p:spPr>
          <a:xfrm>
            <a:off x="4974084" y="3832435"/>
            <a:ext cx="340705" cy="300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CF0158-D893-4F69-5F12-B6A7D7C13111}"/>
              </a:ext>
            </a:extLst>
          </p:cNvPr>
          <p:cNvSpPr/>
          <p:nvPr/>
        </p:nvSpPr>
        <p:spPr>
          <a:xfrm>
            <a:off x="4973766" y="4430596"/>
            <a:ext cx="340705" cy="300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601BDF-218A-3D42-B9FA-FDDB818D4F70}"/>
              </a:ext>
            </a:extLst>
          </p:cNvPr>
          <p:cNvSpPr/>
          <p:nvPr/>
        </p:nvSpPr>
        <p:spPr>
          <a:xfrm>
            <a:off x="4975084" y="5027272"/>
            <a:ext cx="340705" cy="300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A9ACA9-3479-EAD3-C7C7-2614425060C6}"/>
              </a:ext>
            </a:extLst>
          </p:cNvPr>
          <p:cNvSpPr/>
          <p:nvPr/>
        </p:nvSpPr>
        <p:spPr>
          <a:xfrm>
            <a:off x="4980221" y="5592204"/>
            <a:ext cx="340705" cy="300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C31156C-5D7A-2FE7-B1CC-0BAE3B018AF1}"/>
              </a:ext>
            </a:extLst>
          </p:cNvPr>
          <p:cNvGrpSpPr/>
          <p:nvPr/>
        </p:nvGrpSpPr>
        <p:grpSpPr>
          <a:xfrm>
            <a:off x="4881529" y="3561418"/>
            <a:ext cx="2343801" cy="167762"/>
            <a:chOff x="4881529" y="3561418"/>
            <a:chExt cx="2343801" cy="167762"/>
          </a:xfrm>
        </p:grpSpPr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7B10AAFC-AF59-2F13-F06B-CCF12FCC0DFA}"/>
                </a:ext>
              </a:extLst>
            </p:cNvPr>
            <p:cNvSpPr/>
            <p:nvPr/>
          </p:nvSpPr>
          <p:spPr>
            <a:xfrm>
              <a:off x="4973765" y="3562233"/>
              <a:ext cx="2181729" cy="4571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8562B89-1A02-283D-0F37-C33DE171AC1F}"/>
                </a:ext>
              </a:extLst>
            </p:cNvPr>
            <p:cNvSpPr txBox="1"/>
            <p:nvPr/>
          </p:nvSpPr>
          <p:spPr>
            <a:xfrm>
              <a:off x="4881529" y="3575292"/>
              <a:ext cx="2343801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400" dirty="0"/>
                <a:t>     0    1    2    3    4    5    6    7    8    9    10    11    12    13    14    15    16    17    18    19    20    21    22    23    24 </a:t>
              </a:r>
              <a:endParaRPr kumimoji="1" lang="ko-Kore-KR" altLang="en-US" sz="400" dirty="0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D040A4FB-4809-E8B9-9766-89D189D168FA}"/>
                </a:ext>
              </a:extLst>
            </p:cNvPr>
            <p:cNvSpPr/>
            <p:nvPr/>
          </p:nvSpPr>
          <p:spPr>
            <a:xfrm>
              <a:off x="5937586" y="3561418"/>
              <a:ext cx="783432" cy="4571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모서리가 둥근 직사각형 40">
              <a:extLst>
                <a:ext uri="{FF2B5EF4-FFF2-40B4-BE49-F238E27FC236}">
                  <a16:creationId xmlns:a16="http://schemas.microsoft.com/office/drawing/2014/main" id="{6C1DE7AE-4C12-A137-848F-50A46700F609}"/>
                </a:ext>
              </a:extLst>
            </p:cNvPr>
            <p:cNvSpPr/>
            <p:nvPr/>
          </p:nvSpPr>
          <p:spPr>
            <a:xfrm>
              <a:off x="4974783" y="3563311"/>
              <a:ext cx="696632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F93194F5-17FA-BC9E-4174-6FB4E5F30E02}"/>
                </a:ext>
              </a:extLst>
            </p:cNvPr>
            <p:cNvSpPr/>
            <p:nvPr/>
          </p:nvSpPr>
          <p:spPr>
            <a:xfrm>
              <a:off x="6712606" y="3563043"/>
              <a:ext cx="442888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74D8205-6DE4-C61B-7A7A-A9BDE722F8C4}"/>
              </a:ext>
            </a:extLst>
          </p:cNvPr>
          <p:cNvGrpSpPr/>
          <p:nvPr/>
        </p:nvGrpSpPr>
        <p:grpSpPr>
          <a:xfrm>
            <a:off x="4881529" y="4156226"/>
            <a:ext cx="2343801" cy="167762"/>
            <a:chOff x="4881529" y="3561418"/>
            <a:chExt cx="2343801" cy="167762"/>
          </a:xfrm>
        </p:grpSpPr>
        <p:sp>
          <p:nvSpPr>
            <p:cNvPr id="55" name="모서리가 둥근 직사각형 54">
              <a:extLst>
                <a:ext uri="{FF2B5EF4-FFF2-40B4-BE49-F238E27FC236}">
                  <a16:creationId xmlns:a16="http://schemas.microsoft.com/office/drawing/2014/main" id="{E3256C08-586A-CBB5-F865-032FBE09C5C6}"/>
                </a:ext>
              </a:extLst>
            </p:cNvPr>
            <p:cNvSpPr/>
            <p:nvPr/>
          </p:nvSpPr>
          <p:spPr>
            <a:xfrm>
              <a:off x="4973765" y="3562233"/>
              <a:ext cx="2181729" cy="4571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5F2C4DB-A076-D3D4-3A02-8B3869B05AAC}"/>
                </a:ext>
              </a:extLst>
            </p:cNvPr>
            <p:cNvSpPr txBox="1"/>
            <p:nvPr/>
          </p:nvSpPr>
          <p:spPr>
            <a:xfrm>
              <a:off x="4881529" y="3575292"/>
              <a:ext cx="2343801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400" dirty="0"/>
                <a:t>     0    1    2    3    4    5    6    7    8    9    10    11    12    13    14    15    16    17    18    19    20    21    22    23    24 </a:t>
              </a:r>
              <a:endParaRPr kumimoji="1" lang="ko-Kore-KR" altLang="en-US" sz="400" dirty="0"/>
            </a:p>
          </p:txBody>
        </p:sp>
        <p:sp>
          <p:nvSpPr>
            <p:cNvPr id="58" name="모서리가 둥근 직사각형 57">
              <a:extLst>
                <a:ext uri="{FF2B5EF4-FFF2-40B4-BE49-F238E27FC236}">
                  <a16:creationId xmlns:a16="http://schemas.microsoft.com/office/drawing/2014/main" id="{C41DD169-144E-5A35-EBF7-F965F96F800F}"/>
                </a:ext>
              </a:extLst>
            </p:cNvPr>
            <p:cNvSpPr/>
            <p:nvPr/>
          </p:nvSpPr>
          <p:spPr>
            <a:xfrm>
              <a:off x="5937586" y="3561418"/>
              <a:ext cx="783432" cy="4571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모서리가 둥근 직사각형 59">
              <a:extLst>
                <a:ext uri="{FF2B5EF4-FFF2-40B4-BE49-F238E27FC236}">
                  <a16:creationId xmlns:a16="http://schemas.microsoft.com/office/drawing/2014/main" id="{689BB306-9DF8-80B3-D9A5-563A5111C26C}"/>
                </a:ext>
              </a:extLst>
            </p:cNvPr>
            <p:cNvSpPr/>
            <p:nvPr/>
          </p:nvSpPr>
          <p:spPr>
            <a:xfrm>
              <a:off x="4974783" y="3563311"/>
              <a:ext cx="696632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모서리가 둥근 직사각형 61">
              <a:extLst>
                <a:ext uri="{FF2B5EF4-FFF2-40B4-BE49-F238E27FC236}">
                  <a16:creationId xmlns:a16="http://schemas.microsoft.com/office/drawing/2014/main" id="{EA7B9243-4B99-F717-BBDD-214A0682FED3}"/>
                </a:ext>
              </a:extLst>
            </p:cNvPr>
            <p:cNvSpPr/>
            <p:nvPr/>
          </p:nvSpPr>
          <p:spPr>
            <a:xfrm>
              <a:off x="6712606" y="3563043"/>
              <a:ext cx="442888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DF0C184-57EB-5ABE-C70E-1EB51038E91C}"/>
              </a:ext>
            </a:extLst>
          </p:cNvPr>
          <p:cNvGrpSpPr/>
          <p:nvPr/>
        </p:nvGrpSpPr>
        <p:grpSpPr>
          <a:xfrm>
            <a:off x="4881529" y="4751005"/>
            <a:ext cx="2343801" cy="167762"/>
            <a:chOff x="4881529" y="3561418"/>
            <a:chExt cx="2343801" cy="167762"/>
          </a:xfrm>
        </p:grpSpPr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8A9869DD-E9CE-1C66-4CAC-2E500237CF74}"/>
                </a:ext>
              </a:extLst>
            </p:cNvPr>
            <p:cNvSpPr/>
            <p:nvPr/>
          </p:nvSpPr>
          <p:spPr>
            <a:xfrm>
              <a:off x="4973765" y="3562233"/>
              <a:ext cx="2181729" cy="4571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4C3A5A6-E919-B154-C03D-C8FD68F2FE0A}"/>
                </a:ext>
              </a:extLst>
            </p:cNvPr>
            <p:cNvSpPr txBox="1"/>
            <p:nvPr/>
          </p:nvSpPr>
          <p:spPr>
            <a:xfrm>
              <a:off x="4881529" y="3575292"/>
              <a:ext cx="2343801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400" dirty="0"/>
                <a:t>     0    1    2    3    4    5    6    7    8    9    10    11    12    13    14    15    16    17    18    19    20    21    22    23    24 </a:t>
              </a:r>
              <a:endParaRPr kumimoji="1" lang="ko-Kore-KR" altLang="en-US" sz="400" dirty="0"/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7E55A5D3-CA27-6494-4B7C-15C8ADBF66A2}"/>
                </a:ext>
              </a:extLst>
            </p:cNvPr>
            <p:cNvSpPr/>
            <p:nvPr/>
          </p:nvSpPr>
          <p:spPr>
            <a:xfrm>
              <a:off x="5937586" y="3561418"/>
              <a:ext cx="783432" cy="4571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모서리가 둥근 직사각형 68">
              <a:extLst>
                <a:ext uri="{FF2B5EF4-FFF2-40B4-BE49-F238E27FC236}">
                  <a16:creationId xmlns:a16="http://schemas.microsoft.com/office/drawing/2014/main" id="{4218BCA9-98A8-3326-4769-1BA69F7422C6}"/>
                </a:ext>
              </a:extLst>
            </p:cNvPr>
            <p:cNvSpPr/>
            <p:nvPr/>
          </p:nvSpPr>
          <p:spPr>
            <a:xfrm>
              <a:off x="4974783" y="3563311"/>
              <a:ext cx="696632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96284C75-9B89-CE33-81EF-5CB0D0A6879C}"/>
                </a:ext>
              </a:extLst>
            </p:cNvPr>
            <p:cNvSpPr/>
            <p:nvPr/>
          </p:nvSpPr>
          <p:spPr>
            <a:xfrm>
              <a:off x="6712606" y="3563043"/>
              <a:ext cx="442888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0E057FB-B659-108C-2AC6-B4893015A930}"/>
              </a:ext>
            </a:extLst>
          </p:cNvPr>
          <p:cNvGrpSpPr/>
          <p:nvPr/>
        </p:nvGrpSpPr>
        <p:grpSpPr>
          <a:xfrm>
            <a:off x="4877971" y="5344013"/>
            <a:ext cx="2343801" cy="167762"/>
            <a:chOff x="4881529" y="3561418"/>
            <a:chExt cx="2343801" cy="167762"/>
          </a:xfrm>
        </p:grpSpPr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C9210E84-AEAF-0F3A-5360-B4F8737EFF5B}"/>
                </a:ext>
              </a:extLst>
            </p:cNvPr>
            <p:cNvSpPr/>
            <p:nvPr/>
          </p:nvSpPr>
          <p:spPr>
            <a:xfrm>
              <a:off x="4973765" y="3562233"/>
              <a:ext cx="2181729" cy="4571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95137C3-CE36-3779-CD7C-AC7917D9A73E}"/>
                </a:ext>
              </a:extLst>
            </p:cNvPr>
            <p:cNvSpPr txBox="1"/>
            <p:nvPr/>
          </p:nvSpPr>
          <p:spPr>
            <a:xfrm>
              <a:off x="4881529" y="3575292"/>
              <a:ext cx="2343801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400" dirty="0"/>
                <a:t>     0    1    2    3    4    5    6    7    8    9    10    11    12    13    14    15    16    17    18    19    20    21    22    23    24 </a:t>
              </a:r>
              <a:endParaRPr kumimoji="1" lang="ko-Kore-KR" altLang="en-US" sz="400" dirty="0"/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B702A88B-9719-0E48-D7C0-853D40EF1F5F}"/>
                </a:ext>
              </a:extLst>
            </p:cNvPr>
            <p:cNvSpPr/>
            <p:nvPr/>
          </p:nvSpPr>
          <p:spPr>
            <a:xfrm>
              <a:off x="5937586" y="3561418"/>
              <a:ext cx="783432" cy="4571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8B801572-8F02-0B71-364D-8DC4CB9BA8B2}"/>
                </a:ext>
              </a:extLst>
            </p:cNvPr>
            <p:cNvSpPr/>
            <p:nvPr/>
          </p:nvSpPr>
          <p:spPr>
            <a:xfrm>
              <a:off x="4974783" y="3563311"/>
              <a:ext cx="696632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79071D90-C610-D11A-300C-0BA20C1C80BB}"/>
                </a:ext>
              </a:extLst>
            </p:cNvPr>
            <p:cNvSpPr/>
            <p:nvPr/>
          </p:nvSpPr>
          <p:spPr>
            <a:xfrm>
              <a:off x="6712606" y="3563043"/>
              <a:ext cx="442888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83" name="모서리가 둥근 직사각형 82">
            <a:extLst>
              <a:ext uri="{FF2B5EF4-FFF2-40B4-BE49-F238E27FC236}">
                <a16:creationId xmlns:a16="http://schemas.microsoft.com/office/drawing/2014/main" id="{1EE78EF0-7D15-4033-4131-708CAAF85035}"/>
              </a:ext>
            </a:extLst>
          </p:cNvPr>
          <p:cNvSpPr/>
          <p:nvPr/>
        </p:nvSpPr>
        <p:spPr>
          <a:xfrm>
            <a:off x="4934627" y="3038512"/>
            <a:ext cx="71446" cy="720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모서리가 둥근 직사각형 83">
            <a:extLst>
              <a:ext uri="{FF2B5EF4-FFF2-40B4-BE49-F238E27FC236}">
                <a16:creationId xmlns:a16="http://schemas.microsoft.com/office/drawing/2014/main" id="{060BAD00-9AE7-978B-36E6-6F3B4FDEC36F}"/>
              </a:ext>
            </a:extLst>
          </p:cNvPr>
          <p:cNvSpPr/>
          <p:nvPr/>
        </p:nvSpPr>
        <p:spPr>
          <a:xfrm>
            <a:off x="5340998" y="3037572"/>
            <a:ext cx="71446" cy="72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263E294E-FECD-E7F8-0CA3-C84B4EE16C8E}"/>
              </a:ext>
            </a:extLst>
          </p:cNvPr>
          <p:cNvSpPr/>
          <p:nvPr/>
        </p:nvSpPr>
        <p:spPr>
          <a:xfrm>
            <a:off x="5701475" y="3037572"/>
            <a:ext cx="71446" cy="7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C6B9205-1605-151B-8D74-CCD4D4E4819E}"/>
              </a:ext>
            </a:extLst>
          </p:cNvPr>
          <p:cNvSpPr txBox="1"/>
          <p:nvPr/>
        </p:nvSpPr>
        <p:spPr>
          <a:xfrm>
            <a:off x="4964726" y="3001843"/>
            <a:ext cx="40913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" dirty="0"/>
              <a:t>예약불가</a:t>
            </a:r>
            <a:endParaRPr kumimoji="1" lang="ko-Kore-KR" altLang="en-US" sz="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22FA5E4-878D-639D-5F75-2F4B33A678D2}"/>
              </a:ext>
            </a:extLst>
          </p:cNvPr>
          <p:cNvSpPr txBox="1"/>
          <p:nvPr/>
        </p:nvSpPr>
        <p:spPr>
          <a:xfrm>
            <a:off x="5377156" y="3001843"/>
            <a:ext cx="40913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" dirty="0" err="1"/>
              <a:t>예약중</a:t>
            </a:r>
            <a:endParaRPr kumimoji="1" lang="ko-Kore-KR" altLang="en-US" sz="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E3593DB-67C9-59C7-5813-6D9AB1CB784C}"/>
              </a:ext>
            </a:extLst>
          </p:cNvPr>
          <p:cNvSpPr txBox="1"/>
          <p:nvPr/>
        </p:nvSpPr>
        <p:spPr>
          <a:xfrm>
            <a:off x="5721297" y="2998441"/>
            <a:ext cx="40913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" dirty="0"/>
              <a:t>예약가능</a:t>
            </a:r>
            <a:endParaRPr kumimoji="1" lang="ko-Kore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375502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F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A6B8A6-25BA-A751-5DA4-C758906C2BA1}"/>
              </a:ext>
            </a:extLst>
          </p:cNvPr>
          <p:cNvSpPr txBox="1"/>
          <p:nvPr/>
        </p:nvSpPr>
        <p:spPr>
          <a:xfrm>
            <a:off x="0" y="124042"/>
            <a:ext cx="11500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>
                <a:solidFill>
                  <a:schemeClr val="bg1"/>
                </a:solidFill>
              </a:rPr>
              <a:t>세부</a:t>
            </a:r>
            <a:r>
              <a:rPr kumimoji="1" lang="ko-KR" altLang="en-US" sz="2400" dirty="0">
                <a:solidFill>
                  <a:schemeClr val="bg1"/>
                </a:solidFill>
              </a:rPr>
              <a:t> 정보 화면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743AED-61B9-AD1A-8726-90E01E3CB237}"/>
              </a:ext>
            </a:extLst>
          </p:cNvPr>
          <p:cNvSpPr/>
          <p:nvPr/>
        </p:nvSpPr>
        <p:spPr>
          <a:xfrm>
            <a:off x="0" y="73492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36C588-06F2-29F3-A1B4-02DC726C3D02}"/>
              </a:ext>
            </a:extLst>
          </p:cNvPr>
          <p:cNvGrpSpPr/>
          <p:nvPr/>
        </p:nvGrpSpPr>
        <p:grpSpPr>
          <a:xfrm>
            <a:off x="4748038" y="1115450"/>
            <a:ext cx="2688994" cy="5509260"/>
            <a:chOff x="4420466" y="0"/>
            <a:chExt cx="3351068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A359A3A-C674-CC68-5EEE-AB704C1F6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0466" y="0"/>
              <a:ext cx="3351068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D075BE9-18B7-49E1-57F0-14A3BE56799A}"/>
                </a:ext>
              </a:extLst>
            </p:cNvPr>
            <p:cNvSpPr/>
            <p:nvPr/>
          </p:nvSpPr>
          <p:spPr>
            <a:xfrm>
              <a:off x="4582391" y="914399"/>
              <a:ext cx="2992581" cy="481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2A5E7B5-4B56-3BA5-9D31-CCBFE1DA485A}"/>
              </a:ext>
            </a:extLst>
          </p:cNvPr>
          <p:cNvCxnSpPr>
            <a:cxnSpLocks/>
          </p:cNvCxnSpPr>
          <p:nvPr/>
        </p:nvCxnSpPr>
        <p:spPr>
          <a:xfrm>
            <a:off x="4866397" y="2968906"/>
            <a:ext cx="24488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684916-C297-C16A-8BB1-B0A2C124D990}"/>
              </a:ext>
            </a:extLst>
          </p:cNvPr>
          <p:cNvSpPr/>
          <p:nvPr/>
        </p:nvSpPr>
        <p:spPr>
          <a:xfrm>
            <a:off x="4953965" y="1915610"/>
            <a:ext cx="821802" cy="9606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AA1193D9-920E-7A9F-2EC1-F89AD8238995}"/>
              </a:ext>
            </a:extLst>
          </p:cNvPr>
          <p:cNvCxnSpPr>
            <a:cxnSpLocks/>
          </p:cNvCxnSpPr>
          <p:nvPr/>
        </p:nvCxnSpPr>
        <p:spPr>
          <a:xfrm>
            <a:off x="4866397" y="4747549"/>
            <a:ext cx="24488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16EA28E0-104E-1597-9905-ACAEDE0B3505}"/>
              </a:ext>
            </a:extLst>
          </p:cNvPr>
          <p:cNvSpPr/>
          <p:nvPr/>
        </p:nvSpPr>
        <p:spPr>
          <a:xfrm>
            <a:off x="5235575" y="2752725"/>
            <a:ext cx="250825" cy="76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" dirty="0">
                <a:solidFill>
                  <a:schemeClr val="tx1"/>
                </a:solidFill>
              </a:rPr>
              <a:t>1</a:t>
            </a:r>
            <a:r>
              <a:rPr kumimoji="1" lang="en-US" altLang="ko-KR" sz="300" dirty="0">
                <a:solidFill>
                  <a:schemeClr val="tx1"/>
                </a:solidFill>
              </a:rPr>
              <a:t>/6</a:t>
            </a:r>
            <a:endParaRPr kumimoji="1" lang="ko-Kore-KR" altLang="en-US" sz="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59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179</Words>
  <Application>Microsoft Macintosh PowerPoint</Application>
  <PresentationFormat>와이드스크린</PresentationFormat>
  <Paragraphs>45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대교</dc:creator>
  <cp:lastModifiedBy>정 대교</cp:lastModifiedBy>
  <cp:revision>8</cp:revision>
  <dcterms:created xsi:type="dcterms:W3CDTF">2023-07-26T04:50:45Z</dcterms:created>
  <dcterms:modified xsi:type="dcterms:W3CDTF">2023-07-26T10:15:52Z</dcterms:modified>
</cp:coreProperties>
</file>