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F31"/>
    <a:srgbClr val="2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/>
    <p:restoredTop sz="94660"/>
  </p:normalViewPr>
  <p:slideViewPr>
    <p:cSldViewPr snapToGrid="0">
      <p:cViewPr>
        <p:scale>
          <a:sx n="261" d="100"/>
          <a:sy n="261" d="100"/>
        </p:scale>
        <p:origin x="-6552" y="-392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7B6D6-38FF-E149-86A4-6F486E45AF85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EB2A-10C6-C146-8A2D-BCE4E81EC46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532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718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68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8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314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EB2A-10C6-C146-8A2D-BCE4E81EC46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847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52CE8-3AD8-02BD-9F2A-245673773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162BD-1285-2EB6-9567-D42D6DD52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A9116-17AB-65D7-2107-2E61E8F1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87062-82D9-22F6-AECB-73F3B0A2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FD5A0-11AA-8045-9F55-1930A1D9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7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E225-4575-459F-E8FA-2349B6C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5CF4D-7B59-EEE1-4DD0-E996D0CE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57FD7-932B-BFE1-E95D-F5494DD6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2933B-3EF5-C4D9-80ED-42F730CC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C588D-157D-CDD9-C7C5-78B012A2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179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E6DCAD-52B8-C345-680D-424CB9A7D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25FC7-8574-CBA5-7C9B-BFFEA87C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0DBFB-A25E-BF36-2611-FDFF5D14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215C5-7E86-936A-5F37-D31E223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54FC4-CD50-59F6-159D-FEE17750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648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6AD4-C82A-5BED-4095-224D100F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4E2DD-B26D-C950-2358-E3E92EFC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083D-C1C2-B964-6B77-1316D78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29255-0380-C4CC-7865-57BF31C0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118D4-B684-244F-1640-662E0441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61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BB15B-84E3-448B-8687-7FA27E6D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23A67-1338-7FF6-DED7-89BD9BBE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3C7F3-C3E9-0C5E-6381-321FDB02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5E493-BE95-C3FB-0F5C-4664E891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337E6-13AA-3F84-FD61-B92F6EEC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878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A200-8FA2-A14F-CDE3-AFA4934D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B366A-8B15-F882-398E-61427AAC9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9D4BC-9FD5-E691-B2B5-E26EA839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22371-9DBD-3C31-164B-1BD883FC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307E9-65B4-8849-3E75-414ADCD6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8A5F1-7E8E-B651-E647-5648AB72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177B0-9F17-BE21-EE40-3455A791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C6EFD-979C-ED8A-1328-19D15A23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F803C-B5F9-004F-115C-428F86C9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BCC271-D73F-59B2-466F-68E6125C4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6CD644-265A-04CA-50D1-5505F47F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02D833-ECE8-87F9-A574-BA5404C2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A81C0-DEC8-6CE0-E7B8-6C1E72D8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3BDF06-67C7-8ED2-7468-5F88A26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0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B4CD-5ACD-CC7F-B807-14BFB1CD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1A25A0-2763-04FC-B592-C9D0413C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AC9689-35AF-D4E0-A198-0F573779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7F0CA-ED1A-3C0A-635C-CCA15386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63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4B9E6-5B28-54F6-D088-7EA6835D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547AF8-82B3-CFE4-EED1-FE55635D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AB49A-6888-8991-1B75-1B2022F7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9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6AA71-468D-B42B-DAEE-5BE372CF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C6D7D-0CBA-2F50-BA37-5BB06871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235572-00EF-7104-EF75-14527759C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5100E-88E2-07AA-0758-FC58A9C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4504D-E145-941D-5BFF-77232B5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42178-4A7F-4D85-8E88-817493A0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3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F587E-7803-E0E2-E4EB-1E28B484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10B97-1239-6155-4005-28FBA6393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CC162-1861-661D-F312-3BE4EB82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07A99-7B2C-EFB6-B925-869473C8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D0436-B2F9-D212-0BB5-FBBA2E90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1A629-47D6-6538-A8AF-1C6D7D73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035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44FA11-8C82-BCE2-4B4A-EDD4666C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6345C-48E4-B205-55EE-B6BCF901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0CE7F-3E30-F6B5-7FE4-E7292AD34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7AF4-5D33-1C4F-89EB-95571BC38A5F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2EB6D-AD40-0A7A-52CA-4D93A404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566DE-8EB1-3A2A-3B55-CF2767695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43F-A4DB-A94C-8ADA-AAF8B93EB9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58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시작</a:t>
            </a:r>
            <a:r>
              <a:rPr kumimoji="1" lang="ko-KR" altLang="en-US" sz="2400" dirty="0">
                <a:solidFill>
                  <a:schemeClr val="bg1"/>
                </a:solidFill>
              </a:rPr>
              <a:t> 화면</a:t>
            </a:r>
            <a:r>
              <a:rPr kumimoji="1" lang="en-US" altLang="ko-KR" sz="2400" dirty="0">
                <a:solidFill>
                  <a:schemeClr val="bg1"/>
                </a:solidFill>
              </a:rPr>
              <a:t>(</a:t>
            </a:r>
            <a:r>
              <a:rPr kumimoji="1" lang="ko-KR" altLang="en-US" sz="2400" dirty="0">
                <a:solidFill>
                  <a:schemeClr val="bg1"/>
                </a:solidFill>
              </a:rPr>
              <a:t>로그인 화면</a:t>
            </a:r>
            <a:r>
              <a:rPr kumimoji="1" lang="en-US" altLang="ko-KR" sz="2400" dirty="0">
                <a:solidFill>
                  <a:schemeClr val="bg1"/>
                </a:solidFill>
              </a:rPr>
              <a:t>)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7D13B14-747B-3DBF-17E0-1504F764566A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748038" y="1115450"/>
            <a:chExt cx="2688994" cy="55092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B36C588-06F2-29F3-A1B4-02DC726C3D02}"/>
                </a:ext>
              </a:extLst>
            </p:cNvPr>
            <p:cNvGrpSpPr/>
            <p:nvPr/>
          </p:nvGrpSpPr>
          <p:grpSpPr>
            <a:xfrm>
              <a:off x="4748038" y="1115450"/>
              <a:ext cx="2688994" cy="5509260"/>
              <a:chOff x="4420466" y="0"/>
              <a:chExt cx="3351068" cy="68580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A359A3A-C674-CC68-5EEE-AB704C1F6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466" y="0"/>
                <a:ext cx="3351068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D075BE9-18B7-49E1-57F0-14A3BE56799A}"/>
                  </a:ext>
                </a:extLst>
              </p:cNvPr>
              <p:cNvSpPr/>
              <p:nvPr/>
            </p:nvSpPr>
            <p:spPr>
              <a:xfrm>
                <a:off x="4582391" y="914399"/>
                <a:ext cx="2992581" cy="481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D24BCA-D50E-6E3E-8B04-3759AE4848B8}"/>
                </a:ext>
              </a:extLst>
            </p:cNvPr>
            <p:cNvSpPr txBox="1"/>
            <p:nvPr/>
          </p:nvSpPr>
          <p:spPr>
            <a:xfrm>
              <a:off x="5072364" y="2944091"/>
              <a:ext cx="85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Log In</a:t>
              </a:r>
              <a:endParaRPr kumimoji="1" lang="ko-Kore-KR" altLang="en-US" dirty="0"/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34A499BD-D4AF-D43B-CFA1-B87B342F055B}"/>
                </a:ext>
              </a:extLst>
            </p:cNvPr>
            <p:cNvSpPr/>
            <p:nvPr/>
          </p:nvSpPr>
          <p:spPr>
            <a:xfrm>
              <a:off x="5230091" y="3313423"/>
              <a:ext cx="1724889" cy="24719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>
                  <a:solidFill>
                    <a:schemeClr val="bg1">
                      <a:lumMod val="85000"/>
                    </a:schemeClr>
                  </a:solidFill>
                </a:rPr>
                <a:t>아이디</a:t>
              </a:r>
              <a:endParaRPr kumimoji="1" lang="ko-Kore-KR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7B5BD52E-A18E-A200-FD2A-180F72CB65DA}"/>
                </a:ext>
              </a:extLst>
            </p:cNvPr>
            <p:cNvSpPr/>
            <p:nvPr/>
          </p:nvSpPr>
          <p:spPr>
            <a:xfrm>
              <a:off x="5233555" y="3622885"/>
              <a:ext cx="1724889" cy="24719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>
                  <a:solidFill>
                    <a:schemeClr val="bg1">
                      <a:lumMod val="85000"/>
                    </a:schemeClr>
                  </a:solidFill>
                </a:rPr>
                <a:t>비밀번호</a:t>
              </a:r>
              <a:endParaRPr kumimoji="1" lang="ko-Kore-KR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9ED75F-745B-479B-B231-AE859AC19904}"/>
                </a:ext>
              </a:extLst>
            </p:cNvPr>
            <p:cNvSpPr/>
            <p:nvPr/>
          </p:nvSpPr>
          <p:spPr>
            <a:xfrm>
              <a:off x="5230091" y="3953204"/>
              <a:ext cx="117764" cy="124691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2671C6-3654-29E9-FE83-50E12596EA98}"/>
                </a:ext>
              </a:extLst>
            </p:cNvPr>
            <p:cNvSpPr txBox="1"/>
            <p:nvPr/>
          </p:nvSpPr>
          <p:spPr>
            <a:xfrm>
              <a:off x="5297710" y="3927801"/>
              <a:ext cx="1255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700" dirty="0"/>
                <a:t>로그인 상태 유지</a:t>
              </a:r>
              <a:endParaRPr kumimoji="1" lang="ko-Kore-KR" altLang="en-US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8674FF-6695-ED13-CADA-94623E3FFCC6}"/>
                </a:ext>
              </a:extLst>
            </p:cNvPr>
            <p:cNvSpPr txBox="1"/>
            <p:nvPr/>
          </p:nvSpPr>
          <p:spPr>
            <a:xfrm>
              <a:off x="5107236" y="4688970"/>
              <a:ext cx="77700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500" dirty="0"/>
                <a:t>비밀번호</a:t>
              </a:r>
              <a:r>
                <a:rPr kumimoji="1" lang="ko-KR" altLang="en-US" sz="500" dirty="0"/>
                <a:t> 찾기</a:t>
              </a:r>
              <a:endParaRPr kumimoji="1" lang="ko-Kore-KR" altLang="en-US" sz="5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BDA343-F883-C992-3957-92203F8DA994}"/>
                </a:ext>
              </a:extLst>
            </p:cNvPr>
            <p:cNvSpPr txBox="1"/>
            <p:nvPr/>
          </p:nvSpPr>
          <p:spPr>
            <a:xfrm>
              <a:off x="5690133" y="4691267"/>
              <a:ext cx="77700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500" dirty="0"/>
                <a:t>아이디</a:t>
              </a:r>
              <a:r>
                <a:rPr kumimoji="1" lang="ko-KR" altLang="en-US" sz="500" dirty="0"/>
                <a:t> 찾기</a:t>
              </a:r>
              <a:endParaRPr kumimoji="1" lang="ko-Kore-KR" altLang="en-US" sz="5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54E0F9-C664-0111-0583-E55175925E2A}"/>
                </a:ext>
              </a:extLst>
            </p:cNvPr>
            <p:cNvSpPr txBox="1"/>
            <p:nvPr/>
          </p:nvSpPr>
          <p:spPr>
            <a:xfrm>
              <a:off x="6258266" y="4688970"/>
              <a:ext cx="77700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500" dirty="0"/>
                <a:t>회원가입</a:t>
              </a: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06D15E71-16DB-364A-8777-AA1B17FDEDB2}"/>
                </a:ext>
              </a:extLst>
            </p:cNvPr>
            <p:cNvCxnSpPr>
              <a:cxnSpLocks/>
            </p:cNvCxnSpPr>
            <p:nvPr/>
          </p:nvCxnSpPr>
          <p:spPr>
            <a:xfrm>
              <a:off x="5806742" y="4724897"/>
              <a:ext cx="0" cy="88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9A2EA9D-E52A-00FA-96DC-70E806D5007A}"/>
                </a:ext>
              </a:extLst>
            </p:cNvPr>
            <p:cNvCxnSpPr>
              <a:cxnSpLocks/>
            </p:cNvCxnSpPr>
            <p:nvPr/>
          </p:nvCxnSpPr>
          <p:spPr>
            <a:xfrm>
              <a:off x="6365542" y="4724897"/>
              <a:ext cx="0" cy="88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6A07E7-4C32-9225-3210-620EA3BB8C33}"/>
                </a:ext>
              </a:extLst>
            </p:cNvPr>
            <p:cNvSpPr txBox="1"/>
            <p:nvPr/>
          </p:nvSpPr>
          <p:spPr>
            <a:xfrm>
              <a:off x="5362875" y="2179860"/>
              <a:ext cx="1459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AMPROVISE</a:t>
              </a:r>
              <a:endParaRPr kumimoji="1" lang="ko-Kore-KR" altLang="en-US" sz="2000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D362B44-3A61-468A-BCD2-A85F209B0BC6}"/>
                </a:ext>
              </a:extLst>
            </p:cNvPr>
            <p:cNvSpPr/>
            <p:nvPr/>
          </p:nvSpPr>
          <p:spPr>
            <a:xfrm>
              <a:off x="5230091" y="4255910"/>
              <a:ext cx="1724889" cy="247195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900" dirty="0">
                  <a:solidFill>
                    <a:schemeClr val="bg1"/>
                  </a:solidFill>
                </a:rPr>
                <a:t>로그인</a:t>
              </a:r>
              <a:endParaRPr kumimoji="1" lang="ko-Kore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98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메인</a:t>
            </a:r>
            <a:r>
              <a:rPr kumimoji="1" lang="ko-KR" altLang="en-US" sz="2400" dirty="0">
                <a:solidFill>
                  <a:schemeClr val="bg1"/>
                </a:solidFill>
              </a:rPr>
              <a:t> 화면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36C588-06F2-29F3-A1B4-02DC726C3D02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420466" y="0"/>
            <a:chExt cx="335106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359A3A-C674-CC68-5EEE-AB704C1F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466" y="0"/>
              <a:ext cx="335106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075BE9-18B7-49E1-57F0-14A3BE56799A}"/>
                </a:ext>
              </a:extLst>
            </p:cNvPr>
            <p:cNvSpPr/>
            <p:nvPr/>
          </p:nvSpPr>
          <p:spPr>
            <a:xfrm>
              <a:off x="4582391" y="914399"/>
              <a:ext cx="2992581" cy="481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C63607D-5ABD-5D2C-9AAA-F9A23C3B7809}"/>
              </a:ext>
            </a:extLst>
          </p:cNvPr>
          <p:cNvSpPr/>
          <p:nvPr/>
        </p:nvSpPr>
        <p:spPr>
          <a:xfrm>
            <a:off x="5316689" y="1941464"/>
            <a:ext cx="1523897" cy="190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E00A40-D5F7-E527-5D1A-0A2869D542CF}"/>
              </a:ext>
            </a:extLst>
          </p:cNvPr>
          <p:cNvGrpSpPr/>
          <p:nvPr/>
        </p:nvGrpSpPr>
        <p:grpSpPr>
          <a:xfrm>
            <a:off x="6688320" y="1983950"/>
            <a:ext cx="103695" cy="105527"/>
            <a:chOff x="6985264" y="2444429"/>
            <a:chExt cx="103695" cy="10552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F86637-A791-CB54-5FA6-37527537C361}"/>
                </a:ext>
              </a:extLst>
            </p:cNvPr>
            <p:cNvSpPr/>
            <p:nvPr/>
          </p:nvSpPr>
          <p:spPr>
            <a:xfrm>
              <a:off x="6985264" y="2444429"/>
              <a:ext cx="75414" cy="77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D7E46FE9-EC11-BC1C-569B-F5FB15E8645D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38" y="2507535"/>
              <a:ext cx="42421" cy="42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FF1D89-F5EA-C456-F89C-E4FACA5369CF}"/>
              </a:ext>
            </a:extLst>
          </p:cNvPr>
          <p:cNvGrpSpPr/>
          <p:nvPr/>
        </p:nvGrpSpPr>
        <p:grpSpPr>
          <a:xfrm>
            <a:off x="5001669" y="2006812"/>
            <a:ext cx="144000" cy="72000"/>
            <a:chOff x="5037704" y="2015822"/>
            <a:chExt cx="109175" cy="61561"/>
          </a:xfrm>
        </p:grpSpPr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86ECDB03-D686-1477-B27E-957B345ACBE8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15822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528071A-D4E4-21C2-EB3F-D165C533BE69}"/>
                </a:ext>
              </a:extLst>
            </p:cNvPr>
            <p:cNvCxnSpPr>
              <a:cxnSpLocks/>
            </p:cNvCxnSpPr>
            <p:nvPr/>
          </p:nvCxnSpPr>
          <p:spPr>
            <a:xfrm>
              <a:off x="5037704" y="204660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15D75F5A-90C4-1ED8-6263-CEA209BD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7738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 descr="블랙, 어둠이(가) 표시된 사진&#10;&#10;자동 생성된 설명">
            <a:extLst>
              <a:ext uri="{FF2B5EF4-FFF2-40B4-BE49-F238E27FC236}">
                <a16:creationId xmlns:a16="http://schemas.microsoft.com/office/drawing/2014/main" id="{87BAE62C-C92B-FBEE-141C-C0D22DBD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95" y="1941464"/>
            <a:ext cx="180000" cy="180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BA021947-061D-478F-BB2B-6AC770C52F7D}"/>
              </a:ext>
            </a:extLst>
          </p:cNvPr>
          <p:cNvGrpSpPr/>
          <p:nvPr/>
        </p:nvGrpSpPr>
        <p:grpSpPr>
          <a:xfrm>
            <a:off x="5114779" y="2209080"/>
            <a:ext cx="2056500" cy="502386"/>
            <a:chOff x="5144119" y="2331327"/>
            <a:chExt cx="2056500" cy="50238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0D67EA9-0322-968B-C292-30D334758DE8}"/>
                </a:ext>
              </a:extLst>
            </p:cNvPr>
            <p:cNvGrpSpPr/>
            <p:nvPr/>
          </p:nvGrpSpPr>
          <p:grpSpPr>
            <a:xfrm>
              <a:off x="5186006" y="2331327"/>
              <a:ext cx="1899121" cy="365664"/>
              <a:chOff x="5072894" y="2368016"/>
              <a:chExt cx="1899121" cy="365664"/>
            </a:xfrm>
          </p:grpSpPr>
          <p:pic>
            <p:nvPicPr>
              <p:cNvPr id="42" name="그림 4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2CFE1DD3-C769-EFA4-B747-146E61231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2894" y="2393385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44" name="그림 4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CC992F2-7C79-6077-6DFC-CC0E3274B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2317" y="237368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6" name="그림 4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A6454A5-4561-2B0C-3667-0D9561AC2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9335" y="239752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48" name="그림 47" descr="스케치, 그림, 클립아트, 디자인이(가) 표시된 사진&#10;&#10;자동 생성된 설명">
                <a:extLst>
                  <a:ext uri="{FF2B5EF4-FFF2-40B4-BE49-F238E27FC236}">
                    <a16:creationId xmlns:a16="http://schemas.microsoft.com/office/drawing/2014/main" id="{BD699216-7DF3-5BB7-039F-D65EC2D6A1CA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2015" y="2368016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0CB60-C6A4-DC64-39E0-395DBD6DBBFD}"/>
                </a:ext>
              </a:extLst>
            </p:cNvPr>
            <p:cNvSpPr txBox="1"/>
            <p:nvPr/>
          </p:nvSpPr>
          <p:spPr>
            <a:xfrm>
              <a:off x="5144119" y="2649047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합주실</a:t>
              </a:r>
              <a:endParaRPr kumimoji="1" lang="ko-Kore-KR" altLang="en-US" sz="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60BF03-4351-29D9-78FC-7EEB8FA0E140}"/>
                </a:ext>
              </a:extLst>
            </p:cNvPr>
            <p:cNvSpPr txBox="1"/>
            <p:nvPr/>
          </p:nvSpPr>
          <p:spPr>
            <a:xfrm>
              <a:off x="5697636" y="2649047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작업실</a:t>
              </a:r>
              <a:endParaRPr kumimoji="1" lang="ko-Kore-KR" altLang="en-US" sz="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4C61E69-6968-45A8-F64E-A03F98C19EFE}"/>
                </a:ext>
              </a:extLst>
            </p:cNvPr>
            <p:cNvSpPr txBox="1"/>
            <p:nvPr/>
          </p:nvSpPr>
          <p:spPr>
            <a:xfrm>
              <a:off x="6214655" y="2648833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공연장</a:t>
              </a:r>
              <a:endParaRPr kumimoji="1" lang="ko-Kore-KR" altLang="en-US" sz="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2B3E5B-02BF-92EC-F3E7-BACA9F0DEB2C}"/>
                </a:ext>
              </a:extLst>
            </p:cNvPr>
            <p:cNvSpPr txBox="1"/>
            <p:nvPr/>
          </p:nvSpPr>
          <p:spPr>
            <a:xfrm>
              <a:off x="6609634" y="2648833"/>
              <a:ext cx="590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댄스연습실</a:t>
              </a:r>
              <a:endParaRPr kumimoji="1" lang="ko-Kore-KR" altLang="en-US" sz="600" dirty="0"/>
            </a:p>
          </p:txBody>
        </p:sp>
      </p:grpSp>
      <p:pic>
        <p:nvPicPr>
          <p:cNvPr id="57" name="그림 56" descr="텍스트, 스크린샷, 그래픽 디자인, 포스터이(가) 표시된 사진&#10;&#10;자동 생성된 설명">
            <a:extLst>
              <a:ext uri="{FF2B5EF4-FFF2-40B4-BE49-F238E27FC236}">
                <a16:creationId xmlns:a16="http://schemas.microsoft.com/office/drawing/2014/main" id="{11B37C7E-6AF2-DB31-9F46-CA78728F3E5D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951677" y="3395281"/>
            <a:ext cx="540000" cy="720000"/>
          </a:xfrm>
          <a:prstGeom prst="rect">
            <a:avLst/>
          </a:prstGeom>
        </p:spPr>
      </p:pic>
      <p:pic>
        <p:nvPicPr>
          <p:cNvPr id="59" name="그림 58" descr="텍스트, 인간의 얼굴, 포스터, 사람이(가) 표시된 사진&#10;&#10;자동 생성된 설명">
            <a:extLst>
              <a:ext uri="{FF2B5EF4-FFF2-40B4-BE49-F238E27FC236}">
                <a16:creationId xmlns:a16="http://schemas.microsoft.com/office/drawing/2014/main" id="{85C200B6-E8FD-5D9C-F00B-CFF9915C8FD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565383" y="3395281"/>
            <a:ext cx="540000" cy="720000"/>
          </a:xfrm>
          <a:prstGeom prst="rect">
            <a:avLst/>
          </a:prstGeom>
        </p:spPr>
      </p:pic>
      <p:pic>
        <p:nvPicPr>
          <p:cNvPr id="61" name="그림 60" descr="텍스트, 인간의 얼굴, 사람, 책이(가) 표시된 사진&#10;&#10;자동 생성된 설명">
            <a:extLst>
              <a:ext uri="{FF2B5EF4-FFF2-40B4-BE49-F238E27FC236}">
                <a16:creationId xmlns:a16="http://schemas.microsoft.com/office/drawing/2014/main" id="{2C50E785-B7A5-C0C8-A4D2-B4E127E9635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179089" y="3394069"/>
            <a:ext cx="540000" cy="720000"/>
          </a:xfrm>
          <a:prstGeom prst="rect">
            <a:avLst/>
          </a:prstGeom>
        </p:spPr>
      </p:pic>
      <p:pic>
        <p:nvPicPr>
          <p:cNvPr id="65" name="그림 64" descr="텍스트, 건물, 마천루, 스크린샷이(가) 표시된 사진&#10;&#10;자동 생성된 설명">
            <a:extLst>
              <a:ext uri="{FF2B5EF4-FFF2-40B4-BE49-F238E27FC236}">
                <a16:creationId xmlns:a16="http://schemas.microsoft.com/office/drawing/2014/main" id="{855C833C-AB49-DD66-8E92-CE15071759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16" y="3395120"/>
            <a:ext cx="490619" cy="72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CD8A7A0-64D2-1506-0214-09439F9E1DEE}"/>
              </a:ext>
            </a:extLst>
          </p:cNvPr>
          <p:cNvSpPr txBox="1"/>
          <p:nvPr/>
        </p:nvSpPr>
        <p:spPr>
          <a:xfrm>
            <a:off x="4839603" y="4146498"/>
            <a:ext cx="1449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최근</a:t>
            </a:r>
            <a:r>
              <a:rPr kumimoji="1" lang="ko-KR" altLang="en-US" sz="1200" dirty="0"/>
              <a:t> 본 공간</a:t>
            </a:r>
            <a:endParaRPr kumimoji="1" lang="ko-Kore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909236-C23F-D333-7923-B8110EFF079D}"/>
              </a:ext>
            </a:extLst>
          </p:cNvPr>
          <p:cNvSpPr/>
          <p:nvPr/>
        </p:nvSpPr>
        <p:spPr>
          <a:xfrm>
            <a:off x="4951677" y="4403937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555C094-9A54-F9E8-F949-78D40B637A45}"/>
              </a:ext>
            </a:extLst>
          </p:cNvPr>
          <p:cNvSpPr/>
          <p:nvPr/>
        </p:nvSpPr>
        <p:spPr>
          <a:xfrm>
            <a:off x="5697636" y="4403937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8E34EA-F15A-32DA-A52C-0FC8BEC4333B}"/>
              </a:ext>
            </a:extLst>
          </p:cNvPr>
          <p:cNvSpPr/>
          <p:nvPr/>
        </p:nvSpPr>
        <p:spPr>
          <a:xfrm>
            <a:off x="6447006" y="4403937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29A2C3-4878-C13B-71E8-A0F9022B300B}"/>
              </a:ext>
            </a:extLst>
          </p:cNvPr>
          <p:cNvSpPr/>
          <p:nvPr/>
        </p:nvSpPr>
        <p:spPr>
          <a:xfrm>
            <a:off x="7201266" y="4403937"/>
            <a:ext cx="82929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C36529-F5B4-0CDE-2B20-719718FC1F87}"/>
              </a:ext>
            </a:extLst>
          </p:cNvPr>
          <p:cNvSpPr txBox="1"/>
          <p:nvPr/>
        </p:nvSpPr>
        <p:spPr>
          <a:xfrm>
            <a:off x="4833324" y="5242133"/>
            <a:ext cx="1449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지금</a:t>
            </a:r>
            <a:r>
              <a:rPr kumimoji="1" lang="ko-KR" altLang="en-US" sz="1200" dirty="0"/>
              <a:t> 내 주변은</a:t>
            </a:r>
            <a:endParaRPr kumimoji="1" lang="ko-Kore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9EBA48E-2013-6033-1E3B-C71944D236DA}"/>
              </a:ext>
            </a:extLst>
          </p:cNvPr>
          <p:cNvSpPr/>
          <p:nvPr/>
        </p:nvSpPr>
        <p:spPr>
          <a:xfrm>
            <a:off x="4947008" y="5505384"/>
            <a:ext cx="2253611" cy="410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097416-67EB-560D-BADD-412F05CF2E38}"/>
              </a:ext>
            </a:extLst>
          </p:cNvPr>
          <p:cNvSpPr/>
          <p:nvPr/>
        </p:nvSpPr>
        <p:spPr>
          <a:xfrm>
            <a:off x="5141995" y="2767649"/>
            <a:ext cx="1899121" cy="5232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4B55F4-6975-1468-55A9-A5609EF0FB7E}"/>
              </a:ext>
            </a:extLst>
          </p:cNvPr>
          <p:cNvSpPr/>
          <p:nvPr/>
        </p:nvSpPr>
        <p:spPr>
          <a:xfrm>
            <a:off x="7102882" y="2767649"/>
            <a:ext cx="181313" cy="5232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79DA5A-8691-5C70-B623-B136ECFE0606}"/>
              </a:ext>
            </a:extLst>
          </p:cNvPr>
          <p:cNvSpPr/>
          <p:nvPr/>
        </p:nvSpPr>
        <p:spPr>
          <a:xfrm>
            <a:off x="4873081" y="2758587"/>
            <a:ext cx="181313" cy="5232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20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메인</a:t>
            </a:r>
            <a:r>
              <a:rPr kumimoji="1" lang="ko-KR" altLang="en-US" sz="2400" dirty="0">
                <a:solidFill>
                  <a:schemeClr val="bg1"/>
                </a:solidFill>
              </a:rPr>
              <a:t> 화면</a:t>
            </a:r>
            <a:r>
              <a:rPr kumimoji="1" lang="en-US" altLang="ko-KR" sz="2400" dirty="0">
                <a:solidFill>
                  <a:schemeClr val="bg1"/>
                </a:solidFill>
              </a:rPr>
              <a:t>(</a:t>
            </a:r>
            <a:r>
              <a:rPr kumimoji="1" lang="ko-KR" altLang="en-US" sz="2400" dirty="0">
                <a:solidFill>
                  <a:schemeClr val="bg1"/>
                </a:solidFill>
              </a:rPr>
              <a:t>사이드 메뉴 열었을 때</a:t>
            </a:r>
            <a:r>
              <a:rPr kumimoji="1" lang="en-US" altLang="ko-KR" sz="2400" dirty="0">
                <a:solidFill>
                  <a:schemeClr val="bg1"/>
                </a:solidFill>
              </a:rPr>
              <a:t>)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36C588-06F2-29F3-A1B4-02DC726C3D02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420466" y="0"/>
            <a:chExt cx="335106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359A3A-C674-CC68-5EEE-AB704C1F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466" y="0"/>
              <a:ext cx="335106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075BE9-18B7-49E1-57F0-14A3BE56799A}"/>
                </a:ext>
              </a:extLst>
            </p:cNvPr>
            <p:cNvSpPr/>
            <p:nvPr/>
          </p:nvSpPr>
          <p:spPr>
            <a:xfrm>
              <a:off x="4582391" y="914399"/>
              <a:ext cx="2992581" cy="481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C63607D-5ABD-5D2C-9AAA-F9A23C3B7809}"/>
              </a:ext>
            </a:extLst>
          </p:cNvPr>
          <p:cNvSpPr/>
          <p:nvPr/>
        </p:nvSpPr>
        <p:spPr>
          <a:xfrm>
            <a:off x="5316689" y="1941464"/>
            <a:ext cx="1523897" cy="190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E00A40-D5F7-E527-5D1A-0A2869D542CF}"/>
              </a:ext>
            </a:extLst>
          </p:cNvPr>
          <p:cNvGrpSpPr/>
          <p:nvPr/>
        </p:nvGrpSpPr>
        <p:grpSpPr>
          <a:xfrm>
            <a:off x="6688320" y="1983950"/>
            <a:ext cx="103695" cy="105527"/>
            <a:chOff x="6985264" y="2444429"/>
            <a:chExt cx="103695" cy="10552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F86637-A791-CB54-5FA6-37527537C361}"/>
                </a:ext>
              </a:extLst>
            </p:cNvPr>
            <p:cNvSpPr/>
            <p:nvPr/>
          </p:nvSpPr>
          <p:spPr>
            <a:xfrm>
              <a:off x="6985264" y="2444429"/>
              <a:ext cx="75414" cy="77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D7E46FE9-EC11-BC1C-569B-F5FB15E8645D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38" y="2507535"/>
              <a:ext cx="42421" cy="42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FF1D89-F5EA-C456-F89C-E4FACA5369CF}"/>
              </a:ext>
            </a:extLst>
          </p:cNvPr>
          <p:cNvGrpSpPr/>
          <p:nvPr/>
        </p:nvGrpSpPr>
        <p:grpSpPr>
          <a:xfrm>
            <a:off x="5006739" y="2192043"/>
            <a:ext cx="144000" cy="72000"/>
            <a:chOff x="5037704" y="2015822"/>
            <a:chExt cx="109175" cy="61561"/>
          </a:xfrm>
        </p:grpSpPr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86ECDB03-D686-1477-B27E-957B345ACBE8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15822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E528071A-D4E4-21C2-EB3F-D165C533BE69}"/>
                </a:ext>
              </a:extLst>
            </p:cNvPr>
            <p:cNvCxnSpPr>
              <a:cxnSpLocks/>
            </p:cNvCxnSpPr>
            <p:nvPr/>
          </p:nvCxnSpPr>
          <p:spPr>
            <a:xfrm>
              <a:off x="5037704" y="204660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15D75F5A-90C4-1ED8-6263-CEA209BD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79" y="207738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 descr="블랙, 어둠이(가) 표시된 사진&#10;&#10;자동 생성된 설명">
            <a:extLst>
              <a:ext uri="{FF2B5EF4-FFF2-40B4-BE49-F238E27FC236}">
                <a16:creationId xmlns:a16="http://schemas.microsoft.com/office/drawing/2014/main" id="{87BAE62C-C92B-FBEE-141C-C0D22DBD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95" y="1941464"/>
            <a:ext cx="180000" cy="180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BA021947-061D-478F-BB2B-6AC770C52F7D}"/>
              </a:ext>
            </a:extLst>
          </p:cNvPr>
          <p:cNvGrpSpPr/>
          <p:nvPr/>
        </p:nvGrpSpPr>
        <p:grpSpPr>
          <a:xfrm>
            <a:off x="5144119" y="2331327"/>
            <a:ext cx="2056500" cy="502386"/>
            <a:chOff x="5144119" y="2331327"/>
            <a:chExt cx="2056500" cy="50238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0D67EA9-0322-968B-C292-30D334758DE8}"/>
                </a:ext>
              </a:extLst>
            </p:cNvPr>
            <p:cNvGrpSpPr/>
            <p:nvPr/>
          </p:nvGrpSpPr>
          <p:grpSpPr>
            <a:xfrm>
              <a:off x="5186006" y="2331327"/>
              <a:ext cx="1899121" cy="365664"/>
              <a:chOff x="5072894" y="2368016"/>
              <a:chExt cx="1899121" cy="365664"/>
            </a:xfrm>
          </p:grpSpPr>
          <p:pic>
            <p:nvPicPr>
              <p:cNvPr id="42" name="그림 4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2CFE1DD3-C769-EFA4-B747-146E61231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2894" y="2393385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44" name="그림 4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CC992F2-7C79-6077-6DFC-CC0E3274B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2317" y="237368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6" name="그림 4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A6454A5-4561-2B0C-3667-0D9561AC2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9335" y="239752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48" name="그림 47" descr="스케치, 그림, 클립아트, 디자인이(가) 표시된 사진&#10;&#10;자동 생성된 설명">
                <a:extLst>
                  <a:ext uri="{FF2B5EF4-FFF2-40B4-BE49-F238E27FC236}">
                    <a16:creationId xmlns:a16="http://schemas.microsoft.com/office/drawing/2014/main" id="{BD699216-7DF3-5BB7-039F-D65EC2D6A1CA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2015" y="2368016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0CB60-C6A4-DC64-39E0-395DBD6DBBFD}"/>
                </a:ext>
              </a:extLst>
            </p:cNvPr>
            <p:cNvSpPr txBox="1"/>
            <p:nvPr/>
          </p:nvSpPr>
          <p:spPr>
            <a:xfrm>
              <a:off x="5144119" y="2649047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합주실</a:t>
              </a:r>
              <a:endParaRPr kumimoji="1" lang="ko-Kore-KR" altLang="en-US" sz="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60BF03-4351-29D9-78FC-7EEB8FA0E140}"/>
                </a:ext>
              </a:extLst>
            </p:cNvPr>
            <p:cNvSpPr txBox="1"/>
            <p:nvPr/>
          </p:nvSpPr>
          <p:spPr>
            <a:xfrm>
              <a:off x="5697636" y="2649047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작업실</a:t>
              </a:r>
              <a:endParaRPr kumimoji="1" lang="ko-Kore-KR" altLang="en-US" sz="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4C61E69-6968-45A8-F64E-A03F98C19EFE}"/>
                </a:ext>
              </a:extLst>
            </p:cNvPr>
            <p:cNvSpPr txBox="1"/>
            <p:nvPr/>
          </p:nvSpPr>
          <p:spPr>
            <a:xfrm>
              <a:off x="6214655" y="2648833"/>
              <a:ext cx="4235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공연장</a:t>
              </a:r>
              <a:endParaRPr kumimoji="1" lang="ko-Kore-KR" altLang="en-US" sz="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2B3E5B-02BF-92EC-F3E7-BACA9F0DEB2C}"/>
                </a:ext>
              </a:extLst>
            </p:cNvPr>
            <p:cNvSpPr txBox="1"/>
            <p:nvPr/>
          </p:nvSpPr>
          <p:spPr>
            <a:xfrm>
              <a:off x="6609634" y="2648833"/>
              <a:ext cx="590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600" dirty="0"/>
                <a:t>댄스연습실</a:t>
              </a:r>
              <a:endParaRPr kumimoji="1" lang="ko-Kore-KR" altLang="en-US" sz="600" dirty="0"/>
            </a:p>
          </p:txBody>
        </p:sp>
      </p:grpSp>
      <p:pic>
        <p:nvPicPr>
          <p:cNvPr id="57" name="그림 56" descr="텍스트, 스크린샷, 그래픽 디자인, 포스터이(가) 표시된 사진&#10;&#10;자동 생성된 설명">
            <a:extLst>
              <a:ext uri="{FF2B5EF4-FFF2-40B4-BE49-F238E27FC236}">
                <a16:creationId xmlns:a16="http://schemas.microsoft.com/office/drawing/2014/main" id="{11B37C7E-6AF2-DB31-9F46-CA78728F3E5D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951677" y="3018753"/>
            <a:ext cx="540000" cy="720000"/>
          </a:xfrm>
          <a:prstGeom prst="rect">
            <a:avLst/>
          </a:prstGeom>
        </p:spPr>
      </p:pic>
      <p:pic>
        <p:nvPicPr>
          <p:cNvPr id="59" name="그림 58" descr="텍스트, 인간의 얼굴, 포스터, 사람이(가) 표시된 사진&#10;&#10;자동 생성된 설명">
            <a:extLst>
              <a:ext uri="{FF2B5EF4-FFF2-40B4-BE49-F238E27FC236}">
                <a16:creationId xmlns:a16="http://schemas.microsoft.com/office/drawing/2014/main" id="{85C200B6-E8FD-5D9C-F00B-CFF9915C8FD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565383" y="3018753"/>
            <a:ext cx="540000" cy="720000"/>
          </a:xfrm>
          <a:prstGeom prst="rect">
            <a:avLst/>
          </a:prstGeom>
        </p:spPr>
      </p:pic>
      <p:pic>
        <p:nvPicPr>
          <p:cNvPr id="61" name="그림 60" descr="텍스트, 인간의 얼굴, 사람, 책이(가) 표시된 사진&#10;&#10;자동 생성된 설명">
            <a:extLst>
              <a:ext uri="{FF2B5EF4-FFF2-40B4-BE49-F238E27FC236}">
                <a16:creationId xmlns:a16="http://schemas.microsoft.com/office/drawing/2014/main" id="{2C50E785-B7A5-C0C8-A4D2-B4E127E9635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179089" y="3017541"/>
            <a:ext cx="540000" cy="720000"/>
          </a:xfrm>
          <a:prstGeom prst="rect">
            <a:avLst/>
          </a:prstGeom>
        </p:spPr>
      </p:pic>
      <p:pic>
        <p:nvPicPr>
          <p:cNvPr id="65" name="그림 64" descr="텍스트, 건물, 마천루, 스크린샷이(가) 표시된 사진&#10;&#10;자동 생성된 설명">
            <a:extLst>
              <a:ext uri="{FF2B5EF4-FFF2-40B4-BE49-F238E27FC236}">
                <a16:creationId xmlns:a16="http://schemas.microsoft.com/office/drawing/2014/main" id="{855C833C-AB49-DD66-8E92-CE15071759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16" y="3018592"/>
            <a:ext cx="490619" cy="72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CD8A7A0-64D2-1506-0214-09439F9E1DEE}"/>
              </a:ext>
            </a:extLst>
          </p:cNvPr>
          <p:cNvSpPr txBox="1"/>
          <p:nvPr/>
        </p:nvSpPr>
        <p:spPr>
          <a:xfrm>
            <a:off x="4839603" y="3867770"/>
            <a:ext cx="1449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최근</a:t>
            </a:r>
            <a:r>
              <a:rPr kumimoji="1" lang="ko-KR" altLang="en-US" sz="1200" dirty="0"/>
              <a:t> 본 공간</a:t>
            </a:r>
            <a:endParaRPr kumimoji="1" lang="ko-Kore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909236-C23F-D333-7923-B8110EFF079D}"/>
              </a:ext>
            </a:extLst>
          </p:cNvPr>
          <p:cNvSpPr/>
          <p:nvPr/>
        </p:nvSpPr>
        <p:spPr>
          <a:xfrm>
            <a:off x="4951677" y="4144769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555C094-9A54-F9E8-F949-78D40B637A45}"/>
              </a:ext>
            </a:extLst>
          </p:cNvPr>
          <p:cNvSpPr/>
          <p:nvPr/>
        </p:nvSpPr>
        <p:spPr>
          <a:xfrm>
            <a:off x="5697636" y="4144769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8E34EA-F15A-32DA-A52C-0FC8BEC4333B}"/>
              </a:ext>
            </a:extLst>
          </p:cNvPr>
          <p:cNvSpPr/>
          <p:nvPr/>
        </p:nvSpPr>
        <p:spPr>
          <a:xfrm>
            <a:off x="6447006" y="4144769"/>
            <a:ext cx="650986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29A2C3-4878-C13B-71E8-A0F9022B300B}"/>
              </a:ext>
            </a:extLst>
          </p:cNvPr>
          <p:cNvSpPr/>
          <p:nvPr/>
        </p:nvSpPr>
        <p:spPr>
          <a:xfrm>
            <a:off x="7201266" y="4144769"/>
            <a:ext cx="82929" cy="83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C36529-F5B4-0CDE-2B20-719718FC1F87}"/>
              </a:ext>
            </a:extLst>
          </p:cNvPr>
          <p:cNvSpPr txBox="1"/>
          <p:nvPr/>
        </p:nvSpPr>
        <p:spPr>
          <a:xfrm>
            <a:off x="4833324" y="5051426"/>
            <a:ext cx="1449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지금</a:t>
            </a:r>
            <a:r>
              <a:rPr kumimoji="1" lang="ko-KR" altLang="en-US" sz="1200" dirty="0"/>
              <a:t> 내 주변은</a:t>
            </a:r>
            <a:endParaRPr kumimoji="1" lang="ko-Kore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9EBA48E-2013-6033-1E3B-C71944D236DA}"/>
              </a:ext>
            </a:extLst>
          </p:cNvPr>
          <p:cNvSpPr/>
          <p:nvPr/>
        </p:nvSpPr>
        <p:spPr>
          <a:xfrm>
            <a:off x="4947008" y="5314677"/>
            <a:ext cx="2253611" cy="4106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DC8C3D-5F6A-4261-EF7D-63B78E47E420}"/>
              </a:ext>
            </a:extLst>
          </p:cNvPr>
          <p:cNvSpPr/>
          <p:nvPr/>
        </p:nvSpPr>
        <p:spPr>
          <a:xfrm>
            <a:off x="4877971" y="1850017"/>
            <a:ext cx="1404476" cy="386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AF223EB-EA1B-0453-5850-AFFD93D1FE29}"/>
              </a:ext>
            </a:extLst>
          </p:cNvPr>
          <p:cNvCxnSpPr/>
          <p:nvPr/>
        </p:nvCxnSpPr>
        <p:spPr>
          <a:xfrm>
            <a:off x="4877971" y="2833499"/>
            <a:ext cx="14044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0DCB084-91AC-6DF8-62D3-FEAAD2A95288}"/>
              </a:ext>
            </a:extLst>
          </p:cNvPr>
          <p:cNvCxnSpPr/>
          <p:nvPr/>
        </p:nvCxnSpPr>
        <p:spPr>
          <a:xfrm>
            <a:off x="4871342" y="3278793"/>
            <a:ext cx="14044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728FF96-6A48-8D6A-B6CC-45CAE994CBD5}"/>
              </a:ext>
            </a:extLst>
          </p:cNvPr>
          <p:cNvCxnSpPr/>
          <p:nvPr/>
        </p:nvCxnSpPr>
        <p:spPr>
          <a:xfrm>
            <a:off x="4871342" y="3737541"/>
            <a:ext cx="14044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FFA4C82-3F80-86D7-F25C-012A43301B0F}"/>
              </a:ext>
            </a:extLst>
          </p:cNvPr>
          <p:cNvCxnSpPr/>
          <p:nvPr/>
        </p:nvCxnSpPr>
        <p:spPr>
          <a:xfrm>
            <a:off x="4871342" y="4144769"/>
            <a:ext cx="14044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7C69139-588E-1935-C781-A9571DF24B5D}"/>
              </a:ext>
            </a:extLst>
          </p:cNvPr>
          <p:cNvGrpSpPr/>
          <p:nvPr/>
        </p:nvGrpSpPr>
        <p:grpSpPr>
          <a:xfrm>
            <a:off x="4952078" y="2192043"/>
            <a:ext cx="490421" cy="564672"/>
            <a:chOff x="4947008" y="2006812"/>
            <a:chExt cx="544669" cy="65610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0BD74A-8EE8-A714-6C15-5D5D4F109E81}"/>
                </a:ext>
              </a:extLst>
            </p:cNvPr>
            <p:cNvSpPr/>
            <p:nvPr/>
          </p:nvSpPr>
          <p:spPr>
            <a:xfrm>
              <a:off x="4947008" y="2006812"/>
              <a:ext cx="544669" cy="5577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막힌 원호[B] 13">
              <a:extLst>
                <a:ext uri="{FF2B5EF4-FFF2-40B4-BE49-F238E27FC236}">
                  <a16:creationId xmlns:a16="http://schemas.microsoft.com/office/drawing/2014/main" id="{7740F2B0-FD4B-BF1A-AF9A-6EFFB63BD76F}"/>
                </a:ext>
              </a:extLst>
            </p:cNvPr>
            <p:cNvSpPr/>
            <p:nvPr/>
          </p:nvSpPr>
          <p:spPr>
            <a:xfrm>
              <a:off x="5058666" y="2349037"/>
              <a:ext cx="324000" cy="313883"/>
            </a:xfrm>
            <a:prstGeom prst="blockArc">
              <a:avLst>
                <a:gd name="adj1" fmla="val 10800000"/>
                <a:gd name="adj2" fmla="val 80"/>
                <a:gd name="adj3" fmla="val 37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도넛[D] 14">
              <a:extLst>
                <a:ext uri="{FF2B5EF4-FFF2-40B4-BE49-F238E27FC236}">
                  <a16:creationId xmlns:a16="http://schemas.microsoft.com/office/drawing/2014/main" id="{FF71CE0C-9262-C77A-ACBD-D943C4253D2D}"/>
                </a:ext>
              </a:extLst>
            </p:cNvPr>
            <p:cNvSpPr/>
            <p:nvPr/>
          </p:nvSpPr>
          <p:spPr>
            <a:xfrm>
              <a:off x="5092345" y="2084290"/>
              <a:ext cx="258664" cy="271511"/>
            </a:xfrm>
            <a:prstGeom prst="donut">
              <a:avLst>
                <a:gd name="adj" fmla="val 578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D326E87-38E2-F25F-3E35-14972DE54B4D}"/>
              </a:ext>
            </a:extLst>
          </p:cNvPr>
          <p:cNvSpPr txBox="1"/>
          <p:nvPr/>
        </p:nvSpPr>
        <p:spPr>
          <a:xfrm>
            <a:off x="5514719" y="2232658"/>
            <a:ext cx="667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dirty="0" err="1"/>
              <a:t>redhean</a:t>
            </a:r>
            <a:endParaRPr kumimoji="1" lang="ko-Kore-KR" altLang="en-US" sz="9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4D322EF-7447-229C-3E63-D116E4448BC1}"/>
              </a:ext>
            </a:extLst>
          </p:cNvPr>
          <p:cNvSpPr/>
          <p:nvPr/>
        </p:nvSpPr>
        <p:spPr>
          <a:xfrm>
            <a:off x="5596367" y="2498471"/>
            <a:ext cx="511920" cy="1053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00" dirty="0"/>
              <a:t>프로필수정</a:t>
            </a:r>
            <a:endParaRPr kumimoji="1" lang="ko-Kore-KR" altLang="en-US" sz="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C7345-F106-4E9F-968A-977D1091686E}"/>
              </a:ext>
            </a:extLst>
          </p:cNvPr>
          <p:cNvSpPr txBox="1"/>
          <p:nvPr/>
        </p:nvSpPr>
        <p:spPr>
          <a:xfrm>
            <a:off x="4941788" y="2942185"/>
            <a:ext cx="1078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내</a:t>
            </a:r>
            <a:r>
              <a:rPr kumimoji="1" lang="ko-KR" altLang="en-US" sz="1000" dirty="0"/>
              <a:t> 예약 관리</a:t>
            </a:r>
            <a:endParaRPr kumimoji="1" lang="ko-Kore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4A64D-5750-E0E3-A6EC-5BD3602CC7F5}"/>
              </a:ext>
            </a:extLst>
          </p:cNvPr>
          <p:cNvSpPr txBox="1"/>
          <p:nvPr/>
        </p:nvSpPr>
        <p:spPr>
          <a:xfrm>
            <a:off x="4941073" y="3369181"/>
            <a:ext cx="1078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내</a:t>
            </a:r>
            <a:r>
              <a:rPr kumimoji="1" lang="ko-KR" altLang="en-US" sz="1000" dirty="0"/>
              <a:t> 공간 관리</a:t>
            </a:r>
            <a:endParaRPr kumimoji="1" lang="ko-Kore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EDFA70-6E0A-7ED6-1F31-5BD152E88CF1}"/>
              </a:ext>
            </a:extLst>
          </p:cNvPr>
          <p:cNvSpPr txBox="1"/>
          <p:nvPr/>
        </p:nvSpPr>
        <p:spPr>
          <a:xfrm>
            <a:off x="4941787" y="3808306"/>
            <a:ext cx="1078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공지사항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F709D-77A7-ADF8-7687-EC1752194DB8}"/>
              </a:ext>
            </a:extLst>
          </p:cNvPr>
          <p:cNvSpPr txBox="1"/>
          <p:nvPr/>
        </p:nvSpPr>
        <p:spPr>
          <a:xfrm>
            <a:off x="5000864" y="1885741"/>
            <a:ext cx="117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AMPROVISE</a:t>
            </a:r>
            <a:endParaRPr kumimoji="1" lang="ko-Kore-KR" altLang="en-US" sz="12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757F972-C0F9-6F5A-84AE-AD9772F6A2F6}"/>
              </a:ext>
            </a:extLst>
          </p:cNvPr>
          <p:cNvCxnSpPr/>
          <p:nvPr/>
        </p:nvCxnSpPr>
        <p:spPr>
          <a:xfrm>
            <a:off x="4877971" y="4503646"/>
            <a:ext cx="14044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A4EB65-9100-2C1A-0CF5-358FB6DECC81}"/>
              </a:ext>
            </a:extLst>
          </p:cNvPr>
          <p:cNvSpPr txBox="1"/>
          <p:nvPr/>
        </p:nvSpPr>
        <p:spPr>
          <a:xfrm>
            <a:off x="4952551" y="4193518"/>
            <a:ext cx="1078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295871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검색</a:t>
            </a:r>
            <a:r>
              <a:rPr kumimoji="1" lang="ko-KR" altLang="en-US" sz="2400" dirty="0">
                <a:solidFill>
                  <a:schemeClr val="bg1"/>
                </a:solidFill>
              </a:rPr>
              <a:t> 후 리스트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36C588-06F2-29F3-A1B4-02DC726C3D02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420466" y="0"/>
            <a:chExt cx="335106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359A3A-C674-CC68-5EEE-AB704C1F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466" y="0"/>
              <a:ext cx="335106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075BE9-18B7-49E1-57F0-14A3BE56799A}"/>
                </a:ext>
              </a:extLst>
            </p:cNvPr>
            <p:cNvSpPr/>
            <p:nvPr/>
          </p:nvSpPr>
          <p:spPr>
            <a:xfrm>
              <a:off x="4582391" y="914399"/>
              <a:ext cx="2992581" cy="481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2A5E7B5-4B56-3BA5-9D31-CCBFE1DA485A}"/>
              </a:ext>
            </a:extLst>
          </p:cNvPr>
          <p:cNvCxnSpPr>
            <a:cxnSpLocks/>
          </p:cNvCxnSpPr>
          <p:nvPr/>
        </p:nvCxnSpPr>
        <p:spPr>
          <a:xfrm>
            <a:off x="4867697" y="2815593"/>
            <a:ext cx="24488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5276F-1151-9C4D-B949-B99A21AD614F}"/>
              </a:ext>
            </a:extLst>
          </p:cNvPr>
          <p:cNvSpPr/>
          <p:nvPr/>
        </p:nvSpPr>
        <p:spPr>
          <a:xfrm>
            <a:off x="4941757" y="3067987"/>
            <a:ext cx="2283502" cy="839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EBA2FA-3177-6BDF-F317-7919C3150813}"/>
              </a:ext>
            </a:extLst>
          </p:cNvPr>
          <p:cNvSpPr/>
          <p:nvPr/>
        </p:nvSpPr>
        <p:spPr>
          <a:xfrm>
            <a:off x="4936887" y="4006516"/>
            <a:ext cx="2283502" cy="839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05112-F9B7-C7B5-BF1F-0958CF5675E9}"/>
              </a:ext>
            </a:extLst>
          </p:cNvPr>
          <p:cNvSpPr/>
          <p:nvPr/>
        </p:nvSpPr>
        <p:spPr>
          <a:xfrm>
            <a:off x="4936887" y="4945045"/>
            <a:ext cx="2283502" cy="839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F55F6C0-B080-6C45-19D6-610F0F94E7E7}"/>
              </a:ext>
            </a:extLst>
          </p:cNvPr>
          <p:cNvSpPr/>
          <p:nvPr/>
        </p:nvSpPr>
        <p:spPr>
          <a:xfrm>
            <a:off x="5316689" y="1896494"/>
            <a:ext cx="1309095" cy="190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471F65-5D20-B6BF-62BF-4839277ECF74}"/>
              </a:ext>
            </a:extLst>
          </p:cNvPr>
          <p:cNvGrpSpPr/>
          <p:nvPr/>
        </p:nvGrpSpPr>
        <p:grpSpPr>
          <a:xfrm>
            <a:off x="6453213" y="1942637"/>
            <a:ext cx="103695" cy="105527"/>
            <a:chOff x="6985264" y="2444429"/>
            <a:chExt cx="103695" cy="1055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BC6E4C7-60B9-9A75-806C-269BA3E6FAB7}"/>
                </a:ext>
              </a:extLst>
            </p:cNvPr>
            <p:cNvSpPr/>
            <p:nvPr/>
          </p:nvSpPr>
          <p:spPr>
            <a:xfrm>
              <a:off x="6985264" y="2444429"/>
              <a:ext cx="75414" cy="77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0EE674F5-1583-2E1B-110F-7C4E48EBC0A7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38" y="2507535"/>
              <a:ext cx="42421" cy="424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7F959FB1-987E-BF28-3C68-123FA839E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95" y="1906487"/>
            <a:ext cx="180000" cy="180000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92CB0A3-B5BA-343D-12E5-2BE278F2CA89}"/>
              </a:ext>
            </a:extLst>
          </p:cNvPr>
          <p:cNvCxnSpPr>
            <a:cxnSpLocks/>
          </p:cNvCxnSpPr>
          <p:nvPr/>
        </p:nvCxnSpPr>
        <p:spPr>
          <a:xfrm flipV="1">
            <a:off x="5011136" y="1926695"/>
            <a:ext cx="110447" cy="78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E0AAF107-52C3-A85B-7232-EC3ACA9BEF62}"/>
              </a:ext>
            </a:extLst>
          </p:cNvPr>
          <p:cNvCxnSpPr>
            <a:cxnSpLocks/>
          </p:cNvCxnSpPr>
          <p:nvPr/>
        </p:nvCxnSpPr>
        <p:spPr>
          <a:xfrm>
            <a:off x="5011136" y="2002188"/>
            <a:ext cx="110447" cy="69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622890-AAA6-C877-0A0F-7FD0163D9F92}"/>
              </a:ext>
            </a:extLst>
          </p:cNvPr>
          <p:cNvSpPr/>
          <p:nvPr/>
        </p:nvSpPr>
        <p:spPr>
          <a:xfrm>
            <a:off x="4996663" y="3137941"/>
            <a:ext cx="644634" cy="694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2BBA11-17A2-B206-2E1D-0A6750124C83}"/>
              </a:ext>
            </a:extLst>
          </p:cNvPr>
          <p:cNvSpPr/>
          <p:nvPr/>
        </p:nvSpPr>
        <p:spPr>
          <a:xfrm>
            <a:off x="4994372" y="4078968"/>
            <a:ext cx="644634" cy="694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338739-8B45-2C8B-4CC5-792EC87682EF}"/>
              </a:ext>
            </a:extLst>
          </p:cNvPr>
          <p:cNvSpPr/>
          <p:nvPr/>
        </p:nvSpPr>
        <p:spPr>
          <a:xfrm>
            <a:off x="4994372" y="5017497"/>
            <a:ext cx="644634" cy="694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747FB2-0AFE-38C8-B122-23F2F1915422}"/>
              </a:ext>
            </a:extLst>
          </p:cNvPr>
          <p:cNvSpPr txBox="1"/>
          <p:nvPr/>
        </p:nvSpPr>
        <p:spPr>
          <a:xfrm>
            <a:off x="5639006" y="3100673"/>
            <a:ext cx="76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비쥬</a:t>
            </a:r>
            <a:r>
              <a:rPr kumimoji="1" lang="ko-KR" altLang="en-US" sz="800" dirty="0"/>
              <a:t> 합주실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03F5F4-396F-EF15-7AE4-278E83C3A089}"/>
              </a:ext>
            </a:extLst>
          </p:cNvPr>
          <p:cNvSpPr txBox="1"/>
          <p:nvPr/>
        </p:nvSpPr>
        <p:spPr>
          <a:xfrm>
            <a:off x="5639006" y="4077285"/>
            <a:ext cx="76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STUDIO 9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7B291-3A55-2E29-FD78-4E890A06334F}"/>
              </a:ext>
            </a:extLst>
          </p:cNvPr>
          <p:cNvSpPr txBox="1"/>
          <p:nvPr/>
        </p:nvSpPr>
        <p:spPr>
          <a:xfrm>
            <a:off x="5639006" y="4978634"/>
            <a:ext cx="76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연습실 </a:t>
            </a:r>
            <a:r>
              <a:rPr kumimoji="1" lang="en-US" altLang="ko-KR" sz="800" dirty="0" err="1"/>
              <a:t>ida</a:t>
            </a:r>
            <a:endParaRPr kumimoji="1" lang="ko-Kore-KR" altLang="en-US" sz="800" dirty="0"/>
          </a:p>
        </p:txBody>
      </p:sp>
      <p:pic>
        <p:nvPicPr>
          <p:cNvPr id="34" name="그림 33" descr="블랙, 어둠이(가) 표시된 사진&#10;&#10;자동 생성된 설명">
            <a:extLst>
              <a:ext uri="{FF2B5EF4-FFF2-40B4-BE49-F238E27FC236}">
                <a16:creationId xmlns:a16="http://schemas.microsoft.com/office/drawing/2014/main" id="{3C470141-5A34-0D77-0600-1F07F3ADB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619" y="1906487"/>
            <a:ext cx="180000" cy="180000"/>
          </a:xfrm>
          <a:prstGeom prst="rect">
            <a:avLst/>
          </a:prstGeom>
        </p:spPr>
      </p:pic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2CB09F9D-056F-DDEB-7731-62561AC2AB6C}"/>
              </a:ext>
            </a:extLst>
          </p:cNvPr>
          <p:cNvCxnSpPr>
            <a:cxnSpLocks/>
          </p:cNvCxnSpPr>
          <p:nvPr/>
        </p:nvCxnSpPr>
        <p:spPr>
          <a:xfrm>
            <a:off x="4867697" y="2133623"/>
            <a:ext cx="245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8C8319EA-AD70-2DB2-AA57-093C393E6B1B}"/>
              </a:ext>
            </a:extLst>
          </p:cNvPr>
          <p:cNvSpPr/>
          <p:nvPr/>
        </p:nvSpPr>
        <p:spPr>
          <a:xfrm>
            <a:off x="5279228" y="2179595"/>
            <a:ext cx="758634" cy="144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9E41158-29CF-8186-C1A2-1553CA40835C}"/>
              </a:ext>
            </a:extLst>
          </p:cNvPr>
          <p:cNvSpPr/>
          <p:nvPr/>
        </p:nvSpPr>
        <p:spPr>
          <a:xfrm>
            <a:off x="6097744" y="2180157"/>
            <a:ext cx="758634" cy="144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 descr="블랙, 어둠이(가) 표시된 사진&#10;&#10;자동 생성된 설명">
            <a:extLst>
              <a:ext uri="{FF2B5EF4-FFF2-40B4-BE49-F238E27FC236}">
                <a16:creationId xmlns:a16="http://schemas.microsoft.com/office/drawing/2014/main" id="{AC5C8960-4FFC-1717-4092-2D68BD0BB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798" y="2196879"/>
            <a:ext cx="108000" cy="108000"/>
          </a:xfrm>
          <a:prstGeom prst="rect">
            <a:avLst/>
          </a:prstGeom>
        </p:spPr>
      </p:pic>
      <p:pic>
        <p:nvPicPr>
          <p:cNvPr id="39" name="그림 38" descr="블랙, 어둠이(가) 표시된 사진&#10;&#10;자동 생성된 설명">
            <a:extLst>
              <a:ext uri="{FF2B5EF4-FFF2-40B4-BE49-F238E27FC236}">
                <a16:creationId xmlns:a16="http://schemas.microsoft.com/office/drawing/2014/main" id="{46FA609F-B8CD-0DD3-3D5C-BCA546949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815" y="2180077"/>
            <a:ext cx="144000" cy="144000"/>
          </a:xfrm>
          <a:prstGeom prst="rect">
            <a:avLst/>
          </a:prstGeom>
        </p:spPr>
      </p:pic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4E58BE28-3A6D-8FB3-A3F7-7E506E3D8293}"/>
              </a:ext>
            </a:extLst>
          </p:cNvPr>
          <p:cNvCxnSpPr>
            <a:cxnSpLocks/>
          </p:cNvCxnSpPr>
          <p:nvPr/>
        </p:nvCxnSpPr>
        <p:spPr>
          <a:xfrm>
            <a:off x="4868874" y="2382120"/>
            <a:ext cx="24488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49B824-6A05-1E0C-B019-736D68B440C6}"/>
              </a:ext>
            </a:extLst>
          </p:cNvPr>
          <p:cNvSpPr txBox="1"/>
          <p:nvPr/>
        </p:nvSpPr>
        <p:spPr>
          <a:xfrm>
            <a:off x="4867697" y="2854658"/>
            <a:ext cx="9108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" b="1" dirty="0"/>
              <a:t>3</a:t>
            </a:r>
            <a:r>
              <a:rPr kumimoji="1" lang="ko-KR" altLang="en-US" sz="600" dirty="0"/>
              <a:t>개의 검색결과</a:t>
            </a:r>
            <a:endParaRPr kumimoji="1" lang="ko-Kore-KR" altLang="en-US" sz="600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E9E82627-2144-552B-F97C-DE5076D7B0E0}"/>
              </a:ext>
            </a:extLst>
          </p:cNvPr>
          <p:cNvSpPr/>
          <p:nvPr/>
        </p:nvSpPr>
        <p:spPr>
          <a:xfrm>
            <a:off x="6732094" y="2871083"/>
            <a:ext cx="493770" cy="1260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CEC340-0D30-D924-1CB5-6F78ABF9F70C}"/>
              </a:ext>
            </a:extLst>
          </p:cNvPr>
          <p:cNvSpPr txBox="1"/>
          <p:nvPr/>
        </p:nvSpPr>
        <p:spPr>
          <a:xfrm>
            <a:off x="6712902" y="2853783"/>
            <a:ext cx="4417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00" dirty="0"/>
              <a:t>별점</a:t>
            </a:r>
            <a:r>
              <a:rPr kumimoji="1" lang="ko-KR" altLang="en-US" sz="500" dirty="0"/>
              <a:t>순</a:t>
            </a:r>
            <a:endParaRPr kumimoji="1" lang="ko-Kore-KR" altLang="en-US" sz="500" dirty="0"/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C854621C-0E30-2385-2640-A292FEB9799A}"/>
              </a:ext>
            </a:extLst>
          </p:cNvPr>
          <p:cNvCxnSpPr/>
          <p:nvPr/>
        </p:nvCxnSpPr>
        <p:spPr>
          <a:xfrm>
            <a:off x="7057777" y="2914082"/>
            <a:ext cx="36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FF80AFD-BB2F-289F-BF82-B42C18E0797E}"/>
              </a:ext>
            </a:extLst>
          </p:cNvPr>
          <p:cNvCxnSpPr/>
          <p:nvPr/>
        </p:nvCxnSpPr>
        <p:spPr>
          <a:xfrm flipV="1">
            <a:off x="7090479" y="2914082"/>
            <a:ext cx="37148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21D8DBE-9FFE-1169-360B-427263281B41}"/>
              </a:ext>
            </a:extLst>
          </p:cNvPr>
          <p:cNvGrpSpPr/>
          <p:nvPr/>
        </p:nvGrpSpPr>
        <p:grpSpPr>
          <a:xfrm>
            <a:off x="5746840" y="3284367"/>
            <a:ext cx="347150" cy="36000"/>
            <a:chOff x="5746840" y="3284367"/>
            <a:chExt cx="347150" cy="36000"/>
          </a:xfrm>
        </p:grpSpPr>
        <p:sp>
          <p:nvSpPr>
            <p:cNvPr id="51" name="포인트가 5개인 별[5] 50">
              <a:extLst>
                <a:ext uri="{FF2B5EF4-FFF2-40B4-BE49-F238E27FC236}">
                  <a16:creationId xmlns:a16="http://schemas.microsoft.com/office/drawing/2014/main" id="{1474890E-92FD-493F-4C73-FA10EC53C600}"/>
                </a:ext>
              </a:extLst>
            </p:cNvPr>
            <p:cNvSpPr/>
            <p:nvPr/>
          </p:nvSpPr>
          <p:spPr>
            <a:xfrm>
              <a:off x="5746840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포인트가 5개인 별[5] 51">
              <a:extLst>
                <a:ext uri="{FF2B5EF4-FFF2-40B4-BE49-F238E27FC236}">
                  <a16:creationId xmlns:a16="http://schemas.microsoft.com/office/drawing/2014/main" id="{DDBC1B42-397E-F7AA-7872-CA756FE859DD}"/>
                </a:ext>
              </a:extLst>
            </p:cNvPr>
            <p:cNvSpPr/>
            <p:nvPr/>
          </p:nvSpPr>
          <p:spPr>
            <a:xfrm>
              <a:off x="5826215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포인트가 5개인 별[5] 52">
              <a:extLst>
                <a:ext uri="{FF2B5EF4-FFF2-40B4-BE49-F238E27FC236}">
                  <a16:creationId xmlns:a16="http://schemas.microsoft.com/office/drawing/2014/main" id="{D960D506-0031-D282-F75C-3F22E8243498}"/>
                </a:ext>
              </a:extLst>
            </p:cNvPr>
            <p:cNvSpPr/>
            <p:nvPr/>
          </p:nvSpPr>
          <p:spPr>
            <a:xfrm>
              <a:off x="5905590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포인트가 5개인 별[5] 53">
              <a:extLst>
                <a:ext uri="{FF2B5EF4-FFF2-40B4-BE49-F238E27FC236}">
                  <a16:creationId xmlns:a16="http://schemas.microsoft.com/office/drawing/2014/main" id="{0D6CBCDB-E5C0-B198-24D6-BB4FA35CBCE0}"/>
                </a:ext>
              </a:extLst>
            </p:cNvPr>
            <p:cNvSpPr/>
            <p:nvPr/>
          </p:nvSpPr>
          <p:spPr>
            <a:xfrm>
              <a:off x="5984965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포인트가 5개인 별[5] 54">
              <a:extLst>
                <a:ext uri="{FF2B5EF4-FFF2-40B4-BE49-F238E27FC236}">
                  <a16:creationId xmlns:a16="http://schemas.microsoft.com/office/drawing/2014/main" id="{24236B35-4946-A56F-0E89-FEF0BB971E8F}"/>
                </a:ext>
              </a:extLst>
            </p:cNvPr>
            <p:cNvSpPr/>
            <p:nvPr/>
          </p:nvSpPr>
          <p:spPr>
            <a:xfrm>
              <a:off x="6057990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371A41-883A-D0FF-0E3E-16018AA93CB5}"/>
              </a:ext>
            </a:extLst>
          </p:cNvPr>
          <p:cNvGrpSpPr/>
          <p:nvPr/>
        </p:nvGrpSpPr>
        <p:grpSpPr>
          <a:xfrm>
            <a:off x="5736358" y="4254148"/>
            <a:ext cx="347150" cy="36000"/>
            <a:chOff x="5746840" y="3284367"/>
            <a:chExt cx="347150" cy="36000"/>
          </a:xfrm>
        </p:grpSpPr>
        <p:sp>
          <p:nvSpPr>
            <p:cNvPr id="58" name="포인트가 5개인 별[5] 57">
              <a:extLst>
                <a:ext uri="{FF2B5EF4-FFF2-40B4-BE49-F238E27FC236}">
                  <a16:creationId xmlns:a16="http://schemas.microsoft.com/office/drawing/2014/main" id="{0133C1F1-16D6-5872-A18A-405242748AF3}"/>
                </a:ext>
              </a:extLst>
            </p:cNvPr>
            <p:cNvSpPr/>
            <p:nvPr/>
          </p:nvSpPr>
          <p:spPr>
            <a:xfrm>
              <a:off x="5746840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포인트가 5개인 별[5] 58">
              <a:extLst>
                <a:ext uri="{FF2B5EF4-FFF2-40B4-BE49-F238E27FC236}">
                  <a16:creationId xmlns:a16="http://schemas.microsoft.com/office/drawing/2014/main" id="{625A8B8B-C4CA-D628-F8D2-7FA13A0F21FC}"/>
                </a:ext>
              </a:extLst>
            </p:cNvPr>
            <p:cNvSpPr/>
            <p:nvPr/>
          </p:nvSpPr>
          <p:spPr>
            <a:xfrm>
              <a:off x="5826215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포인트가 5개인 별[5] 59">
              <a:extLst>
                <a:ext uri="{FF2B5EF4-FFF2-40B4-BE49-F238E27FC236}">
                  <a16:creationId xmlns:a16="http://schemas.microsoft.com/office/drawing/2014/main" id="{EE06DB30-1F72-007C-629C-17595EA71DEB}"/>
                </a:ext>
              </a:extLst>
            </p:cNvPr>
            <p:cNvSpPr/>
            <p:nvPr/>
          </p:nvSpPr>
          <p:spPr>
            <a:xfrm>
              <a:off x="5905590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포인트가 5개인 별[5] 60">
              <a:extLst>
                <a:ext uri="{FF2B5EF4-FFF2-40B4-BE49-F238E27FC236}">
                  <a16:creationId xmlns:a16="http://schemas.microsoft.com/office/drawing/2014/main" id="{BAF43814-D98B-1CDC-32F0-58C3B1ACDEC0}"/>
                </a:ext>
              </a:extLst>
            </p:cNvPr>
            <p:cNvSpPr/>
            <p:nvPr/>
          </p:nvSpPr>
          <p:spPr>
            <a:xfrm>
              <a:off x="5984965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포인트가 5개인 별[5] 61">
              <a:extLst>
                <a:ext uri="{FF2B5EF4-FFF2-40B4-BE49-F238E27FC236}">
                  <a16:creationId xmlns:a16="http://schemas.microsoft.com/office/drawing/2014/main" id="{C94DA8CA-293B-AD36-8DC8-B2504781DE10}"/>
                </a:ext>
              </a:extLst>
            </p:cNvPr>
            <p:cNvSpPr/>
            <p:nvPr/>
          </p:nvSpPr>
          <p:spPr>
            <a:xfrm>
              <a:off x="6057990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AF00866-235D-A7FD-2D96-1F4679DF7C67}"/>
              </a:ext>
            </a:extLst>
          </p:cNvPr>
          <p:cNvGrpSpPr/>
          <p:nvPr/>
        </p:nvGrpSpPr>
        <p:grpSpPr>
          <a:xfrm>
            <a:off x="5744949" y="5162772"/>
            <a:ext cx="347150" cy="36000"/>
            <a:chOff x="5746840" y="3284367"/>
            <a:chExt cx="347150" cy="36000"/>
          </a:xfrm>
        </p:grpSpPr>
        <p:sp>
          <p:nvSpPr>
            <p:cNvPr id="64" name="포인트가 5개인 별[5] 63">
              <a:extLst>
                <a:ext uri="{FF2B5EF4-FFF2-40B4-BE49-F238E27FC236}">
                  <a16:creationId xmlns:a16="http://schemas.microsoft.com/office/drawing/2014/main" id="{813D9B6A-2857-D525-F8D3-2124F1780CB0}"/>
                </a:ext>
              </a:extLst>
            </p:cNvPr>
            <p:cNvSpPr/>
            <p:nvPr/>
          </p:nvSpPr>
          <p:spPr>
            <a:xfrm>
              <a:off x="5746840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포인트가 5개인 별[5] 64">
              <a:extLst>
                <a:ext uri="{FF2B5EF4-FFF2-40B4-BE49-F238E27FC236}">
                  <a16:creationId xmlns:a16="http://schemas.microsoft.com/office/drawing/2014/main" id="{0B30F0AE-56CB-16D0-48F6-7D0DBD8DE1D5}"/>
                </a:ext>
              </a:extLst>
            </p:cNvPr>
            <p:cNvSpPr/>
            <p:nvPr/>
          </p:nvSpPr>
          <p:spPr>
            <a:xfrm>
              <a:off x="5826215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포인트가 5개인 별[5] 65">
              <a:extLst>
                <a:ext uri="{FF2B5EF4-FFF2-40B4-BE49-F238E27FC236}">
                  <a16:creationId xmlns:a16="http://schemas.microsoft.com/office/drawing/2014/main" id="{2E50C8CF-88A7-3D67-6318-B6FF3A7E770F}"/>
                </a:ext>
              </a:extLst>
            </p:cNvPr>
            <p:cNvSpPr/>
            <p:nvPr/>
          </p:nvSpPr>
          <p:spPr>
            <a:xfrm>
              <a:off x="5905590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포인트가 5개인 별[5] 66">
              <a:extLst>
                <a:ext uri="{FF2B5EF4-FFF2-40B4-BE49-F238E27FC236}">
                  <a16:creationId xmlns:a16="http://schemas.microsoft.com/office/drawing/2014/main" id="{970D1405-4F63-315F-8051-CFF0A89D535D}"/>
                </a:ext>
              </a:extLst>
            </p:cNvPr>
            <p:cNvSpPr/>
            <p:nvPr/>
          </p:nvSpPr>
          <p:spPr>
            <a:xfrm>
              <a:off x="5984965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포인트가 5개인 별[5] 67">
              <a:extLst>
                <a:ext uri="{FF2B5EF4-FFF2-40B4-BE49-F238E27FC236}">
                  <a16:creationId xmlns:a16="http://schemas.microsoft.com/office/drawing/2014/main" id="{D84BF977-79F3-8E0A-E299-3EB3F9E54FF0}"/>
                </a:ext>
              </a:extLst>
            </p:cNvPr>
            <p:cNvSpPr/>
            <p:nvPr/>
          </p:nvSpPr>
          <p:spPr>
            <a:xfrm>
              <a:off x="6057990" y="3284367"/>
              <a:ext cx="36000" cy="36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559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B8A6-25BA-A751-5DA4-C758906C2BA1}"/>
              </a:ext>
            </a:extLst>
          </p:cNvPr>
          <p:cNvSpPr txBox="1"/>
          <p:nvPr/>
        </p:nvSpPr>
        <p:spPr>
          <a:xfrm>
            <a:off x="0" y="124042"/>
            <a:ext cx="1150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</a:rPr>
              <a:t>세부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ore-KR" altLang="en-US" sz="2400" dirty="0">
                <a:solidFill>
                  <a:schemeClr val="bg1"/>
                </a:solidFill>
              </a:rPr>
              <a:t>정보</a:t>
            </a:r>
            <a:r>
              <a:rPr kumimoji="1" lang="ko-KR" altLang="en-US" sz="2400" dirty="0">
                <a:solidFill>
                  <a:schemeClr val="bg1"/>
                </a:solidFill>
              </a:rPr>
              <a:t> 화면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43AED-61B9-AD1A-8726-90E01E3CB237}"/>
              </a:ext>
            </a:extLst>
          </p:cNvPr>
          <p:cNvSpPr/>
          <p:nvPr/>
        </p:nvSpPr>
        <p:spPr>
          <a:xfrm>
            <a:off x="0" y="73492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36C588-06F2-29F3-A1B4-02DC726C3D02}"/>
              </a:ext>
            </a:extLst>
          </p:cNvPr>
          <p:cNvGrpSpPr/>
          <p:nvPr/>
        </p:nvGrpSpPr>
        <p:grpSpPr>
          <a:xfrm>
            <a:off x="4748038" y="1115450"/>
            <a:ext cx="2688994" cy="5509260"/>
            <a:chOff x="4420466" y="0"/>
            <a:chExt cx="335106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359A3A-C674-CC68-5EEE-AB704C1F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466" y="0"/>
              <a:ext cx="335106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075BE9-18B7-49E1-57F0-14A3BE56799A}"/>
                </a:ext>
              </a:extLst>
            </p:cNvPr>
            <p:cNvSpPr/>
            <p:nvPr/>
          </p:nvSpPr>
          <p:spPr>
            <a:xfrm>
              <a:off x="4582391" y="914399"/>
              <a:ext cx="2992581" cy="481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097544E-863D-F981-A586-594175FA8124}"/>
              </a:ext>
            </a:extLst>
          </p:cNvPr>
          <p:cNvCxnSpPr>
            <a:cxnSpLocks/>
          </p:cNvCxnSpPr>
          <p:nvPr/>
        </p:nvCxnSpPr>
        <p:spPr>
          <a:xfrm>
            <a:off x="4867697" y="2133623"/>
            <a:ext cx="245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EDFC8EB-2256-9B0F-AC36-220E3C94CECB}"/>
              </a:ext>
            </a:extLst>
          </p:cNvPr>
          <p:cNvCxnSpPr>
            <a:cxnSpLocks/>
          </p:cNvCxnSpPr>
          <p:nvPr/>
        </p:nvCxnSpPr>
        <p:spPr>
          <a:xfrm>
            <a:off x="4864139" y="3379865"/>
            <a:ext cx="245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08461-A708-BC25-A776-90E899152432}"/>
              </a:ext>
            </a:extLst>
          </p:cNvPr>
          <p:cNvSpPr/>
          <p:nvPr/>
        </p:nvSpPr>
        <p:spPr>
          <a:xfrm>
            <a:off x="4922900" y="4085619"/>
            <a:ext cx="2301412" cy="78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7AE05D-351B-4931-A49A-D2E9E6A460A3}"/>
              </a:ext>
            </a:extLst>
          </p:cNvPr>
          <p:cNvSpPr/>
          <p:nvPr/>
        </p:nvSpPr>
        <p:spPr>
          <a:xfrm>
            <a:off x="4920669" y="4909504"/>
            <a:ext cx="2301412" cy="78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A76D07-4A80-0A1F-862F-8D8936C9908A}"/>
              </a:ext>
            </a:extLst>
          </p:cNvPr>
          <p:cNvSpPr/>
          <p:nvPr/>
        </p:nvSpPr>
        <p:spPr>
          <a:xfrm>
            <a:off x="4972426" y="4126717"/>
            <a:ext cx="597746" cy="53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EBA136-934B-140C-EA92-AE7E3B5CDA3D}"/>
              </a:ext>
            </a:extLst>
          </p:cNvPr>
          <p:cNvSpPr/>
          <p:nvPr/>
        </p:nvSpPr>
        <p:spPr>
          <a:xfrm>
            <a:off x="4963685" y="4959509"/>
            <a:ext cx="606487" cy="523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31156C-5D7A-2FE7-B1CC-0BAE3B018AF1}"/>
              </a:ext>
            </a:extLst>
          </p:cNvPr>
          <p:cNvGrpSpPr/>
          <p:nvPr/>
        </p:nvGrpSpPr>
        <p:grpSpPr>
          <a:xfrm>
            <a:off x="4882971" y="4726579"/>
            <a:ext cx="2343801" cy="167762"/>
            <a:chOff x="4881529" y="3561418"/>
            <a:chExt cx="2343801" cy="167762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B10AAFC-AF59-2F13-F06B-CCF12FCC0DFA}"/>
                </a:ext>
              </a:extLst>
            </p:cNvPr>
            <p:cNvSpPr/>
            <p:nvPr/>
          </p:nvSpPr>
          <p:spPr>
            <a:xfrm>
              <a:off x="4973765" y="3562233"/>
              <a:ext cx="2181729" cy="457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562B89-1A02-283D-0F37-C33DE171AC1F}"/>
                </a:ext>
              </a:extLst>
            </p:cNvPr>
            <p:cNvSpPr txBox="1"/>
            <p:nvPr/>
          </p:nvSpPr>
          <p:spPr>
            <a:xfrm>
              <a:off x="4881529" y="3575292"/>
              <a:ext cx="234380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" dirty="0"/>
                <a:t>     0    1    2    3    4    5    6    7    8    9    10    11    12    13    14    15    16    17    18    19    20    21    22    23    24 </a:t>
              </a:r>
              <a:endParaRPr kumimoji="1" lang="ko-Kore-KR" altLang="en-US" sz="400" dirty="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040A4FB-4809-E8B9-9766-89D189D168FA}"/>
                </a:ext>
              </a:extLst>
            </p:cNvPr>
            <p:cNvSpPr/>
            <p:nvPr/>
          </p:nvSpPr>
          <p:spPr>
            <a:xfrm>
              <a:off x="5937586" y="3561418"/>
              <a:ext cx="783432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6C1DE7AE-4C12-A137-848F-50A46700F609}"/>
                </a:ext>
              </a:extLst>
            </p:cNvPr>
            <p:cNvSpPr/>
            <p:nvPr/>
          </p:nvSpPr>
          <p:spPr>
            <a:xfrm>
              <a:off x="4974783" y="3563311"/>
              <a:ext cx="696632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F93194F5-17FA-BC9E-4174-6FB4E5F30E02}"/>
                </a:ext>
              </a:extLst>
            </p:cNvPr>
            <p:cNvSpPr/>
            <p:nvPr/>
          </p:nvSpPr>
          <p:spPr>
            <a:xfrm>
              <a:off x="6712606" y="3563043"/>
              <a:ext cx="442888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74D8205-6DE4-C61B-7A7A-A9BDE722F8C4}"/>
              </a:ext>
            </a:extLst>
          </p:cNvPr>
          <p:cNvGrpSpPr/>
          <p:nvPr/>
        </p:nvGrpSpPr>
        <p:grpSpPr>
          <a:xfrm>
            <a:off x="4877970" y="5538326"/>
            <a:ext cx="2343801" cy="167762"/>
            <a:chOff x="4881529" y="3561418"/>
            <a:chExt cx="2343801" cy="167762"/>
          </a:xfrm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E3256C08-586A-CBB5-F865-032FBE09C5C6}"/>
                </a:ext>
              </a:extLst>
            </p:cNvPr>
            <p:cNvSpPr/>
            <p:nvPr/>
          </p:nvSpPr>
          <p:spPr>
            <a:xfrm>
              <a:off x="4973765" y="3562233"/>
              <a:ext cx="2181729" cy="457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5F2C4DB-A076-D3D4-3A02-8B3869B05AAC}"/>
                </a:ext>
              </a:extLst>
            </p:cNvPr>
            <p:cNvSpPr txBox="1"/>
            <p:nvPr/>
          </p:nvSpPr>
          <p:spPr>
            <a:xfrm>
              <a:off x="4881529" y="3575292"/>
              <a:ext cx="234380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" dirty="0"/>
                <a:t>     0    1    2    3    4    5    6    7    8    9    10    11    12    13    14    15    16    17    18    19    20    21    22    23    24 </a:t>
              </a:r>
              <a:endParaRPr kumimoji="1" lang="ko-Kore-KR" altLang="en-US" sz="400" dirty="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C41DD169-144E-5A35-EBF7-F965F96F800F}"/>
                </a:ext>
              </a:extLst>
            </p:cNvPr>
            <p:cNvSpPr/>
            <p:nvPr/>
          </p:nvSpPr>
          <p:spPr>
            <a:xfrm>
              <a:off x="5937586" y="3561418"/>
              <a:ext cx="783432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689BB306-9DF8-80B3-D9A5-563A5111C26C}"/>
                </a:ext>
              </a:extLst>
            </p:cNvPr>
            <p:cNvSpPr/>
            <p:nvPr/>
          </p:nvSpPr>
          <p:spPr>
            <a:xfrm>
              <a:off x="4974783" y="3563311"/>
              <a:ext cx="696632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EA7B9243-4B99-F717-BBDD-214A0682FED3}"/>
                </a:ext>
              </a:extLst>
            </p:cNvPr>
            <p:cNvSpPr/>
            <p:nvPr/>
          </p:nvSpPr>
          <p:spPr>
            <a:xfrm>
              <a:off x="6712606" y="3563043"/>
              <a:ext cx="442888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1EE78EF0-7D15-4033-4131-708CAAF85035}"/>
              </a:ext>
            </a:extLst>
          </p:cNvPr>
          <p:cNvSpPr/>
          <p:nvPr/>
        </p:nvSpPr>
        <p:spPr>
          <a:xfrm>
            <a:off x="4931069" y="3934006"/>
            <a:ext cx="71446" cy="7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060BAD00-9AE7-978B-36E6-6F3B4FDEC36F}"/>
              </a:ext>
            </a:extLst>
          </p:cNvPr>
          <p:cNvSpPr/>
          <p:nvPr/>
        </p:nvSpPr>
        <p:spPr>
          <a:xfrm>
            <a:off x="5337440" y="3933066"/>
            <a:ext cx="71446" cy="7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263E294E-FECD-E7F8-0CA3-C84B4EE16C8E}"/>
              </a:ext>
            </a:extLst>
          </p:cNvPr>
          <p:cNvSpPr/>
          <p:nvPr/>
        </p:nvSpPr>
        <p:spPr>
          <a:xfrm>
            <a:off x="5697917" y="3933066"/>
            <a:ext cx="71446" cy="7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6B9205-1605-151B-8D74-CCD4D4E4819E}"/>
              </a:ext>
            </a:extLst>
          </p:cNvPr>
          <p:cNvSpPr txBox="1"/>
          <p:nvPr/>
        </p:nvSpPr>
        <p:spPr>
          <a:xfrm>
            <a:off x="4961168" y="3897337"/>
            <a:ext cx="40913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" dirty="0"/>
              <a:t>예약불가</a:t>
            </a:r>
            <a:endParaRPr kumimoji="1" lang="ko-Kore-KR" altLang="en-US" sz="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2FA5E4-878D-639D-5F75-2F4B33A678D2}"/>
              </a:ext>
            </a:extLst>
          </p:cNvPr>
          <p:cNvSpPr txBox="1"/>
          <p:nvPr/>
        </p:nvSpPr>
        <p:spPr>
          <a:xfrm>
            <a:off x="5373598" y="3897337"/>
            <a:ext cx="40913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" dirty="0" err="1"/>
              <a:t>예약중</a:t>
            </a:r>
            <a:endParaRPr kumimoji="1" lang="ko-Kore-KR" altLang="en-US" sz="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3593DB-67C9-59C7-5813-6D9AB1CB784C}"/>
              </a:ext>
            </a:extLst>
          </p:cNvPr>
          <p:cNvSpPr txBox="1"/>
          <p:nvPr/>
        </p:nvSpPr>
        <p:spPr>
          <a:xfrm>
            <a:off x="5717739" y="3893935"/>
            <a:ext cx="40913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" dirty="0"/>
              <a:t>예약가능</a:t>
            </a:r>
            <a:endParaRPr kumimoji="1" lang="ko-Kore-KR" altLang="en-US" sz="4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FBB9FEB-8448-2582-7D3D-F30A65302F22}"/>
              </a:ext>
            </a:extLst>
          </p:cNvPr>
          <p:cNvCxnSpPr>
            <a:cxnSpLocks/>
          </p:cNvCxnSpPr>
          <p:nvPr/>
        </p:nvCxnSpPr>
        <p:spPr>
          <a:xfrm flipV="1">
            <a:off x="4961168" y="1911705"/>
            <a:ext cx="110447" cy="78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06DEC0E-694B-A0E8-2E94-D2F72013EAAB}"/>
              </a:ext>
            </a:extLst>
          </p:cNvPr>
          <p:cNvCxnSpPr>
            <a:cxnSpLocks/>
          </p:cNvCxnSpPr>
          <p:nvPr/>
        </p:nvCxnSpPr>
        <p:spPr>
          <a:xfrm>
            <a:off x="4961168" y="1987198"/>
            <a:ext cx="110447" cy="69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6B237DA7-5640-5C65-874E-CD279C22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629" y="1880507"/>
            <a:ext cx="180000" cy="18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197B3C-1702-4D34-469E-486555CEB43F}"/>
              </a:ext>
            </a:extLst>
          </p:cNvPr>
          <p:cNvSpPr/>
          <p:nvPr/>
        </p:nvSpPr>
        <p:spPr>
          <a:xfrm>
            <a:off x="4922900" y="2211208"/>
            <a:ext cx="2298872" cy="9606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DB73ACF-C8F1-D08C-AC70-7AB538A5FD5A}"/>
              </a:ext>
            </a:extLst>
          </p:cNvPr>
          <p:cNvSpPr/>
          <p:nvPr/>
        </p:nvSpPr>
        <p:spPr>
          <a:xfrm>
            <a:off x="6931834" y="3058012"/>
            <a:ext cx="250825" cy="76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" dirty="0">
                <a:solidFill>
                  <a:schemeClr val="tx1"/>
                </a:solidFill>
              </a:rPr>
              <a:t>1</a:t>
            </a:r>
            <a:r>
              <a:rPr kumimoji="1" lang="en-US" altLang="ko-KR" sz="300" dirty="0">
                <a:solidFill>
                  <a:schemeClr val="tx1"/>
                </a:solidFill>
              </a:rPr>
              <a:t>/6</a:t>
            </a:r>
            <a:endParaRPr kumimoji="1" lang="ko-Kore-KR" altLang="en-US" sz="3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44846-7912-C6BE-4681-40F8D1B9782A}"/>
              </a:ext>
            </a:extLst>
          </p:cNvPr>
          <p:cNvSpPr txBox="1"/>
          <p:nvPr/>
        </p:nvSpPr>
        <p:spPr>
          <a:xfrm>
            <a:off x="4836939" y="3182092"/>
            <a:ext cx="76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비쥬</a:t>
            </a:r>
            <a:r>
              <a:rPr kumimoji="1" lang="ko-KR" altLang="en-US" sz="800" dirty="0"/>
              <a:t> 합주실</a:t>
            </a:r>
            <a:endParaRPr kumimoji="1" lang="ko-Kore-KR" altLang="en-US" sz="800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484E2C6-5802-321E-99E9-2A9AD783CF54}"/>
              </a:ext>
            </a:extLst>
          </p:cNvPr>
          <p:cNvCxnSpPr>
            <a:cxnSpLocks/>
          </p:cNvCxnSpPr>
          <p:nvPr/>
        </p:nvCxnSpPr>
        <p:spPr>
          <a:xfrm>
            <a:off x="4864139" y="3893935"/>
            <a:ext cx="245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7B1401F9-E8DF-3895-6FEE-C8A5EC96EDC4}"/>
              </a:ext>
            </a:extLst>
          </p:cNvPr>
          <p:cNvCxnSpPr>
            <a:cxnSpLocks/>
          </p:cNvCxnSpPr>
          <p:nvPr/>
        </p:nvCxnSpPr>
        <p:spPr>
          <a:xfrm>
            <a:off x="4864141" y="3627203"/>
            <a:ext cx="245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6D3B6F-CF05-E0E5-3CF2-433CF336DE49}"/>
              </a:ext>
            </a:extLst>
          </p:cNvPr>
          <p:cNvSpPr txBox="1"/>
          <p:nvPr/>
        </p:nvSpPr>
        <p:spPr>
          <a:xfrm>
            <a:off x="5120945" y="3416627"/>
            <a:ext cx="4962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" b="1" dirty="0">
                <a:solidFill>
                  <a:schemeClr val="accent1">
                    <a:lumMod val="75000"/>
                  </a:schemeClr>
                </a:solidFill>
              </a:rPr>
              <a:t>공간선택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157264-E5B6-65BF-3DB1-55B9FA555C97}"/>
              </a:ext>
            </a:extLst>
          </p:cNvPr>
          <p:cNvSpPr txBox="1"/>
          <p:nvPr/>
        </p:nvSpPr>
        <p:spPr>
          <a:xfrm>
            <a:off x="5570172" y="3420036"/>
            <a:ext cx="5637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" dirty="0"/>
              <a:t>위치</a:t>
            </a:r>
            <a:r>
              <a:rPr kumimoji="1" lang="en-US" altLang="ko-Kore-KR" sz="600" dirty="0"/>
              <a:t>/</a:t>
            </a:r>
            <a:r>
              <a:rPr kumimoji="1" lang="ko-KR" altLang="en-US" sz="600" dirty="0"/>
              <a:t>교통</a:t>
            </a:r>
            <a:endParaRPr kumimoji="1" lang="ko-Kore-KR" alt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D78D77-A24C-6D64-7579-066ACB65FEDD}"/>
              </a:ext>
            </a:extLst>
          </p:cNvPr>
          <p:cNvSpPr txBox="1"/>
          <p:nvPr/>
        </p:nvSpPr>
        <p:spPr>
          <a:xfrm>
            <a:off x="6091363" y="3418455"/>
            <a:ext cx="5637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" dirty="0"/>
              <a:t>안내</a:t>
            </a:r>
            <a:r>
              <a:rPr kumimoji="1" lang="en-US" altLang="ko-Kore-KR" sz="600" dirty="0"/>
              <a:t>/</a:t>
            </a:r>
            <a:r>
              <a:rPr kumimoji="1" lang="ko-KR" altLang="en-US" sz="600" dirty="0"/>
              <a:t>정책</a:t>
            </a:r>
            <a:endParaRPr kumimoji="1" lang="ko-Kore-KR" alt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1C5B1-9A15-7249-FC6C-8742D740097B}"/>
              </a:ext>
            </a:extLst>
          </p:cNvPr>
          <p:cNvSpPr txBox="1"/>
          <p:nvPr/>
        </p:nvSpPr>
        <p:spPr>
          <a:xfrm>
            <a:off x="6568646" y="3422103"/>
            <a:ext cx="5637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" dirty="0"/>
              <a:t>후기</a:t>
            </a: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DAFE654-116B-B13E-9193-3A4D572B5E73}"/>
              </a:ext>
            </a:extLst>
          </p:cNvPr>
          <p:cNvCxnSpPr>
            <a:cxnSpLocks/>
          </p:cNvCxnSpPr>
          <p:nvPr/>
        </p:nvCxnSpPr>
        <p:spPr>
          <a:xfrm flipV="1">
            <a:off x="5175393" y="3627922"/>
            <a:ext cx="383424" cy="269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7A6D29D-9CD9-D58C-3680-44ED17C548E9}"/>
              </a:ext>
            </a:extLst>
          </p:cNvPr>
          <p:cNvSpPr/>
          <p:nvPr/>
        </p:nvSpPr>
        <p:spPr>
          <a:xfrm>
            <a:off x="6589932" y="4513273"/>
            <a:ext cx="567000" cy="162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예약</a:t>
            </a:r>
            <a:r>
              <a:rPr kumimoji="1" lang="ko-KR" altLang="en-US" sz="600" dirty="0">
                <a:solidFill>
                  <a:schemeClr val="tx1"/>
                </a:solidFill>
              </a:rPr>
              <a:t> 하기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FFA8CC4-3A30-824E-0E2E-6990F38A5FA1}"/>
              </a:ext>
            </a:extLst>
          </p:cNvPr>
          <p:cNvSpPr/>
          <p:nvPr/>
        </p:nvSpPr>
        <p:spPr>
          <a:xfrm>
            <a:off x="6584935" y="5320952"/>
            <a:ext cx="567000" cy="162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00" dirty="0">
                <a:solidFill>
                  <a:schemeClr val="tx1"/>
                </a:solidFill>
              </a:rPr>
              <a:t>예약</a:t>
            </a:r>
            <a:r>
              <a:rPr kumimoji="1" lang="ko-KR" altLang="en-US" sz="600" dirty="0">
                <a:solidFill>
                  <a:schemeClr val="tx1"/>
                </a:solidFill>
              </a:rPr>
              <a:t> 하기</a:t>
            </a:r>
            <a:endParaRPr kumimoji="1" lang="ko-Kore-KR" altLang="en-US" sz="600" dirty="0">
              <a:solidFill>
                <a:schemeClr val="tx1"/>
              </a:solidFill>
            </a:endParaRPr>
          </a:p>
        </p:txBody>
      </p:sp>
      <p:pic>
        <p:nvPicPr>
          <p:cNvPr id="38" name="그림 37" descr="블랙, 어둠이(가) 표시된 사진&#10;&#10;자동 생성된 설명">
            <a:extLst>
              <a:ext uri="{FF2B5EF4-FFF2-40B4-BE49-F238E27FC236}">
                <a16:creationId xmlns:a16="http://schemas.microsoft.com/office/drawing/2014/main" id="{E27D918D-3321-0EB8-822D-95D6FA3E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713" y="1881654"/>
            <a:ext cx="180000" cy="180000"/>
          </a:xfrm>
          <a:prstGeom prst="rect">
            <a:avLst/>
          </a:prstGeom>
        </p:spPr>
      </p:pic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B74274C-4822-75E5-7BDC-834DA521BBFC}"/>
              </a:ext>
            </a:extLst>
          </p:cNvPr>
          <p:cNvSpPr/>
          <p:nvPr/>
        </p:nvSpPr>
        <p:spPr>
          <a:xfrm>
            <a:off x="5290317" y="3687581"/>
            <a:ext cx="758634" cy="144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5B2D5536-7F1E-E730-9F75-8E10E6BF1D7E}"/>
              </a:ext>
            </a:extLst>
          </p:cNvPr>
          <p:cNvSpPr/>
          <p:nvPr/>
        </p:nvSpPr>
        <p:spPr>
          <a:xfrm>
            <a:off x="6108833" y="3688143"/>
            <a:ext cx="758634" cy="144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17696666-959D-2E19-C473-61A8681B5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887" y="3704865"/>
            <a:ext cx="108000" cy="108000"/>
          </a:xfrm>
          <a:prstGeom prst="rect">
            <a:avLst/>
          </a:prstGeom>
        </p:spPr>
      </p:pic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280EA9ED-6D19-4904-D554-0D0A1F42A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904" y="3688063"/>
            <a:ext cx="144000" cy="144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03A26B-F967-5200-9C74-E6C027FE902F}"/>
              </a:ext>
            </a:extLst>
          </p:cNvPr>
          <p:cNvSpPr txBox="1"/>
          <p:nvPr/>
        </p:nvSpPr>
        <p:spPr>
          <a:xfrm>
            <a:off x="5490226" y="3670431"/>
            <a:ext cx="497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" dirty="0"/>
              <a:t>7</a:t>
            </a:r>
            <a:r>
              <a:rPr kumimoji="1" lang="ko-Kore-KR" altLang="en-US" sz="600" dirty="0"/>
              <a:t>월</a:t>
            </a:r>
            <a:r>
              <a:rPr kumimoji="1" lang="ko-KR" altLang="en-US" sz="600" dirty="0"/>
              <a:t> </a:t>
            </a:r>
            <a:r>
              <a:rPr kumimoji="1" lang="en-US" altLang="ko-KR" sz="600" dirty="0"/>
              <a:t>29</a:t>
            </a:r>
            <a:r>
              <a:rPr kumimoji="1" lang="ko-KR" altLang="en-US" sz="600" dirty="0"/>
              <a:t>일</a:t>
            </a:r>
            <a:endParaRPr kumimoji="1" lang="ko-Kore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A7B64C-1273-D975-FCAA-8D68EACFCB2C}"/>
              </a:ext>
            </a:extLst>
          </p:cNvPr>
          <p:cNvSpPr txBox="1"/>
          <p:nvPr/>
        </p:nvSpPr>
        <p:spPr>
          <a:xfrm>
            <a:off x="6294686" y="3669618"/>
            <a:ext cx="497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/>
              <a:t>4</a:t>
            </a:r>
            <a:r>
              <a:rPr kumimoji="1" lang="ko-KR" altLang="en-US" sz="600" dirty="0"/>
              <a:t> </a:t>
            </a:r>
            <a:r>
              <a:rPr kumimoji="1" lang="en-US" altLang="ko-KR" sz="600" dirty="0"/>
              <a:t>~</a:t>
            </a:r>
            <a:r>
              <a:rPr kumimoji="1" lang="ko-KR" altLang="en-US" sz="600" dirty="0"/>
              <a:t> </a:t>
            </a:r>
            <a:r>
              <a:rPr kumimoji="1" lang="en-US" altLang="ko-KR" sz="600" dirty="0"/>
              <a:t>5</a:t>
            </a:r>
            <a:r>
              <a:rPr kumimoji="1" lang="ko-KR" altLang="en-US" sz="600" dirty="0"/>
              <a:t> 인</a:t>
            </a:r>
            <a:endParaRPr kumimoji="1" lang="ko-Kore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5502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161</Words>
  <Application>Microsoft Macintosh PowerPoint</Application>
  <PresentationFormat>와이드스크린</PresentationFormat>
  <Paragraphs>58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대교</dc:creator>
  <cp:lastModifiedBy>정 대교</cp:lastModifiedBy>
  <cp:revision>20</cp:revision>
  <dcterms:created xsi:type="dcterms:W3CDTF">2023-07-26T04:50:45Z</dcterms:created>
  <dcterms:modified xsi:type="dcterms:W3CDTF">2023-07-28T16:29:43Z</dcterms:modified>
</cp:coreProperties>
</file>