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36365-F849-495D-91C5-343A2EC4B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AFF7EC-1433-427C-9EF4-2C011D632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B23842-90F4-41A5-BA14-70F0D24F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D548-FFBB-45E8-BD02-306253C1D715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5C171-5702-4640-81D5-BE8FE03F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C892B-4607-4878-89E3-6939BEFC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D4B2-899C-41FC-AFD4-EAC7145FB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89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62F1B-2514-41A7-B845-64F2F472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93E08C-A981-4F59-A967-063EE6242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09478F-FA28-4EA9-8571-24B7A380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D548-FFBB-45E8-BD02-306253C1D715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11EE4-1529-4AED-B1AA-333E8BFB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A3C63-5A23-4C0A-AA12-C93EF230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D4B2-899C-41FC-AFD4-EAC7145FB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DD22C6-6869-41CC-AAA6-208285484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924D9B-EAD9-4710-BED6-43848DA3B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1C292-361C-4A3E-B9C4-4EE3B0A2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D548-FFBB-45E8-BD02-306253C1D715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24BF3-F611-4A2B-9942-D626D089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4FD5D-8CE0-4926-A85B-47FCCF38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D4B2-899C-41FC-AFD4-EAC7145FB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69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E6316-06F8-4D2D-9698-E161B00B3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083FE-2324-4B95-9E9B-0A8A19C30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56B3E2-4B36-4FBE-8CE0-28838032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D548-FFBB-45E8-BD02-306253C1D715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3B0C2-4C84-4056-A7FA-E78E7E7E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CD4B7-01D9-41F0-A532-966735943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D4B2-899C-41FC-AFD4-EAC7145FB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4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EEC16-76AE-4751-A1F1-FD7D9488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0CCFAF-A7AA-42ED-A055-B983856B2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D269EA-C442-45BE-8D60-19EB775F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D548-FFBB-45E8-BD02-306253C1D715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0A7B9E-6286-4CBE-8D2B-62CEB16A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99F87-97A4-4F89-967A-2C650EE9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D4B2-899C-41FC-AFD4-EAC7145FB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05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0D11A-C06C-472E-8787-C72719533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CF8393-5D51-4C0B-AD4A-A85E7A19F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4A9004-D9E7-49FE-B016-052E0EC01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E0997-F086-4C4B-9302-63B01A69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D548-FFBB-45E8-BD02-306253C1D715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1E232D-5983-45AB-9E77-EFF9B3B1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515546-E13C-49C6-B61C-2662597D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D4B2-899C-41FC-AFD4-EAC7145FB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33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D3B56-F038-4F60-9057-30672185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D1DD70-1B35-4D74-8064-A2790C4A9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4DE9D4-16D4-4BED-B1B8-295010E8D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AC9E38-C680-4028-85DC-13CCABEE4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517B6C-6BE8-431A-8CEE-3DC82DF4D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4B4561-F4D4-4C55-8726-FBB22630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D548-FFBB-45E8-BD02-306253C1D715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738869-0163-4B13-BD4B-AE07D763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540F9B-3CD5-4BA4-82DB-F843DDDF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D4B2-899C-41FC-AFD4-EAC7145FB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81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A3D1B-DECD-4E40-A82E-392888826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1ACEF5-8BD4-4579-ABFB-76FB6B32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D548-FFBB-45E8-BD02-306253C1D715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1DC8CA-F783-49EC-8C6D-FBA3C607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15BA66-D585-4D13-8763-86D2F8DE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D4B2-899C-41FC-AFD4-EAC7145FB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73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5B7B49-7317-41E6-AC08-F08F913C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D548-FFBB-45E8-BD02-306253C1D715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3154DA-1390-4E35-B9D9-B5E8E67C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9A94EB-DAED-4082-BE1B-E4976268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D4B2-899C-41FC-AFD4-EAC7145FB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2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4A60D-54D0-4ADC-BEB7-50C58F96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2413B-6B18-41CA-969E-BCF64673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3E10E6-1E77-4A02-A183-FE53088D3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7E80B1-9DC1-4ADC-87A1-9FB40597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D548-FFBB-45E8-BD02-306253C1D715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E50C7-10E3-4877-9644-4C3D63C0D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B603C3-120A-4A65-B809-9808F956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D4B2-899C-41FC-AFD4-EAC7145FB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25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5319D-2483-4EB0-84A9-FEC71AE0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21855F-03DF-4121-96C4-C80C36E25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B02754-E8A8-4137-BC01-6B8562EB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146313-B631-46D4-B9ED-2BEC9567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D548-FFBB-45E8-BD02-306253C1D715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CD221A-E379-4286-BE4E-FEB80226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C66E44-6BE8-49B5-9A75-50E24CFB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D4B2-899C-41FC-AFD4-EAC7145FB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11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1C0EB1-6281-4204-8770-20F3678E2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5462F4-3E68-4B3A-8A1C-22555DD3E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2243B-5F25-4983-BCF3-25C9E6875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2D548-FFBB-45E8-BD02-306253C1D715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819668-6B65-404F-96A8-404525604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413C87-817F-43D4-B92C-06EBA3A99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2D4B2-899C-41FC-AFD4-EAC7145FB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63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7EA124F-8D25-4A90-BA58-69A0AFA1B886}"/>
              </a:ext>
            </a:extLst>
          </p:cNvPr>
          <p:cNvSpPr/>
          <p:nvPr/>
        </p:nvSpPr>
        <p:spPr>
          <a:xfrm>
            <a:off x="578840" y="922788"/>
            <a:ext cx="9001388" cy="5582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FD172-285F-48BC-B8AC-D044BF1A4E0A}"/>
              </a:ext>
            </a:extLst>
          </p:cNvPr>
          <p:cNvSpPr txBox="1"/>
          <p:nvPr/>
        </p:nvSpPr>
        <p:spPr>
          <a:xfrm>
            <a:off x="578840" y="44461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lt"/>
              </a:rPr>
              <a:t>공지사항 </a:t>
            </a:r>
            <a:r>
              <a:rPr lang="en-US" altLang="ko-KR" dirty="0">
                <a:latin typeface="+mj-lt"/>
              </a:rPr>
              <a:t>: </a:t>
            </a:r>
            <a:r>
              <a:rPr lang="ko-KR" altLang="en-US" dirty="0">
                <a:latin typeface="+mj-lt"/>
              </a:rPr>
              <a:t>리스트</a:t>
            </a:r>
            <a:endParaRPr lang="en-US" altLang="ko-KR" dirty="0">
              <a:latin typeface="+mj-lt"/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7987F461-D084-4DF6-9CF3-17C088B65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793091"/>
              </p:ext>
            </p:extLst>
          </p:nvPr>
        </p:nvGraphicFramePr>
        <p:xfrm>
          <a:off x="696285" y="1751512"/>
          <a:ext cx="877488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898">
                  <a:extLst>
                    <a:ext uri="{9D8B030D-6E8A-4147-A177-3AD203B41FA5}">
                      <a16:colId xmlns:a16="http://schemas.microsoft.com/office/drawing/2014/main" val="609972596"/>
                    </a:ext>
                  </a:extLst>
                </a:gridCol>
                <a:gridCol w="5645402">
                  <a:extLst>
                    <a:ext uri="{9D8B030D-6E8A-4147-A177-3AD203B41FA5}">
                      <a16:colId xmlns:a16="http://schemas.microsoft.com/office/drawing/2014/main" val="1786354841"/>
                    </a:ext>
                  </a:extLst>
                </a:gridCol>
                <a:gridCol w="1238654">
                  <a:extLst>
                    <a:ext uri="{9D8B030D-6E8A-4147-A177-3AD203B41FA5}">
                      <a16:colId xmlns:a16="http://schemas.microsoft.com/office/drawing/2014/main" val="2983420234"/>
                    </a:ext>
                  </a:extLst>
                </a:gridCol>
                <a:gridCol w="1210933">
                  <a:extLst>
                    <a:ext uri="{9D8B030D-6E8A-4147-A177-3AD203B41FA5}">
                      <a16:colId xmlns:a16="http://schemas.microsoft.com/office/drawing/2014/main" val="3127705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번호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제목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09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테스트 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2022.02.26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홍길동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722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16414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B6EF48D-5571-4329-8ED7-067F287A74EC}"/>
              </a:ext>
            </a:extLst>
          </p:cNvPr>
          <p:cNvSpPr txBox="1"/>
          <p:nvPr/>
        </p:nvSpPr>
        <p:spPr>
          <a:xfrm>
            <a:off x="738874" y="11355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+mj-lt"/>
              </a:rPr>
              <a:t>공지사항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6ABB803-91EC-4CCF-BAB5-EF41079236A3}"/>
              </a:ext>
            </a:extLst>
          </p:cNvPr>
          <p:cNvSpPr/>
          <p:nvPr/>
        </p:nvSpPr>
        <p:spPr>
          <a:xfrm>
            <a:off x="5192784" y="1258889"/>
            <a:ext cx="3138881" cy="36933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9B9172B-DE55-43D6-9FF4-477C2F6612BC}"/>
              </a:ext>
            </a:extLst>
          </p:cNvPr>
          <p:cNvSpPr/>
          <p:nvPr/>
        </p:nvSpPr>
        <p:spPr>
          <a:xfrm>
            <a:off x="8414156" y="1258889"/>
            <a:ext cx="335561" cy="36933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8A913EF-7FDA-442F-B38E-F4662FC829CC}"/>
              </a:ext>
            </a:extLst>
          </p:cNvPr>
          <p:cNvSpPr/>
          <p:nvPr/>
        </p:nvSpPr>
        <p:spPr>
          <a:xfrm>
            <a:off x="8832209" y="1258889"/>
            <a:ext cx="638964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등록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6882DEE-AD05-43F0-8AE3-CFF3A3AD5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546" y="1298182"/>
            <a:ext cx="308997" cy="30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7EA124F-8D25-4A90-BA58-69A0AFA1B886}"/>
              </a:ext>
            </a:extLst>
          </p:cNvPr>
          <p:cNvSpPr/>
          <p:nvPr/>
        </p:nvSpPr>
        <p:spPr>
          <a:xfrm>
            <a:off x="578840" y="922788"/>
            <a:ext cx="9001388" cy="5582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FD172-285F-48BC-B8AC-D044BF1A4E0A}"/>
              </a:ext>
            </a:extLst>
          </p:cNvPr>
          <p:cNvSpPr txBox="1"/>
          <p:nvPr/>
        </p:nvSpPr>
        <p:spPr>
          <a:xfrm>
            <a:off x="578840" y="444617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공지사항 </a:t>
            </a:r>
            <a:r>
              <a:rPr lang="en-US" altLang="ko-KR" dirty="0"/>
              <a:t>: </a:t>
            </a:r>
            <a:r>
              <a:rPr lang="ko-KR" altLang="en-US" dirty="0"/>
              <a:t>등록</a:t>
            </a:r>
            <a:endParaRPr lang="en-US" altLang="ko-KR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E585D46-EC52-4141-95EE-4079E228C016}"/>
              </a:ext>
            </a:extLst>
          </p:cNvPr>
          <p:cNvSpPr/>
          <p:nvPr/>
        </p:nvSpPr>
        <p:spPr>
          <a:xfrm>
            <a:off x="1471071" y="1720284"/>
            <a:ext cx="7119256" cy="36933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FA8DD72-CB2D-4A62-80DB-6EDA2541EC2D}"/>
              </a:ext>
            </a:extLst>
          </p:cNvPr>
          <p:cNvSpPr/>
          <p:nvPr/>
        </p:nvSpPr>
        <p:spPr>
          <a:xfrm>
            <a:off x="1471071" y="2332680"/>
            <a:ext cx="7119256" cy="3389722"/>
          </a:xfrm>
          <a:prstGeom prst="roundRect">
            <a:avLst>
              <a:gd name="adj" fmla="val 708"/>
            </a:avLst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97081E-C114-49EC-9EE9-C4B773E68288}"/>
              </a:ext>
            </a:extLst>
          </p:cNvPr>
          <p:cNvSpPr txBox="1"/>
          <p:nvPr/>
        </p:nvSpPr>
        <p:spPr>
          <a:xfrm>
            <a:off x="1560351" y="1745451"/>
            <a:ext cx="6962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제목을 입력하세요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B0108F-6DE3-4396-A0E3-7460D96BD9AD}"/>
              </a:ext>
            </a:extLst>
          </p:cNvPr>
          <p:cNvSpPr txBox="1"/>
          <p:nvPr/>
        </p:nvSpPr>
        <p:spPr>
          <a:xfrm>
            <a:off x="703499" y="114398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+mj-lt"/>
              </a:rPr>
              <a:t>공지사항 등록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C811D-4344-4EDA-8104-908AF3CE00D1}"/>
              </a:ext>
            </a:extLst>
          </p:cNvPr>
          <p:cNvSpPr txBox="1"/>
          <p:nvPr/>
        </p:nvSpPr>
        <p:spPr>
          <a:xfrm>
            <a:off x="1471071" y="2391403"/>
            <a:ext cx="6962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01E4582-F99B-40CA-888B-8ABF891FB272}"/>
              </a:ext>
            </a:extLst>
          </p:cNvPr>
          <p:cNvSpPr/>
          <p:nvPr/>
        </p:nvSpPr>
        <p:spPr>
          <a:xfrm>
            <a:off x="7576652" y="5838195"/>
            <a:ext cx="85728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취소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4A0EBF1-3382-4726-BE4D-82B3254C6644}"/>
              </a:ext>
            </a:extLst>
          </p:cNvPr>
          <p:cNvSpPr/>
          <p:nvPr/>
        </p:nvSpPr>
        <p:spPr>
          <a:xfrm>
            <a:off x="6676236" y="5831241"/>
            <a:ext cx="8137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등록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60238-C261-4E0C-B0B1-228C4EB6EB9E}"/>
              </a:ext>
            </a:extLst>
          </p:cNvPr>
          <p:cNvSpPr txBox="1"/>
          <p:nvPr/>
        </p:nvSpPr>
        <p:spPr>
          <a:xfrm>
            <a:off x="1392573" y="147722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solidFill>
                  <a:schemeClr val="accent2"/>
                </a:solidFill>
              </a:rPr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59469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7EA124F-8D25-4A90-BA58-69A0AFA1B886}"/>
              </a:ext>
            </a:extLst>
          </p:cNvPr>
          <p:cNvSpPr/>
          <p:nvPr/>
        </p:nvSpPr>
        <p:spPr>
          <a:xfrm>
            <a:off x="578840" y="922788"/>
            <a:ext cx="9001388" cy="5582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FD172-285F-48BC-B8AC-D044BF1A4E0A}"/>
              </a:ext>
            </a:extLst>
          </p:cNvPr>
          <p:cNvSpPr txBox="1"/>
          <p:nvPr/>
        </p:nvSpPr>
        <p:spPr>
          <a:xfrm>
            <a:off x="578840" y="444617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공지사항 </a:t>
            </a:r>
            <a:r>
              <a:rPr lang="en-US" altLang="ko-KR" dirty="0"/>
              <a:t>: </a:t>
            </a:r>
            <a:r>
              <a:rPr lang="ko-KR" altLang="en-US" dirty="0"/>
              <a:t>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67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7EA124F-8D25-4A90-BA58-69A0AFA1B886}"/>
              </a:ext>
            </a:extLst>
          </p:cNvPr>
          <p:cNvSpPr/>
          <p:nvPr/>
        </p:nvSpPr>
        <p:spPr>
          <a:xfrm>
            <a:off x="578840" y="922788"/>
            <a:ext cx="9001388" cy="5582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FD172-285F-48BC-B8AC-D044BF1A4E0A}"/>
              </a:ext>
            </a:extLst>
          </p:cNvPr>
          <p:cNvSpPr txBox="1"/>
          <p:nvPr/>
        </p:nvSpPr>
        <p:spPr>
          <a:xfrm>
            <a:off x="578840" y="444617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공지사항 </a:t>
            </a:r>
            <a:r>
              <a:rPr lang="en-US" altLang="ko-KR" dirty="0"/>
              <a:t>: </a:t>
            </a:r>
            <a:r>
              <a:rPr lang="ko-KR" altLang="en-US" dirty="0"/>
              <a:t>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860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666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4749</TotalTime>
  <Words>36</Words>
  <Application>Microsoft Office PowerPoint</Application>
  <PresentationFormat>와이드스크린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이정빈</dc:creator>
  <cp:lastModifiedBy>이정빈</cp:lastModifiedBy>
  <cp:revision>1</cp:revision>
  <dcterms:created xsi:type="dcterms:W3CDTF">2022-02-26T06:39:31Z</dcterms:created>
  <dcterms:modified xsi:type="dcterms:W3CDTF">2022-03-01T13:49:20Z</dcterms:modified>
</cp:coreProperties>
</file>