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6ef236e8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6ef236e8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6ef236e8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6ef236e8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6ef236e8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6ef236e8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6ef236e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6ef236e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6ef236e8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36ef236e8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6ef236e8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6ef236e8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36ef236e8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36ef236e8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6ef236e8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6ef236e8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6ef236e8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6ef236e8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6ef236e8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6ef236e8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6ef236e8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6ef236e8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989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Room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28600" y="2426250"/>
            <a:ext cx="8520600" cy="16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Alen Mahmutovic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Creator Room page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0177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Opcije: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Pretraga pjesama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Dodavanje pjesama u listu za slusanje(Queue)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Pustanje pjesama iz liste za slusanje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Zaustavljanje pjesme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Brisanje pjesama iz liste za slusanje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250" y="543126"/>
            <a:ext cx="1949575" cy="4057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3600" y="543125"/>
            <a:ext cx="1848700" cy="40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 room user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Opcije: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Pretraga pjesama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Dodavanje pjesama u listu za slusanje(Queue)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4050" y="540413"/>
            <a:ext cx="1769851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7726" y="540413"/>
            <a:ext cx="192457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Pustanje pjesama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Opcije: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Pjesme sa najvecim brojem glasova idu na vrh liste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Jedan user ne moze dva puta odabrati istu pjesmu dok se ona ne pusti iz liste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925" y="445025"/>
            <a:ext cx="190814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page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Prijava sa username i lozinkom.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Opcije: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Zaboravljena lozinka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Registracija korisnika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Promjena lozinke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5000" y="661263"/>
            <a:ext cx="196897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page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Opcije: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Unos username-a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Unos email-a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Unos lozinke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7950" y="445025"/>
            <a:ext cx="2128675" cy="412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107775" y="339275"/>
            <a:ext cx="41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Reset lozinke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07775" y="911975"/>
            <a:ext cx="411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Opcije: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Unos </a:t>
            </a:r>
            <a:r>
              <a:rPr lang="en"/>
              <a:t>email</a:t>
            </a:r>
            <a:r>
              <a:rPr lang="en"/>
              <a:t> na koji zelis da ti dodje nova lozinka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8650" y="507413"/>
            <a:ext cx="200217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sa resetom passworda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350" y="1190250"/>
            <a:ext cx="66314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Zamjena lozinke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Opcije: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Unos svog username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Unos trenutne lozinke koja je dosla na mail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Unos nove lozinke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7100" y="445025"/>
            <a:ext cx="2174000" cy="41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Opcije: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Kreiranje nove sobe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Ulaz u vec kreiranu sobu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Odjava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0200" y="546901"/>
            <a:ext cx="2019875" cy="40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room opcija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Opcije: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Unos naziva sobe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Unos maksimalnog broja usera u sobi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3900" y="558226"/>
            <a:ext cx="1937200" cy="402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 Room opcija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Opcije: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Unos koda sobe u koju zelis uci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4250" y="579550"/>
            <a:ext cx="1964100" cy="39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