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6ef236e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6ef236e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6ef236e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6ef236e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6ef236e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6ef236e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ef236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ef236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6ef236e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6ef236e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6ef236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6ef236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6ef236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6ef236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6ef236e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6ef236e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6ef236e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6ef236e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6ef236e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6ef236e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6ef236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6ef236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98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Room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8600" y="2426250"/>
            <a:ext cx="85206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Alen Mahmutovic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Creator Room page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Pretraga pjesama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Dodavanje pjesama u listu za slusanje(Queue)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Pustanje pjesama iz liste za slusanje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Zaustavljanje pjesme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Brisanje pjesama iz liste za slusanje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543126"/>
            <a:ext cx="1949575" cy="40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00" y="543125"/>
            <a:ext cx="1848700" cy="4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room user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Pretraga pjesama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Dodavanje pjesama u listu za slusanje(Queue)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50" y="540413"/>
            <a:ext cx="17698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726" y="540413"/>
            <a:ext cx="19245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Pustanje pjesama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Pjesme sa najvecim brojem glasova idu na vrh liste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Jedan user ne moze dva puta odabrati istu pjesmu dok se ona ne pusti iz liste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25" y="445025"/>
            <a:ext cx="19081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Prijava sa username i lozinkom.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Zaboravljena lozinka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Registracija korisnika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Promjena lozinke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0" y="661263"/>
            <a:ext cx="19689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username-a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email-a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lozinke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950" y="445025"/>
            <a:ext cx="2128675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775" y="339275"/>
            <a:ext cx="41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lozinke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7775" y="911975"/>
            <a:ext cx="41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</a:t>
            </a:r>
            <a:r>
              <a:rPr lang="en"/>
              <a:t>email</a:t>
            </a:r>
            <a:r>
              <a:rPr lang="en"/>
              <a:t> na koji zelis da ti dodje nova lozinka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650" y="507413"/>
            <a:ext cx="200217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sa resetom passworda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50" y="1190250"/>
            <a:ext cx="6631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Zamjena lozinke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svog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trenutne lozinke koja je dosla na 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nove lozinke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100" y="445025"/>
            <a:ext cx="21740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Kreiranje nove sobe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Ulaz u vec kreiranu sobu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Odjava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00" y="546901"/>
            <a:ext cx="2019875" cy="40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room opcija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naziva sobe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maksimalnog broja usera u sobi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900" y="558226"/>
            <a:ext cx="1937200" cy="40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Room opcija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Unos koda sobe u koju zelis uci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0" y="579550"/>
            <a:ext cx="1964100" cy="39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