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8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9039" autoAdjust="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0C96-929D-4162-9E5A-ECB92A6A8C3B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44B5E-222A-4D2F-83E4-B28E9B12A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72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B9BBA-F59A-41FC-80D8-0DBBBE4C51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4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更新功能操作步骤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目录</a:t>
            </a:r>
          </a:p>
          <a:p>
            <a:pPr marL="457200" indent="-457200">
              <a:buAutoNum type="arabicPeriod"/>
            </a:pPr>
            <a:r>
              <a:rPr lang="zh-CN" altLang="zh-CN" u="sng" dirty="0" smtClean="0">
                <a:hlinkClick r:id="rId3" action="ppaction://hlinksldjump"/>
              </a:rPr>
              <a:t>热</a:t>
            </a:r>
            <a:r>
              <a:rPr lang="zh-CN" altLang="zh-CN" u="sng" dirty="0">
                <a:hlinkClick r:id="rId3" action="ppaction://hlinksldjump"/>
              </a:rPr>
              <a:t>升级操作</a:t>
            </a:r>
            <a:r>
              <a:rPr lang="zh-CN" altLang="zh-CN" u="sng" dirty="0" smtClean="0">
                <a:hlinkClick r:id="rId3" action="ppaction://hlinksldjump"/>
              </a:rPr>
              <a:t>步骤</a:t>
            </a:r>
            <a:endParaRPr lang="en-US" altLang="zh-CN" u="sng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zh-CN" altLang="zh-CN" dirty="0">
                <a:hlinkClick r:id="rId4" action="ppaction://hlinksldjump"/>
              </a:rPr>
              <a:t>版本</a:t>
            </a:r>
            <a:r>
              <a:rPr lang="zh-CN" altLang="zh-CN" dirty="0" smtClean="0">
                <a:hlinkClick r:id="rId4" action="ppaction://hlinksldjump"/>
              </a:rPr>
              <a:t>测试</a:t>
            </a:r>
            <a:r>
              <a:rPr lang="en-US" altLang="zh-CN" cap="all" dirty="0"/>
              <a:t>	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zh-CN" altLang="en-US" dirty="0" smtClean="0">
                <a:hlinkClick r:id="rId5" action="ppaction://hlinksldjump"/>
              </a:rPr>
              <a:t>后台</a:t>
            </a:r>
            <a:r>
              <a:rPr lang="zh-CN" altLang="en-US" dirty="0">
                <a:hlinkClick r:id="rId5" action="ppaction://hlinksldjump"/>
              </a:rPr>
              <a:t>分子包功能</a:t>
            </a:r>
            <a:r>
              <a:rPr lang="zh-CN" altLang="en-US" dirty="0" smtClean="0">
                <a:hlinkClick r:id="rId5" action="ppaction://hlinksldjump"/>
              </a:rPr>
              <a:t>介绍</a:t>
            </a:r>
            <a:r>
              <a:rPr lang="en-US" altLang="zh-CN" b="1" cap="all" dirty="0" smtClean="0">
                <a:hlinkClick r:id="rId5" action="ppaction://hlinksldjump"/>
              </a:rPr>
              <a:t> </a:t>
            </a:r>
            <a:endParaRPr lang="en-US" altLang="zh-CN" b="1" cap="all" dirty="0" smtClean="0"/>
          </a:p>
        </p:txBody>
      </p:sp>
    </p:spTree>
    <p:extLst>
      <p:ext uri="{BB962C8B-B14F-4D97-AF65-F5344CB8AC3E}">
        <p14:creationId xmlns:p14="http://schemas.microsoft.com/office/powerpoint/2010/main" val="25814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624"/>
            <a:ext cx="925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</a:t>
            </a:r>
            <a:r>
              <a:rPr lang="zh-CN" altLang="en-US" b="1" dirty="0" smtClean="0"/>
              <a:t>后台分子包功能介绍</a:t>
            </a:r>
            <a:endParaRPr lang="en-US" altLang="zh-CN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9086"/>
            <a:ext cx="8649588" cy="586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34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624"/>
            <a:ext cx="9252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</a:t>
            </a:r>
            <a:r>
              <a:rPr lang="zh-CN" altLang="en-US" b="1" dirty="0" smtClean="0"/>
              <a:t>后台</a:t>
            </a:r>
            <a:r>
              <a:rPr lang="zh-CN" altLang="en-US" b="1" dirty="0" smtClean="0"/>
              <a:t>分子后台操作</a:t>
            </a:r>
            <a:endParaRPr lang="en-US" altLang="zh-CN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b="1" dirty="0" smtClean="0"/>
              <a:t>、</a:t>
            </a:r>
            <a:r>
              <a:rPr lang="zh-CN" altLang="en-US" sz="1600" dirty="0" smtClean="0"/>
              <a:t>包投放出去后，被渠道</a:t>
            </a:r>
            <a:r>
              <a:rPr lang="zh-CN" altLang="zh-CN" sz="1600" dirty="0"/>
              <a:t>重新</a:t>
            </a:r>
            <a:r>
              <a:rPr lang="zh-CN" altLang="zh-CN" sz="1600" dirty="0" smtClean="0"/>
              <a:t>封装</a:t>
            </a:r>
            <a:r>
              <a:rPr lang="zh-CN" altLang="en-US" sz="1600" dirty="0" smtClean="0"/>
              <a:t>，并且已有用户安装，在统计数据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未计版本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找到对</a:t>
            </a:r>
            <a:endParaRPr lang="en-US" altLang="zh-CN" sz="1600" dirty="0" smtClean="0"/>
          </a:p>
          <a:p>
            <a:r>
              <a:rPr lang="zh-CN" altLang="en-US" sz="1600" dirty="0" smtClean="0"/>
              <a:t>应渠道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ClientChId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），这时可以看到子包的用户数，当用户达到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人的时候，就</a:t>
            </a:r>
            <a:endParaRPr lang="en-US" altLang="zh-CN" sz="1600" dirty="0" smtClean="0"/>
          </a:p>
          <a:p>
            <a:r>
              <a:rPr lang="zh-CN" altLang="en-US" sz="1600" dirty="0" smtClean="0"/>
              <a:t>可以上传</a:t>
            </a:r>
            <a:r>
              <a:rPr lang="en-US" altLang="zh-CN" sz="1600" dirty="0" smtClean="0"/>
              <a:t>APK</a:t>
            </a:r>
            <a:endParaRPr lang="en-US" altLang="zh-CN" sz="1600" dirty="0"/>
          </a:p>
          <a:p>
            <a:endParaRPr lang="en-US" altLang="zh-CN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8785862" cy="34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2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624"/>
            <a:ext cx="9252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后台</a:t>
            </a:r>
            <a:r>
              <a:rPr lang="zh-CN" altLang="en-US" b="1" dirty="0"/>
              <a:t>分子后台操作</a:t>
            </a:r>
            <a:endParaRPr lang="en-US" altLang="zh-CN" b="1" dirty="0"/>
          </a:p>
          <a:p>
            <a:r>
              <a:rPr lang="en-US" altLang="zh-CN" sz="1600" dirty="0" smtClean="0"/>
              <a:t>2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比如我们在</a:t>
            </a:r>
            <a:r>
              <a:rPr lang="en-US" altLang="zh-CN" sz="1600" dirty="0"/>
              <a:t>&lt;meta-data </a:t>
            </a:r>
            <a:r>
              <a:rPr lang="en-US" altLang="zh-CN" sz="1600" dirty="0" err="1"/>
              <a:t>android:name</a:t>
            </a:r>
            <a:r>
              <a:rPr lang="en-US" altLang="zh-CN" sz="1600" dirty="0" smtClean="0"/>
              <a:t>=“</a:t>
            </a:r>
            <a:r>
              <a:rPr lang="en-US" altLang="zh-CN" sz="1600" dirty="0" err="1" smtClean="0"/>
              <a:t>ClientChId</a:t>
            </a:r>
            <a:r>
              <a:rPr lang="en-US" altLang="zh-CN" sz="1600" dirty="0" smtClean="0"/>
              <a:t>” </a:t>
            </a:r>
            <a:r>
              <a:rPr lang="en-US" altLang="zh-CN" sz="1600" dirty="0" err="1"/>
              <a:t>android:value</a:t>
            </a:r>
            <a:r>
              <a:rPr lang="en-US" altLang="zh-CN" sz="1600" dirty="0" smtClean="0"/>
              <a:t>=“sp046”/&gt;</a:t>
            </a:r>
            <a:r>
              <a:rPr lang="zh-CN" altLang="en-US" sz="1600" dirty="0" smtClean="0"/>
              <a:t>中，可以根据</a:t>
            </a:r>
            <a:r>
              <a:rPr lang="en-US" altLang="zh-CN" sz="1600" dirty="0" err="1" smtClean="0"/>
              <a:t>ClientChId</a:t>
            </a:r>
            <a:r>
              <a:rPr lang="en-US" altLang="zh-CN" sz="1600" dirty="0" smtClean="0"/>
              <a:t>=sp046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、在后台未计版本中找到</a:t>
            </a:r>
            <a:r>
              <a:rPr lang="en-US" altLang="zh-CN" sz="1600" dirty="0" smtClean="0"/>
              <a:t>sp046,</a:t>
            </a:r>
            <a:r>
              <a:rPr lang="zh-CN" altLang="en-US" sz="1600" dirty="0" smtClean="0"/>
              <a:t>找到对应的渠道的</a:t>
            </a:r>
            <a:r>
              <a:rPr lang="en-US" altLang="zh-CN" sz="1600" dirty="0" smtClean="0"/>
              <a:t>MD5-</a:t>
            </a:r>
            <a:r>
              <a:rPr lang="zh-CN" altLang="en-US" sz="1600" dirty="0" smtClean="0"/>
              <a:t>版本号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包名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用户</a:t>
            </a:r>
            <a:endParaRPr lang="en-US" altLang="zh-CN" sz="1600" dirty="0" smtClean="0"/>
          </a:p>
          <a:p>
            <a:r>
              <a:rPr lang="zh-CN" altLang="en-US" sz="1600" dirty="0" smtClean="0"/>
              <a:t>后点击上传</a:t>
            </a:r>
            <a:r>
              <a:rPr lang="en-US" altLang="zh-CN" sz="1600" dirty="0" smtClean="0"/>
              <a:t>APK</a:t>
            </a:r>
            <a:r>
              <a:rPr lang="zh-CN" altLang="en-US" sz="1600" dirty="0" smtClean="0"/>
              <a:t>，就会提示如图</a:t>
            </a:r>
            <a:r>
              <a:rPr lang="en-US" altLang="zh-CN" sz="1600" dirty="0" smtClean="0"/>
              <a:t>1</a:t>
            </a:r>
            <a:r>
              <a:rPr lang="zh-CN" altLang="en-US" sz="1600" dirty="0"/>
              <a:t>中显示</a:t>
            </a:r>
            <a:r>
              <a:rPr lang="zh-CN" altLang="en-US" sz="1600" dirty="0" smtClean="0"/>
              <a:t>“等待上传”，这时如果有用户重新启动或者有新用户安</a:t>
            </a:r>
            <a:endParaRPr lang="en-US" altLang="zh-CN" sz="1600" dirty="0" smtClean="0"/>
          </a:p>
          <a:p>
            <a:r>
              <a:rPr lang="zh-CN" altLang="en-US" sz="1600" dirty="0" smtClean="0"/>
              <a:t>装就会如图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显示“上传中”，上传完成后就会如图</a:t>
            </a:r>
            <a:r>
              <a:rPr lang="en-US" altLang="zh-CN" sz="1600" dirty="0" smtClean="0"/>
              <a:t>3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显示“详情”。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" y="2060847"/>
            <a:ext cx="8893496" cy="117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36" y="3405243"/>
            <a:ext cx="8389440" cy="100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3" y="4509120"/>
            <a:ext cx="8497590" cy="112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624"/>
            <a:ext cx="92525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   后台</a:t>
            </a:r>
            <a:r>
              <a:rPr lang="zh-CN" altLang="en-US" b="1" dirty="0"/>
              <a:t>分子后台操作</a:t>
            </a:r>
            <a:endParaRPr lang="en-US" altLang="zh-CN" b="1" dirty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、点击详情，如下图中提示版本信息，请核对版本是否正确，然后点击分子包，确定即可。</a:t>
            </a:r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/>
              <a:t>、</a:t>
            </a:r>
            <a:r>
              <a:rPr lang="zh-CN" altLang="en-US" sz="1600" dirty="0" smtClean="0"/>
              <a:t>接下来就要</a:t>
            </a:r>
            <a:r>
              <a:rPr lang="zh-CN" altLang="en-US" sz="1600" dirty="0"/>
              <a:t>在封包管理中查看渠道</a:t>
            </a:r>
            <a:r>
              <a:rPr lang="en-US" altLang="zh-CN" sz="1600" dirty="0"/>
              <a:t>IDsp046</a:t>
            </a:r>
            <a:r>
              <a:rPr lang="zh-CN" altLang="en-US" sz="1600" dirty="0" smtClean="0"/>
              <a:t>，此时只要是安装了这个子包的用户，都会升级到</a:t>
            </a:r>
            <a:endParaRPr lang="en-US" altLang="zh-CN" sz="1600" dirty="0" smtClean="0"/>
          </a:p>
          <a:p>
            <a:r>
              <a:rPr lang="zh-CN" altLang="en-US" sz="1600" dirty="0"/>
              <a:t>最新版本了。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3" y="692696"/>
            <a:ext cx="8640960" cy="3086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1" y="4941168"/>
            <a:ext cx="8568952" cy="17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4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u="sng" dirty="0"/>
              <a:t>热升级操作步骤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/>
              <a:t>、使用运维部门提供的账号和密码登录</a:t>
            </a:r>
            <a:r>
              <a:rPr lang="zh-CN" altLang="zh-CN" dirty="0"/>
              <a:t>。</a:t>
            </a:r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新</a:t>
            </a:r>
            <a:r>
              <a:rPr lang="zh-CN" altLang="zh-CN" dirty="0"/>
              <a:t>用户进入有会</a:t>
            </a:r>
            <a:r>
              <a:rPr lang="zh-CN" altLang="zh-CN" dirty="0" smtClean="0"/>
              <a:t>提示</a:t>
            </a:r>
            <a:r>
              <a:rPr lang="zh-CN" altLang="en-US" dirty="0"/>
              <a:t>填写游戏</a:t>
            </a:r>
            <a:r>
              <a:rPr lang="zh-CN" altLang="en-US" dirty="0" smtClean="0"/>
              <a:t>名称。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056784" cy="423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3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2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完成</a:t>
            </a:r>
            <a:r>
              <a:rPr lang="zh-CN" altLang="zh-CN" dirty="0"/>
              <a:t>后在封包管理中点击新增</a:t>
            </a:r>
            <a:r>
              <a:rPr lang="zh-CN" altLang="zh-CN" dirty="0" smtClean="0"/>
              <a:t>渠道。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3994"/>
            <a:ext cx="8937543" cy="411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封</a:t>
            </a:r>
            <a:r>
              <a:rPr lang="zh-CN" altLang="zh-CN" dirty="0"/>
              <a:t>包完成后就可以在历史版本中可以查看到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或者直接安装对应的上传包，然后</a:t>
            </a:r>
            <a:r>
              <a:rPr lang="zh-CN" altLang="zh-CN" dirty="0" smtClean="0"/>
              <a:t>正常运行测试</a:t>
            </a:r>
            <a:r>
              <a:rPr lang="zh-CN" altLang="en-US" dirty="0"/>
              <a:t>（上传的包和历史版本中的包是一样的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" y="1993699"/>
            <a:ext cx="8856984" cy="161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80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44624"/>
            <a:ext cx="9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之前</a:t>
            </a:r>
            <a:r>
              <a:rPr lang="zh-CN" altLang="zh-CN" dirty="0"/>
              <a:t>已经将版本</a:t>
            </a:r>
            <a:r>
              <a:rPr lang="en-US" altLang="zh-CN" dirty="0"/>
              <a:t>1</a:t>
            </a:r>
            <a:r>
              <a:rPr lang="zh-CN" altLang="zh-CN" dirty="0"/>
              <a:t>进行封包后，需要进行版本更新，这时再次进入封包界面进行自动升级，点击更新版本，会提示非强制更新和强制更新，完成后确实提交即可。【测试热升级请按‘版本测试’进行测试】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非强制更新：用户可以正常的登录游戏，不会有任何提示，当用户切换到</a:t>
            </a:r>
            <a:r>
              <a:rPr lang="en-US" altLang="zh-CN" dirty="0" err="1">
                <a:solidFill>
                  <a:srgbClr val="FF0000"/>
                </a:solidFill>
              </a:rPr>
              <a:t>wifi</a:t>
            </a:r>
            <a:r>
              <a:rPr lang="zh-CN" altLang="zh-CN" dirty="0">
                <a:solidFill>
                  <a:srgbClr val="FF0000"/>
                </a:solidFill>
              </a:rPr>
              <a:t>网络，在用户不知情的情况下自动更新到最新版本，下载完成后，再一次进入游戏时已经是最新版本了，流量用户会提示有版本需要更新是否更新或继续游戏。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强制更新：用户必须更新最新版本才能正常进入游戏，但是已经在游戏中的玩家不会受到影响【此类用户在</a:t>
            </a:r>
            <a:r>
              <a:rPr lang="en-US" altLang="zh-CN" dirty="0" err="1">
                <a:solidFill>
                  <a:srgbClr val="FF0000"/>
                </a:solidFill>
              </a:rPr>
              <a:t>wifi</a:t>
            </a:r>
            <a:r>
              <a:rPr lang="zh-CN" altLang="zh-CN" dirty="0">
                <a:solidFill>
                  <a:srgbClr val="FF0000"/>
                </a:solidFill>
              </a:rPr>
              <a:t>网络下，会在不知情的情况中自动更新到最新版本】使用流量网络的用户进入游戏会强制更新版本，不然将会无法进入游戏【建议慎重使用此更新】。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" y="2629947"/>
            <a:ext cx="8907307" cy="396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44624"/>
            <a:ext cx="91085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查看</a:t>
            </a:r>
            <a:r>
              <a:rPr lang="zh-CN" altLang="zh-CN" dirty="0"/>
              <a:t>历史版本中会出现</a:t>
            </a:r>
            <a:r>
              <a:rPr lang="en-US" altLang="zh-CN" dirty="0"/>
              <a:t>2</a:t>
            </a:r>
            <a:r>
              <a:rPr lang="zh-CN" altLang="zh-CN" dirty="0"/>
              <a:t>个版本，这时在系统管理界面，点击测试用户，输入测试手机</a:t>
            </a:r>
            <a:r>
              <a:rPr lang="en-US" altLang="zh-CN" dirty="0"/>
              <a:t>IMEI</a:t>
            </a:r>
            <a:r>
              <a:rPr lang="zh-CN" altLang="zh-CN" dirty="0"/>
              <a:t>【手机拨打电话界面输入</a:t>
            </a:r>
            <a:r>
              <a:rPr lang="en-US" altLang="zh-CN" dirty="0"/>
              <a:t>*#06#</a:t>
            </a:r>
            <a:r>
              <a:rPr lang="zh-CN" altLang="zh-CN" dirty="0"/>
              <a:t>】，然后进行升级测试，测试没问题后，点击上架【用户就会自动更新新版本】。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注明：在未上架之前的测试版本是内部测试，上架以后，就会对所有用户玩家进行更新版本【建议慎重使用】。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7" y="1574331"/>
            <a:ext cx="8888602" cy="444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0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036496" cy="6858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" y="4142"/>
            <a:ext cx="8768107" cy="59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9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624"/>
            <a:ext cx="92525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   </a:t>
            </a:r>
            <a:r>
              <a:rPr lang="zh-CN" altLang="zh-CN" b="1" dirty="0" smtClean="0"/>
              <a:t>版本</a:t>
            </a:r>
            <a:r>
              <a:rPr lang="zh-CN" altLang="zh-CN" b="1" dirty="0"/>
              <a:t>测试</a:t>
            </a:r>
            <a:endParaRPr lang="zh-CN" altLang="zh-CN" sz="1050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测试</a:t>
            </a:r>
            <a:r>
              <a:rPr lang="zh-CN" altLang="zh-CN" dirty="0"/>
              <a:t>热更新功能版本中下载需要测试渠道的版本</a:t>
            </a:r>
            <a:r>
              <a:rPr lang="en-US" altLang="zh-CN" dirty="0"/>
              <a:t>1</a:t>
            </a:r>
            <a:r>
              <a:rPr lang="zh-CN" altLang="zh-CN" dirty="0"/>
              <a:t>然后安装到测试手机内，进行正常的游戏测试；然后在系统管理界面，点击测试用户，输入测试手机</a:t>
            </a:r>
            <a:r>
              <a:rPr lang="en-US" altLang="zh-CN" dirty="0"/>
              <a:t>IMEI</a:t>
            </a:r>
            <a:r>
              <a:rPr lang="zh-CN" altLang="zh-CN" dirty="0"/>
              <a:t>【手机拨打电话界面输入</a:t>
            </a:r>
            <a:r>
              <a:rPr lang="en-US" altLang="zh-CN" dirty="0"/>
              <a:t>*#06#</a:t>
            </a:r>
            <a:r>
              <a:rPr lang="zh-CN" altLang="zh-CN" dirty="0"/>
              <a:t>】</a:t>
            </a:r>
            <a:endParaRPr lang="zh-CN" altLang="zh-CN" sz="1400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退出</a:t>
            </a:r>
            <a:r>
              <a:rPr lang="zh-CN" altLang="zh-CN" dirty="0"/>
              <a:t>游戏。</a:t>
            </a:r>
            <a:endParaRPr lang="zh-CN" altLang="zh-CN" sz="1400" dirty="0"/>
          </a:p>
          <a:p>
            <a:pPr lvl="0"/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关闭</a:t>
            </a:r>
            <a:r>
              <a:rPr lang="zh-CN" altLang="zh-CN" dirty="0"/>
              <a:t>手机</a:t>
            </a:r>
            <a:r>
              <a:rPr lang="en-US" altLang="zh-CN" dirty="0" err="1"/>
              <a:t>wifi</a:t>
            </a:r>
            <a:r>
              <a:rPr lang="zh-CN" altLang="zh-CN" dirty="0"/>
              <a:t>，再打开手机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流量网络第二次进入游戏就会有更新提示</a:t>
            </a:r>
            <a:r>
              <a:rPr lang="en-US" altLang="zh-CN" dirty="0" smtClean="0"/>
              <a:t>】</a:t>
            </a:r>
            <a:r>
              <a:rPr lang="zh-CN" altLang="zh-CN" dirty="0" smtClean="0"/>
              <a:t>。</a:t>
            </a:r>
            <a:endParaRPr lang="zh-CN" altLang="zh-CN" sz="1400" dirty="0"/>
          </a:p>
          <a:p>
            <a:pPr lvl="0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等待</a:t>
            </a:r>
            <a:r>
              <a:rPr lang="en-US" altLang="zh-CN" dirty="0"/>
              <a:t>2-5</a:t>
            </a:r>
            <a:r>
              <a:rPr lang="zh-CN" altLang="zh-CN" dirty="0"/>
              <a:t>分钟（根据差分包的大小）左右进入游戏，就可以看到是新版本了。</a:t>
            </a:r>
            <a:endParaRPr lang="zh-CN" altLang="zh-CN" sz="1400" dirty="0"/>
          </a:p>
          <a:p>
            <a:pPr lvl="0"/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热</a:t>
            </a:r>
            <a:r>
              <a:rPr lang="zh-CN" altLang="zh-CN" dirty="0"/>
              <a:t>升级的触发条件分为</a:t>
            </a:r>
            <a:r>
              <a:rPr lang="en-US" altLang="zh-CN" dirty="0"/>
              <a:t>3</a:t>
            </a:r>
            <a:r>
              <a:rPr lang="zh-CN" altLang="zh-CN" dirty="0"/>
              <a:t>种，</a:t>
            </a:r>
            <a:endParaRPr lang="zh-CN" altLang="zh-CN" sz="1400" dirty="0"/>
          </a:p>
          <a:p>
            <a:pPr lvl="1"/>
            <a:r>
              <a:rPr lang="en-US" altLang="zh-CN" dirty="0" smtClean="0"/>
              <a:t>a.</a:t>
            </a:r>
            <a:r>
              <a:rPr lang="zh-CN" altLang="zh-CN" dirty="0" smtClean="0"/>
              <a:t>上</a:t>
            </a:r>
            <a:r>
              <a:rPr lang="zh-CN" altLang="zh-CN" dirty="0"/>
              <a:t>架后用户切换到</a:t>
            </a:r>
            <a:r>
              <a:rPr lang="en-US" altLang="zh-CN" dirty="0"/>
              <a:t>WIFI</a:t>
            </a:r>
            <a:r>
              <a:rPr lang="zh-CN" altLang="zh-CN" dirty="0"/>
              <a:t>网络</a:t>
            </a:r>
            <a:endParaRPr lang="zh-CN" altLang="zh-CN" sz="1400" dirty="0"/>
          </a:p>
          <a:p>
            <a:pPr lvl="1"/>
            <a:r>
              <a:rPr lang="en-US" altLang="zh-CN" dirty="0" smtClean="0"/>
              <a:t>b.</a:t>
            </a:r>
            <a:r>
              <a:rPr lang="zh-CN" altLang="zh-CN" dirty="0" smtClean="0"/>
              <a:t>上架</a:t>
            </a:r>
            <a:r>
              <a:rPr lang="zh-CN" altLang="zh-CN" dirty="0"/>
              <a:t>后用户进入游戏。</a:t>
            </a:r>
            <a:endParaRPr lang="zh-CN" altLang="zh-CN" sz="1400" dirty="0"/>
          </a:p>
          <a:p>
            <a:pPr lvl="1"/>
            <a:r>
              <a:rPr lang="en-US" altLang="zh-CN" dirty="0" smtClean="0"/>
              <a:t>c.</a:t>
            </a:r>
            <a:r>
              <a:rPr lang="zh-CN" altLang="zh-CN" dirty="0" smtClean="0"/>
              <a:t>每</a:t>
            </a:r>
            <a:r>
              <a:rPr lang="en-US" altLang="zh-CN" dirty="0"/>
              <a:t>8</a:t>
            </a:r>
            <a:r>
              <a:rPr lang="zh-CN" altLang="zh-CN" dirty="0"/>
              <a:t>小时系统检查是否有版本更新。</a:t>
            </a:r>
            <a:endParaRPr lang="zh-CN" altLang="zh-CN" sz="1400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 </a:t>
            </a:r>
            <a:r>
              <a:rPr lang="zh-CN" altLang="zh-CN" dirty="0"/>
              <a:t>对新版本进行测试没问题后即可上架。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740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624"/>
            <a:ext cx="925252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后台分子包功能介绍</a:t>
            </a:r>
            <a:endParaRPr lang="en-US" altLang="zh-CN" b="1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/>
              <a:t>比如我们后台上传的版本</a:t>
            </a:r>
            <a:r>
              <a:rPr lang="en-US" altLang="zh-CN" dirty="0"/>
              <a:t>1</a:t>
            </a:r>
            <a:r>
              <a:rPr lang="zh-CN" altLang="zh-CN" dirty="0"/>
              <a:t>发给了</a:t>
            </a:r>
            <a:r>
              <a:rPr lang="en-US" altLang="zh-CN" dirty="0"/>
              <a:t>UC</a:t>
            </a:r>
            <a:r>
              <a:rPr lang="zh-CN" altLang="zh-CN" dirty="0"/>
              <a:t>渠道，</a:t>
            </a:r>
            <a:r>
              <a:rPr lang="en-US" altLang="zh-CN" dirty="0"/>
              <a:t>UC</a:t>
            </a:r>
            <a:r>
              <a:rPr lang="zh-CN" altLang="zh-CN" dirty="0"/>
              <a:t>那边会针对这个版本</a:t>
            </a:r>
            <a:r>
              <a:rPr lang="en-US" altLang="zh-CN" dirty="0"/>
              <a:t>1</a:t>
            </a:r>
            <a:r>
              <a:rPr lang="zh-CN" altLang="zh-CN" dirty="0"/>
              <a:t>进行重新封装，</a:t>
            </a:r>
            <a:r>
              <a:rPr lang="en-US" altLang="zh-CN" dirty="0"/>
              <a:t>UC</a:t>
            </a:r>
            <a:r>
              <a:rPr lang="zh-CN" altLang="zh-CN" dirty="0"/>
              <a:t>再分出去的包都算是这个母包的子包。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/>
              <a:t>后面你在后台再上传了版本</a:t>
            </a:r>
            <a:r>
              <a:rPr lang="en-US" altLang="zh-CN" dirty="0"/>
              <a:t>2</a:t>
            </a:r>
            <a:r>
              <a:rPr lang="zh-CN" altLang="zh-CN" dirty="0"/>
              <a:t>的母包，</a:t>
            </a:r>
            <a:r>
              <a:rPr lang="en-US" altLang="zh-CN" dirty="0"/>
              <a:t>UC</a:t>
            </a:r>
            <a:r>
              <a:rPr lang="zh-CN" altLang="zh-CN" dirty="0"/>
              <a:t>之前发出去的那些子包的版本</a:t>
            </a:r>
            <a:r>
              <a:rPr lang="en-US" altLang="zh-CN" dirty="0"/>
              <a:t>1</a:t>
            </a:r>
            <a:r>
              <a:rPr lang="zh-CN" altLang="zh-CN" dirty="0"/>
              <a:t>就可以</a:t>
            </a:r>
            <a:r>
              <a:rPr lang="zh-CN" altLang="zh-CN" dirty="0" smtClean="0"/>
              <a:t>升级</a:t>
            </a:r>
            <a:endParaRPr lang="en-US" altLang="zh-CN" dirty="0" smtClean="0"/>
          </a:p>
          <a:p>
            <a:r>
              <a:rPr lang="zh-CN" altLang="zh-CN" dirty="0" smtClean="0"/>
              <a:t>到</a:t>
            </a:r>
            <a:r>
              <a:rPr lang="zh-CN" altLang="zh-CN" dirty="0"/>
              <a:t>母包的版本</a:t>
            </a:r>
            <a:r>
              <a:rPr lang="en-US" altLang="zh-CN" dirty="0"/>
              <a:t>2</a:t>
            </a:r>
            <a:r>
              <a:rPr lang="zh-CN" altLang="zh-CN" dirty="0" smtClean="0"/>
              <a:t>了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/>
              <a:t>假设</a:t>
            </a:r>
            <a:r>
              <a:rPr lang="en-US" altLang="zh-CN" dirty="0"/>
              <a:t>UC</a:t>
            </a:r>
            <a:r>
              <a:rPr lang="zh-CN" altLang="zh-CN" dirty="0"/>
              <a:t>分出去了</a:t>
            </a:r>
            <a:r>
              <a:rPr lang="en-US" altLang="zh-CN" dirty="0"/>
              <a:t>10</a:t>
            </a:r>
            <a:r>
              <a:rPr lang="zh-CN" altLang="zh-CN" dirty="0"/>
              <a:t>个版本</a:t>
            </a:r>
            <a:r>
              <a:rPr lang="en-US" altLang="zh-CN" dirty="0"/>
              <a:t>1</a:t>
            </a:r>
            <a:r>
              <a:rPr lang="zh-CN" altLang="zh-CN" dirty="0"/>
              <a:t>的子包，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/>
              <a:t>如果你能拿到这个子包，也可以在后台上传为对应母包版本</a:t>
            </a:r>
            <a:r>
              <a:rPr lang="en-US" altLang="zh-CN" dirty="0"/>
              <a:t>1</a:t>
            </a:r>
            <a:r>
              <a:rPr lang="zh-CN" altLang="zh-CN" dirty="0"/>
              <a:t>的子包，这个时候就</a:t>
            </a:r>
            <a:r>
              <a:rPr lang="zh-CN" altLang="zh-CN" dirty="0" smtClean="0"/>
              <a:t>会</a:t>
            </a:r>
            <a:endParaRPr lang="en-US" altLang="zh-CN" dirty="0" smtClean="0"/>
          </a:p>
          <a:p>
            <a:r>
              <a:rPr lang="zh-CN" altLang="zh-CN" dirty="0" smtClean="0"/>
              <a:t>生成</a:t>
            </a:r>
            <a:r>
              <a:rPr lang="zh-CN" altLang="zh-CN" dirty="0"/>
              <a:t>版本</a:t>
            </a:r>
            <a:r>
              <a:rPr lang="en-US" altLang="zh-CN" dirty="0"/>
              <a:t>1</a:t>
            </a:r>
            <a:r>
              <a:rPr lang="zh-CN" altLang="zh-CN" dirty="0"/>
              <a:t>的子包到版本</a:t>
            </a:r>
            <a:r>
              <a:rPr lang="en-US" altLang="zh-CN" dirty="0"/>
              <a:t>2</a:t>
            </a:r>
            <a:r>
              <a:rPr lang="zh-CN" altLang="zh-CN" dirty="0"/>
              <a:t>的母包的差分包，版本</a:t>
            </a:r>
            <a:r>
              <a:rPr lang="en-US" altLang="zh-CN" dirty="0"/>
              <a:t>1</a:t>
            </a:r>
            <a:r>
              <a:rPr lang="zh-CN" altLang="zh-CN" dirty="0"/>
              <a:t>的子包就可以差分升级到版本的母包了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/>
              <a:t>如果拿不到这个子包，也可以通过未记版本里面的上传功能，让客户端将子包上传</a:t>
            </a:r>
            <a:r>
              <a:rPr lang="zh-CN" altLang="zh-CN" dirty="0" smtClean="0"/>
              <a:t>到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的服务器，然后跟版本</a:t>
            </a:r>
            <a:r>
              <a:rPr lang="en-US" altLang="zh-CN" dirty="0"/>
              <a:t>2</a:t>
            </a:r>
            <a:r>
              <a:rPr lang="zh-CN" altLang="zh-CN" dirty="0"/>
              <a:t>的母包再差分，不过这个需要子包对应的客户端有一定</a:t>
            </a:r>
            <a:r>
              <a:rPr lang="zh-CN" altLang="zh-CN" dirty="0" smtClean="0"/>
              <a:t>数量</a:t>
            </a:r>
            <a:endParaRPr lang="en-US" altLang="zh-CN" dirty="0" smtClean="0"/>
          </a:p>
          <a:p>
            <a:r>
              <a:rPr lang="zh-CN" altLang="zh-CN" dirty="0" smtClean="0"/>
              <a:t>才</a:t>
            </a:r>
            <a:r>
              <a:rPr lang="zh-CN" altLang="zh-CN" dirty="0"/>
              <a:t>可以，否则上传过程可能会比较</a:t>
            </a:r>
            <a:r>
              <a:rPr lang="zh-CN" altLang="zh-CN" dirty="0" smtClean="0"/>
              <a:t>慢。</a:t>
            </a:r>
            <a:endParaRPr lang="en-US" altLang="zh-CN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                              </a:t>
            </a:r>
          </a:p>
          <a:p>
            <a:r>
              <a:rPr lang="en-US" altLang="zh-CN" sz="1400" dirty="0"/>
              <a:t> </a:t>
            </a:r>
            <a:r>
              <a:rPr lang="zh-CN" altLang="en-US" sz="1400" dirty="0" smtClean="0"/>
              <a:t>分子包功能基本简介如下</a:t>
            </a:r>
            <a:r>
              <a:rPr lang="zh-CN" altLang="en-US" sz="1400" dirty="0" smtClean="0"/>
              <a:t>图（换灯片*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）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40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393</TotalTime>
  <Words>997</Words>
  <Application>Microsoft Office PowerPoint</Application>
  <PresentationFormat>全屏显示(4:3)</PresentationFormat>
  <Paragraphs>79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基本</vt:lpstr>
      <vt:lpstr>更新功能操作步骤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更新功能操作步骤 </dc:title>
  <dc:creator>fanyong</dc:creator>
  <cp:lastModifiedBy>fanyong</cp:lastModifiedBy>
  <cp:revision>25</cp:revision>
  <dcterms:created xsi:type="dcterms:W3CDTF">2015-04-22T01:48:20Z</dcterms:created>
  <dcterms:modified xsi:type="dcterms:W3CDTF">2015-09-23T10:29:18Z</dcterms:modified>
</cp:coreProperties>
</file>