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est.break-day.com/message_do.php?lang=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外贸询盘管理系统操作和使用手册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72200" y="5013176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Powered By Hito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http://www.hitoy.org/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 界面定制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前台模板</a:t>
            </a:r>
            <a:r>
              <a:rPr lang="zh-CN" altLang="en-US" dirty="0"/>
              <a:t>是</a:t>
            </a:r>
            <a:r>
              <a:rPr lang="en-US" altLang="zh-CN" dirty="0" smtClean="0"/>
              <a:t>templates/default/message_do.html</a:t>
            </a:r>
            <a:r>
              <a:rPr lang="zh-CN" altLang="en-US" dirty="0" smtClean="0"/>
              <a:t>，里面有三个自定义的字段</a:t>
            </a:r>
            <a:r>
              <a:rPr lang="en-US" altLang="zh-CN" dirty="0"/>
              <a:t>{</a:t>
            </a:r>
            <a:r>
              <a:rPr lang="en-US" altLang="zh-CN" dirty="0" err="1"/>
              <a:t>msg:title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/>
              <a:t>{</a:t>
            </a:r>
            <a:r>
              <a:rPr lang="en-US" altLang="zh-CN" dirty="0" err="1"/>
              <a:t>msg:body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/>
              <a:t>{</a:t>
            </a:r>
            <a:r>
              <a:rPr lang="en-US" altLang="zh-CN" dirty="0" err="1"/>
              <a:t>msg:exetime</a:t>
            </a:r>
            <a:r>
              <a:rPr lang="en-US" altLang="zh-CN" dirty="0" smtClean="0"/>
              <a:t>}</a:t>
            </a:r>
            <a:r>
              <a:rPr lang="zh-CN" altLang="en-US" dirty="0" smtClean="0"/>
              <a:t>分表代表提示的标题，内容，提交的程序执行时间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后台模板目录位于</a:t>
            </a:r>
            <a:r>
              <a:rPr lang="en-US" altLang="zh-CN" dirty="0" err="1" smtClean="0"/>
              <a:t>admin_safe_ims</a:t>
            </a:r>
            <a:r>
              <a:rPr lang="en-US" altLang="zh-CN" dirty="0" smtClean="0"/>
              <a:t>/templates</a:t>
            </a:r>
            <a:r>
              <a:rPr lang="zh-CN" altLang="en-US" dirty="0" smtClean="0"/>
              <a:t>下，请根据原有模板进行更改，不能改变文件的名称。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</p:spTree>
    <p:extLst>
      <p:ext uri="{BB962C8B-B14F-4D97-AF65-F5344CB8AC3E}">
        <p14:creationId xmlns:p14="http://schemas.microsoft.com/office/powerpoint/2010/main" val="36802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PHP+Mysql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/>
              <a:t>MVC</a:t>
            </a:r>
            <a:r>
              <a:rPr lang="zh-CN" altLang="en-US" dirty="0"/>
              <a:t>模式</a:t>
            </a:r>
            <a:r>
              <a:rPr lang="zh-CN" altLang="en-US" dirty="0" smtClean="0"/>
              <a:t>开发</a:t>
            </a:r>
            <a:endParaRPr lang="en-US" altLang="zh-CN" dirty="0"/>
          </a:p>
          <a:p>
            <a:r>
              <a:rPr lang="zh-CN" altLang="en-US" dirty="0" smtClean="0"/>
              <a:t>要求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版本为</a:t>
            </a:r>
            <a:r>
              <a:rPr lang="en-US" altLang="zh-CN" dirty="0" smtClean="0"/>
              <a:t>5.3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r>
              <a:rPr lang="zh-CN" altLang="en-US" dirty="0" smtClean="0"/>
              <a:t>支持不同语种的提交结果展示</a:t>
            </a:r>
            <a:endParaRPr lang="en-US" altLang="zh-CN" dirty="0" smtClean="0"/>
          </a:p>
          <a:p>
            <a:r>
              <a:rPr lang="zh-CN" altLang="en-US" dirty="0" smtClean="0"/>
              <a:t>全方位防止垃圾留言和留言攻击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系统特点说明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0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依照</a:t>
            </a:r>
            <a:r>
              <a:rPr lang="en-US" altLang="zh-CN" dirty="0" smtClean="0"/>
              <a:t>demo.html</a:t>
            </a:r>
            <a:r>
              <a:rPr lang="zh-CN" altLang="en-US" dirty="0" smtClean="0"/>
              <a:t>中的表单示例，对应即可。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7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1, </a:t>
            </a:r>
            <a:r>
              <a:rPr lang="en-US" altLang="zh-CN" dirty="0" err="1" smtClean="0"/>
              <a:t>admin_safe_ims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后台管理目录，不要把此文件名透漏给他人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caches</a:t>
            </a:r>
            <a:r>
              <a:rPr lang="zh-CN" altLang="en-US" dirty="0" smtClean="0"/>
              <a:t>前台缓存目录，不能删除，必须保证可写入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系统目录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安装目录，安装完毕可以删除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safe</a:t>
            </a:r>
            <a:r>
              <a:rPr lang="zh-CN" altLang="en-US" dirty="0" smtClean="0"/>
              <a:t>系统提交信息的控制目录，必须保证目录和目录下的文件可写入，不能删除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templates</a:t>
            </a:r>
            <a:r>
              <a:rPr lang="zh-CN" altLang="en-US" dirty="0" smtClean="0"/>
              <a:t>前台模板目录，不能删除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系统文件说明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 err="1" smtClean="0"/>
              <a:t>config.simple.php</a:t>
            </a:r>
            <a:r>
              <a:rPr lang="zh-CN" altLang="en-US" dirty="0" smtClean="0"/>
              <a:t>配置示例文件</a:t>
            </a:r>
            <a:endParaRPr lang="en-US" altLang="zh-CN" dirty="0" smtClean="0"/>
          </a:p>
          <a:p>
            <a:r>
              <a:rPr lang="en-US" altLang="zh-CN" dirty="0" err="1" smtClean="0"/>
              <a:t>index.php</a:t>
            </a:r>
            <a:r>
              <a:rPr lang="zh-CN" altLang="en-US" dirty="0" smtClean="0"/>
              <a:t>首页文件</a:t>
            </a:r>
            <a:endParaRPr lang="en-US" altLang="zh-CN" dirty="0" smtClean="0"/>
          </a:p>
          <a:p>
            <a:r>
              <a:rPr lang="en-US" altLang="zh-CN" dirty="0" err="1" smtClean="0"/>
              <a:t>post.php</a:t>
            </a:r>
            <a:r>
              <a:rPr lang="zh-CN" altLang="en-US" dirty="0" smtClean="0"/>
              <a:t>表单接收程序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系统文件说明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进入系统管理后台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系统配置，这里会展示系统相关配置，除开第一项外，其它的设置只有管理员才有权限。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提交控制：</a:t>
            </a:r>
            <a:r>
              <a:rPr lang="zh-CN" altLang="en-US" dirty="0"/>
              <a:t>当开启指定</a:t>
            </a:r>
            <a:r>
              <a:rPr lang="en-US" altLang="zh-CN" dirty="0"/>
              <a:t>IP</a:t>
            </a:r>
            <a:r>
              <a:rPr lang="zh-CN" altLang="en-US" dirty="0"/>
              <a:t>不能提交信息</a:t>
            </a:r>
            <a:r>
              <a:rPr lang="zh-CN" altLang="en-US" dirty="0" smtClean="0"/>
              <a:t>功能，并且提交用户的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在提交</a:t>
            </a:r>
            <a:r>
              <a:rPr lang="zh-CN" altLang="en-US" b="1" dirty="0" smtClean="0"/>
              <a:t>控制列表中</a:t>
            </a:r>
            <a:r>
              <a:rPr lang="zh-CN" altLang="en-US" dirty="0" smtClean="0"/>
              <a:t>时，用户此时不能提交信息。（提交控制列表在左边栏菜单，提交控制中）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系统配置说明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0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/>
              <a:t>提交间隔</a:t>
            </a:r>
            <a:r>
              <a:rPr lang="zh-CN" altLang="en-US" b="1" dirty="0" smtClean="0"/>
              <a:t>控制：</a:t>
            </a:r>
            <a:r>
              <a:rPr lang="zh-CN" altLang="en-US" dirty="0" smtClean="0"/>
              <a:t>此项配置基于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的原理，可以控制使用</a:t>
            </a:r>
            <a:r>
              <a:rPr lang="zh-CN" altLang="en-US" u="sng" dirty="0" smtClean="0"/>
              <a:t>正常浏览器</a:t>
            </a:r>
            <a:r>
              <a:rPr lang="zh-CN" altLang="en-US" dirty="0" smtClean="0"/>
              <a:t>提交信息的客户在提交信息后的一段时间内不能重复提交。</a:t>
            </a:r>
            <a:endParaRPr lang="en-US" altLang="zh-CN" dirty="0" smtClean="0"/>
          </a:p>
          <a:p>
            <a:r>
              <a:rPr lang="zh-CN" altLang="en-US" b="1" dirty="0"/>
              <a:t>连续提交</a:t>
            </a:r>
            <a:r>
              <a:rPr lang="zh-CN" altLang="en-US" b="1" dirty="0" smtClean="0"/>
              <a:t>控制： </a:t>
            </a:r>
            <a:r>
              <a:rPr lang="zh-CN" altLang="en-US" dirty="0" smtClean="0"/>
              <a:t>系统中存在一个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地址池，这个</a:t>
            </a:r>
            <a:r>
              <a:rPr lang="zh-CN" altLang="en-US" dirty="0"/>
              <a:t>地址</a:t>
            </a:r>
            <a:r>
              <a:rPr lang="zh-CN" altLang="en-US" dirty="0" smtClean="0"/>
              <a:t>池中存放着最新的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条客户的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地址，通过分析这个地址池，可以避免垃圾和重复信息的提交。用户提交一次信息（不论是否成功）用户</a:t>
            </a:r>
            <a:r>
              <a:rPr lang="en-US" altLang="zh-CN" dirty="0" smtClean="0"/>
              <a:t>IP</a:t>
            </a:r>
            <a:r>
              <a:rPr lang="zh-CN" altLang="en-US" dirty="0" smtClean="0"/>
              <a:t>都会被插入到此地址池中，如果用户多次提交，则很容易更具其</a:t>
            </a:r>
            <a:r>
              <a:rPr lang="en-US" altLang="zh-CN" dirty="0" smtClean="0"/>
              <a:t>IP</a:t>
            </a:r>
            <a:r>
              <a:rPr lang="zh-CN" altLang="en-US" dirty="0" smtClean="0"/>
              <a:t>辨认到，此项配置可以用来屏蔽使用固定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的恶意用户重复提交和攻击。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系统配置说明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9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多语言</a:t>
            </a:r>
            <a:r>
              <a:rPr lang="zh-CN" altLang="en-US" b="1" dirty="0" smtClean="0"/>
              <a:t>提示：</a:t>
            </a:r>
            <a:r>
              <a:rPr lang="zh-CN" altLang="en-US" dirty="0" smtClean="0"/>
              <a:t>此系统支持对不同用户提示不同语言，当此项设置开启，并且系统已经添加了相应语言是，则会根据来源网站的设置，展示相应的语言。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缓存控制：</a:t>
            </a:r>
            <a:r>
              <a:rPr lang="zh-CN" altLang="en-US" dirty="0" smtClean="0"/>
              <a:t>系统会缓存前台信息的提交结果（缓存到</a:t>
            </a:r>
            <a:r>
              <a:rPr lang="en-US" altLang="zh-CN" dirty="0" smtClean="0"/>
              <a:t>caches</a:t>
            </a:r>
            <a:r>
              <a:rPr lang="zh-CN" altLang="en-US" dirty="0" smtClean="0"/>
              <a:t>目录），以便下次使用来节省系统资源，当系统稳定运行时，推荐设置为</a:t>
            </a:r>
            <a:r>
              <a:rPr lang="en-US" altLang="zh-CN" dirty="0" smtClean="0"/>
              <a:t>36000</a:t>
            </a:r>
            <a:r>
              <a:rPr lang="zh-CN" altLang="en-US" dirty="0" smtClean="0"/>
              <a:t>以上，调试系统时，可以设置为</a:t>
            </a:r>
            <a:r>
              <a:rPr lang="en-US" altLang="zh-CN" dirty="0" smtClean="0"/>
              <a:t>0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系统配置说明</a:t>
            </a:r>
          </a:p>
        </p:txBody>
      </p:sp>
    </p:spTree>
    <p:extLst>
      <p:ext uri="{BB962C8B-B14F-4D97-AF65-F5344CB8AC3E}">
        <p14:creationId xmlns:p14="http://schemas.microsoft.com/office/powerpoint/2010/main" val="36368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，添加多语言提示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系统安装好之后，在</a:t>
            </a:r>
            <a:r>
              <a:rPr lang="en-US" altLang="zh-CN" dirty="0" smtClean="0"/>
              <a:t>include/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目录下存放着前台提示语言信息，先在系统只支持英语，如果需要支持其它语种，打开</a:t>
            </a:r>
            <a:r>
              <a:rPr lang="en-US" altLang="zh-CN" dirty="0" err="1" smtClean="0"/>
              <a:t>en.php</a:t>
            </a:r>
            <a:r>
              <a:rPr lang="zh-CN" altLang="en-US" dirty="0" smtClean="0"/>
              <a:t>，翻译一下内部语言（数组部分），另存为语言代码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，如，俄语另存为 </a:t>
            </a:r>
            <a:r>
              <a:rPr lang="en-US" altLang="zh-CN" dirty="0" err="1" smtClean="0"/>
              <a:t>ru.php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当来源网站希望给提交用户的提示为俄语是，只需要在表单中加入一项</a:t>
            </a:r>
            <a:r>
              <a:rPr lang="en-US" altLang="zh-CN" dirty="0" smtClean="0"/>
              <a:t>&lt;input name=“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” type=“hidden” value=“</a:t>
            </a:r>
            <a:r>
              <a:rPr lang="en-US" altLang="zh-CN" dirty="0" err="1" smtClean="0"/>
              <a:t>ru</a:t>
            </a:r>
            <a:r>
              <a:rPr lang="en-US" altLang="zh-CN" dirty="0" smtClean="0"/>
              <a:t>”/&gt;</a:t>
            </a:r>
            <a:r>
              <a:rPr lang="zh-CN" altLang="en-US" dirty="0" smtClean="0"/>
              <a:t>或者在提交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地址后加上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ru</a:t>
            </a:r>
            <a:r>
              <a:rPr lang="en-US" altLang="zh-CN" dirty="0" smtClean="0"/>
              <a:t>(</a:t>
            </a:r>
            <a:r>
              <a:rPr lang="zh-CN" altLang="en-US" dirty="0" smtClean="0"/>
              <a:t>现有系统为</a:t>
            </a:r>
            <a:r>
              <a:rPr lang="en-US" altLang="zh-CN" dirty="0" smtClean="0">
                <a:hlinkClick r:id="rId2"/>
              </a:rPr>
              <a:t>http://test.break-day.com/message_do.php?lang=ru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。其它语种亦然。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8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</TotalTime>
  <Words>621</Words>
  <Application>Microsoft Office PowerPoint</Application>
  <PresentationFormat>全屏显示(4:3)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华文楷体</vt:lpstr>
      <vt:lpstr>华文新魏</vt:lpstr>
      <vt:lpstr>Candara</vt:lpstr>
      <vt:lpstr>Symbol</vt:lpstr>
      <vt:lpstr>波形</vt:lpstr>
      <vt:lpstr>外贸询盘管理系统操作和使用手册</vt:lpstr>
      <vt:lpstr>系统特点说明</vt:lpstr>
      <vt:lpstr>接入方法</vt:lpstr>
      <vt:lpstr>系统文件说明</vt:lpstr>
      <vt:lpstr>系统文件说明</vt:lpstr>
      <vt:lpstr>系统配置说明</vt:lpstr>
      <vt:lpstr>系统配置说明</vt:lpstr>
      <vt:lpstr>系统配置说明</vt:lpstr>
      <vt:lpstr>后续工作</vt:lpstr>
      <vt:lpstr>后续工作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黎明国际留言管理系统操作和使用手册</dc:title>
  <cp:lastModifiedBy>root</cp:lastModifiedBy>
  <cp:revision>49</cp:revision>
  <dcterms:modified xsi:type="dcterms:W3CDTF">2015-08-17T05:54:05Z</dcterms:modified>
</cp:coreProperties>
</file>