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3"/>
  </p:notesMasterIdLst>
  <p:sldIdLst>
    <p:sldId id="323" r:id="rId5"/>
    <p:sldId id="299" r:id="rId6"/>
    <p:sldId id="300" r:id="rId7"/>
    <p:sldId id="301" r:id="rId8"/>
    <p:sldId id="302" r:id="rId9"/>
    <p:sldId id="303" r:id="rId10"/>
    <p:sldId id="304" r:id="rId11"/>
    <p:sldId id="305" r:id="rId12"/>
  </p:sldIdLst>
  <p:sldSz cx="16256000" cy="9144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x/zI4j2iVkc7hrSxk6G7RQ==" hashData="itLa3J0kgpKgXa6OCCIxcgBj0E9e9ChoBWvXzjS2Y8sAGQHKtwgmZRCq6rC13nXFvWRxX2K/elQ8GPv99CTpNg=="/>
  <p:extLst>
    <p:ext uri="{EFAFB233-063F-42B5-8137-9DF3F51BA10A}">
      <p15:sldGuideLst xmlns:p15="http://schemas.microsoft.com/office/powerpoint/2012/main">
        <p15:guide id="7" pos="5120">
          <p15:clr>
            <a:srgbClr val="A4A3A4"/>
          </p15:clr>
        </p15:guide>
        <p15:guide id="8" orient="horz" pos="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46D"/>
    <a:srgbClr val="FF6D3D"/>
    <a:srgbClr val="EC7728"/>
    <a:srgbClr val="12A7E2"/>
    <a:srgbClr val="024F93"/>
    <a:srgbClr val="3D9CD8"/>
    <a:srgbClr val="A8D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80" y="72"/>
      </p:cViewPr>
      <p:guideLst>
        <p:guide pos="5120"/>
        <p:guide orient="horz" pos="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1794-B535-4C48-BBE8-52657888854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900C1-7326-4B4D-9C4E-22E7230B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1" name="Google Shape;771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746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8;p22">
            <a:extLst>
              <a:ext uri="{FF2B5EF4-FFF2-40B4-BE49-F238E27FC236}">
                <a16:creationId xmlns:a16="http://schemas.microsoft.com/office/drawing/2014/main" id="{7B4145C4-EE9A-4056-4B60-0881CACD0193}"/>
              </a:ext>
            </a:extLst>
          </p:cNvPr>
          <p:cNvPicPr preferRelativeResize="0"/>
          <p:nvPr userDrawn="1"/>
        </p:nvPicPr>
        <p:blipFill>
          <a:blip r:embed="rId3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4;p23">
            <a:extLst>
              <a:ext uri="{FF2B5EF4-FFF2-40B4-BE49-F238E27FC236}">
                <a16:creationId xmlns:a16="http://schemas.microsoft.com/office/drawing/2014/main" id="{CE57947D-DBAC-21DB-73BE-F78F1726973A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162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 preserve="1" userDrawn="1">
  <p:cSld name="Content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9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9;p24">
            <a:extLst>
              <a:ext uri="{FF2B5EF4-FFF2-40B4-BE49-F238E27FC236}">
                <a16:creationId xmlns:a16="http://schemas.microsoft.com/office/drawing/2014/main" id="{9DE67C09-DDD5-F518-3695-E699DFE5CC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342900" lvl="0" indent="-342900" algn="ctr">
              <a:lnSpc>
                <a:spcPct val="115000"/>
              </a:lnSpc>
            </a:pPr>
            <a:endParaRPr/>
          </a:p>
        </p:txBody>
      </p:sp>
      <p:sp>
        <p:nvSpPr>
          <p:cNvPr id="3" name="Google Shape;73;p29">
            <a:extLst>
              <a:ext uri="{FF2B5EF4-FFF2-40B4-BE49-F238E27FC236}">
                <a16:creationId xmlns:a16="http://schemas.microsoft.com/office/drawing/2014/main" id="{38354FE8-D9C0-5D1E-6102-5F329424ACA2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" name="Picture 3" descr="A picture containing colorfulness, pattern, rectangle, screenshot&#10;&#10;Description automatically generated">
            <a:extLst>
              <a:ext uri="{FF2B5EF4-FFF2-40B4-BE49-F238E27FC236}">
                <a16:creationId xmlns:a16="http://schemas.microsoft.com/office/drawing/2014/main" id="{E2A3B44F-361D-277C-1049-456D319756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008" y="913238"/>
            <a:ext cx="1219478" cy="7291461"/>
          </a:xfrm>
          <a:prstGeom prst="rect">
            <a:avLst/>
          </a:prstGeom>
        </p:spPr>
      </p:pic>
      <p:sp>
        <p:nvSpPr>
          <p:cNvPr id="5" name="Google Shape;62;p29">
            <a:extLst>
              <a:ext uri="{FF2B5EF4-FFF2-40B4-BE49-F238E27FC236}">
                <a16:creationId xmlns:a16="http://schemas.microsoft.com/office/drawing/2014/main" id="{AB337D6E-8449-CC57-E216-03FFF7FCAE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263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;p29">
            <a:extLst>
              <a:ext uri="{FF2B5EF4-FFF2-40B4-BE49-F238E27FC236}">
                <a16:creationId xmlns:a16="http://schemas.microsoft.com/office/drawing/2014/main" id="{F32A8D92-D03F-CBD0-6218-23FF67B0B49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73;p29">
            <a:extLst>
              <a:ext uri="{FF2B5EF4-FFF2-40B4-BE49-F238E27FC236}">
                <a16:creationId xmlns:a16="http://schemas.microsoft.com/office/drawing/2014/main" id="{E6FEAC37-04A1-A80A-3380-E02111EDE62B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pic>
        <p:nvPicPr>
          <p:cNvPr id="2" name="Picture 1" descr="A picture containing colorfulness, pattern, rectangle, screenshot&#10;&#10;Description automatically generated">
            <a:extLst>
              <a:ext uri="{FF2B5EF4-FFF2-40B4-BE49-F238E27FC236}">
                <a16:creationId xmlns:a16="http://schemas.microsoft.com/office/drawing/2014/main" id="{CE904573-2F71-0E73-120D-C3CFB365EE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008" y="897196"/>
            <a:ext cx="1219478" cy="7291461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3E84CA6-4EC8-7CAF-7B14-1E891A95D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5825" y="2612636"/>
            <a:ext cx="13697000" cy="5517901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Google Shape;62;p29">
            <a:extLst>
              <a:ext uri="{FF2B5EF4-FFF2-40B4-BE49-F238E27FC236}">
                <a16:creationId xmlns:a16="http://schemas.microsoft.com/office/drawing/2014/main" id="{AC975B08-1151-8CCE-4012-72257845E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637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nowledge Check " preserve="1">
  <p:cSld name="Knowledge Check 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5;p30">
            <a:extLst>
              <a:ext uri="{FF2B5EF4-FFF2-40B4-BE49-F238E27FC236}">
                <a16:creationId xmlns:a16="http://schemas.microsoft.com/office/drawing/2014/main" id="{DBF002C0-AEB4-C534-B92D-91D67E6C1306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icture containing arrow&#10;&#10;Description automatically generated">
            <a:extLst>
              <a:ext uri="{FF2B5EF4-FFF2-40B4-BE49-F238E27FC236}">
                <a16:creationId xmlns:a16="http://schemas.microsoft.com/office/drawing/2014/main" id="{72D68FFF-4E46-2E6B-67FA-3692374CF0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Google Shape;77;p30">
            <a:extLst>
              <a:ext uri="{FF2B5EF4-FFF2-40B4-BE49-F238E27FC236}">
                <a16:creationId xmlns:a16="http://schemas.microsoft.com/office/drawing/2014/main" id="{6A084776-D363-88F2-5A8F-FF2A63DFFD9D}"/>
              </a:ext>
            </a:extLst>
          </p:cNvPr>
          <p:cNvSpPr/>
          <p:nvPr userDrawn="1"/>
        </p:nvSpPr>
        <p:spPr>
          <a:xfrm>
            <a:off x="8955907" y="4310390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None/>
            </a:pPr>
            <a:r>
              <a:rPr lang="en-US" sz="28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7809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2CCF119B-BE71-CB96-2E2D-4D70E3379D0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Box">
            <a:extLst>
              <a:ext uri="{FF2B5EF4-FFF2-40B4-BE49-F238E27FC236}">
                <a16:creationId xmlns:a16="http://schemas.microsoft.com/office/drawing/2014/main" id="{E7B51B66-9EEF-5EF8-EAC3-1AA2FA35C688}"/>
              </a:ext>
            </a:extLst>
          </p:cNvPr>
          <p:cNvSpPr/>
          <p:nvPr userDrawn="1"/>
        </p:nvSpPr>
        <p:spPr>
          <a:xfrm>
            <a:off x="1281113" y="584654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KT_Text">
            <a:extLst>
              <a:ext uri="{FF2B5EF4-FFF2-40B4-BE49-F238E27FC236}">
                <a16:creationId xmlns:a16="http://schemas.microsoft.com/office/drawing/2014/main" id="{9E09D2CD-8815-6873-76A0-750613A9B008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Rec_Box">
            <a:extLst>
              <a:ext uri="{FF2B5EF4-FFF2-40B4-BE49-F238E27FC236}">
                <a16:creationId xmlns:a16="http://schemas.microsoft.com/office/drawing/2014/main" id="{0E9A9157-9B5D-B020-50FD-5C124440F36A}"/>
              </a:ext>
            </a:extLst>
          </p:cNvPr>
          <p:cNvSpPr/>
          <p:nvPr userDrawn="1"/>
        </p:nvSpPr>
        <p:spPr>
          <a:xfrm>
            <a:off x="1275907" y="580480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">
            <a:extLst>
              <a:ext uri="{FF2B5EF4-FFF2-40B4-BE49-F238E27FC236}">
                <a16:creationId xmlns:a16="http://schemas.microsoft.com/office/drawing/2014/main" id="{FDF40B25-39B3-30ED-29BE-9F1AD527FCEE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A.</a:t>
            </a:r>
          </a:p>
        </p:txBody>
      </p:sp>
      <p:sp>
        <p:nvSpPr>
          <p:cNvPr id="8" name="Opt_A">
            <a:extLst>
              <a:ext uri="{FF2B5EF4-FFF2-40B4-BE49-F238E27FC236}">
                <a16:creationId xmlns:a16="http://schemas.microsoft.com/office/drawing/2014/main" id="{2FFD20E1-904E-7B1C-E7A2-1A99877EE0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9" name="B">
            <a:extLst>
              <a:ext uri="{FF2B5EF4-FFF2-40B4-BE49-F238E27FC236}">
                <a16:creationId xmlns:a16="http://schemas.microsoft.com/office/drawing/2014/main" id="{DB253624-90B8-4C2B-CA21-11904E51AA4D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B.</a:t>
            </a:r>
          </a:p>
        </p:txBody>
      </p:sp>
      <p:sp>
        <p:nvSpPr>
          <p:cNvPr id="10" name="Opt_B">
            <a:extLst>
              <a:ext uri="{FF2B5EF4-FFF2-40B4-BE49-F238E27FC236}">
                <a16:creationId xmlns:a16="http://schemas.microsoft.com/office/drawing/2014/main" id="{497E5D63-1C02-9A8F-6921-B4CF2B94E4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1" name="C">
            <a:extLst>
              <a:ext uri="{FF2B5EF4-FFF2-40B4-BE49-F238E27FC236}">
                <a16:creationId xmlns:a16="http://schemas.microsoft.com/office/drawing/2014/main" id="{92E01BA2-8854-8B22-5E3B-BD48CB6419FD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</a:p>
        </p:txBody>
      </p:sp>
      <p:sp>
        <p:nvSpPr>
          <p:cNvPr id="12" name="Opt_C">
            <a:extLst>
              <a:ext uri="{FF2B5EF4-FFF2-40B4-BE49-F238E27FC236}">
                <a16:creationId xmlns:a16="http://schemas.microsoft.com/office/drawing/2014/main" id="{231483CE-CEF9-6644-5D62-34D212C6AC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29F7EC89-820C-671D-8F62-46D0543D5E13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D.</a:t>
            </a:r>
          </a:p>
        </p:txBody>
      </p:sp>
      <p:sp>
        <p:nvSpPr>
          <p:cNvPr id="14" name="Opt_D">
            <a:extLst>
              <a:ext uri="{FF2B5EF4-FFF2-40B4-BE49-F238E27FC236}">
                <a16:creationId xmlns:a16="http://schemas.microsoft.com/office/drawing/2014/main" id="{D10DFBE0-864B-7031-13FD-BF42F6452A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5" name="Q">
            <a:extLst>
              <a:ext uri="{FF2B5EF4-FFF2-40B4-BE49-F238E27FC236}">
                <a16:creationId xmlns:a16="http://schemas.microsoft.com/office/drawing/2014/main" id="{48CDC350-FF9D-82C7-1731-756BBBD2CE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80287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" name="Q_No">
            <a:extLst>
              <a:ext uri="{FF2B5EF4-FFF2-40B4-BE49-F238E27FC236}">
                <a16:creationId xmlns:a16="http://schemas.microsoft.com/office/drawing/2014/main" id="{60E48CF6-ADFB-CA4C-5E8B-AE3CD5F217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508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_Ans_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EF08981F-95F3-6867-209A-E2A49BEB7AC3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_Ans">
            <a:extLst>
              <a:ext uri="{FF2B5EF4-FFF2-40B4-BE49-F238E27FC236}">
                <a16:creationId xmlns:a16="http://schemas.microsoft.com/office/drawing/2014/main" id="{C5585E79-E8D7-0597-1980-9449B5FE0292}"/>
              </a:ext>
            </a:extLst>
          </p:cNvPr>
          <p:cNvSpPr txBox="1"/>
          <p:nvPr userDrawn="1"/>
        </p:nvSpPr>
        <p:spPr>
          <a:xfrm>
            <a:off x="670034" y="7369706"/>
            <a:ext cx="27490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Ans_Line_2">
            <a:extLst>
              <a:ext uri="{FF2B5EF4-FFF2-40B4-BE49-F238E27FC236}">
                <a16:creationId xmlns:a16="http://schemas.microsoft.com/office/drawing/2014/main" id="{55D1669A-D9BB-F86C-6916-C74581CEC093}"/>
              </a:ext>
            </a:extLst>
          </p:cNvPr>
          <p:cNvCxnSpPr/>
          <p:nvPr userDrawn="1"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Ans_Line">
            <a:extLst>
              <a:ext uri="{FF2B5EF4-FFF2-40B4-BE49-F238E27FC236}">
                <a16:creationId xmlns:a16="http://schemas.microsoft.com/office/drawing/2014/main" id="{25B26E89-236B-925D-2F8A-FDAD4518B1D0}"/>
              </a:ext>
            </a:extLst>
          </p:cNvPr>
          <p:cNvCxnSpPr/>
          <p:nvPr userDrawn="1"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Ans_text">
            <a:extLst>
              <a:ext uri="{FF2B5EF4-FFF2-40B4-BE49-F238E27FC236}">
                <a16:creationId xmlns:a16="http://schemas.microsoft.com/office/drawing/2014/main" id="{FE57084E-D5CD-4D1D-AD6B-B0A29FBA4D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1201" y="7277661"/>
            <a:ext cx="8834438" cy="5842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024F9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8" name="Ans_Desc_Text_Box">
            <a:extLst>
              <a:ext uri="{FF2B5EF4-FFF2-40B4-BE49-F238E27FC236}">
                <a16:creationId xmlns:a16="http://schemas.microsoft.com/office/drawing/2014/main" id="{7CBBC3EA-7B88-E6C6-BE6B-D41D2C647A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925" y="7935913"/>
            <a:ext cx="13095288" cy="100488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9" name="Box">
            <a:extLst>
              <a:ext uri="{FF2B5EF4-FFF2-40B4-BE49-F238E27FC236}">
                <a16:creationId xmlns:a16="http://schemas.microsoft.com/office/drawing/2014/main" id="{CDEDD483-9F61-36CD-8536-63FB8C1D1DC9}"/>
              </a:ext>
            </a:extLst>
          </p:cNvPr>
          <p:cNvSpPr/>
          <p:nvPr userDrawn="1"/>
        </p:nvSpPr>
        <p:spPr>
          <a:xfrm>
            <a:off x="1281113" y="584654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KT_Text">
            <a:extLst>
              <a:ext uri="{FF2B5EF4-FFF2-40B4-BE49-F238E27FC236}">
                <a16:creationId xmlns:a16="http://schemas.microsoft.com/office/drawing/2014/main" id="{BA405B45-EFAB-0D57-ADA9-DD1F4FD2F9B7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Rec_Box">
            <a:extLst>
              <a:ext uri="{FF2B5EF4-FFF2-40B4-BE49-F238E27FC236}">
                <a16:creationId xmlns:a16="http://schemas.microsoft.com/office/drawing/2014/main" id="{C6D60610-3ED0-B3DE-F0C6-1E2E0C6FC1CE}"/>
              </a:ext>
            </a:extLst>
          </p:cNvPr>
          <p:cNvSpPr/>
          <p:nvPr userDrawn="1"/>
        </p:nvSpPr>
        <p:spPr>
          <a:xfrm>
            <a:off x="1275907" y="580480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">
            <a:extLst>
              <a:ext uri="{FF2B5EF4-FFF2-40B4-BE49-F238E27FC236}">
                <a16:creationId xmlns:a16="http://schemas.microsoft.com/office/drawing/2014/main" id="{C6A04807-31DA-6E4E-AAB1-C5EB073355C4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D.</a:t>
            </a:r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19EED400-005F-8BFC-0381-17F5410E8424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</a:p>
        </p:txBody>
      </p:sp>
      <p:sp>
        <p:nvSpPr>
          <p:cNvPr id="14" name="B">
            <a:extLst>
              <a:ext uri="{FF2B5EF4-FFF2-40B4-BE49-F238E27FC236}">
                <a16:creationId xmlns:a16="http://schemas.microsoft.com/office/drawing/2014/main" id="{21CD75C6-F639-739D-B089-020EF5CBFA3A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B.</a:t>
            </a:r>
          </a:p>
        </p:txBody>
      </p:sp>
      <p:sp>
        <p:nvSpPr>
          <p:cNvPr id="12" name="A">
            <a:extLst>
              <a:ext uri="{FF2B5EF4-FFF2-40B4-BE49-F238E27FC236}">
                <a16:creationId xmlns:a16="http://schemas.microsoft.com/office/drawing/2014/main" id="{76DB4DA8-CC10-506C-D27B-9B1CE227D9B0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A.</a:t>
            </a:r>
          </a:p>
        </p:txBody>
      </p:sp>
      <p:sp>
        <p:nvSpPr>
          <p:cNvPr id="19" name="Opt_D">
            <a:extLst>
              <a:ext uri="{FF2B5EF4-FFF2-40B4-BE49-F238E27FC236}">
                <a16:creationId xmlns:a16="http://schemas.microsoft.com/office/drawing/2014/main" id="{F320B7DB-043B-B1AC-2976-FCB6609BE2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7" name="Opt_C">
            <a:extLst>
              <a:ext uri="{FF2B5EF4-FFF2-40B4-BE49-F238E27FC236}">
                <a16:creationId xmlns:a16="http://schemas.microsoft.com/office/drawing/2014/main" id="{DF544E43-096D-AD15-9CFA-70A320AE02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5" name="Opt_B">
            <a:extLst>
              <a:ext uri="{FF2B5EF4-FFF2-40B4-BE49-F238E27FC236}">
                <a16:creationId xmlns:a16="http://schemas.microsoft.com/office/drawing/2014/main" id="{0969321A-3DCC-F52F-8C1B-6E04397531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3" name="Opt_A">
            <a:extLst>
              <a:ext uri="{FF2B5EF4-FFF2-40B4-BE49-F238E27FC236}">
                <a16:creationId xmlns:a16="http://schemas.microsoft.com/office/drawing/2014/main" id="{5A890064-C69C-0664-8FC1-9D4423FC9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0" name="Q">
            <a:extLst>
              <a:ext uri="{FF2B5EF4-FFF2-40B4-BE49-F238E27FC236}">
                <a16:creationId xmlns:a16="http://schemas.microsoft.com/office/drawing/2014/main" id="{F963B27F-8F18-67BB-B561-399E9B718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80287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2" name="Q_No">
            <a:extLst>
              <a:ext uri="{FF2B5EF4-FFF2-40B4-BE49-F238E27FC236}">
                <a16:creationId xmlns:a16="http://schemas.microsoft.com/office/drawing/2014/main" id="{56C84790-83B0-039F-DB11-90A54FCA4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3145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_Ans_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2F8347C9-CC7D-0DF8-C02A-47B5723D8572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_Ans">
            <a:extLst>
              <a:ext uri="{FF2B5EF4-FFF2-40B4-BE49-F238E27FC236}">
                <a16:creationId xmlns:a16="http://schemas.microsoft.com/office/drawing/2014/main" id="{06DF12F7-7FC3-A6A0-1F9D-2B31AAB76C62}"/>
              </a:ext>
            </a:extLst>
          </p:cNvPr>
          <p:cNvSpPr txBox="1"/>
          <p:nvPr userDrawn="1"/>
        </p:nvSpPr>
        <p:spPr>
          <a:xfrm>
            <a:off x="670034" y="7369706"/>
            <a:ext cx="29134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are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Ans_Line_2">
            <a:extLst>
              <a:ext uri="{FF2B5EF4-FFF2-40B4-BE49-F238E27FC236}">
                <a16:creationId xmlns:a16="http://schemas.microsoft.com/office/drawing/2014/main" id="{B75A6E75-5672-578C-B075-BA07AABDEC08}"/>
              </a:ext>
            </a:extLst>
          </p:cNvPr>
          <p:cNvCxnSpPr/>
          <p:nvPr userDrawn="1"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Ans_Line">
            <a:extLst>
              <a:ext uri="{FF2B5EF4-FFF2-40B4-BE49-F238E27FC236}">
                <a16:creationId xmlns:a16="http://schemas.microsoft.com/office/drawing/2014/main" id="{B67B1844-0936-2346-DC2D-072812F8FF82}"/>
              </a:ext>
            </a:extLst>
          </p:cNvPr>
          <p:cNvCxnSpPr/>
          <p:nvPr userDrawn="1"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Ans_text">
            <a:extLst>
              <a:ext uri="{FF2B5EF4-FFF2-40B4-BE49-F238E27FC236}">
                <a16:creationId xmlns:a16="http://schemas.microsoft.com/office/drawing/2014/main" id="{505D6B31-CF67-8AE8-6D6C-1AE10E434F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84605" y="7277661"/>
            <a:ext cx="8601033" cy="5842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024F9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8" name="Ans_Desc_Text_Box">
            <a:extLst>
              <a:ext uri="{FF2B5EF4-FFF2-40B4-BE49-F238E27FC236}">
                <a16:creationId xmlns:a16="http://schemas.microsoft.com/office/drawing/2014/main" id="{2AA669A4-854E-BC52-A6EB-CEC258CCD1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925" y="7935913"/>
            <a:ext cx="13095288" cy="100488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9" name="Box">
            <a:extLst>
              <a:ext uri="{FF2B5EF4-FFF2-40B4-BE49-F238E27FC236}">
                <a16:creationId xmlns:a16="http://schemas.microsoft.com/office/drawing/2014/main" id="{4ADF7E3A-81A0-2B00-A3DE-320BBA3EAADC}"/>
              </a:ext>
            </a:extLst>
          </p:cNvPr>
          <p:cNvSpPr/>
          <p:nvPr userDrawn="1"/>
        </p:nvSpPr>
        <p:spPr>
          <a:xfrm>
            <a:off x="1281113" y="584654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KT_Text">
            <a:extLst>
              <a:ext uri="{FF2B5EF4-FFF2-40B4-BE49-F238E27FC236}">
                <a16:creationId xmlns:a16="http://schemas.microsoft.com/office/drawing/2014/main" id="{65E260BD-9AEB-3002-A10D-0ED784F237CC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Rec_Box">
            <a:extLst>
              <a:ext uri="{FF2B5EF4-FFF2-40B4-BE49-F238E27FC236}">
                <a16:creationId xmlns:a16="http://schemas.microsoft.com/office/drawing/2014/main" id="{667E1C0D-1A8F-3FEE-62D2-1CF59B597F36}"/>
              </a:ext>
            </a:extLst>
          </p:cNvPr>
          <p:cNvSpPr/>
          <p:nvPr userDrawn="1"/>
        </p:nvSpPr>
        <p:spPr>
          <a:xfrm>
            <a:off x="1275907" y="580480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">
            <a:extLst>
              <a:ext uri="{FF2B5EF4-FFF2-40B4-BE49-F238E27FC236}">
                <a16:creationId xmlns:a16="http://schemas.microsoft.com/office/drawing/2014/main" id="{A40B7AF7-3696-C4FB-D945-5436FC8398CE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A.</a:t>
            </a:r>
          </a:p>
        </p:txBody>
      </p:sp>
      <p:sp>
        <p:nvSpPr>
          <p:cNvPr id="13" name="Opt_A">
            <a:extLst>
              <a:ext uri="{FF2B5EF4-FFF2-40B4-BE49-F238E27FC236}">
                <a16:creationId xmlns:a16="http://schemas.microsoft.com/office/drawing/2014/main" id="{1494EC36-DEF5-5104-F8EA-E3D4B2BBD8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4" name="B">
            <a:extLst>
              <a:ext uri="{FF2B5EF4-FFF2-40B4-BE49-F238E27FC236}">
                <a16:creationId xmlns:a16="http://schemas.microsoft.com/office/drawing/2014/main" id="{9AFF282F-7CD2-660E-F6FB-6A6841171D6F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B.</a:t>
            </a:r>
          </a:p>
        </p:txBody>
      </p:sp>
      <p:sp>
        <p:nvSpPr>
          <p:cNvPr id="15" name="Opt_B">
            <a:extLst>
              <a:ext uri="{FF2B5EF4-FFF2-40B4-BE49-F238E27FC236}">
                <a16:creationId xmlns:a16="http://schemas.microsoft.com/office/drawing/2014/main" id="{01ADAF17-D7DF-669F-96A4-A5A66652F7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E0054334-AE0D-D3F5-C186-9EAB001CEBAA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</a:p>
        </p:txBody>
      </p:sp>
      <p:sp>
        <p:nvSpPr>
          <p:cNvPr id="17" name="Opt_C">
            <a:extLst>
              <a:ext uri="{FF2B5EF4-FFF2-40B4-BE49-F238E27FC236}">
                <a16:creationId xmlns:a16="http://schemas.microsoft.com/office/drawing/2014/main" id="{98DDCBFB-B945-8ADF-F3B2-02F8E9E10B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8" name="D">
            <a:extLst>
              <a:ext uri="{FF2B5EF4-FFF2-40B4-BE49-F238E27FC236}">
                <a16:creationId xmlns:a16="http://schemas.microsoft.com/office/drawing/2014/main" id="{A5C29CAE-D65C-162C-E28E-5C00B6BF49E6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D.</a:t>
            </a:r>
          </a:p>
        </p:txBody>
      </p:sp>
      <p:sp>
        <p:nvSpPr>
          <p:cNvPr id="19" name="Opt_D">
            <a:extLst>
              <a:ext uri="{FF2B5EF4-FFF2-40B4-BE49-F238E27FC236}">
                <a16:creationId xmlns:a16="http://schemas.microsoft.com/office/drawing/2014/main" id="{787DB315-5654-6FF4-4775-BE435BA1CC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1" name="Q">
            <a:extLst>
              <a:ext uri="{FF2B5EF4-FFF2-40B4-BE49-F238E27FC236}">
                <a16:creationId xmlns:a16="http://schemas.microsoft.com/office/drawing/2014/main" id="{32B26A31-7ADA-92C4-0EC9-7FBCC4B0F2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80287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2" name="Q_No">
            <a:extLst>
              <a:ext uri="{FF2B5EF4-FFF2-40B4-BE49-F238E27FC236}">
                <a16:creationId xmlns:a16="http://schemas.microsoft.com/office/drawing/2014/main" id="{6AEFDC33-934D-D32C-A2F5-91C510E8C6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6155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Takeaways" preserve="1" userDrawn="1">
  <p:cSld name="Key Takeaway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7;p27">
            <a:extLst>
              <a:ext uri="{FF2B5EF4-FFF2-40B4-BE49-F238E27FC236}">
                <a16:creationId xmlns:a16="http://schemas.microsoft.com/office/drawing/2014/main" id="{DFADBA2E-0E91-C8B8-3A16-37E16A8024BC}"/>
              </a:ext>
            </a:extLst>
          </p:cNvPr>
          <p:cNvSpPr/>
          <p:nvPr userDrawn="1"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Key Takeaways</a:t>
            </a:r>
            <a:endParaRPr lang="en-US" sz="1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Brandline_LVC">
            <a:extLst>
              <a:ext uri="{FF2B5EF4-FFF2-40B4-BE49-F238E27FC236}">
                <a16:creationId xmlns:a16="http://schemas.microsoft.com/office/drawing/2014/main" id="{F274DB65-9471-8FF1-5F67-3A8B02FBF3BD}"/>
              </a:ext>
            </a:extLst>
          </p:cNvPr>
          <p:cNvSpPr/>
          <p:nvPr userDrawn="1"/>
        </p:nvSpPr>
        <p:spPr>
          <a:xfrm>
            <a:off x="3559993" y="837660"/>
            <a:ext cx="3377485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6AF3B2F-06F8-C0B9-F594-763BF82CAE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2875" y="1967907"/>
            <a:ext cx="9036000" cy="10116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GB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>
              <a:spcBef>
                <a:spcPts val="0"/>
              </a:spcBef>
            </a:pPr>
            <a:r>
              <a:rPr lang="en-GB"/>
              <a:t>Click to add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B16BD-1678-AAEB-705C-ACC6F4E638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32356" y="2755555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DA0B994-BAF5-3871-1AE2-2955090941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31837" y="3567917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153C8D8-C81D-C688-AD6D-054C831ED8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32873" y="4392637"/>
            <a:ext cx="9034445" cy="1010072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grpSp>
        <p:nvGrpSpPr>
          <p:cNvPr id="23" name="Group 22" hidden="1">
            <a:extLst>
              <a:ext uri="{FF2B5EF4-FFF2-40B4-BE49-F238E27FC236}">
                <a16:creationId xmlns:a16="http://schemas.microsoft.com/office/drawing/2014/main" id="{7D3CB7FC-1EE6-F753-459E-16D565CC72D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39953" y="642551"/>
            <a:ext cx="4011669" cy="4670397"/>
            <a:chOff x="1239953" y="642551"/>
            <a:chExt cx="4011669" cy="467039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38B2B5-F7D2-93C4-4B9B-2A8705CFBB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2967652" y="642551"/>
              <a:ext cx="2283970" cy="14951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60516D-1A86-E05D-CDB5-234F5B1904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39953" y="2290530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049D24-171C-A4CE-5C84-362BCAE9D2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094469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B4E1D9-0180-437B-334A-07F7823362C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903123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CFBF9F-0A86-F779-0E1B-EE628909727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4718948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5036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st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45;p35">
            <a:extLst>
              <a:ext uri="{FF2B5EF4-FFF2-40B4-BE49-F238E27FC236}">
                <a16:creationId xmlns:a16="http://schemas.microsoft.com/office/drawing/2014/main" id="{3DE6C980-51B8-EAB6-D92E-2C853D6EBC40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13;p27">
            <a:extLst>
              <a:ext uri="{FF2B5EF4-FFF2-40B4-BE49-F238E27FC236}">
                <a16:creationId xmlns:a16="http://schemas.microsoft.com/office/drawing/2014/main" id="{734849E0-7011-DCAE-0132-1322B2CB68DB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9;p35">
            <a:extLst>
              <a:ext uri="{FF2B5EF4-FFF2-40B4-BE49-F238E27FC236}">
                <a16:creationId xmlns:a16="http://schemas.microsoft.com/office/drawing/2014/main" id="{7948A9B8-596D-80F3-DBBD-D7EDD89ABE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6E140C6-C70A-C947-7711-0BA4214D3E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5683BC-C8F7-FCBC-E768-137F5B5152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2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ssisted Practice" preserve="1" userDrawn="1">
  <p:cSld name="Unassisted Practic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5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DC99CB9-B9F0-7414-1AF5-045EF855FD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F61395D-ECD0-5341-1B2E-8C1937098D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35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for_Pract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29">
            <a:extLst>
              <a:ext uri="{FF2B5EF4-FFF2-40B4-BE49-F238E27FC236}">
                <a16:creationId xmlns:a16="http://schemas.microsoft.com/office/drawing/2014/main" id="{D1405CDE-CE1A-9CEE-B0C9-004F72CAF344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1291857" y="1788696"/>
            <a:ext cx="13696999" cy="8216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6659D141-D5AB-CB0E-32C4-D683A6B3D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5825" y="2872126"/>
            <a:ext cx="13697000" cy="540669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125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 Name" preserve="1" userDrawn="1">
  <p:cSld name="Lesson Nam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4;p23">
            <a:extLst>
              <a:ext uri="{FF2B5EF4-FFF2-40B4-BE49-F238E27FC236}">
                <a16:creationId xmlns:a16="http://schemas.microsoft.com/office/drawing/2014/main" id="{0FE0BEE1-B2B3-D8AE-8B21-7B4BAC91C142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9918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-End Project" preserve="1" userDrawn="1">
  <p:cSld name="Section-End Projec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5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2;p29">
            <a:extLst>
              <a:ext uri="{FF2B5EF4-FFF2-40B4-BE49-F238E27FC236}">
                <a16:creationId xmlns:a16="http://schemas.microsoft.com/office/drawing/2014/main" id="{C8B862E1-9541-C73F-B4E1-7205F5F0B5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EA35605C-2EDD-0BD1-F3BC-5BCA7F763A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3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-end Project" preserve="1" userDrawn="1">
  <p:cSld name="Lesson-end Projec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6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3E86479C-5EE1-09E2-3000-A2B690B93C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012C144F-B154-93C1-CFA0-EFC58EC80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08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ase-End Project" preserve="1" userDrawn="1">
  <p:cSld name="Phase-End Projec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52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A829CD2D-82CE-C005-D724-CC0A723196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09861E1-DB64-D3D1-CB74-AB30BEF481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437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for_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E5D05C5A-9735-BDF2-45FB-ECA0E61F3F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34890" y="1377162"/>
            <a:ext cx="10314607" cy="681516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1244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9;p16">
            <a:extLst>
              <a:ext uri="{FF2B5EF4-FFF2-40B4-BE49-F238E27FC236}">
                <a16:creationId xmlns:a16="http://schemas.microsoft.com/office/drawing/2014/main" id="{136CAA0F-DD7B-0995-4200-59792701A9ED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FAA6052-B67C-D403-9614-DC0C0FDBAA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457200" lvl="0" indent="-457200" algn="ctr"/>
            <a:r>
              <a:rPr lang="en-US"/>
              <a:t>Topic Name</a:t>
            </a:r>
          </a:p>
        </p:txBody>
      </p:sp>
      <p:pic>
        <p:nvPicPr>
          <p:cNvPr id="4" name="Picture 3" descr="A picture containing child art, table, illustration, design&#10;&#10;Description automatically generated">
            <a:extLst>
              <a:ext uri="{FF2B5EF4-FFF2-40B4-BE49-F238E27FC236}">
                <a16:creationId xmlns:a16="http://schemas.microsoft.com/office/drawing/2014/main" id="{46A1F55C-8226-40C3-1D94-8C75609932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76" y="2171113"/>
            <a:ext cx="4823955" cy="45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86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" preserve="1" userDrawn="1">
  <p:cSld name="Discussio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6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AA18AE-0804-BDBB-3D58-9BEC7C3955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303264" y="2051538"/>
            <a:ext cx="4661781" cy="479473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38432-77B6-A0DB-E9D4-05C1ED62A6F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457200" lvl="0" indent="-457200" algn="ctr"/>
            <a:r>
              <a:rPr lang="en-US"/>
              <a:t>Topic Name</a:t>
            </a:r>
          </a:p>
        </p:txBody>
      </p:sp>
    </p:spTree>
    <p:extLst>
      <p:ext uri="{BB962C8B-B14F-4D97-AF65-F5344CB8AC3E}">
        <p14:creationId xmlns:p14="http://schemas.microsoft.com/office/powerpoint/2010/main" val="1456677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-Content" preserve="1" userDrawn="1">
  <p:cSld name="Discussion-Conte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7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450" y="2249238"/>
            <a:ext cx="4290990" cy="44133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190EDBE-42C7-8577-2262-B01D52029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4960" y="1761785"/>
            <a:ext cx="10346786" cy="62601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92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le-Play Activ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9;p16">
            <a:extLst>
              <a:ext uri="{FF2B5EF4-FFF2-40B4-BE49-F238E27FC236}">
                <a16:creationId xmlns:a16="http://schemas.microsoft.com/office/drawing/2014/main" id="{2444B81E-A7F2-DD03-1F7C-99ED49FAF882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C918EE9-73C7-114C-7405-846E29EB7AE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/>
            <a:r>
              <a:rPr lang="en-US"/>
              <a:t>Topic Name</a:t>
            </a:r>
          </a:p>
        </p:txBody>
      </p:sp>
      <p:pic>
        <p:nvPicPr>
          <p:cNvPr id="9" name="Picture 8" descr="A group of people reading books&#10;&#10;Description automatically generated with low confidence">
            <a:extLst>
              <a:ext uri="{FF2B5EF4-FFF2-40B4-BE49-F238E27FC236}">
                <a16:creationId xmlns:a16="http://schemas.microsoft.com/office/drawing/2014/main" id="{F1D10771-AD41-E153-2D96-91B7FA5508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29" y="2323120"/>
            <a:ext cx="5664389" cy="44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84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-end Project" preserve="1" userDrawn="1">
  <p:cSld name="Course-end Projec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7"/>
          <p:cNvPicPr preferRelativeResize="0"/>
          <p:nvPr/>
        </p:nvPicPr>
        <p:blipFill>
          <a:blip r:embed="rId2"/>
          <a:srcRect/>
          <a:stretch/>
        </p:blipFill>
        <p:spPr>
          <a:xfrm>
            <a:off x="2" y="0"/>
            <a:ext cx="16255996" cy="91439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7;p17">
            <a:extLst>
              <a:ext uri="{FF2B5EF4-FFF2-40B4-BE49-F238E27FC236}">
                <a16:creationId xmlns:a16="http://schemas.microsoft.com/office/drawing/2014/main" id="{662DC3C5-12CB-1B7D-A0D6-88DA0A6525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575C20-C035-6B61-875E-DFDF9C395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5052" y="1364776"/>
            <a:ext cx="10303962" cy="682388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878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fore the Next Class" preserve="1" userDrawn="1">
  <p:cSld name="Before the Next Clas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0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0"/>
          <p:cNvSpPr/>
          <p:nvPr userDrawn="1"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>
              <a:buSzPts val="2800"/>
              <a:buNone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Before the Next Class</a:t>
            </a:r>
            <a:endParaRPr sz="2800" b="1">
              <a:solidFill>
                <a:schemeClr val="tx1">
                  <a:lumMod val="75000"/>
                  <a:lumOff val="25000"/>
                </a:schemeClr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A8AA2E1-D889-F5D4-9C7E-C1EBB43245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7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 Already Know" preserve="1" userDrawn="1">
  <p:cSld name="You Already Know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4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4"/>
          <p:cNvSpPr/>
          <p:nvPr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9;p24">
            <a:extLst>
              <a:ext uri="{FF2B5EF4-FFF2-40B4-BE49-F238E27FC236}">
                <a16:creationId xmlns:a16="http://schemas.microsoft.com/office/drawing/2014/main" id="{45805213-5148-C374-0B6A-FBC7DF66B8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</a:pPr>
            <a:endParaRPr/>
          </a:p>
        </p:txBody>
      </p:sp>
      <p:sp>
        <p:nvSpPr>
          <p:cNvPr id="5" name="Google Shape;73;p29">
            <a:extLst>
              <a:ext uri="{FF2B5EF4-FFF2-40B4-BE49-F238E27FC236}">
                <a16:creationId xmlns:a16="http://schemas.microsoft.com/office/drawing/2014/main" id="{A329659F-8931-D1BF-F644-B58CEC7A819F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9249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120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 Next?" preserve="1" userDrawn="1">
  <p:cSld name="What Next?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1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1"/>
          <p:cNvSpPr/>
          <p:nvPr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>
              <a:buSzPts val="2800"/>
              <a:buNone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What’s Next?</a:t>
            </a:r>
            <a:endParaRPr sz="2800" b="1">
              <a:solidFill>
                <a:schemeClr val="tx1">
                  <a:lumMod val="75000"/>
                  <a:lumOff val="25000"/>
                </a:schemeClr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7DB387E-1A29-1EE9-8E02-0C57BA6B6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630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for_whatnext_nextcl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FEACA45-46CE-3149-F1F8-368C0B35FE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649" y="1377162"/>
            <a:ext cx="8439490" cy="681516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27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You_already_k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6;p24">
            <a:extLst>
              <a:ext uri="{FF2B5EF4-FFF2-40B4-BE49-F238E27FC236}">
                <a16:creationId xmlns:a16="http://schemas.microsoft.com/office/drawing/2014/main" id="{6F1C32AD-6E65-45D9-86A4-DCDE0D32768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0;p24">
            <a:extLst>
              <a:ext uri="{FF2B5EF4-FFF2-40B4-BE49-F238E27FC236}">
                <a16:creationId xmlns:a16="http://schemas.microsoft.com/office/drawing/2014/main" id="{26A301A2-0292-1A51-1C40-16AB99F30AB7}"/>
              </a:ext>
            </a:extLst>
          </p:cNvPr>
          <p:cNvSpPr/>
          <p:nvPr userDrawn="1"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0BBD519-6780-E29A-51F9-BC84AACECB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0783" y="1512887"/>
            <a:ext cx="13732042" cy="6618287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343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" preserve="1" userDrawn="1">
  <p:cSld name="Recap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5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5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6" name="Google Shape;36;p25"/>
          <p:cNvSpPr/>
          <p:nvPr/>
        </p:nvSpPr>
        <p:spPr>
          <a:xfrm>
            <a:off x="352712" y="438867"/>
            <a:ext cx="240496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73;p29">
            <a:extLst>
              <a:ext uri="{FF2B5EF4-FFF2-40B4-BE49-F238E27FC236}">
                <a16:creationId xmlns:a16="http://schemas.microsoft.com/office/drawing/2014/main" id="{BA8E9C16-575E-F214-D660-349F8CD58800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13" name="Google Shape;29;p24">
            <a:extLst>
              <a:ext uri="{FF2B5EF4-FFF2-40B4-BE49-F238E27FC236}">
                <a16:creationId xmlns:a16="http://schemas.microsoft.com/office/drawing/2014/main" id="{A8352C58-E1B7-7AF5-20DA-4A18ECBF310C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43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 day in the life" preserve="1" userDrawn="1">
  <p:cSld name="A day in the lif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3379F-6615-3946-F3DC-84DD58EC0F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</p:spPr>
      </p:pic>
      <p:sp>
        <p:nvSpPr>
          <p:cNvPr id="6" name="Google Shape;73;p29">
            <a:extLst>
              <a:ext uri="{FF2B5EF4-FFF2-40B4-BE49-F238E27FC236}">
                <a16:creationId xmlns:a16="http://schemas.microsoft.com/office/drawing/2014/main" id="{47D8B3EC-6FC1-1D8C-89C7-6C535510F2D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7" name="Google Shape;29;p24">
            <a:extLst>
              <a:ext uri="{FF2B5EF4-FFF2-40B4-BE49-F238E27FC236}">
                <a16:creationId xmlns:a16="http://schemas.microsoft.com/office/drawing/2014/main" id="{1D6B2300-6D1F-B115-8FF6-63B469079D08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A8ED1C70-09C3-3416-0187-C1611F8017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810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for_Aday_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3;p29">
            <a:extLst>
              <a:ext uri="{FF2B5EF4-FFF2-40B4-BE49-F238E27FC236}">
                <a16:creationId xmlns:a16="http://schemas.microsoft.com/office/drawing/2014/main" id="{B3939B18-51C6-B760-9847-DBF969067996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512833"/>
            <a:ext cx="10807533" cy="90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B5EF1-B91C-9C3A-2571-75C7A1B0B8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4550" y="2603500"/>
            <a:ext cx="10807700" cy="5538468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3180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s" preserve="1" userDrawn="1">
  <p:cSld name="Learning Objective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7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</p:spPr>
      </p:pic>
      <p:sp>
        <p:nvSpPr>
          <p:cNvPr id="47" name="Google Shape;47;p2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Learning Objectives</a:t>
            </a:r>
            <a:endParaRPr sz="1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8944" y="1933649"/>
            <a:ext cx="7888027" cy="55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By the end of this lesson, you will be able to:</a:t>
            </a:r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Brandline_LVC">
            <a:extLst>
              <a:ext uri="{FF2B5EF4-FFF2-40B4-BE49-F238E27FC236}">
                <a16:creationId xmlns:a16="http://schemas.microsoft.com/office/drawing/2014/main" id="{78567AD7-7BF8-45E8-DB3F-F2D6FE361A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967652" y="837660"/>
            <a:ext cx="4391501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384E7AB-95CF-3870-72EE-80D1C6CB17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875" y="2758746"/>
            <a:ext cx="9036000" cy="10116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GB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>
              <a:spcBef>
                <a:spcPts val="0"/>
              </a:spcBef>
            </a:pPr>
            <a:r>
              <a:rPr lang="en-GB"/>
              <a:t>Click to add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0792C23-1841-F349-D944-8E77CAED48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2356" y="3558751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46234C-6D4D-7050-90E1-5A68C85239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1837" y="4383470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F9AB914-01CE-78D6-02EB-58EA39C5A1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2873" y="5195833"/>
            <a:ext cx="9034445" cy="1010072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8526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ic Name" preserve="1" userDrawn="1">
  <p:cSld name="Topic Nam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8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7;p28">
            <a:extLst>
              <a:ext uri="{FF2B5EF4-FFF2-40B4-BE49-F238E27FC236}">
                <a16:creationId xmlns:a16="http://schemas.microsoft.com/office/drawing/2014/main" id="{B82D352B-96E6-AAAA-F1D6-C3BB62225E8B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0" y="4114800"/>
            <a:ext cx="16256001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739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8547DCB-0B93-88B9-E345-AFD101D6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</a:pP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140D4C3-76A5-7AB4-F1FA-F4CE290D1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lang="en-GB"/>
              <a:t>Click to edit Master text styles</a:t>
            </a:r>
          </a:p>
          <a:p>
            <a:pPr lvl="1">
              <a:lnSpc>
                <a:spcPct val="114000"/>
              </a:lnSpc>
              <a:spcBef>
                <a:spcPts val="1000"/>
              </a:spcBef>
            </a:pPr>
            <a:r>
              <a:rPr lang="en-GB"/>
              <a:t>Second level</a:t>
            </a:r>
          </a:p>
          <a:p>
            <a:pPr lvl="2">
              <a:lnSpc>
                <a:spcPct val="114000"/>
              </a:lnSpc>
              <a:spcBef>
                <a:spcPts val="10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GB"/>
              <a:t>Third level</a:t>
            </a:r>
          </a:p>
        </p:txBody>
      </p:sp>
      <p:pic>
        <p:nvPicPr>
          <p:cNvPr id="3" name="Picture 2" descr="A picture containing black, darkness&#10;&#10;Description automatically generated" hidden="1">
            <a:extLst>
              <a:ext uri="{FF2B5EF4-FFF2-40B4-BE49-F238E27FC236}">
                <a16:creationId xmlns:a16="http://schemas.microsoft.com/office/drawing/2014/main" id="{D0996812-ACEF-2708-D65E-97AE86E32B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pic>
        <p:nvPicPr>
          <p:cNvPr id="4" name="Picture 3" descr="A picture containing screenshot, black" hidden="1">
            <a:extLst>
              <a:ext uri="{FF2B5EF4-FFF2-40B4-BE49-F238E27FC236}">
                <a16:creationId xmlns:a16="http://schemas.microsoft.com/office/drawing/2014/main" id="{712B286F-481C-B9B0-34AE-7EEBE053DE33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pic>
        <p:nvPicPr>
          <p:cNvPr id="6" name="Picture 5" descr="A picture containing screenshot, black, darkness" hidden="1">
            <a:extLst>
              <a:ext uri="{FF2B5EF4-FFF2-40B4-BE49-F238E27FC236}">
                <a16:creationId xmlns:a16="http://schemas.microsoft.com/office/drawing/2014/main" id="{985A74AA-1EDE-C159-3D26-B856937B9D55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  <p:custDataLst>
      <p:tags r:id="rId33"/>
    </p:custDataLst>
    <p:extLst>
      <p:ext uri="{BB962C8B-B14F-4D97-AF65-F5344CB8AC3E}">
        <p14:creationId xmlns:p14="http://schemas.microsoft.com/office/powerpoint/2010/main" val="336859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06" r:id="rId13"/>
    <p:sldLayoutId id="2147483707" r:id="rId14"/>
    <p:sldLayoutId id="2147483708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lang="en-US" sz="2200" kern="1200" dirty="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5ACBF0"/>
          </p15:clr>
        </p15:guide>
        <p15:guide id="2" pos="5120" userDrawn="1">
          <p15:clr>
            <a:srgbClr val="000000"/>
          </p15:clr>
        </p15:guide>
        <p15:guide id="3" orient="horz" pos="2880" userDrawn="1">
          <p15:clr>
            <a:srgbClr val="000000"/>
          </p15:clr>
        </p15:guide>
        <p15:guide id="4" orient="horz" pos="5184" userDrawn="1">
          <p15:clr>
            <a:srgbClr val="5ACBF0"/>
          </p15:clr>
        </p15:guide>
        <p15:guide id="5" pos="1016" userDrawn="1">
          <p15:clr>
            <a:srgbClr val="5ACBF0"/>
          </p15:clr>
        </p15:guide>
        <p15:guide id="6" pos="512" userDrawn="1">
          <p15:clr>
            <a:srgbClr val="F26B43"/>
          </p15:clr>
        </p15:guide>
        <p15:guide id="7" pos="9224" userDrawn="1">
          <p15:clr>
            <a:srgbClr val="5ACBF0"/>
          </p15:clr>
        </p15:guide>
        <p15:guide id="8" pos="9728" userDrawn="1">
          <p15:clr>
            <a:srgbClr val="F26B43"/>
          </p15:clr>
        </p15:guide>
        <p15:guide id="9" orient="horz" pos="288" userDrawn="1">
          <p15:clr>
            <a:srgbClr val="F26B43"/>
          </p15:clr>
        </p15:guide>
        <p15:guide id="10" orient="horz" pos="5472" userDrawn="1">
          <p15:clr>
            <a:srgbClr val="F26B43"/>
          </p15:clr>
        </p15:guide>
        <p15:guide id="11" pos="8576" userDrawn="1">
          <p15:clr>
            <a:srgbClr val="5ACBF0"/>
          </p15:clr>
        </p15:guide>
        <p15:guide id="12" pos="8192" userDrawn="1">
          <p15:clr>
            <a:srgbClr val="5ACBF0"/>
          </p15:clr>
        </p15:guide>
        <p15:guide id="13" pos="1664" userDrawn="1">
          <p15:clr>
            <a:srgbClr val="5ACBF0"/>
          </p15:clr>
        </p15:guide>
        <p15:guide id="14" pos="204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99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FF95A-9855-3D3F-D437-AB8699A1F0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('Age')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92649-2310-F80E-EE84-FA990600A8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[0]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F365B-0134-ECD4-6C4F-A619661FEE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df</a:t>
            </a:r>
            <a:r>
              <a:rPr lang="en-US" dirty="0"/>
              <a:t>['Age']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8F3CD-0EC7-FD5C-8FF2-EB2EA5F33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df.Age</a:t>
            </a:r>
            <a:r>
              <a:rPr lang="en-US" dirty="0"/>
              <a:t>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AC27E9-550D-A5E7-CAEE-8CC8FBA77D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can you access the column </a:t>
            </a:r>
            <a:r>
              <a:rPr lang="en-US" i="1" dirty="0"/>
              <a:t>Age</a:t>
            </a:r>
            <a:r>
              <a:rPr lang="en-US" dirty="0"/>
              <a:t> in a Pandas DataFrame named </a:t>
            </a:r>
            <a:r>
              <a:rPr lang="en-US" i="1" dirty="0"/>
              <a:t>df</a:t>
            </a:r>
            <a:r>
              <a:rPr lang="en-US" dirty="0"/>
              <a:t>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3B36D6-CF46-DAC7-6529-B622EE24C5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5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E2D8A-4C3D-A713-D8BD-E359CE65C0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8591-5A68-1A63-D8F2-57F550B1A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 Pandas, </a:t>
            </a:r>
            <a:r>
              <a:rPr lang="en-US" dirty="0" err="1"/>
              <a:t>DataFrame</a:t>
            </a:r>
            <a:r>
              <a:rPr lang="en-US" dirty="0"/>
              <a:t> columns can be accessed using the square bracket notation with the column name as a string.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C44A4D-F359-7860-5382-4C5791ADD3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can you access the column ‘Age’ in a Pandas DataFrame named ‘</a:t>
            </a:r>
            <a:r>
              <a:rPr lang="en-US" dirty="0" err="1"/>
              <a:t>df</a:t>
            </a:r>
            <a:r>
              <a:rPr lang="en-US" dirty="0"/>
              <a:t>’?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74347C-34D3-5350-0273-F680D399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1</a:t>
            </a:r>
            <a:endParaRPr lang="en-US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859C0009-F513-37DB-3A5A-D8389D180388}"/>
              </a:ext>
            </a:extLst>
          </p:cNvPr>
          <p:cNvSpPr txBox="1">
            <a:spLocks/>
          </p:cNvSpPr>
          <p:nvPr/>
        </p:nvSpPr>
        <p:spPr>
          <a:xfrm>
            <a:off x="2330450" y="2698180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df('Age')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F583272-2244-8D02-DD5B-1318C8608E36}"/>
              </a:ext>
            </a:extLst>
          </p:cNvPr>
          <p:cNvSpPr txBox="1">
            <a:spLocks/>
          </p:cNvSpPr>
          <p:nvPr/>
        </p:nvSpPr>
        <p:spPr>
          <a:xfrm>
            <a:off x="2334566" y="3629064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df[0]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D9A128A-45C7-5A5C-E196-22FF0E51AC1A}"/>
              </a:ext>
            </a:extLst>
          </p:cNvPr>
          <p:cNvSpPr txBox="1">
            <a:spLocks/>
          </p:cNvSpPr>
          <p:nvPr/>
        </p:nvSpPr>
        <p:spPr>
          <a:xfrm>
            <a:off x="2334566" y="4568181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df['Age']</a:t>
            </a:r>
          </a:p>
          <a:p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6B809C7-8D89-863A-8B36-2C0A9B65FE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8682" y="5511422"/>
            <a:ext cx="11250613" cy="836613"/>
          </a:xfrm>
        </p:spPr>
        <p:txBody>
          <a:bodyPr/>
          <a:lstStyle/>
          <a:p>
            <a:r>
              <a:rPr lang="en-US" dirty="0" err="1"/>
              <a:t>df.Age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8037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FF95A-9855-3D3F-D437-AB8699A1F0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df.describe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92649-2310-F80E-EE84-FA990600A8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df.statistics</a:t>
            </a:r>
            <a:r>
              <a:rPr lang="en-US" dirty="0"/>
              <a:t>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F365B-0134-ECD4-6C4F-A619661FEE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df.summary</a:t>
            </a:r>
            <a:r>
              <a:rPr lang="en-US" dirty="0"/>
              <a:t>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8F3CD-0EC7-FD5C-8FF2-EB2EA5F33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df.info()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AC27E9-550D-A5E7-CAEE-8CC8FBA77D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Which Pandas function is used to obtain a summary of descriptive statistics for a DataFrame named </a:t>
            </a:r>
            <a:r>
              <a:rPr lang="en-US" i="1" dirty="0"/>
              <a:t>df</a:t>
            </a:r>
            <a:r>
              <a:rPr lang="en-US" dirty="0"/>
              <a:t>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3B36D6-CF46-DAC7-6529-B622EE24C5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1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E2D8A-4C3D-A713-D8BD-E359CE65C0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8591-5A68-1A63-D8F2-57F550B1A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describe() function in Pandas is utilized for providing a summary of descriptive statistics, including measures such as mean, median, and standard deviation for numeric columns.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C44A4D-F359-7860-5382-4C5791ADD3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Which Pandas function is used to obtain a summary of descriptive statistics for a DataFrame named </a:t>
            </a:r>
            <a:r>
              <a:rPr lang="en-US" i="1" dirty="0"/>
              <a:t>df</a:t>
            </a:r>
            <a:r>
              <a:rPr lang="en-US" dirty="0"/>
              <a:t>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74347C-34D3-5350-0273-F680D399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2</a:t>
            </a:r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2AD167B0-B872-52CE-FF9F-E8C7EB4AF311}"/>
              </a:ext>
            </a:extLst>
          </p:cNvPr>
          <p:cNvSpPr txBox="1">
            <a:spLocks/>
          </p:cNvSpPr>
          <p:nvPr/>
        </p:nvSpPr>
        <p:spPr>
          <a:xfrm>
            <a:off x="2330450" y="2698180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df.describe()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69A333-715E-2340-0EC6-634CA71D80EF}"/>
              </a:ext>
            </a:extLst>
          </p:cNvPr>
          <p:cNvSpPr txBox="1">
            <a:spLocks/>
          </p:cNvSpPr>
          <p:nvPr/>
        </p:nvSpPr>
        <p:spPr>
          <a:xfrm>
            <a:off x="2334566" y="3629064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df.statistics()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1739EAD-C3B3-845E-62C6-2FCF297C460B}"/>
              </a:ext>
            </a:extLst>
          </p:cNvPr>
          <p:cNvSpPr txBox="1">
            <a:spLocks/>
          </p:cNvSpPr>
          <p:nvPr/>
        </p:nvSpPr>
        <p:spPr>
          <a:xfrm>
            <a:off x="2334566" y="4568181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df.summary()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D0F6B03-D3E7-06DF-0C2F-FC8AB9FD22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8682" y="5511422"/>
            <a:ext cx="11250613" cy="836613"/>
          </a:xfrm>
        </p:spPr>
        <p:txBody>
          <a:bodyPr/>
          <a:lstStyle/>
          <a:p>
            <a:r>
              <a:rPr lang="en-US" dirty="0"/>
              <a:t>df.info()</a:t>
            </a:r>
          </a:p>
        </p:txBody>
      </p:sp>
    </p:spTree>
    <p:extLst>
      <p:ext uri="{BB962C8B-B14F-4D97-AF65-F5344CB8AC3E}">
        <p14:creationId xmlns:p14="http://schemas.microsoft.com/office/powerpoint/2010/main" val="281688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FF95A-9855-3D3F-D437-AB8699A1F0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date_series.year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92649-2310-F80E-EE84-FA990600A8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date_series.get</a:t>
            </a:r>
            <a:r>
              <a:rPr lang="en-US" dirty="0"/>
              <a:t>('year')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F365B-0134-ECD4-6C4F-A619661FEE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date_series.dt.year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8F3CD-0EC7-FD5C-8FF2-EB2EA5F33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year(</a:t>
            </a:r>
            <a:r>
              <a:rPr lang="en-US" dirty="0" err="1"/>
              <a:t>date_series</a:t>
            </a:r>
            <a:r>
              <a:rPr lang="en-US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AC27E9-550D-A5E7-CAEE-8CC8FBA77D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is the year extracted from a Pandas Series </a:t>
            </a:r>
            <a:r>
              <a:rPr lang="en-US" i="1" dirty="0"/>
              <a:t>date_series</a:t>
            </a:r>
            <a:r>
              <a:rPr lang="en-US" dirty="0"/>
              <a:t> containing datetime objects?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3B36D6-CF46-DAC7-6529-B622EE24C5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7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E2D8A-4C3D-A713-D8BD-E359CE65C0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8591-5A68-1A63-D8F2-57F550B1A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Pandas uses the dt accessor to access the datetime properties of a Series, with </a:t>
            </a:r>
            <a:r>
              <a:rPr lang="en-US" i="1" dirty="0"/>
              <a:t>.year </a:t>
            </a:r>
            <a:r>
              <a:rPr lang="en-US" dirty="0"/>
              <a:t>specifically extracting the year component from each datetime object in the series.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C44A4D-F359-7860-5382-4C5791ADD3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is the year extracted from a Pandas Series </a:t>
            </a:r>
            <a:r>
              <a:rPr lang="en-US" i="1" dirty="0"/>
              <a:t>date_series</a:t>
            </a:r>
            <a:r>
              <a:rPr lang="en-US" dirty="0"/>
              <a:t> containing datetime objects?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74347C-34D3-5350-0273-F680D399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3</a:t>
            </a:r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C1B0B624-F9E9-FD5E-4035-F7D5D63BD6C0}"/>
              </a:ext>
            </a:extLst>
          </p:cNvPr>
          <p:cNvSpPr txBox="1">
            <a:spLocks/>
          </p:cNvSpPr>
          <p:nvPr/>
        </p:nvSpPr>
        <p:spPr>
          <a:xfrm>
            <a:off x="2330450" y="2698180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date_series.year</a:t>
            </a:r>
            <a:r>
              <a:rPr lang="en-US" dirty="0"/>
              <a:t>()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9F98DD1-E923-E6B3-DCCB-BFD1AA7F212F}"/>
              </a:ext>
            </a:extLst>
          </p:cNvPr>
          <p:cNvSpPr txBox="1">
            <a:spLocks/>
          </p:cNvSpPr>
          <p:nvPr/>
        </p:nvSpPr>
        <p:spPr>
          <a:xfrm>
            <a:off x="2334566" y="3629064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date_series.get</a:t>
            </a:r>
            <a:r>
              <a:rPr lang="en-US" dirty="0"/>
              <a:t>('year')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41A95DB-3CAC-C18A-9A17-E45AC5F1BE51}"/>
              </a:ext>
            </a:extLst>
          </p:cNvPr>
          <p:cNvSpPr txBox="1">
            <a:spLocks/>
          </p:cNvSpPr>
          <p:nvPr/>
        </p:nvSpPr>
        <p:spPr>
          <a:xfrm>
            <a:off x="2334566" y="4568181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date_series.dt.year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5EE97F8-28F9-CB9D-B4FA-3E5D0C7212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8682" y="5511422"/>
            <a:ext cx="11250613" cy="836613"/>
          </a:xfrm>
        </p:spPr>
        <p:txBody>
          <a:bodyPr/>
          <a:lstStyle/>
          <a:p>
            <a:r>
              <a:rPr lang="en-US" dirty="0"/>
              <a:t>year(</a:t>
            </a:r>
            <a:r>
              <a:rPr lang="en-US" dirty="0" err="1"/>
              <a:t>date_series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298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79"/>
          <p:cNvSpPr txBox="1">
            <a:spLocks noGrp="1"/>
          </p:cNvSpPr>
          <p:nvPr>
            <p:ph type="body" idx="10"/>
          </p:nvPr>
        </p:nvSpPr>
        <p:spPr/>
        <p:txBody>
          <a:bodyPr/>
          <a:lstStyle/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975327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31"/>
  <p:tag name="ARTICULATE_PROJECT_OPEN" val="0"/>
  <p:tag name="ARTICULATE_DESIGN_ID_2023_LVC" val="AhyyJCx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2023_LV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implilearn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0F2DDABBDF49409AAC83A5FD91EC22" ma:contentTypeVersion="18" ma:contentTypeDescription="Create a new document." ma:contentTypeScope="" ma:versionID="2594eb94b90c9f885ae2c4fbbb1e2d55">
  <xsd:schema xmlns:xsd="http://www.w3.org/2001/XMLSchema" xmlns:xs="http://www.w3.org/2001/XMLSchema" xmlns:p="http://schemas.microsoft.com/office/2006/metadata/properties" xmlns:ns3="9e1c2a13-0740-49b5-a03d-96af0a780283" xmlns:ns4="13f9a36d-0581-4bbd-819e-2fae6181123e" targetNamespace="http://schemas.microsoft.com/office/2006/metadata/properties" ma:root="true" ma:fieldsID="5d1f9298ce61b3e1e605ec9248ab271c" ns3:_="" ns4:_="">
    <xsd:import namespace="9e1c2a13-0740-49b5-a03d-96af0a780283"/>
    <xsd:import namespace="13f9a36d-0581-4bbd-819e-2fae618112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1c2a13-0740-49b5-a03d-96af0a780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f9a36d-0581-4bbd-819e-2fae618112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e1c2a13-0740-49b5-a03d-96af0a780283" xsi:nil="true"/>
  </documentManagement>
</p:properties>
</file>

<file path=customXml/itemProps1.xml><?xml version="1.0" encoding="utf-8"?>
<ds:datastoreItem xmlns:ds="http://schemas.openxmlformats.org/officeDocument/2006/customXml" ds:itemID="{DB942D7E-06CF-4030-B210-173E54A79A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B69BA9-9208-40BD-A9CE-A72ECC59C0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1c2a13-0740-49b5-a03d-96af0a780283"/>
    <ds:schemaRef ds:uri="13f9a36d-0581-4bbd-819e-2fae618112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CA9DEE-C8B5-43B2-B6DF-1AFCB2965E12}">
  <ds:schemaRefs>
    <ds:schemaRef ds:uri="http://purl.org/dc/elements/1.1/"/>
    <ds:schemaRef ds:uri="http://schemas.microsoft.com/office/2006/documentManagement/types"/>
    <ds:schemaRef ds:uri="http://purl.org/dc/terms/"/>
    <ds:schemaRef ds:uri="13f9a36d-0581-4bbd-819e-2fae6181123e"/>
    <ds:schemaRef ds:uri="http://schemas.microsoft.com/office/infopath/2007/PartnerControls"/>
    <ds:schemaRef ds:uri="http://schemas.openxmlformats.org/package/2006/metadata/core-properties"/>
    <ds:schemaRef ds:uri="9e1c2a13-0740-49b5-a03d-96af0a780283"/>
    <ds:schemaRef ds:uri="http://purl.org/dc/dcmitype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314</Words>
  <Application>Microsoft Office PowerPoint</Application>
  <PresentationFormat>Custom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Open Sans</vt:lpstr>
      <vt:lpstr>2023_LVC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Parashar</dc:creator>
  <cp:lastModifiedBy>Aniket Fulari</cp:lastModifiedBy>
  <cp:revision>28</cp:revision>
  <dcterms:created xsi:type="dcterms:W3CDTF">2023-05-19T12:36:11Z</dcterms:created>
  <dcterms:modified xsi:type="dcterms:W3CDTF">2025-01-09T07:32:40Z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B652525E-EED5-4C91-8592-5DBEF40DB197</vt:lpwstr>
  </property>
  <property fmtid="{D5CDD505-2E9C-101B-9397-08002B2CF9AE}" pid="3" name="ArticulatePath">
    <vt:lpwstr>https://simplilearnsolution-my.sharepoint.com/personal/pistorage_simplilearn_com/Documents/Simplilearn Project Backup/Templates/01_Simplilearn Templates/LVC/2023_LVC/AIML_DS_LVC_Template_2023</vt:lpwstr>
  </property>
  <property fmtid="{D5CDD505-2E9C-101B-9397-08002B2CF9AE}" pid="4" name="ContentTypeId">
    <vt:lpwstr>0x010100730F2DDABBDF49409AAC83A5FD91EC22</vt:lpwstr>
  </property>
</Properties>
</file>