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72" r:id="rId5"/>
    <p:sldId id="296" r:id="rId6"/>
    <p:sldId id="294" r:id="rId7"/>
    <p:sldId id="297" r:id="rId8"/>
    <p:sldId id="298" r:id="rId9"/>
    <p:sldId id="319" r:id="rId10"/>
    <p:sldId id="320" r:id="rId11"/>
    <p:sldId id="305" r:id="rId12"/>
  </p:sldIdLst>
  <p:sldSz cx="16256000" cy="9144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CIWVkt0KcbqupGqUoQliw==" hashData="H04u5TxsgZycRqV45jH8Xu7sawF1owKipDnWMmauRqtbJfkzj2ZfhMwuoTVUv5Cd/PyfV1LVmIpuuDtLxV5tEQ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46D"/>
    <a:srgbClr val="FF6D3D"/>
    <a:srgbClr val="EC7728"/>
    <a:srgbClr val="12A7E2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BE318-40A5-4E5C-9AAD-E4DC849FF682}" v="2" dt="2023-12-20T09:25:28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42"/>
      </p:cViewPr>
      <p:guideLst>
        <p:guide pos="51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4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custDataLst>
      <p:tags r:id="rId33"/>
    </p:custDataLst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0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911ED5-17DC-30A5-F1D0-07665D3F4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/>
              <a:t>To create interactive web applications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3818F7-55F3-B420-4E73-16290B5C2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/>
              <a:t>To develop 3D games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0D6C23-8D34-7FD4-64AC-50102AE63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/>
              <a:t>To create static, animated, and interactive visualizations in Python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A3BE49-8C80-8FB3-7248-EC9675CC90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To develop desktop applications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7DF5B-FD8E-98DC-73F7-D43AF2C631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015" y="580287"/>
            <a:ext cx="12401573" cy="1447009"/>
          </a:xfrm>
        </p:spPr>
        <p:txBody>
          <a:bodyPr/>
          <a:lstStyle/>
          <a:p>
            <a:r>
              <a:rPr lang="en-US" dirty="0"/>
              <a:t>What is the primary use of Matplotlib in data visualization?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D69211-1FC3-1CE0-F6F5-EDF5AFB33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B3DA8E-69E6-B266-1A11-17D55E48B3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BC8C-F0A1-02CF-84FC-DE9D86A77F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Matplotlib is a comprehensive library in Python used for creating a wide range of static, animated, and interactive visualizations.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483C-2397-2A60-C1BC-40404E768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To develop desktop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7ACEE-E11C-4DCD-1E48-7CA2E43E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/>
              <a:t>To create static, animated, and interactive visualizations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8BD640-3787-AF7E-54DE-FED4F4F14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/>
              <a:t>To develop 3D games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67C950-FF36-AEF1-D072-1F34712D0C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/>
              <a:t>To create interactive web applications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3F581E-A6C3-263B-8782-F2C3687CA6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primary use of Matplotlib in data visualization?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3BECBC-B45A-14E9-1925-EC6CA9D92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100" y="1193800"/>
            <a:ext cx="1135063" cy="830263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77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showing the relationship between two categorical variables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displaying trends over continuous intervals or time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3D surface mapping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For comparing categorical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line plot typically used for in Matplotlib?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Line plots in Matplotlib are commonly used to show trends and changes over continuous intervals or time, making it easier to observe patterns or trends 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line plot typically used for in Matplotlib?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E6D08485-1A5C-5805-2446-1E8AB3D2E238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showing the relationship between two categorical variables 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CDCAC7-EE93-D665-FEEA-EAD4DD387324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displaying trends over continuous intervals or time 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6B68DBB-4D19-C3D4-7832-3511108DBF4B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3D surface mapping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9764F18-04D0-FA4F-E1F1-81F62B8F9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For comparing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04302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charts are static and cannot be manipulated.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is built on top of Matplotlib.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Plotly allows the creation of interactive plots that can be used in web applications.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does not support 3D plotting.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primary advantage of using </a:t>
            </a:r>
            <a:r>
              <a:rPr lang="en-US" dirty="0" err="1"/>
              <a:t>Plotly</a:t>
            </a:r>
            <a:r>
              <a:rPr lang="en-US" dirty="0"/>
              <a:t> for data visualizations compared to  other static plotting libraries?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Plotly allows the creation of interactive plots that can be used in web applications.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primary advantage of using </a:t>
            </a:r>
            <a:r>
              <a:rPr lang="en-US" dirty="0" err="1"/>
              <a:t>Plotly</a:t>
            </a:r>
            <a:r>
              <a:rPr lang="en-US" dirty="0"/>
              <a:t> for data visualizations compared to  other static plotting libraries?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F1FC9ED-EC62-EE46-4716-643CE2D3096E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Plotly charts are static and cannot be manipulated.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EBE1FC-6F92-35E8-1022-614FD761AB50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Plotly is built on top of Matplotlib.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CD78071-9FA6-2CC8-5998-45906B3BB0AE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Plotly allows the creation of interactive plots that can be used in web applications.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7342803-CB6E-0D65-7722-DF69472569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does not support 3D plotting.</a:t>
            </a:r>
          </a:p>
        </p:txBody>
      </p:sp>
    </p:spTree>
    <p:extLst>
      <p:ext uri="{BB962C8B-B14F-4D97-AF65-F5344CB8AC3E}">
        <p14:creationId xmlns:p14="http://schemas.microsoft.com/office/powerpoint/2010/main" val="21183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53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PROJECT_OPEN" val="0"/>
  <p:tag name="ARTICULATE_DESIGN_ID_2023_LVC" val="AhyyJCx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Props1.xml><?xml version="1.0" encoding="utf-8"?>
<ds:datastoreItem xmlns:ds="http://schemas.openxmlformats.org/officeDocument/2006/customXml" ds:itemID="{3929CDBE-F498-4383-8898-C1C765F7F6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B64DF-00CD-4BA2-AEBE-48B10A214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D126D8-EAAC-4FF8-8E9A-2AECFC97CDBF}">
  <ds:schemaRefs>
    <ds:schemaRef ds:uri="http://schemas.microsoft.com/office/2006/metadata/properties"/>
    <ds:schemaRef ds:uri="http://www.w3.org/XML/1998/namespace"/>
    <ds:schemaRef ds:uri="http://purl.org/dc/elements/1.1/"/>
    <ds:schemaRef ds:uri="9e1c2a13-0740-49b5-a03d-96af0a780283"/>
    <ds:schemaRef ds:uri="13f9a36d-0581-4bbd-819e-2fae6181123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332</Words>
  <Application>Microsoft Office PowerPoint</Application>
  <PresentationFormat>Custom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27</cp:revision>
  <dcterms:created xsi:type="dcterms:W3CDTF">2023-05-19T12:36:11Z</dcterms:created>
  <dcterms:modified xsi:type="dcterms:W3CDTF">2025-01-09T07:34:18Z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B652525E-EED5-4C91-8592-5DBEF40DB197</vt:lpwstr>
  </property>
  <property fmtid="{D5CDD505-2E9C-101B-9397-08002B2CF9AE}" pid="3" name="ArticulatePath">
    <vt:lpwstr>https://simplilearnsolution-my.sharepoint.com/personal/pistorage_simplilearn_com/Documents/Simplilearn Project Backup/Templates/01_Simplilearn Templates/LVC/2023_LVC/AIML_DS_LVC_Template_2023</vt:lpwstr>
  </property>
  <property fmtid="{D5CDD505-2E9C-101B-9397-08002B2CF9AE}" pid="4" name="ContentTypeId">
    <vt:lpwstr>0x010100730F2DDABBDF49409AAC83A5FD91EC22</vt:lpwstr>
  </property>
</Properties>
</file>