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4"/>
  </p:sldMasterIdLst>
  <p:notesMasterIdLst>
    <p:notesMasterId r:id="rId13"/>
  </p:notesMasterIdLst>
  <p:sldIdLst>
    <p:sldId id="659" r:id="rId5"/>
    <p:sldId id="650" r:id="rId6"/>
    <p:sldId id="264" r:id="rId7"/>
    <p:sldId id="577" r:id="rId8"/>
    <p:sldId id="578" r:id="rId9"/>
    <p:sldId id="651" r:id="rId10"/>
    <p:sldId id="580" r:id="rId11"/>
    <p:sldId id="645" r:id="rId12"/>
  </p:sldIdLst>
  <p:sldSz cx="16256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/K20MZ/wg4+/V99O3AqsfQ==" hashData="Y3EBojY39TR8NDyue2oBi86G8pzEQN0mdFGabyAlinirGUxI8KaVnYoBNXv8pS80yDdTFs91bKe1efI5/O5h0Q=="/>
  <p:extLst>
    <p:ext uri="{EFAFB233-063F-42B5-8137-9DF3F51BA10A}">
      <p15:sldGuideLst xmlns:p15="http://schemas.microsoft.com/office/powerpoint/2012/main">
        <p15:guide id="1" orient="horz" pos="431" userDrawn="1">
          <p15:clr>
            <a:srgbClr val="A4A3A4"/>
          </p15:clr>
        </p15:guide>
        <p15:guide id="2" orient="horz" pos="2880" userDrawn="1">
          <p15:clr>
            <a:srgbClr val="A4A3A4"/>
          </p15:clr>
        </p15:guide>
        <p15:guide id="3" orient="horz" pos="521" userDrawn="1">
          <p15:clr>
            <a:srgbClr val="A4A3A4"/>
          </p15:clr>
        </p15:guide>
        <p15:guide id="5" orient="horz" pos="2136" userDrawn="1">
          <p15:clr>
            <a:srgbClr val="A4A3A4"/>
          </p15:clr>
        </p15:guide>
        <p15:guide id="6" orient="horz" pos="3648" userDrawn="1">
          <p15:clr>
            <a:srgbClr val="A4A3A4"/>
          </p15:clr>
        </p15:guide>
        <p15:guide id="7" pos="512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D40AC38-2664-05E0-B402-A19237358FE9}" name="Sreelakshmi C V" initials="SCV" userId="S::sreelakshmi.cv@simplilearn.com::9536a640-3660-4b90-8982-e23c8a964739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4F93"/>
    <a:srgbClr val="3D9CD8"/>
    <a:srgbClr val="A8D3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249" autoAdjust="0"/>
  </p:normalViewPr>
  <p:slideViewPr>
    <p:cSldViewPr snapToGrid="0" showGuides="1">
      <p:cViewPr varScale="1">
        <p:scale>
          <a:sx n="49" d="100"/>
          <a:sy n="49" d="100"/>
        </p:scale>
        <p:origin x="870" y="42"/>
      </p:cViewPr>
      <p:guideLst>
        <p:guide orient="horz" pos="431"/>
        <p:guide orient="horz" pos="2880"/>
        <p:guide orient="horz" pos="521"/>
        <p:guide orient="horz" pos="2136"/>
        <p:guide orient="horz" pos="3648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481794-B535-4C48-BBE8-526578888544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C900C1-7326-4B4D-9C4E-22E7230B6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147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6" name="Google Shape;20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474756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376834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977698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49004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7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p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20069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18;p22">
            <a:extLst>
              <a:ext uri="{FF2B5EF4-FFF2-40B4-BE49-F238E27FC236}">
                <a16:creationId xmlns:a16="http://schemas.microsoft.com/office/drawing/2014/main" id="{7B4145C4-EE9A-4056-4B60-0881CACD0193}"/>
              </a:ext>
            </a:extLst>
          </p:cNvPr>
          <p:cNvPicPr preferRelativeResize="0"/>
          <p:nvPr userDrawn="1"/>
        </p:nvPicPr>
        <p:blipFill>
          <a:blip r:embed="rId2"/>
          <a:srcRect/>
          <a:stretch/>
        </p:blipFill>
        <p:spPr>
          <a:xfrm>
            <a:off x="0" y="0"/>
            <a:ext cx="16255998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24;p23">
            <a:extLst>
              <a:ext uri="{FF2B5EF4-FFF2-40B4-BE49-F238E27FC236}">
                <a16:creationId xmlns:a16="http://schemas.microsoft.com/office/drawing/2014/main" id="{CE57947D-DBAC-21DB-73BE-F78F1726973A}"/>
              </a:ext>
            </a:extLst>
          </p:cNvPr>
          <p:cNvSpPr txBox="1">
            <a:spLocks noGrp="1"/>
          </p:cNvSpPr>
          <p:nvPr>
            <p:ph type="body" idx="10"/>
          </p:nvPr>
        </p:nvSpPr>
        <p:spPr>
          <a:xfrm>
            <a:off x="653386" y="4114800"/>
            <a:ext cx="7835706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lvl="0" indent="0" algn="ctr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 panose="020B0604020202020204" pitchFamily="34" charset="0"/>
              <a:buNone/>
              <a:defRPr sz="2800" b="1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91628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Slide" preserve="1" userDrawn="1">
  <p:cSld name="Content Slide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29"/>
          <p:cNvPicPr preferRelativeResize="0"/>
          <p:nvPr/>
        </p:nvPicPr>
        <p:blipFill>
          <a:blip r:embed="rId2"/>
          <a:srcRect/>
          <a:stretch/>
        </p:blipFill>
        <p:spPr>
          <a:xfrm>
            <a:off x="0" y="0"/>
            <a:ext cx="16255999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29;p24">
            <a:extLst>
              <a:ext uri="{FF2B5EF4-FFF2-40B4-BE49-F238E27FC236}">
                <a16:creationId xmlns:a16="http://schemas.microsoft.com/office/drawing/2014/main" id="{9DE67C09-DDD5-F518-3695-E699DFE5CC4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91858" y="2603120"/>
            <a:ext cx="13696998" cy="5527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2200" dirty="0">
                <a:solidFill>
                  <a:srgbClr val="3F3F3F"/>
                </a:solidFill>
                <a:latin typeface="Open Sans"/>
                <a:ea typeface="Open Sans"/>
                <a:cs typeface="Open Sans"/>
              </a:defRPr>
            </a:lvl1pPr>
          </a:lstStyle>
          <a:p>
            <a:pPr marL="342900" lvl="0" indent="-342900" algn="ctr">
              <a:lnSpc>
                <a:spcPct val="115000"/>
              </a:lnSpc>
            </a:pPr>
            <a:endParaRPr dirty="0"/>
          </a:p>
        </p:txBody>
      </p:sp>
      <p:sp>
        <p:nvSpPr>
          <p:cNvPr id="3" name="Google Shape;73;p29">
            <a:extLst>
              <a:ext uri="{FF2B5EF4-FFF2-40B4-BE49-F238E27FC236}">
                <a16:creationId xmlns:a16="http://schemas.microsoft.com/office/drawing/2014/main" id="{38354FE8-D9C0-5D1E-6102-5F329424ACA2}"/>
              </a:ext>
            </a:extLst>
          </p:cNvPr>
          <p:cNvSpPr txBox="1">
            <a:spLocks noGrp="1"/>
          </p:cNvSpPr>
          <p:nvPr>
            <p:ph type="body" idx="10"/>
          </p:nvPr>
        </p:nvSpPr>
        <p:spPr>
          <a:xfrm>
            <a:off x="1291857" y="1512833"/>
            <a:ext cx="13696999" cy="903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0" lvl="0" indent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 panose="020B0604020202020204" pitchFamily="34" charset="0"/>
              <a:buNone/>
              <a:defRPr sz="22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 dirty="0"/>
          </a:p>
        </p:txBody>
      </p:sp>
      <p:pic>
        <p:nvPicPr>
          <p:cNvPr id="4" name="Picture 3" descr="A picture containing colorfulness, pattern, rectangle, screenshot&#10;&#10;Description automatically generated">
            <a:extLst>
              <a:ext uri="{FF2B5EF4-FFF2-40B4-BE49-F238E27FC236}">
                <a16:creationId xmlns:a16="http://schemas.microsoft.com/office/drawing/2014/main" id="{E2A3B44F-361D-277C-1049-456D3197569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6008" y="913238"/>
            <a:ext cx="1219478" cy="7291461"/>
          </a:xfrm>
          <a:prstGeom prst="rect">
            <a:avLst/>
          </a:prstGeom>
        </p:spPr>
      </p:pic>
      <p:sp>
        <p:nvSpPr>
          <p:cNvPr id="5" name="Google Shape;62;p29">
            <a:extLst>
              <a:ext uri="{FF2B5EF4-FFF2-40B4-BE49-F238E27FC236}">
                <a16:creationId xmlns:a16="http://schemas.microsoft.com/office/drawing/2014/main" id="{AB337D6E-8449-CC57-E216-03FFF7FCAE6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0160" y="229878"/>
            <a:ext cx="16276320" cy="687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" panose="020B0604020202020204" pitchFamily="34" charset="0"/>
              <a:buNone/>
              <a:defRPr sz="2800" b="1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72632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Content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60;p29">
            <a:extLst>
              <a:ext uri="{FF2B5EF4-FFF2-40B4-BE49-F238E27FC236}">
                <a16:creationId xmlns:a16="http://schemas.microsoft.com/office/drawing/2014/main" id="{F32A8D92-D03F-CBD0-6218-23FF67B0B49F}"/>
              </a:ext>
            </a:extLst>
          </p:cNvPr>
          <p:cNvPicPr preferRelativeResize="0"/>
          <p:nvPr userDrawn="1"/>
        </p:nvPicPr>
        <p:blipFill>
          <a:blip r:embed="rId2"/>
          <a:srcRect/>
          <a:stretch/>
        </p:blipFill>
        <p:spPr>
          <a:xfrm>
            <a:off x="0" y="0"/>
            <a:ext cx="16255999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73;p29">
            <a:extLst>
              <a:ext uri="{FF2B5EF4-FFF2-40B4-BE49-F238E27FC236}">
                <a16:creationId xmlns:a16="http://schemas.microsoft.com/office/drawing/2014/main" id="{E6FEAC37-04A1-A80A-3380-E02111EDE62B}"/>
              </a:ext>
            </a:extLst>
          </p:cNvPr>
          <p:cNvSpPr txBox="1">
            <a:spLocks noGrp="1"/>
          </p:cNvSpPr>
          <p:nvPr>
            <p:ph type="body" idx="10"/>
          </p:nvPr>
        </p:nvSpPr>
        <p:spPr>
          <a:xfrm>
            <a:off x="1291857" y="1512833"/>
            <a:ext cx="13696999" cy="90377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0" rIns="91425" bIns="0" rtlCol="0" anchor="t" anchorCtr="0">
            <a:normAutofit/>
          </a:bodyPr>
          <a:lstStyle>
            <a:lvl1pPr marL="0" indent="0">
              <a:buFont typeface="Arial" panose="020B0604020202020204" pitchFamily="34" charset="0"/>
              <a:buNone/>
              <a:defRPr dirty="0">
                <a:solidFill>
                  <a:srgbClr val="3F3F3F"/>
                </a:solidFill>
                <a:latin typeface="Open Sans"/>
                <a:ea typeface="Open Sans"/>
                <a:cs typeface="Open Sans"/>
              </a:defRPr>
            </a:lvl1pPr>
          </a:lstStyle>
          <a:p>
            <a:pPr marL="228600" lvl="0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</a:pPr>
            <a:endParaRPr dirty="0"/>
          </a:p>
        </p:txBody>
      </p:sp>
      <p:pic>
        <p:nvPicPr>
          <p:cNvPr id="2" name="Picture 1" descr="A picture containing colorfulness, pattern, rectangle, screenshot&#10;&#10;Description automatically generated">
            <a:extLst>
              <a:ext uri="{FF2B5EF4-FFF2-40B4-BE49-F238E27FC236}">
                <a16:creationId xmlns:a16="http://schemas.microsoft.com/office/drawing/2014/main" id="{CE904573-2F71-0E73-120D-C3CFB365EE2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6008" y="897196"/>
            <a:ext cx="1219478" cy="7291461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F3E84CA6-4EC8-7CAF-7B14-1E891A95D9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85825" y="2612636"/>
            <a:ext cx="13697000" cy="5517901"/>
          </a:xfrm>
        </p:spPr>
        <p:txBody>
          <a:bodyPr/>
          <a:lstStyle>
            <a:lvl1pPr marL="0" indent="0">
              <a:buNone/>
              <a:defRPr/>
            </a:lvl1pPr>
            <a:lvl3pPr marL="1143000" indent="-228600">
              <a:buFont typeface="Courier New" panose="02070309020205020404" pitchFamily="49" charset="0"/>
              <a:buChar char="o"/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Google Shape;62;p29">
            <a:extLst>
              <a:ext uri="{FF2B5EF4-FFF2-40B4-BE49-F238E27FC236}">
                <a16:creationId xmlns:a16="http://schemas.microsoft.com/office/drawing/2014/main" id="{AC975B08-1151-8CCE-4012-72257845E88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0160" y="229878"/>
            <a:ext cx="16276320" cy="687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" panose="020B0604020202020204" pitchFamily="34" charset="0"/>
              <a:buNone/>
              <a:defRPr sz="2800" b="1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476370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nowledge Check " preserve="1">
  <p:cSld name="Knowledge Check 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75;p30">
            <a:extLst>
              <a:ext uri="{FF2B5EF4-FFF2-40B4-BE49-F238E27FC236}">
                <a16:creationId xmlns:a16="http://schemas.microsoft.com/office/drawing/2014/main" id="{DBF002C0-AEB4-C534-B92D-91D67E6C1306}"/>
              </a:ext>
            </a:extLst>
          </p:cNvPr>
          <p:cNvPicPr preferRelativeResize="0"/>
          <p:nvPr userDrawn="1"/>
        </p:nvPicPr>
        <p:blipFill>
          <a:blip r:embed="rId2"/>
          <a:srcRect/>
          <a:stretch/>
        </p:blipFill>
        <p:spPr>
          <a:xfrm>
            <a:off x="0" y="0"/>
            <a:ext cx="16255998" cy="9143998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 descr="A picture containing arrow&#10;&#10;Description automatically generated">
            <a:extLst>
              <a:ext uri="{FF2B5EF4-FFF2-40B4-BE49-F238E27FC236}">
                <a16:creationId xmlns:a16="http://schemas.microsoft.com/office/drawing/2014/main" id="{72D68FFF-4E46-2E6B-67FA-3692374CF00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sp>
        <p:nvSpPr>
          <p:cNvPr id="3" name="Google Shape;77;p30">
            <a:extLst>
              <a:ext uri="{FF2B5EF4-FFF2-40B4-BE49-F238E27FC236}">
                <a16:creationId xmlns:a16="http://schemas.microsoft.com/office/drawing/2014/main" id="{6A084776-D363-88F2-5A8F-FF2A63DFFD9D}"/>
              </a:ext>
            </a:extLst>
          </p:cNvPr>
          <p:cNvSpPr/>
          <p:nvPr userDrawn="1"/>
        </p:nvSpPr>
        <p:spPr>
          <a:xfrm>
            <a:off x="8955907" y="4310390"/>
            <a:ext cx="4819925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 pitchFamily="34" charset="0"/>
              <a:buNone/>
            </a:pPr>
            <a:r>
              <a:rPr lang="en-US" sz="2800" b="1" i="0" u="none" strike="noStrike" cap="none" dirty="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rPr>
              <a:t>Knowledge Check</a:t>
            </a:r>
            <a:endParaRPr sz="1400" b="0" i="0" u="none" strike="noStrike" cap="none" dirty="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578092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G">
            <a:extLst>
              <a:ext uri="{FF2B5EF4-FFF2-40B4-BE49-F238E27FC236}">
                <a16:creationId xmlns:a16="http://schemas.microsoft.com/office/drawing/2014/main" id="{2CCF119B-BE71-CB96-2E2D-4D70E3379D0F}"/>
              </a:ext>
            </a:extLst>
          </p:cNvPr>
          <p:cNvPicPr preferRelativeResize="0"/>
          <p:nvPr userDrawn="1"/>
        </p:nvPicPr>
        <p:blipFill>
          <a:blip r:embed="rId2"/>
          <a:srcRect/>
          <a:stretch/>
        </p:blipFill>
        <p:spPr>
          <a:xfrm>
            <a:off x="1" y="1"/>
            <a:ext cx="16255999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Box">
            <a:extLst>
              <a:ext uri="{FF2B5EF4-FFF2-40B4-BE49-F238E27FC236}">
                <a16:creationId xmlns:a16="http://schemas.microsoft.com/office/drawing/2014/main" id="{E7B51B66-9EEF-5EF8-EAC3-1AA2FA35C688}"/>
              </a:ext>
            </a:extLst>
          </p:cNvPr>
          <p:cNvSpPr/>
          <p:nvPr userDrawn="1"/>
        </p:nvSpPr>
        <p:spPr>
          <a:xfrm>
            <a:off x="1281113" y="590549"/>
            <a:ext cx="1685902" cy="1438275"/>
          </a:xfrm>
          <a:prstGeom prst="rect">
            <a:avLst/>
          </a:prstGeom>
          <a:solidFill>
            <a:srgbClr val="3D9C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KT_Text">
            <a:extLst>
              <a:ext uri="{FF2B5EF4-FFF2-40B4-BE49-F238E27FC236}">
                <a16:creationId xmlns:a16="http://schemas.microsoft.com/office/drawing/2014/main" id="{9E09D2CD-8815-6873-76A0-750613A9B008}"/>
              </a:ext>
            </a:extLst>
          </p:cNvPr>
          <p:cNvSpPr txBox="1"/>
          <p:nvPr userDrawn="1"/>
        </p:nvSpPr>
        <p:spPr>
          <a:xfrm>
            <a:off x="1280469" y="732325"/>
            <a:ext cx="169890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000" b="1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Knowledge Check</a:t>
            </a:r>
            <a:endParaRPr sz="2000" b="1" i="0" u="none" strike="noStrike" cap="none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" name="Rec_Box">
            <a:extLst>
              <a:ext uri="{FF2B5EF4-FFF2-40B4-BE49-F238E27FC236}">
                <a16:creationId xmlns:a16="http://schemas.microsoft.com/office/drawing/2014/main" id="{0E9A9157-9B5D-B020-50FD-5C124440F36A}"/>
              </a:ext>
            </a:extLst>
          </p:cNvPr>
          <p:cNvSpPr/>
          <p:nvPr userDrawn="1"/>
        </p:nvSpPr>
        <p:spPr>
          <a:xfrm>
            <a:off x="1275907" y="578759"/>
            <a:ext cx="14093455" cy="1446622"/>
          </a:xfrm>
          <a:prstGeom prst="rect">
            <a:avLst/>
          </a:prstGeom>
          <a:noFill/>
          <a:ln w="12700">
            <a:solidFill>
              <a:srgbClr val="3D9C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">
            <a:extLst>
              <a:ext uri="{FF2B5EF4-FFF2-40B4-BE49-F238E27FC236}">
                <a16:creationId xmlns:a16="http://schemas.microsoft.com/office/drawing/2014/main" id="{FDF40B25-39B3-30ED-29BE-9F1AD527FCEE}"/>
              </a:ext>
            </a:extLst>
          </p:cNvPr>
          <p:cNvSpPr txBox="1"/>
          <p:nvPr userDrawn="1"/>
        </p:nvSpPr>
        <p:spPr>
          <a:xfrm>
            <a:off x="1708922" y="2698180"/>
            <a:ext cx="465463" cy="421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 defTabSz="91440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20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4pPr>
            <a:lvl5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 algn="ctr"/>
            <a:r>
              <a:rPr lang="en-US" dirty="0"/>
              <a:t>A.</a:t>
            </a:r>
          </a:p>
        </p:txBody>
      </p:sp>
      <p:sp>
        <p:nvSpPr>
          <p:cNvPr id="8" name="Opt_A">
            <a:extLst>
              <a:ext uri="{FF2B5EF4-FFF2-40B4-BE49-F238E27FC236}">
                <a16:creationId xmlns:a16="http://schemas.microsoft.com/office/drawing/2014/main" id="{2FFD20E1-904E-7B1C-E7A2-1A99877EE0D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30450" y="2698180"/>
            <a:ext cx="11250613" cy="836613"/>
          </a:xfrm>
        </p:spPr>
        <p:txBody>
          <a:bodyPr anchor="t">
            <a:normAutofit/>
          </a:bodyPr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add text</a:t>
            </a:r>
            <a:endParaRPr lang="en-US" dirty="0"/>
          </a:p>
        </p:txBody>
      </p:sp>
      <p:sp>
        <p:nvSpPr>
          <p:cNvPr id="9" name="B">
            <a:extLst>
              <a:ext uri="{FF2B5EF4-FFF2-40B4-BE49-F238E27FC236}">
                <a16:creationId xmlns:a16="http://schemas.microsoft.com/office/drawing/2014/main" id="{DB253624-90B8-4C2B-CA21-11904E51AA4D}"/>
              </a:ext>
            </a:extLst>
          </p:cNvPr>
          <p:cNvSpPr txBox="1"/>
          <p:nvPr userDrawn="1"/>
        </p:nvSpPr>
        <p:spPr>
          <a:xfrm>
            <a:off x="1713038" y="3629064"/>
            <a:ext cx="465463" cy="421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 defTabSz="91440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20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4pPr>
            <a:lvl5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 algn="ctr"/>
            <a:r>
              <a:rPr lang="en-US" dirty="0"/>
              <a:t>B.</a:t>
            </a:r>
          </a:p>
        </p:txBody>
      </p:sp>
      <p:sp>
        <p:nvSpPr>
          <p:cNvPr id="10" name="Opt_B">
            <a:extLst>
              <a:ext uri="{FF2B5EF4-FFF2-40B4-BE49-F238E27FC236}">
                <a16:creationId xmlns:a16="http://schemas.microsoft.com/office/drawing/2014/main" id="{497E5D63-1C02-9A8F-6921-B4CF2B94E4A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4566" y="3629064"/>
            <a:ext cx="11250613" cy="836613"/>
          </a:xfrm>
        </p:spPr>
        <p:txBody>
          <a:bodyPr anchor="t">
            <a:normAutofit/>
          </a:bodyPr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add text</a:t>
            </a:r>
            <a:endParaRPr lang="en-US" dirty="0"/>
          </a:p>
        </p:txBody>
      </p:sp>
      <p:sp>
        <p:nvSpPr>
          <p:cNvPr id="11" name="C">
            <a:extLst>
              <a:ext uri="{FF2B5EF4-FFF2-40B4-BE49-F238E27FC236}">
                <a16:creationId xmlns:a16="http://schemas.microsoft.com/office/drawing/2014/main" id="{92E01BA2-8854-8B22-5E3B-BD48CB6419FD}"/>
              </a:ext>
            </a:extLst>
          </p:cNvPr>
          <p:cNvSpPr txBox="1"/>
          <p:nvPr userDrawn="1"/>
        </p:nvSpPr>
        <p:spPr>
          <a:xfrm>
            <a:off x="1713038" y="4568181"/>
            <a:ext cx="465463" cy="421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 defTabSz="91440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20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4pPr>
            <a:lvl5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 algn="ctr"/>
            <a:r>
              <a:rPr lang="en-US" dirty="0"/>
              <a:t>C.</a:t>
            </a:r>
          </a:p>
        </p:txBody>
      </p:sp>
      <p:sp>
        <p:nvSpPr>
          <p:cNvPr id="12" name="Opt_C">
            <a:extLst>
              <a:ext uri="{FF2B5EF4-FFF2-40B4-BE49-F238E27FC236}">
                <a16:creationId xmlns:a16="http://schemas.microsoft.com/office/drawing/2014/main" id="{231483CE-CEF9-6644-5D62-34D212C6AC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34566" y="4568181"/>
            <a:ext cx="11250613" cy="836613"/>
          </a:xfrm>
        </p:spPr>
        <p:txBody>
          <a:bodyPr anchor="t">
            <a:normAutofit/>
          </a:bodyPr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add text</a:t>
            </a:r>
            <a:endParaRPr lang="en-US" dirty="0"/>
          </a:p>
        </p:txBody>
      </p:sp>
      <p:sp>
        <p:nvSpPr>
          <p:cNvPr id="13" name="D">
            <a:extLst>
              <a:ext uri="{FF2B5EF4-FFF2-40B4-BE49-F238E27FC236}">
                <a16:creationId xmlns:a16="http://schemas.microsoft.com/office/drawing/2014/main" id="{29F7EC89-820C-671D-8F62-46D0543D5E13}"/>
              </a:ext>
            </a:extLst>
          </p:cNvPr>
          <p:cNvSpPr txBox="1"/>
          <p:nvPr userDrawn="1"/>
        </p:nvSpPr>
        <p:spPr>
          <a:xfrm>
            <a:off x="1717154" y="5511422"/>
            <a:ext cx="465463" cy="421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 defTabSz="91440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20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4pPr>
            <a:lvl5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 algn="ctr"/>
            <a:r>
              <a:rPr lang="en-US" dirty="0"/>
              <a:t>D.</a:t>
            </a:r>
          </a:p>
        </p:txBody>
      </p:sp>
      <p:sp>
        <p:nvSpPr>
          <p:cNvPr id="14" name="Opt_D">
            <a:extLst>
              <a:ext uri="{FF2B5EF4-FFF2-40B4-BE49-F238E27FC236}">
                <a16:creationId xmlns:a16="http://schemas.microsoft.com/office/drawing/2014/main" id="{D10DFBE0-864B-7031-13FD-BF42F6452AB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338682" y="5511422"/>
            <a:ext cx="11250613" cy="836613"/>
          </a:xfrm>
        </p:spPr>
        <p:txBody>
          <a:bodyPr anchor="t">
            <a:normAutofit/>
          </a:bodyPr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add text</a:t>
            </a:r>
            <a:endParaRPr lang="en-US" dirty="0"/>
          </a:p>
        </p:txBody>
      </p:sp>
      <p:sp>
        <p:nvSpPr>
          <p:cNvPr id="15" name="Q">
            <a:extLst>
              <a:ext uri="{FF2B5EF4-FFF2-40B4-BE49-F238E27FC236}">
                <a16:creationId xmlns:a16="http://schemas.microsoft.com/office/drawing/2014/main" id="{48CDC350-FF9D-82C7-1731-756BBBD2CE0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67015" y="578759"/>
            <a:ext cx="12401573" cy="1447009"/>
          </a:xfrm>
        </p:spPr>
        <p:txBody>
          <a:bodyPr anchor="ctr"/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b="1"/>
            </a:lvl1pPr>
          </a:lstStyle>
          <a:p>
            <a:pPr lvl="0"/>
            <a:r>
              <a:rPr lang="en-GB" dirty="0"/>
              <a:t>Click to add text</a:t>
            </a:r>
            <a:endParaRPr lang="en-US" dirty="0"/>
          </a:p>
        </p:txBody>
      </p:sp>
      <p:sp>
        <p:nvSpPr>
          <p:cNvPr id="16" name="Q_No">
            <a:extLst>
              <a:ext uri="{FF2B5EF4-FFF2-40B4-BE49-F238E27FC236}">
                <a16:creationId xmlns:a16="http://schemas.microsoft.com/office/drawing/2014/main" id="{3C327913-27E5-47C0-5CE8-C92623BE9A9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62390" y="1193800"/>
            <a:ext cx="1135063" cy="830263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5850812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_Ans_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G">
            <a:extLst>
              <a:ext uri="{FF2B5EF4-FFF2-40B4-BE49-F238E27FC236}">
                <a16:creationId xmlns:a16="http://schemas.microsoft.com/office/drawing/2014/main" id="{EF08981F-95F3-6867-209A-E2A49BEB7AC3}"/>
              </a:ext>
            </a:extLst>
          </p:cNvPr>
          <p:cNvPicPr preferRelativeResize="0"/>
          <p:nvPr userDrawn="1"/>
        </p:nvPicPr>
        <p:blipFill>
          <a:blip r:embed="rId2"/>
          <a:srcRect/>
          <a:stretch/>
        </p:blipFill>
        <p:spPr>
          <a:xfrm>
            <a:off x="1" y="1"/>
            <a:ext cx="16255999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_Ans">
            <a:extLst>
              <a:ext uri="{FF2B5EF4-FFF2-40B4-BE49-F238E27FC236}">
                <a16:creationId xmlns:a16="http://schemas.microsoft.com/office/drawing/2014/main" id="{C5585E79-E8D7-0597-1980-9449B5FE0292}"/>
              </a:ext>
            </a:extLst>
          </p:cNvPr>
          <p:cNvSpPr txBox="1"/>
          <p:nvPr userDrawn="1"/>
        </p:nvSpPr>
        <p:spPr>
          <a:xfrm>
            <a:off x="670034" y="7369706"/>
            <a:ext cx="274905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The correct answer is</a:t>
            </a:r>
            <a:endParaRPr sz="1400" b="0" i="0" u="none" strike="noStrike" cap="none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5" name="Ans_Line_2">
            <a:extLst>
              <a:ext uri="{FF2B5EF4-FFF2-40B4-BE49-F238E27FC236}">
                <a16:creationId xmlns:a16="http://schemas.microsoft.com/office/drawing/2014/main" id="{55D1669A-D9BB-F86C-6916-C74581CEC093}"/>
              </a:ext>
            </a:extLst>
          </p:cNvPr>
          <p:cNvCxnSpPr/>
          <p:nvPr userDrawn="1"/>
        </p:nvCxnSpPr>
        <p:spPr>
          <a:xfrm>
            <a:off x="670034" y="7854368"/>
            <a:ext cx="1316736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" name="Ans_Line">
            <a:extLst>
              <a:ext uri="{FF2B5EF4-FFF2-40B4-BE49-F238E27FC236}">
                <a16:creationId xmlns:a16="http://schemas.microsoft.com/office/drawing/2014/main" id="{25B26E89-236B-925D-2F8A-FDAD4518B1D0}"/>
              </a:ext>
            </a:extLst>
          </p:cNvPr>
          <p:cNvCxnSpPr/>
          <p:nvPr userDrawn="1"/>
        </p:nvCxnSpPr>
        <p:spPr>
          <a:xfrm>
            <a:off x="649436" y="7265358"/>
            <a:ext cx="1316736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" name="Ans_text">
            <a:extLst>
              <a:ext uri="{FF2B5EF4-FFF2-40B4-BE49-F238E27FC236}">
                <a16:creationId xmlns:a16="http://schemas.microsoft.com/office/drawing/2014/main" id="{FE57084E-D5CD-4D1D-AD6B-B0A29FBA4D5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51201" y="7277661"/>
            <a:ext cx="8834438" cy="5842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rgbClr val="024F9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add text</a:t>
            </a:r>
            <a:endParaRPr lang="en-US" dirty="0"/>
          </a:p>
        </p:txBody>
      </p:sp>
      <p:sp>
        <p:nvSpPr>
          <p:cNvPr id="8" name="Ans_Desc_Text_Box">
            <a:extLst>
              <a:ext uri="{FF2B5EF4-FFF2-40B4-BE49-F238E27FC236}">
                <a16:creationId xmlns:a16="http://schemas.microsoft.com/office/drawing/2014/main" id="{7CBBC3EA-7B88-E6C6-BE6B-D41D2C647AA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9925" y="7935913"/>
            <a:ext cx="13095288" cy="100488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add text</a:t>
            </a:r>
            <a:endParaRPr lang="en-US" dirty="0"/>
          </a:p>
        </p:txBody>
      </p:sp>
      <p:sp>
        <p:nvSpPr>
          <p:cNvPr id="9" name="Box">
            <a:extLst>
              <a:ext uri="{FF2B5EF4-FFF2-40B4-BE49-F238E27FC236}">
                <a16:creationId xmlns:a16="http://schemas.microsoft.com/office/drawing/2014/main" id="{CDEDD483-9F61-36CD-8536-63FB8C1D1DC9}"/>
              </a:ext>
            </a:extLst>
          </p:cNvPr>
          <p:cNvSpPr/>
          <p:nvPr userDrawn="1"/>
        </p:nvSpPr>
        <p:spPr>
          <a:xfrm>
            <a:off x="1281113" y="590549"/>
            <a:ext cx="1685902" cy="1438275"/>
          </a:xfrm>
          <a:prstGeom prst="rect">
            <a:avLst/>
          </a:prstGeom>
          <a:solidFill>
            <a:srgbClr val="3D9C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KT_Text">
            <a:extLst>
              <a:ext uri="{FF2B5EF4-FFF2-40B4-BE49-F238E27FC236}">
                <a16:creationId xmlns:a16="http://schemas.microsoft.com/office/drawing/2014/main" id="{BA405B45-EFAB-0D57-ADA9-DD1F4FD2F9B7}"/>
              </a:ext>
            </a:extLst>
          </p:cNvPr>
          <p:cNvSpPr txBox="1"/>
          <p:nvPr userDrawn="1"/>
        </p:nvSpPr>
        <p:spPr>
          <a:xfrm>
            <a:off x="1280469" y="732325"/>
            <a:ext cx="169890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000" b="1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Knowledge Check</a:t>
            </a:r>
            <a:endParaRPr sz="2000" b="1" i="0" u="none" strike="noStrike" cap="none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" name="Rec_Box">
            <a:extLst>
              <a:ext uri="{FF2B5EF4-FFF2-40B4-BE49-F238E27FC236}">
                <a16:creationId xmlns:a16="http://schemas.microsoft.com/office/drawing/2014/main" id="{C6D60610-3ED0-B3DE-F0C6-1E2E0C6FC1CE}"/>
              </a:ext>
            </a:extLst>
          </p:cNvPr>
          <p:cNvSpPr/>
          <p:nvPr userDrawn="1"/>
        </p:nvSpPr>
        <p:spPr>
          <a:xfrm>
            <a:off x="1275907" y="578759"/>
            <a:ext cx="14093455" cy="1446622"/>
          </a:xfrm>
          <a:prstGeom prst="rect">
            <a:avLst/>
          </a:prstGeom>
          <a:noFill/>
          <a:ln w="12700">
            <a:solidFill>
              <a:srgbClr val="3D9C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">
            <a:extLst>
              <a:ext uri="{FF2B5EF4-FFF2-40B4-BE49-F238E27FC236}">
                <a16:creationId xmlns:a16="http://schemas.microsoft.com/office/drawing/2014/main" id="{C6A04807-31DA-6E4E-AAB1-C5EB073355C4}"/>
              </a:ext>
            </a:extLst>
          </p:cNvPr>
          <p:cNvSpPr txBox="1"/>
          <p:nvPr userDrawn="1"/>
        </p:nvSpPr>
        <p:spPr>
          <a:xfrm>
            <a:off x="1717154" y="5511422"/>
            <a:ext cx="465463" cy="421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 defTabSz="91440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20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4pPr>
            <a:lvl5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 algn="ctr"/>
            <a:r>
              <a:rPr lang="en-US" dirty="0"/>
              <a:t>D.</a:t>
            </a:r>
          </a:p>
        </p:txBody>
      </p:sp>
      <p:sp>
        <p:nvSpPr>
          <p:cNvPr id="16" name="C">
            <a:extLst>
              <a:ext uri="{FF2B5EF4-FFF2-40B4-BE49-F238E27FC236}">
                <a16:creationId xmlns:a16="http://schemas.microsoft.com/office/drawing/2014/main" id="{19EED400-005F-8BFC-0381-17F5410E8424}"/>
              </a:ext>
            </a:extLst>
          </p:cNvPr>
          <p:cNvSpPr txBox="1"/>
          <p:nvPr userDrawn="1"/>
        </p:nvSpPr>
        <p:spPr>
          <a:xfrm>
            <a:off x="1713038" y="4568181"/>
            <a:ext cx="465463" cy="421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 defTabSz="91440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20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4pPr>
            <a:lvl5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 algn="ctr"/>
            <a:r>
              <a:rPr lang="en-US" dirty="0"/>
              <a:t>C.</a:t>
            </a:r>
          </a:p>
        </p:txBody>
      </p:sp>
      <p:sp>
        <p:nvSpPr>
          <p:cNvPr id="14" name="B">
            <a:extLst>
              <a:ext uri="{FF2B5EF4-FFF2-40B4-BE49-F238E27FC236}">
                <a16:creationId xmlns:a16="http://schemas.microsoft.com/office/drawing/2014/main" id="{21CD75C6-F639-739D-B089-020EF5CBFA3A}"/>
              </a:ext>
            </a:extLst>
          </p:cNvPr>
          <p:cNvSpPr txBox="1"/>
          <p:nvPr userDrawn="1"/>
        </p:nvSpPr>
        <p:spPr>
          <a:xfrm>
            <a:off x="1713038" y="3629064"/>
            <a:ext cx="465463" cy="421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 defTabSz="91440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20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4pPr>
            <a:lvl5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 algn="ctr"/>
            <a:r>
              <a:rPr lang="en-US" dirty="0"/>
              <a:t>B.</a:t>
            </a:r>
          </a:p>
        </p:txBody>
      </p:sp>
      <p:sp>
        <p:nvSpPr>
          <p:cNvPr id="12" name="A">
            <a:extLst>
              <a:ext uri="{FF2B5EF4-FFF2-40B4-BE49-F238E27FC236}">
                <a16:creationId xmlns:a16="http://schemas.microsoft.com/office/drawing/2014/main" id="{76DB4DA8-CC10-506C-D27B-9B1CE227D9B0}"/>
              </a:ext>
            </a:extLst>
          </p:cNvPr>
          <p:cNvSpPr txBox="1"/>
          <p:nvPr userDrawn="1"/>
        </p:nvSpPr>
        <p:spPr>
          <a:xfrm>
            <a:off x="1708922" y="2698180"/>
            <a:ext cx="465463" cy="421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 defTabSz="91440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20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4pPr>
            <a:lvl5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 algn="ctr"/>
            <a:r>
              <a:rPr lang="en-US" dirty="0"/>
              <a:t>A.</a:t>
            </a:r>
          </a:p>
        </p:txBody>
      </p:sp>
      <p:sp>
        <p:nvSpPr>
          <p:cNvPr id="19" name="Opt_D">
            <a:extLst>
              <a:ext uri="{FF2B5EF4-FFF2-40B4-BE49-F238E27FC236}">
                <a16:creationId xmlns:a16="http://schemas.microsoft.com/office/drawing/2014/main" id="{F320B7DB-043B-B1AC-2976-FCB6609BE23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338682" y="5511422"/>
            <a:ext cx="11250613" cy="836613"/>
          </a:xfrm>
        </p:spPr>
        <p:txBody>
          <a:bodyPr anchor="t">
            <a:normAutofit/>
          </a:bodyPr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add text</a:t>
            </a:r>
            <a:endParaRPr lang="en-US" dirty="0"/>
          </a:p>
        </p:txBody>
      </p:sp>
      <p:sp>
        <p:nvSpPr>
          <p:cNvPr id="17" name="Opt_C">
            <a:extLst>
              <a:ext uri="{FF2B5EF4-FFF2-40B4-BE49-F238E27FC236}">
                <a16:creationId xmlns:a16="http://schemas.microsoft.com/office/drawing/2014/main" id="{DF544E43-096D-AD15-9CFA-70A320AE027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34566" y="4568181"/>
            <a:ext cx="11250613" cy="836613"/>
          </a:xfrm>
        </p:spPr>
        <p:txBody>
          <a:bodyPr anchor="t">
            <a:normAutofit/>
          </a:bodyPr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add text</a:t>
            </a:r>
            <a:endParaRPr lang="en-US" dirty="0"/>
          </a:p>
        </p:txBody>
      </p:sp>
      <p:sp>
        <p:nvSpPr>
          <p:cNvPr id="15" name="Opt_B">
            <a:extLst>
              <a:ext uri="{FF2B5EF4-FFF2-40B4-BE49-F238E27FC236}">
                <a16:creationId xmlns:a16="http://schemas.microsoft.com/office/drawing/2014/main" id="{0969321A-3DCC-F52F-8C1B-6E04397531A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4566" y="3629064"/>
            <a:ext cx="11250613" cy="836613"/>
          </a:xfrm>
        </p:spPr>
        <p:txBody>
          <a:bodyPr anchor="t">
            <a:normAutofit/>
          </a:bodyPr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add text</a:t>
            </a:r>
            <a:endParaRPr lang="en-US" dirty="0"/>
          </a:p>
        </p:txBody>
      </p:sp>
      <p:sp>
        <p:nvSpPr>
          <p:cNvPr id="13" name="Opt_A">
            <a:extLst>
              <a:ext uri="{FF2B5EF4-FFF2-40B4-BE49-F238E27FC236}">
                <a16:creationId xmlns:a16="http://schemas.microsoft.com/office/drawing/2014/main" id="{5A890064-C69C-0664-8FC1-9D4423FC9A3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30450" y="2698180"/>
            <a:ext cx="11250613" cy="836613"/>
          </a:xfrm>
        </p:spPr>
        <p:txBody>
          <a:bodyPr anchor="t">
            <a:normAutofit/>
          </a:bodyPr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add text</a:t>
            </a:r>
            <a:endParaRPr lang="en-US" dirty="0"/>
          </a:p>
        </p:txBody>
      </p:sp>
      <p:sp>
        <p:nvSpPr>
          <p:cNvPr id="21" name="Q">
            <a:extLst>
              <a:ext uri="{FF2B5EF4-FFF2-40B4-BE49-F238E27FC236}">
                <a16:creationId xmlns:a16="http://schemas.microsoft.com/office/drawing/2014/main" id="{8B96215F-FF61-9AD3-5B66-650C7AFE97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66241" y="590549"/>
            <a:ext cx="12408327" cy="1434832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b="1" dirty="0"/>
            </a:lvl1pPr>
          </a:lstStyle>
          <a:p>
            <a:pPr marL="228600" lvl="0" indent="-228600">
              <a:spcBef>
                <a:spcPts val="0"/>
              </a:spcBef>
            </a:pPr>
            <a:endParaRPr lang="en-US" dirty="0"/>
          </a:p>
        </p:txBody>
      </p:sp>
      <p:sp>
        <p:nvSpPr>
          <p:cNvPr id="22" name="Q_No">
            <a:extLst>
              <a:ext uri="{FF2B5EF4-FFF2-40B4-BE49-F238E27FC236}">
                <a16:creationId xmlns:a16="http://schemas.microsoft.com/office/drawing/2014/main" id="{83212CBA-BF9C-2628-A172-96ACE1220A1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562388" y="1197091"/>
            <a:ext cx="1147421" cy="826971"/>
          </a:xfrm>
        </p:spPr>
        <p:txBody>
          <a:bodyPr anchor="ctr"/>
          <a:lstStyle>
            <a:lvl1pPr marL="0" indent="0" algn="ctr">
              <a:lnSpc>
                <a:spcPct val="114000"/>
              </a:lnSpc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45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_Ans_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G">
            <a:extLst>
              <a:ext uri="{FF2B5EF4-FFF2-40B4-BE49-F238E27FC236}">
                <a16:creationId xmlns:a16="http://schemas.microsoft.com/office/drawing/2014/main" id="{2F8347C9-CC7D-0DF8-C02A-47B5723D8572}"/>
              </a:ext>
            </a:extLst>
          </p:cNvPr>
          <p:cNvPicPr preferRelativeResize="0"/>
          <p:nvPr userDrawn="1"/>
        </p:nvPicPr>
        <p:blipFill>
          <a:blip r:embed="rId2"/>
          <a:srcRect/>
          <a:stretch/>
        </p:blipFill>
        <p:spPr>
          <a:xfrm>
            <a:off x="1" y="1"/>
            <a:ext cx="16255999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_Ans">
            <a:extLst>
              <a:ext uri="{FF2B5EF4-FFF2-40B4-BE49-F238E27FC236}">
                <a16:creationId xmlns:a16="http://schemas.microsoft.com/office/drawing/2014/main" id="{06DF12F7-7FC3-A6A0-1F9D-2B31AAB76C62}"/>
              </a:ext>
            </a:extLst>
          </p:cNvPr>
          <p:cNvSpPr txBox="1"/>
          <p:nvPr userDrawn="1"/>
        </p:nvSpPr>
        <p:spPr>
          <a:xfrm>
            <a:off x="670034" y="7369706"/>
            <a:ext cx="291342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The correct answer are</a:t>
            </a:r>
            <a:endParaRPr sz="1400" b="0" i="0" u="none" strike="noStrike" cap="none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5" name="Ans_Line_2">
            <a:extLst>
              <a:ext uri="{FF2B5EF4-FFF2-40B4-BE49-F238E27FC236}">
                <a16:creationId xmlns:a16="http://schemas.microsoft.com/office/drawing/2014/main" id="{B75A6E75-5672-578C-B075-BA07AABDEC08}"/>
              </a:ext>
            </a:extLst>
          </p:cNvPr>
          <p:cNvCxnSpPr/>
          <p:nvPr userDrawn="1"/>
        </p:nvCxnSpPr>
        <p:spPr>
          <a:xfrm>
            <a:off x="670034" y="7854368"/>
            <a:ext cx="1316736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" name="Ans_Line">
            <a:extLst>
              <a:ext uri="{FF2B5EF4-FFF2-40B4-BE49-F238E27FC236}">
                <a16:creationId xmlns:a16="http://schemas.microsoft.com/office/drawing/2014/main" id="{B67B1844-0936-2346-DC2D-072812F8FF82}"/>
              </a:ext>
            </a:extLst>
          </p:cNvPr>
          <p:cNvCxnSpPr/>
          <p:nvPr userDrawn="1"/>
        </p:nvCxnSpPr>
        <p:spPr>
          <a:xfrm>
            <a:off x="649436" y="7265358"/>
            <a:ext cx="1316736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" name="Ans_text">
            <a:extLst>
              <a:ext uri="{FF2B5EF4-FFF2-40B4-BE49-F238E27FC236}">
                <a16:creationId xmlns:a16="http://schemas.microsoft.com/office/drawing/2014/main" id="{505D6B31-CF67-8AE8-6D6C-1AE10E434FE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484605" y="7277661"/>
            <a:ext cx="8601033" cy="5842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rgbClr val="024F9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add text</a:t>
            </a:r>
            <a:endParaRPr lang="en-US" dirty="0"/>
          </a:p>
        </p:txBody>
      </p:sp>
      <p:sp>
        <p:nvSpPr>
          <p:cNvPr id="8" name="Ans_Desc_Text_Box">
            <a:extLst>
              <a:ext uri="{FF2B5EF4-FFF2-40B4-BE49-F238E27FC236}">
                <a16:creationId xmlns:a16="http://schemas.microsoft.com/office/drawing/2014/main" id="{2AA669A4-854E-BC52-A6EB-CEC258CCD13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9925" y="7935913"/>
            <a:ext cx="13095288" cy="100488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add text</a:t>
            </a:r>
            <a:endParaRPr lang="en-US" dirty="0"/>
          </a:p>
        </p:txBody>
      </p:sp>
      <p:sp>
        <p:nvSpPr>
          <p:cNvPr id="9" name="Box">
            <a:extLst>
              <a:ext uri="{FF2B5EF4-FFF2-40B4-BE49-F238E27FC236}">
                <a16:creationId xmlns:a16="http://schemas.microsoft.com/office/drawing/2014/main" id="{4ADF7E3A-81A0-2B00-A3DE-320BBA3EAADC}"/>
              </a:ext>
            </a:extLst>
          </p:cNvPr>
          <p:cNvSpPr/>
          <p:nvPr userDrawn="1"/>
        </p:nvSpPr>
        <p:spPr>
          <a:xfrm>
            <a:off x="1281113" y="590549"/>
            <a:ext cx="1685902" cy="1438275"/>
          </a:xfrm>
          <a:prstGeom prst="rect">
            <a:avLst/>
          </a:prstGeom>
          <a:solidFill>
            <a:srgbClr val="3D9C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KT_Text">
            <a:extLst>
              <a:ext uri="{FF2B5EF4-FFF2-40B4-BE49-F238E27FC236}">
                <a16:creationId xmlns:a16="http://schemas.microsoft.com/office/drawing/2014/main" id="{65E260BD-9AEB-3002-A10D-0ED784F237CC}"/>
              </a:ext>
            </a:extLst>
          </p:cNvPr>
          <p:cNvSpPr txBox="1"/>
          <p:nvPr userDrawn="1"/>
        </p:nvSpPr>
        <p:spPr>
          <a:xfrm>
            <a:off x="1280469" y="732325"/>
            <a:ext cx="169890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000" b="1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Knowledge Check</a:t>
            </a:r>
            <a:endParaRPr sz="2000" b="1" i="0" u="none" strike="noStrike" cap="none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" name="Rec_Box">
            <a:extLst>
              <a:ext uri="{FF2B5EF4-FFF2-40B4-BE49-F238E27FC236}">
                <a16:creationId xmlns:a16="http://schemas.microsoft.com/office/drawing/2014/main" id="{667E1C0D-1A8F-3FEE-62D2-1CF59B597F36}"/>
              </a:ext>
            </a:extLst>
          </p:cNvPr>
          <p:cNvSpPr/>
          <p:nvPr userDrawn="1"/>
        </p:nvSpPr>
        <p:spPr>
          <a:xfrm>
            <a:off x="1275907" y="578759"/>
            <a:ext cx="14093455" cy="1446622"/>
          </a:xfrm>
          <a:prstGeom prst="rect">
            <a:avLst/>
          </a:prstGeom>
          <a:noFill/>
          <a:ln w="12700">
            <a:solidFill>
              <a:srgbClr val="3D9C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">
            <a:extLst>
              <a:ext uri="{FF2B5EF4-FFF2-40B4-BE49-F238E27FC236}">
                <a16:creationId xmlns:a16="http://schemas.microsoft.com/office/drawing/2014/main" id="{A40B7AF7-3696-C4FB-D945-5436FC8398CE}"/>
              </a:ext>
            </a:extLst>
          </p:cNvPr>
          <p:cNvSpPr txBox="1"/>
          <p:nvPr userDrawn="1"/>
        </p:nvSpPr>
        <p:spPr>
          <a:xfrm>
            <a:off x="1708922" y="2698180"/>
            <a:ext cx="465463" cy="421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 defTabSz="91440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20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4pPr>
            <a:lvl5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 algn="ctr"/>
            <a:r>
              <a:rPr lang="en-US" dirty="0"/>
              <a:t>A.</a:t>
            </a:r>
          </a:p>
        </p:txBody>
      </p:sp>
      <p:sp>
        <p:nvSpPr>
          <p:cNvPr id="13" name="Opt_A">
            <a:extLst>
              <a:ext uri="{FF2B5EF4-FFF2-40B4-BE49-F238E27FC236}">
                <a16:creationId xmlns:a16="http://schemas.microsoft.com/office/drawing/2014/main" id="{1494EC36-DEF5-5104-F8EA-E3D4B2BBD8E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30450" y="2698180"/>
            <a:ext cx="11250613" cy="836613"/>
          </a:xfrm>
        </p:spPr>
        <p:txBody>
          <a:bodyPr anchor="t">
            <a:normAutofit/>
          </a:bodyPr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add text</a:t>
            </a:r>
            <a:endParaRPr lang="en-US" dirty="0"/>
          </a:p>
        </p:txBody>
      </p:sp>
      <p:sp>
        <p:nvSpPr>
          <p:cNvPr id="14" name="B">
            <a:extLst>
              <a:ext uri="{FF2B5EF4-FFF2-40B4-BE49-F238E27FC236}">
                <a16:creationId xmlns:a16="http://schemas.microsoft.com/office/drawing/2014/main" id="{9AFF282F-7CD2-660E-F6FB-6A6841171D6F}"/>
              </a:ext>
            </a:extLst>
          </p:cNvPr>
          <p:cNvSpPr txBox="1"/>
          <p:nvPr userDrawn="1"/>
        </p:nvSpPr>
        <p:spPr>
          <a:xfrm>
            <a:off x="1713038" y="3629064"/>
            <a:ext cx="465463" cy="421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 defTabSz="91440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20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4pPr>
            <a:lvl5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 algn="ctr"/>
            <a:r>
              <a:rPr lang="en-US" dirty="0"/>
              <a:t>B.</a:t>
            </a:r>
          </a:p>
        </p:txBody>
      </p:sp>
      <p:sp>
        <p:nvSpPr>
          <p:cNvPr id="15" name="Opt_B">
            <a:extLst>
              <a:ext uri="{FF2B5EF4-FFF2-40B4-BE49-F238E27FC236}">
                <a16:creationId xmlns:a16="http://schemas.microsoft.com/office/drawing/2014/main" id="{01ADAF17-D7DF-669F-96A4-A5A66652F7E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4566" y="3629064"/>
            <a:ext cx="11250613" cy="836613"/>
          </a:xfrm>
        </p:spPr>
        <p:txBody>
          <a:bodyPr anchor="t">
            <a:normAutofit/>
          </a:bodyPr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add text</a:t>
            </a:r>
            <a:endParaRPr lang="en-US" dirty="0"/>
          </a:p>
        </p:txBody>
      </p:sp>
      <p:sp>
        <p:nvSpPr>
          <p:cNvPr id="16" name="C">
            <a:extLst>
              <a:ext uri="{FF2B5EF4-FFF2-40B4-BE49-F238E27FC236}">
                <a16:creationId xmlns:a16="http://schemas.microsoft.com/office/drawing/2014/main" id="{E0054334-AE0D-D3F5-C186-9EAB001CEBAA}"/>
              </a:ext>
            </a:extLst>
          </p:cNvPr>
          <p:cNvSpPr txBox="1"/>
          <p:nvPr userDrawn="1"/>
        </p:nvSpPr>
        <p:spPr>
          <a:xfrm>
            <a:off x="1713038" y="4568181"/>
            <a:ext cx="465463" cy="421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 defTabSz="91440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20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4pPr>
            <a:lvl5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 algn="ctr"/>
            <a:r>
              <a:rPr lang="en-US" dirty="0"/>
              <a:t>C.</a:t>
            </a:r>
          </a:p>
        </p:txBody>
      </p:sp>
      <p:sp>
        <p:nvSpPr>
          <p:cNvPr id="17" name="Opt_C">
            <a:extLst>
              <a:ext uri="{FF2B5EF4-FFF2-40B4-BE49-F238E27FC236}">
                <a16:creationId xmlns:a16="http://schemas.microsoft.com/office/drawing/2014/main" id="{98DDCBFB-B945-8ADF-F3B2-02F8E9E10B0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34566" y="4568181"/>
            <a:ext cx="11250613" cy="836613"/>
          </a:xfrm>
        </p:spPr>
        <p:txBody>
          <a:bodyPr anchor="t">
            <a:normAutofit/>
          </a:bodyPr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add text</a:t>
            </a:r>
            <a:endParaRPr lang="en-US" dirty="0"/>
          </a:p>
        </p:txBody>
      </p:sp>
      <p:sp>
        <p:nvSpPr>
          <p:cNvPr id="18" name="D">
            <a:extLst>
              <a:ext uri="{FF2B5EF4-FFF2-40B4-BE49-F238E27FC236}">
                <a16:creationId xmlns:a16="http://schemas.microsoft.com/office/drawing/2014/main" id="{A5C29CAE-D65C-162C-E28E-5C00B6BF49E6}"/>
              </a:ext>
            </a:extLst>
          </p:cNvPr>
          <p:cNvSpPr txBox="1"/>
          <p:nvPr userDrawn="1"/>
        </p:nvSpPr>
        <p:spPr>
          <a:xfrm>
            <a:off x="1717154" y="5511422"/>
            <a:ext cx="465463" cy="421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 defTabSz="91440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20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4pPr>
            <a:lvl5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 algn="ctr"/>
            <a:r>
              <a:rPr lang="en-US" dirty="0"/>
              <a:t>D.</a:t>
            </a:r>
          </a:p>
        </p:txBody>
      </p:sp>
      <p:sp>
        <p:nvSpPr>
          <p:cNvPr id="19" name="Opt_D">
            <a:extLst>
              <a:ext uri="{FF2B5EF4-FFF2-40B4-BE49-F238E27FC236}">
                <a16:creationId xmlns:a16="http://schemas.microsoft.com/office/drawing/2014/main" id="{787DB315-5654-6FF4-4775-BE435BA1CC2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338682" y="5511422"/>
            <a:ext cx="11250613" cy="836613"/>
          </a:xfrm>
        </p:spPr>
        <p:txBody>
          <a:bodyPr anchor="t">
            <a:normAutofit/>
          </a:bodyPr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add text</a:t>
            </a:r>
            <a:endParaRPr lang="en-US" dirty="0"/>
          </a:p>
        </p:txBody>
      </p:sp>
      <p:sp>
        <p:nvSpPr>
          <p:cNvPr id="20" name="Q">
            <a:extLst>
              <a:ext uri="{FF2B5EF4-FFF2-40B4-BE49-F238E27FC236}">
                <a16:creationId xmlns:a16="http://schemas.microsoft.com/office/drawing/2014/main" id="{CEA2BD72-C1DD-4B25-C5E5-D6139517C0D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67015" y="595430"/>
            <a:ext cx="12401573" cy="1430338"/>
          </a:xfrm>
        </p:spPr>
        <p:txBody>
          <a:bodyPr anchor="ctr"/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b="1"/>
            </a:lvl1pPr>
          </a:lstStyle>
          <a:p>
            <a:pPr lvl="0"/>
            <a:r>
              <a:rPr lang="en-GB" dirty="0"/>
              <a:t>Click to add text</a:t>
            </a:r>
            <a:endParaRPr lang="en-US" dirty="0"/>
          </a:p>
        </p:txBody>
      </p:sp>
      <p:sp>
        <p:nvSpPr>
          <p:cNvPr id="21" name="Q_No">
            <a:extLst>
              <a:ext uri="{FF2B5EF4-FFF2-40B4-BE49-F238E27FC236}">
                <a16:creationId xmlns:a16="http://schemas.microsoft.com/office/drawing/2014/main" id="{86A71EFA-BAFE-C034-9302-230D1B15ADE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62390" y="1193800"/>
            <a:ext cx="1135063" cy="830263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1061551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ey Takeaways" preserve="1" userDrawn="1">
  <p:cSld name="Key Takeaways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33"/>
          <p:cNvPicPr preferRelativeResize="0"/>
          <p:nvPr/>
        </p:nvPicPr>
        <p:blipFill>
          <a:blip r:embed="rId2"/>
          <a:srcRect/>
          <a:stretch/>
        </p:blipFill>
        <p:spPr>
          <a:xfrm>
            <a:off x="0" y="0"/>
            <a:ext cx="16255999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47;p27">
            <a:extLst>
              <a:ext uri="{FF2B5EF4-FFF2-40B4-BE49-F238E27FC236}">
                <a16:creationId xmlns:a16="http://schemas.microsoft.com/office/drawing/2014/main" id="{DFADBA2E-0E91-C8B8-3A16-37E16A8024BC}"/>
              </a:ext>
            </a:extLst>
          </p:cNvPr>
          <p:cNvSpPr/>
          <p:nvPr userDrawn="1"/>
        </p:nvSpPr>
        <p:spPr>
          <a:xfrm>
            <a:off x="2747395" y="274390"/>
            <a:ext cx="4819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286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Arial"/>
              <a:buNone/>
            </a:pPr>
            <a:r>
              <a:rPr lang="en-US" sz="2800" b="1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Key Takeaways</a:t>
            </a:r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Brandline_LVC">
            <a:extLst>
              <a:ext uri="{FF2B5EF4-FFF2-40B4-BE49-F238E27FC236}">
                <a16:creationId xmlns:a16="http://schemas.microsoft.com/office/drawing/2014/main" id="{F274DB65-9471-8FF1-5F67-3A8B02FBF3BD}"/>
              </a:ext>
            </a:extLst>
          </p:cNvPr>
          <p:cNvSpPr/>
          <p:nvPr userDrawn="1"/>
        </p:nvSpPr>
        <p:spPr>
          <a:xfrm>
            <a:off x="3468553" y="837660"/>
            <a:ext cx="3377485" cy="38100"/>
          </a:xfrm>
          <a:prstGeom prst="ellipse">
            <a:avLst/>
          </a:prstGeom>
          <a:gradFill flip="none" rotWithShape="1">
            <a:gsLst>
              <a:gs pos="50000">
                <a:srgbClr val="3645A9"/>
              </a:gs>
              <a:gs pos="0">
                <a:srgbClr val="3645A9">
                  <a:tint val="0"/>
                  <a:alpha val="0"/>
                </a:srgbClr>
              </a:gs>
              <a:gs pos="100000">
                <a:srgbClr val="3645A9">
                  <a:tint val="0"/>
                  <a:alpha val="0"/>
                </a:srgbClr>
              </a:gs>
              <a:gs pos="25000">
                <a:srgbClr val="3645A9"/>
              </a:gs>
              <a:gs pos="75000">
                <a:srgbClr val="3645A9"/>
              </a:gs>
            </a:gsLst>
            <a:lin ang="10800000" scaled="1"/>
            <a:tileRect/>
          </a:gra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96AF3B2F-06F8-C0B9-F594-763BF82CAEE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32875" y="1967907"/>
            <a:ext cx="9036000" cy="1011600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GB" dirty="0"/>
            </a:lvl1pPr>
          </a:lstStyle>
          <a:p>
            <a:pPr marL="228600" lvl="0" indent="-228600">
              <a:spcBef>
                <a:spcPts val="0"/>
              </a:spcBef>
            </a:pPr>
            <a:r>
              <a:rPr lang="en-GB" dirty="0"/>
              <a:t>Click to add text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7B16BD-1678-AAEB-705C-ACC6F4E638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32356" y="2755555"/>
            <a:ext cx="9036000" cy="1011600"/>
          </a:xfrm>
        </p:spPr>
        <p:txBody>
          <a:bodyPr anchor="t"/>
          <a:lstStyle>
            <a:lvl1pPr marL="0" indent="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lang="en-GB" dirty="0"/>
              <a:t>Click to add text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9DA0B994-BAF5-3871-1AE2-2955090941D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31837" y="3567917"/>
            <a:ext cx="9036000" cy="1011600"/>
          </a:xfrm>
        </p:spPr>
        <p:txBody>
          <a:bodyPr anchor="t"/>
          <a:lstStyle>
            <a:lvl1pPr marL="0" indent="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lang="en-GB" dirty="0"/>
              <a:t>Click to add text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9153C8D8-C81D-C688-AD6D-054C831ED8F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332873" y="4392637"/>
            <a:ext cx="9034445" cy="1010072"/>
          </a:xfrm>
        </p:spPr>
        <p:txBody>
          <a:bodyPr anchor="t"/>
          <a:lstStyle>
            <a:lvl1pPr marL="0" indent="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lang="en-GB" dirty="0"/>
              <a:t>Click to add text</a:t>
            </a:r>
          </a:p>
        </p:txBody>
      </p:sp>
      <p:grpSp>
        <p:nvGrpSpPr>
          <p:cNvPr id="23" name="Group 22" hidden="1">
            <a:extLst>
              <a:ext uri="{FF2B5EF4-FFF2-40B4-BE49-F238E27FC236}">
                <a16:creationId xmlns:a16="http://schemas.microsoft.com/office/drawing/2014/main" id="{7D3CB7FC-1EE6-F753-459E-16D565CC72D5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1239953" y="642551"/>
            <a:ext cx="4011669" cy="4670397"/>
            <a:chOff x="1239953" y="642551"/>
            <a:chExt cx="4011669" cy="4670397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938B2B5-F7D2-93C4-4B9B-2A8705CFBB0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2967652" y="642551"/>
              <a:ext cx="2283970" cy="149516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C60516D-1A86-E05D-CDB5-234F5B19042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1239953" y="2290530"/>
              <a:ext cx="594000" cy="594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1049D24-171C-A4CE-5C84-362BCAE9D2EF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1332872" y="3094469"/>
              <a:ext cx="594000" cy="594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EB4E1D9-0180-437B-334A-07F7823362C0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1332872" y="3903123"/>
              <a:ext cx="594000" cy="594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D0CFBF9F-0A86-F779-0E1B-EE628909727A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1332872" y="4718948"/>
              <a:ext cx="594000" cy="594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850367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isted Pract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145;p35">
            <a:extLst>
              <a:ext uri="{FF2B5EF4-FFF2-40B4-BE49-F238E27FC236}">
                <a16:creationId xmlns:a16="http://schemas.microsoft.com/office/drawing/2014/main" id="{3DE6C980-51B8-EAB6-D92E-2C853D6EBC40}"/>
              </a:ext>
            </a:extLst>
          </p:cNvPr>
          <p:cNvPicPr preferRelativeResize="0"/>
          <p:nvPr userDrawn="1"/>
        </p:nvPicPr>
        <p:blipFill>
          <a:blip r:embed="rId2"/>
          <a:srcRect/>
          <a:stretch/>
        </p:blipFill>
        <p:spPr>
          <a:xfrm>
            <a:off x="0" y="0"/>
            <a:ext cx="16255998" cy="9143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113;p27">
            <a:extLst>
              <a:ext uri="{FF2B5EF4-FFF2-40B4-BE49-F238E27FC236}">
                <a16:creationId xmlns:a16="http://schemas.microsoft.com/office/drawing/2014/main" id="{734849E0-7011-DCAE-0132-1322B2CB68DB}"/>
              </a:ext>
            </a:extLst>
          </p:cNvPr>
          <p:cNvPicPr preferRelativeResize="0"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6255999" cy="9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49;p35">
            <a:extLst>
              <a:ext uri="{FF2B5EF4-FFF2-40B4-BE49-F238E27FC236}">
                <a16:creationId xmlns:a16="http://schemas.microsoft.com/office/drawing/2014/main" id="{7948A9B8-596D-80F3-DBBD-D7EDD89ABE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97626" y="436395"/>
            <a:ext cx="9696532" cy="665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" panose="020B0604020202020204" pitchFamily="34" charset="0"/>
              <a:buNone/>
              <a:defRPr sz="28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D6E140C6-C70A-C947-7711-0BA4214D3E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1857" y="2854366"/>
            <a:ext cx="13696999" cy="538952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5683BC-C8F7-FCBC-E768-137F5B5152C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1857" y="1795807"/>
            <a:ext cx="13696999" cy="81450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1208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Unassisted Practice" preserve="1" userDrawn="1">
  <p:cSld name="Unassisted Practice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35"/>
          <p:cNvPicPr preferRelativeResize="0"/>
          <p:nvPr/>
        </p:nvPicPr>
        <p:blipFill>
          <a:blip r:embed="rId2"/>
          <a:srcRect/>
          <a:stretch/>
        </p:blipFill>
        <p:spPr>
          <a:xfrm>
            <a:off x="0" y="0"/>
            <a:ext cx="16255998" cy="9143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35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6255999" cy="9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35"/>
          <p:cNvSpPr txBox="1">
            <a:spLocks noGrp="1"/>
          </p:cNvSpPr>
          <p:nvPr>
            <p:ph type="title"/>
          </p:nvPr>
        </p:nvSpPr>
        <p:spPr>
          <a:xfrm>
            <a:off x="1297626" y="436395"/>
            <a:ext cx="9696532" cy="665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" panose="020B0604020202020204" pitchFamily="34" charset="0"/>
              <a:buNone/>
              <a:defRPr sz="28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4DC99CB9-B9F0-7414-1AF5-045EF855FDA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1857" y="2854366"/>
            <a:ext cx="13696999" cy="538952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CF61395D-ECD0-5341-1B2E-8C1937098D4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1857" y="1795807"/>
            <a:ext cx="13696999" cy="81450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3355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for_Pract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73;p29">
            <a:extLst>
              <a:ext uri="{FF2B5EF4-FFF2-40B4-BE49-F238E27FC236}">
                <a16:creationId xmlns:a16="http://schemas.microsoft.com/office/drawing/2014/main" id="{D1405CDE-CE1A-9CEE-B0C9-004F72CAF344}"/>
              </a:ext>
            </a:extLst>
          </p:cNvPr>
          <p:cNvSpPr txBox="1">
            <a:spLocks noGrp="1"/>
          </p:cNvSpPr>
          <p:nvPr>
            <p:ph type="body" idx="11"/>
          </p:nvPr>
        </p:nvSpPr>
        <p:spPr>
          <a:xfrm>
            <a:off x="1291857" y="1788696"/>
            <a:ext cx="13696999" cy="82161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0" rIns="91425" bIns="0" rtlCol="0" anchor="t" anchorCtr="0">
            <a:normAutofit/>
          </a:bodyPr>
          <a:lstStyle>
            <a:lvl1pPr marL="0" indent="0">
              <a:buNone/>
              <a:defRPr>
                <a:solidFill>
                  <a:srgbClr val="3F3F3F"/>
                </a:solidFill>
                <a:latin typeface="Open Sans"/>
                <a:ea typeface="Open Sans"/>
                <a:cs typeface="Open Sans"/>
              </a:defRPr>
            </a:lvl1pPr>
          </a:lstStyle>
          <a:p>
            <a:pPr marL="228600" lvl="0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</a:pPr>
            <a:endParaRPr dirty="0"/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6659D141-D5AB-CB0E-32C4-D683A6B3D7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85825" y="2872126"/>
            <a:ext cx="13697000" cy="5406695"/>
          </a:xfrm>
        </p:spPr>
        <p:txBody>
          <a:bodyPr/>
          <a:lstStyle>
            <a:lvl1pPr marL="0" indent="0">
              <a:buNone/>
              <a:defRPr/>
            </a:lvl1pPr>
            <a:lvl3pPr marL="1143000" indent="-228600">
              <a:buFont typeface="Courier New" panose="02070309020205020404" pitchFamily="49" charset="0"/>
              <a:buChar char="o"/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41251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sson Name" preserve="1" userDrawn="1">
  <p:cSld name="Lesson Nam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23"/>
          <p:cNvPicPr preferRelativeResize="0"/>
          <p:nvPr/>
        </p:nvPicPr>
        <p:blipFill>
          <a:blip r:embed="rId2"/>
          <a:srcRect/>
          <a:stretch/>
        </p:blipFill>
        <p:spPr>
          <a:xfrm>
            <a:off x="0" y="0"/>
            <a:ext cx="16255999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24;p23">
            <a:extLst>
              <a:ext uri="{FF2B5EF4-FFF2-40B4-BE49-F238E27FC236}">
                <a16:creationId xmlns:a16="http://schemas.microsoft.com/office/drawing/2014/main" id="{0FE0BEE1-B2B3-D8AE-8B21-7B4BAC91C142}"/>
              </a:ext>
            </a:extLst>
          </p:cNvPr>
          <p:cNvSpPr txBox="1">
            <a:spLocks noGrp="1"/>
          </p:cNvSpPr>
          <p:nvPr>
            <p:ph type="body" idx="10"/>
          </p:nvPr>
        </p:nvSpPr>
        <p:spPr>
          <a:xfrm>
            <a:off x="653386" y="4114800"/>
            <a:ext cx="7835706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lvl="0" indent="0" algn="ctr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 panose="020B0604020202020204" pitchFamily="34" charset="0"/>
              <a:buNone/>
              <a:defRPr sz="2800" b="1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099189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0">
          <p15:clr>
            <a:srgbClr val="000000"/>
          </p15:clr>
        </p15:guide>
        <p15:guide id="2" pos="5120">
          <p15:clr>
            <a:srgbClr val="00000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-End Project" preserve="1" userDrawn="1">
  <p:cSld name="Section-End Projec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53"/>
          <p:cNvPicPr preferRelativeResize="0"/>
          <p:nvPr/>
        </p:nvPicPr>
        <p:blipFill>
          <a:blip r:embed="rId2"/>
          <a:srcRect/>
          <a:stretch/>
        </p:blipFill>
        <p:spPr>
          <a:xfrm>
            <a:off x="0" y="0"/>
            <a:ext cx="16255998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62;p29">
            <a:extLst>
              <a:ext uri="{FF2B5EF4-FFF2-40B4-BE49-F238E27FC236}">
                <a16:creationId xmlns:a16="http://schemas.microsoft.com/office/drawing/2014/main" id="{C8B862E1-9541-C73F-B4E1-7205F5F0B55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0160" y="229878"/>
            <a:ext cx="16276320" cy="687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" panose="020B0604020202020204" pitchFamily="34" charset="0"/>
              <a:buNone/>
              <a:defRPr sz="2800" b="1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EA35605C-2EDD-0BD1-F3BC-5BCA7F763A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34890" y="1364776"/>
            <a:ext cx="10314124" cy="682388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3734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sson-end Project" preserve="1" userDrawn="1">
  <p:cSld name="Lesson-end Project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36"/>
          <p:cNvPicPr preferRelativeResize="0"/>
          <p:nvPr/>
        </p:nvPicPr>
        <p:blipFill>
          <a:blip r:embed="rId2"/>
          <a:srcRect/>
          <a:stretch/>
        </p:blipFill>
        <p:spPr>
          <a:xfrm>
            <a:off x="0" y="0"/>
            <a:ext cx="16255998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62;p29">
            <a:extLst>
              <a:ext uri="{FF2B5EF4-FFF2-40B4-BE49-F238E27FC236}">
                <a16:creationId xmlns:a16="http://schemas.microsoft.com/office/drawing/2014/main" id="{3E86479C-5EE1-09E2-3000-A2B690B93C3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0160" y="229878"/>
            <a:ext cx="16276320" cy="687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" panose="020B0604020202020204" pitchFamily="34" charset="0"/>
              <a:buNone/>
              <a:defRPr sz="2800" b="1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012C144F-B154-93C1-CFA0-EFC58EC80E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34890" y="1364776"/>
            <a:ext cx="10314124" cy="682388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2080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ase-End Project" preserve="1" userDrawn="1">
  <p:cSld name="Phase-End Project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52"/>
          <p:cNvPicPr preferRelativeResize="0"/>
          <p:nvPr/>
        </p:nvPicPr>
        <p:blipFill>
          <a:blip r:embed="rId2"/>
          <a:srcRect/>
          <a:stretch/>
        </p:blipFill>
        <p:spPr>
          <a:xfrm>
            <a:off x="0" y="0"/>
            <a:ext cx="16255998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62;p29">
            <a:extLst>
              <a:ext uri="{FF2B5EF4-FFF2-40B4-BE49-F238E27FC236}">
                <a16:creationId xmlns:a16="http://schemas.microsoft.com/office/drawing/2014/main" id="{A829CD2D-82CE-C005-D724-CC0A723196C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0160" y="229878"/>
            <a:ext cx="16276320" cy="687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" panose="020B0604020202020204" pitchFamily="34" charset="0"/>
              <a:buNone/>
              <a:defRPr sz="2800" b="1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809861E1-DB64-D3D1-CB74-AB30BEF481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34890" y="1364776"/>
            <a:ext cx="10314124" cy="682388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4437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for_pro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E5D05C5A-9735-BDF2-45FB-ECA0E61F3F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34890" y="1377162"/>
            <a:ext cx="10314607" cy="6815160"/>
          </a:xfrm>
        </p:spPr>
        <p:txBody>
          <a:bodyPr/>
          <a:lstStyle>
            <a:lvl1pPr marL="0" indent="0">
              <a:buNone/>
              <a:defRPr/>
            </a:lvl1pPr>
            <a:lvl3pPr marL="1143000" indent="-228600">
              <a:buFont typeface="Courier New" panose="02070309020205020404" pitchFamily="49" charset="0"/>
              <a:buChar char="o"/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70124476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169;p16">
            <a:extLst>
              <a:ext uri="{FF2B5EF4-FFF2-40B4-BE49-F238E27FC236}">
                <a16:creationId xmlns:a16="http://schemas.microsoft.com/office/drawing/2014/main" id="{136CAA0F-DD7B-0995-4200-59792701A9ED}"/>
              </a:ext>
            </a:extLst>
          </p:cNvPr>
          <p:cNvPicPr preferRelativeResize="0"/>
          <p:nvPr userDrawn="1"/>
        </p:nvPicPr>
        <p:blipFill>
          <a:blip r:embed="rId2"/>
          <a:srcRect/>
          <a:stretch/>
        </p:blipFill>
        <p:spPr>
          <a:xfrm>
            <a:off x="0" y="0"/>
            <a:ext cx="16255999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7FAA6052-B67C-D403-9614-DC0C0FDBAAB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752023" y="4114800"/>
            <a:ext cx="4348077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lang="en-US" sz="2800" b="1" dirty="0">
                <a:solidFill>
                  <a:srgbClr val="404040"/>
                </a:solidFill>
                <a:latin typeface="Open Sans"/>
                <a:ea typeface="Open Sans"/>
                <a:cs typeface="Open Sans"/>
              </a:defRPr>
            </a:lvl1pPr>
          </a:lstStyle>
          <a:p>
            <a:pPr marL="457200" lvl="0" indent="-457200" algn="ctr"/>
            <a:r>
              <a:rPr lang="en-US" dirty="0"/>
              <a:t>Topic Name</a:t>
            </a:r>
          </a:p>
        </p:txBody>
      </p:sp>
      <p:pic>
        <p:nvPicPr>
          <p:cNvPr id="4" name="Picture 3" descr="A picture containing child art, table, illustration, design&#10;&#10;Description automatically generated">
            <a:extLst>
              <a:ext uri="{FF2B5EF4-FFF2-40B4-BE49-F238E27FC236}">
                <a16:creationId xmlns:a16="http://schemas.microsoft.com/office/drawing/2014/main" id="{46A1F55C-8226-40C3-1D94-8C756099327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176" y="2171113"/>
            <a:ext cx="4823955" cy="4555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1866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0">
          <p15:clr>
            <a:srgbClr val="000000"/>
          </p15:clr>
        </p15:guide>
        <p15:guide id="2" pos="5120">
          <p15:clr>
            <a:srgbClr val="00000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cussion" preserve="1" userDrawn="1">
  <p:cSld name="Discussion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16"/>
          <p:cNvPicPr preferRelativeResize="0"/>
          <p:nvPr/>
        </p:nvPicPr>
        <p:blipFill>
          <a:blip r:embed="rId2"/>
          <a:srcRect/>
          <a:stretch/>
        </p:blipFill>
        <p:spPr>
          <a:xfrm>
            <a:off x="0" y="0"/>
            <a:ext cx="16255999" cy="914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4AA18AE-0804-BDBB-3D58-9BEC7C3955F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303264" y="2051538"/>
            <a:ext cx="4661781" cy="4794738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138432-77B6-A0DB-E9D4-05C1ED62A6FF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752023" y="4114800"/>
            <a:ext cx="4348077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lang="en-US" sz="2800" b="1" dirty="0">
                <a:solidFill>
                  <a:srgbClr val="404040"/>
                </a:solidFill>
                <a:latin typeface="Open Sans"/>
                <a:ea typeface="Open Sans"/>
                <a:cs typeface="Open Sans"/>
              </a:defRPr>
            </a:lvl1pPr>
          </a:lstStyle>
          <a:p>
            <a:pPr marL="457200" lvl="0" indent="-457200" algn="ctr"/>
            <a:r>
              <a:rPr lang="en-US" dirty="0"/>
              <a:t>Topic Name</a:t>
            </a:r>
          </a:p>
        </p:txBody>
      </p:sp>
    </p:spTree>
    <p:extLst>
      <p:ext uri="{BB962C8B-B14F-4D97-AF65-F5344CB8AC3E}">
        <p14:creationId xmlns:p14="http://schemas.microsoft.com/office/powerpoint/2010/main" val="14566777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0">
          <p15:clr>
            <a:srgbClr val="000000"/>
          </p15:clr>
        </p15:guide>
        <p15:guide id="2" pos="5120">
          <p15:clr>
            <a:srgbClr val="00000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cussion-Content" preserve="1" userDrawn="1">
  <p:cSld name="Discussion-Content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17"/>
          <p:cNvPicPr preferRelativeResize="0"/>
          <p:nvPr/>
        </p:nvPicPr>
        <p:blipFill>
          <a:blip r:embed="rId2"/>
          <a:srcRect/>
          <a:stretch/>
        </p:blipFill>
        <p:spPr>
          <a:xfrm>
            <a:off x="0" y="0"/>
            <a:ext cx="16255999" cy="9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7"/>
          <p:cNvSpPr txBox="1">
            <a:spLocks noGrp="1"/>
          </p:cNvSpPr>
          <p:nvPr>
            <p:ph type="title"/>
          </p:nvPr>
        </p:nvSpPr>
        <p:spPr>
          <a:xfrm>
            <a:off x="-10160" y="229878"/>
            <a:ext cx="16276320" cy="687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" panose="020B0604020202020204" pitchFamily="34" charset="0"/>
              <a:buNone/>
              <a:defRPr sz="2800" b="1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pic>
        <p:nvPicPr>
          <p:cNvPr id="189" name="Google Shape;189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2450" y="2249238"/>
            <a:ext cx="4290990" cy="441337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2190EDBE-42C7-8577-2262-B01D520296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94960" y="1761785"/>
            <a:ext cx="10346786" cy="626012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8925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0">
          <p15:clr>
            <a:srgbClr val="000000"/>
          </p15:clr>
        </p15:guide>
        <p15:guide id="2" pos="5120">
          <p15:clr>
            <a:srgbClr val="00000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le-Play Activit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169;p16">
            <a:extLst>
              <a:ext uri="{FF2B5EF4-FFF2-40B4-BE49-F238E27FC236}">
                <a16:creationId xmlns:a16="http://schemas.microsoft.com/office/drawing/2014/main" id="{2444B81E-A7F2-DD03-1F7C-99ED49FAF882}"/>
              </a:ext>
            </a:extLst>
          </p:cNvPr>
          <p:cNvPicPr preferRelativeResize="0"/>
          <p:nvPr userDrawn="1"/>
        </p:nvPicPr>
        <p:blipFill>
          <a:blip r:embed="rId2"/>
          <a:srcRect/>
          <a:stretch/>
        </p:blipFill>
        <p:spPr>
          <a:xfrm>
            <a:off x="0" y="0"/>
            <a:ext cx="16255999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8C918EE9-73C7-114C-7405-846E29EB7AEA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752023" y="4114800"/>
            <a:ext cx="4348077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US" sz="2800" b="1" dirty="0">
                <a:solidFill>
                  <a:srgbClr val="404040"/>
                </a:solidFill>
                <a:latin typeface="Open Sans"/>
                <a:ea typeface="Open Sans"/>
                <a:cs typeface="Open Sans"/>
              </a:defRPr>
            </a:lvl1pPr>
          </a:lstStyle>
          <a:p>
            <a:pPr marL="228600" lvl="0" indent="-228600" algn="ctr"/>
            <a:r>
              <a:rPr lang="en-US"/>
              <a:t>Topic Name</a:t>
            </a:r>
          </a:p>
        </p:txBody>
      </p:sp>
      <p:pic>
        <p:nvPicPr>
          <p:cNvPr id="9" name="Picture 8" descr="A group of people reading books&#10;&#10;Description automatically generated with low confidence">
            <a:extLst>
              <a:ext uri="{FF2B5EF4-FFF2-40B4-BE49-F238E27FC236}">
                <a16:creationId xmlns:a16="http://schemas.microsoft.com/office/drawing/2014/main" id="{F1D10771-AD41-E153-2D96-91B7FA55089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29" y="2323120"/>
            <a:ext cx="5664389" cy="449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9849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0">
          <p15:clr>
            <a:srgbClr val="000000"/>
          </p15:clr>
        </p15:guide>
        <p15:guide id="2" pos="5120">
          <p15:clr>
            <a:srgbClr val="00000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urse-end Project" preserve="1" userDrawn="1">
  <p:cSld name="Course-end Project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37"/>
          <p:cNvPicPr preferRelativeResize="0"/>
          <p:nvPr/>
        </p:nvPicPr>
        <p:blipFill>
          <a:blip r:embed="rId2"/>
          <a:srcRect/>
          <a:stretch/>
        </p:blipFill>
        <p:spPr>
          <a:xfrm>
            <a:off x="2" y="0"/>
            <a:ext cx="16255996" cy="914399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77;p17">
            <a:extLst>
              <a:ext uri="{FF2B5EF4-FFF2-40B4-BE49-F238E27FC236}">
                <a16:creationId xmlns:a16="http://schemas.microsoft.com/office/drawing/2014/main" id="{662DC3C5-12CB-1B7D-A0D6-88DA0A6525F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0160" y="229878"/>
            <a:ext cx="16276320" cy="687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" panose="020B0604020202020204" pitchFamily="34" charset="0"/>
              <a:buNone/>
              <a:defRPr sz="2800" b="1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2F575C20-C035-6B61-875E-DFDF9C3950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45052" y="1364776"/>
            <a:ext cx="10303962" cy="6823881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8878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efore the Next Class" preserve="1" userDrawn="1">
  <p:cSld name="Before the Next Class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40"/>
          <p:cNvPicPr preferRelativeResize="0"/>
          <p:nvPr/>
        </p:nvPicPr>
        <p:blipFill>
          <a:blip r:embed="rId2"/>
          <a:srcRect/>
          <a:stretch/>
        </p:blipFill>
        <p:spPr>
          <a:xfrm>
            <a:off x="0" y="0"/>
            <a:ext cx="16255999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40"/>
          <p:cNvSpPr/>
          <p:nvPr userDrawn="1"/>
        </p:nvSpPr>
        <p:spPr>
          <a:xfrm>
            <a:off x="2464058" y="762715"/>
            <a:ext cx="4819925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spAutoFit/>
          </a:bodyPr>
          <a:lstStyle/>
          <a:p>
            <a:pPr marL="0" lvl="0" indent="0" algn="ctr">
              <a:buSzPts val="2800"/>
              <a:buNone/>
            </a:pPr>
            <a:r>
              <a:rPr lang="en-US" sz="2800" b="1" dirty="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rPr>
              <a:t>Before the Next Class</a:t>
            </a:r>
            <a:endParaRPr sz="2800" b="1" dirty="0">
              <a:solidFill>
                <a:srgbClr val="404040"/>
              </a:solidFill>
              <a:latin typeface="Open Sans"/>
              <a:ea typeface="Open Sans"/>
              <a:cs typeface="Open Sans"/>
              <a:sym typeface="Arial"/>
            </a:endParaRPr>
          </a:p>
        </p:txBody>
      </p:sp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9A8AA2E1-D889-F5D4-9C7E-C1EBB43245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5084" y="1364776"/>
            <a:ext cx="8439490" cy="682388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71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You Already Know" preserve="1" userDrawn="1">
  <p:cSld name="You Already Know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24"/>
          <p:cNvPicPr preferRelativeResize="0"/>
          <p:nvPr/>
        </p:nvPicPr>
        <p:blipFill>
          <a:blip r:embed="rId2"/>
          <a:srcRect/>
          <a:stretch/>
        </p:blipFill>
        <p:spPr>
          <a:xfrm>
            <a:off x="0" y="0"/>
            <a:ext cx="16255999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24"/>
          <p:cNvSpPr/>
          <p:nvPr/>
        </p:nvSpPr>
        <p:spPr>
          <a:xfrm>
            <a:off x="5718038" y="322216"/>
            <a:ext cx="4819925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You Already Know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29;p24">
            <a:extLst>
              <a:ext uri="{FF2B5EF4-FFF2-40B4-BE49-F238E27FC236}">
                <a16:creationId xmlns:a16="http://schemas.microsoft.com/office/drawing/2014/main" id="{45805213-5148-C374-0B6A-FBC7DF66B88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91858" y="2603120"/>
            <a:ext cx="13696998" cy="552741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0" rIns="91425" bIns="0" rtlCol="0" anchor="t" anchorCtr="0">
            <a:normAutofit/>
          </a:bodyPr>
          <a:lstStyle>
            <a:lvl1pPr marL="0" indent="0">
              <a:buFont typeface="Arial" panose="020B0604020202020204" pitchFamily="34" charset="0"/>
              <a:buNone/>
              <a:defRPr dirty="0">
                <a:solidFill>
                  <a:srgbClr val="3F3F3F"/>
                </a:solidFill>
                <a:latin typeface="Open Sans"/>
                <a:ea typeface="Open Sans"/>
                <a:cs typeface="Open Sans"/>
              </a:defRPr>
            </a:lvl1pPr>
          </a:lstStyle>
          <a:p>
            <a: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</a:pPr>
            <a:endParaRPr dirty="0"/>
          </a:p>
        </p:txBody>
      </p:sp>
      <p:sp>
        <p:nvSpPr>
          <p:cNvPr id="5" name="Google Shape;73;p29">
            <a:extLst>
              <a:ext uri="{FF2B5EF4-FFF2-40B4-BE49-F238E27FC236}">
                <a16:creationId xmlns:a16="http://schemas.microsoft.com/office/drawing/2014/main" id="{A329659F-8931-D1BF-F644-B58CEC7A819F}"/>
              </a:ext>
            </a:extLst>
          </p:cNvPr>
          <p:cNvSpPr txBox="1">
            <a:spLocks noGrp="1"/>
          </p:cNvSpPr>
          <p:nvPr>
            <p:ph type="body" idx="10"/>
          </p:nvPr>
        </p:nvSpPr>
        <p:spPr>
          <a:xfrm>
            <a:off x="1291857" y="1512833"/>
            <a:ext cx="13696999" cy="903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0" lvl="0" indent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 panose="020B0604020202020204" pitchFamily="34" charset="0"/>
              <a:buNone/>
              <a:defRPr sz="22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992492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5120">
          <p15:clr>
            <a:srgbClr val="00000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at Next?" preserve="1" userDrawn="1">
  <p:cSld name="What Next?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41"/>
          <p:cNvPicPr preferRelativeResize="0"/>
          <p:nvPr/>
        </p:nvPicPr>
        <p:blipFill>
          <a:blip r:embed="rId2"/>
          <a:srcRect/>
          <a:stretch/>
        </p:blipFill>
        <p:spPr>
          <a:xfrm>
            <a:off x="0" y="0"/>
            <a:ext cx="16255999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41"/>
          <p:cNvSpPr/>
          <p:nvPr/>
        </p:nvSpPr>
        <p:spPr>
          <a:xfrm>
            <a:off x="2464058" y="762715"/>
            <a:ext cx="4819925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spAutoFit/>
          </a:bodyPr>
          <a:lstStyle/>
          <a:p>
            <a:pPr marL="0" lvl="0" indent="0" algn="ctr">
              <a:buSzPts val="2800"/>
              <a:buNone/>
            </a:pPr>
            <a:r>
              <a:rPr lang="en-US" sz="2800" b="1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rPr>
              <a:t>What’s Next?</a:t>
            </a:r>
            <a:endParaRPr sz="2800" b="1">
              <a:solidFill>
                <a:srgbClr val="404040"/>
              </a:solidFill>
              <a:latin typeface="Open Sans"/>
              <a:ea typeface="Open Sans"/>
              <a:cs typeface="Open Sans"/>
              <a:sym typeface="Arial"/>
            </a:endParaRPr>
          </a:p>
        </p:txBody>
      </p:sp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57DB387E-1A29-1EE9-8E02-0C57BA6B68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55084" y="1364776"/>
            <a:ext cx="8439490" cy="682388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56303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_for_whatnext_nextcla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CFEACA45-46CE-3149-F1F8-368C0B35FE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0649" y="1377162"/>
            <a:ext cx="8439490" cy="6815160"/>
          </a:xfrm>
        </p:spPr>
        <p:txBody>
          <a:bodyPr/>
          <a:lstStyle>
            <a:lvl1pPr marL="0" indent="0">
              <a:buNone/>
              <a:defRPr/>
            </a:lvl1pPr>
            <a:lvl3pPr marL="1143000" indent="-228600">
              <a:buFont typeface="Courier New" panose="02070309020205020404" pitchFamily="49" charset="0"/>
              <a:buChar char="o"/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32794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You_already_kn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26;p24">
            <a:extLst>
              <a:ext uri="{FF2B5EF4-FFF2-40B4-BE49-F238E27FC236}">
                <a16:creationId xmlns:a16="http://schemas.microsoft.com/office/drawing/2014/main" id="{6F1C32AD-6E65-45D9-86A4-DCDE0D32768F}"/>
              </a:ext>
            </a:extLst>
          </p:cNvPr>
          <p:cNvPicPr preferRelativeResize="0"/>
          <p:nvPr userDrawn="1"/>
        </p:nvPicPr>
        <p:blipFill>
          <a:blip r:embed="rId2"/>
          <a:srcRect/>
          <a:stretch/>
        </p:blipFill>
        <p:spPr>
          <a:xfrm>
            <a:off x="0" y="0"/>
            <a:ext cx="16255999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30;p24">
            <a:extLst>
              <a:ext uri="{FF2B5EF4-FFF2-40B4-BE49-F238E27FC236}">
                <a16:creationId xmlns:a16="http://schemas.microsoft.com/office/drawing/2014/main" id="{26A301A2-0292-1A51-1C40-16AB99F30AB7}"/>
              </a:ext>
            </a:extLst>
          </p:cNvPr>
          <p:cNvSpPr/>
          <p:nvPr userDrawn="1"/>
        </p:nvSpPr>
        <p:spPr>
          <a:xfrm>
            <a:off x="5718038" y="322216"/>
            <a:ext cx="4819925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You Already Know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80BBD519-6780-E29A-51F9-BC84AACECBB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50783" y="1512887"/>
            <a:ext cx="13732042" cy="6618287"/>
          </a:xfrm>
        </p:spPr>
        <p:txBody>
          <a:bodyPr/>
          <a:lstStyle>
            <a:lvl1pPr marL="0" indent="0">
              <a:buNone/>
              <a:defRPr/>
            </a:lvl1pPr>
            <a:lvl3pPr marL="1143000" indent="-228600">
              <a:buFont typeface="Courier New" panose="02070309020205020404" pitchFamily="49" charset="0"/>
              <a:buChar char="o"/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134312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cap" preserve="1" userDrawn="1">
  <p:cSld name="Recap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25"/>
          <p:cNvPicPr preferRelativeResize="0"/>
          <p:nvPr/>
        </p:nvPicPr>
        <p:blipFill>
          <a:blip r:embed="rId2"/>
          <a:srcRect/>
          <a:stretch/>
        </p:blipFill>
        <p:spPr>
          <a:xfrm>
            <a:off x="0" y="0"/>
            <a:ext cx="16255999" cy="9143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25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sp>
        <p:nvSpPr>
          <p:cNvPr id="36" name="Google Shape;36;p25"/>
          <p:cNvSpPr/>
          <p:nvPr/>
        </p:nvSpPr>
        <p:spPr>
          <a:xfrm>
            <a:off x="352712" y="438867"/>
            <a:ext cx="2404969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Recap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73;p29">
            <a:extLst>
              <a:ext uri="{FF2B5EF4-FFF2-40B4-BE49-F238E27FC236}">
                <a16:creationId xmlns:a16="http://schemas.microsoft.com/office/drawing/2014/main" id="{BA8E9C16-575E-F214-D660-349F8CD58800}"/>
              </a:ext>
            </a:extLst>
          </p:cNvPr>
          <p:cNvSpPr txBox="1">
            <a:spLocks noGrp="1"/>
          </p:cNvSpPr>
          <p:nvPr>
            <p:ph type="body" idx="10"/>
          </p:nvPr>
        </p:nvSpPr>
        <p:spPr>
          <a:xfrm>
            <a:off x="844889" y="1622017"/>
            <a:ext cx="10807533" cy="90377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0" rIns="91425" bIns="0" rtlCol="0" anchor="t" anchorCtr="0">
            <a:normAutofit/>
          </a:bodyPr>
          <a:lstStyle>
            <a:lvl1pPr marL="0" indent="0">
              <a:buFont typeface="Arial" panose="020B0604020202020204" pitchFamily="34" charset="0"/>
              <a:buNone/>
              <a:defRPr dirty="0">
                <a:solidFill>
                  <a:srgbClr val="3F3F3F"/>
                </a:solidFill>
                <a:latin typeface="Open Sans"/>
                <a:ea typeface="Open Sans"/>
                <a:cs typeface="Open Sans"/>
              </a:defRPr>
            </a:lvl1pPr>
          </a:lstStyle>
          <a:p>
            <a:pPr marL="228600" lvl="0" indent="-228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</a:pPr>
            <a:endParaRPr dirty="0"/>
          </a:p>
        </p:txBody>
      </p:sp>
      <p:sp>
        <p:nvSpPr>
          <p:cNvPr id="13" name="Google Shape;29;p24">
            <a:extLst>
              <a:ext uri="{FF2B5EF4-FFF2-40B4-BE49-F238E27FC236}">
                <a16:creationId xmlns:a16="http://schemas.microsoft.com/office/drawing/2014/main" id="{A8352C58-E1B7-7AF5-20DA-4A18ECBF310C}"/>
              </a:ext>
            </a:extLst>
          </p:cNvPr>
          <p:cNvSpPr txBox="1">
            <a:spLocks noGrp="1"/>
          </p:cNvSpPr>
          <p:nvPr>
            <p:ph type="body" idx="11"/>
          </p:nvPr>
        </p:nvSpPr>
        <p:spPr>
          <a:xfrm>
            <a:off x="812800" y="2712304"/>
            <a:ext cx="10839622" cy="552741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0" rIns="91425" bIns="0" rtlCol="0" anchor="t" anchorCtr="0">
            <a:normAutofit/>
          </a:bodyPr>
          <a:lstStyle>
            <a:lvl1pPr marL="0" indent="0">
              <a:buFont typeface="Arial" panose="020B0604020202020204" pitchFamily="34" charset="0"/>
              <a:buNone/>
              <a:defRPr dirty="0">
                <a:solidFill>
                  <a:srgbClr val="3F3F3F"/>
                </a:solidFill>
                <a:latin typeface="Open Sans"/>
                <a:ea typeface="Open Sans"/>
                <a:cs typeface="Open Sans"/>
              </a:defRPr>
            </a:lvl1pPr>
          </a:lstStyle>
          <a:p>
            <a:pPr marL="228600" lvl="0" indent="-228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92430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 day in the life" preserve="1" userDrawn="1">
  <p:cSld name="A day in the lif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B03379F-6615-3946-F3DC-84DD58EC0F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6255999" cy="9143999"/>
          </a:xfrm>
          <a:prstGeom prst="rect">
            <a:avLst/>
          </a:prstGeom>
        </p:spPr>
      </p:pic>
      <p:sp>
        <p:nvSpPr>
          <p:cNvPr id="6" name="Google Shape;73;p29">
            <a:extLst>
              <a:ext uri="{FF2B5EF4-FFF2-40B4-BE49-F238E27FC236}">
                <a16:creationId xmlns:a16="http://schemas.microsoft.com/office/drawing/2014/main" id="{47D8B3EC-6FC1-1D8C-89C7-6C535510F2DE}"/>
              </a:ext>
            </a:extLst>
          </p:cNvPr>
          <p:cNvSpPr txBox="1">
            <a:spLocks noGrp="1"/>
          </p:cNvSpPr>
          <p:nvPr>
            <p:ph type="body" idx="10"/>
          </p:nvPr>
        </p:nvSpPr>
        <p:spPr>
          <a:xfrm>
            <a:off x="844889" y="1622017"/>
            <a:ext cx="10807533" cy="90377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0" rIns="91425" bIns="0" rtlCol="0" anchor="t" anchorCtr="0">
            <a:normAutofit/>
          </a:bodyPr>
          <a:lstStyle>
            <a:lvl1pPr marL="0" indent="0">
              <a:buFont typeface="Arial" panose="020B0604020202020204" pitchFamily="34" charset="0"/>
              <a:buNone/>
              <a:defRPr dirty="0">
                <a:solidFill>
                  <a:srgbClr val="3F3F3F"/>
                </a:solidFill>
                <a:latin typeface="Open Sans"/>
                <a:ea typeface="Open Sans"/>
                <a:cs typeface="Open Sans"/>
              </a:defRPr>
            </a:lvl1pPr>
          </a:lstStyle>
          <a:p>
            <a:pPr marL="228600" lvl="0" indent="-228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</a:pPr>
            <a:endParaRPr dirty="0"/>
          </a:p>
        </p:txBody>
      </p:sp>
      <p:sp>
        <p:nvSpPr>
          <p:cNvPr id="7" name="Google Shape;29;p24">
            <a:extLst>
              <a:ext uri="{FF2B5EF4-FFF2-40B4-BE49-F238E27FC236}">
                <a16:creationId xmlns:a16="http://schemas.microsoft.com/office/drawing/2014/main" id="{1D6B2300-6D1F-B115-8FF6-63B469079D08}"/>
              </a:ext>
            </a:extLst>
          </p:cNvPr>
          <p:cNvSpPr txBox="1">
            <a:spLocks noGrp="1"/>
          </p:cNvSpPr>
          <p:nvPr>
            <p:ph type="body" idx="11"/>
          </p:nvPr>
        </p:nvSpPr>
        <p:spPr>
          <a:xfrm>
            <a:off x="812800" y="2712304"/>
            <a:ext cx="10839622" cy="552741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0" rIns="91425" bIns="0" rtlCol="0" anchor="t" anchorCtr="0">
            <a:normAutofit/>
          </a:bodyPr>
          <a:lstStyle>
            <a:lvl1pPr marL="0" indent="0">
              <a:buFont typeface="Arial" panose="020B0604020202020204" pitchFamily="34" charset="0"/>
              <a:buNone/>
              <a:defRPr dirty="0">
                <a:solidFill>
                  <a:srgbClr val="3F3F3F"/>
                </a:solidFill>
                <a:latin typeface="Open Sans"/>
                <a:ea typeface="Open Sans"/>
                <a:cs typeface="Open Sans"/>
              </a:defRPr>
            </a:lvl1pPr>
          </a:lstStyle>
          <a:p>
            <a:pPr marL="228600" lvl="0" indent="-228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</a:pPr>
            <a:endParaRPr dirty="0"/>
          </a:p>
        </p:txBody>
      </p:sp>
      <p:sp>
        <p:nvSpPr>
          <p:cNvPr id="2" name="Google Shape;62;p29">
            <a:extLst>
              <a:ext uri="{FF2B5EF4-FFF2-40B4-BE49-F238E27FC236}">
                <a16:creationId xmlns:a16="http://schemas.microsoft.com/office/drawing/2014/main" id="{A8ED1C70-09C3-3416-0187-C1611F8017B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0160" y="229878"/>
            <a:ext cx="16276320" cy="687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" panose="020B0604020202020204" pitchFamily="34" charset="0"/>
              <a:buNone/>
              <a:defRPr sz="2800" b="1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328106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_for_Aday_Rec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73;p29">
            <a:extLst>
              <a:ext uri="{FF2B5EF4-FFF2-40B4-BE49-F238E27FC236}">
                <a16:creationId xmlns:a16="http://schemas.microsoft.com/office/drawing/2014/main" id="{B3939B18-51C6-B760-9847-DBF969067996}"/>
              </a:ext>
            </a:extLst>
          </p:cNvPr>
          <p:cNvSpPr txBox="1">
            <a:spLocks noGrp="1"/>
          </p:cNvSpPr>
          <p:nvPr>
            <p:ph type="body" idx="10"/>
          </p:nvPr>
        </p:nvSpPr>
        <p:spPr>
          <a:xfrm>
            <a:off x="844889" y="1512833"/>
            <a:ext cx="10807533" cy="903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Font typeface="Arial" panose="020B0604020202020204" pitchFamily="34" charset="0"/>
              <a:buNone/>
              <a:defRPr dirty="0"/>
            </a:lvl1pPr>
          </a:lstStyle>
          <a:p>
            <a:pPr marL="228600" lvl="0" indent="-228600"/>
            <a:endParaRPr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4B5EF1-B91C-9C3A-2571-75C7A1B0B8A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44550" y="2603500"/>
            <a:ext cx="10807700" cy="5538468"/>
          </a:xfrm>
        </p:spPr>
        <p:txBody>
          <a:bodyPr/>
          <a:lstStyle>
            <a:lvl1pPr marL="0" indent="0">
              <a:buNone/>
              <a:defRPr/>
            </a:lvl1pPr>
            <a:lvl3pPr marL="1143000" indent="-228600">
              <a:buFont typeface="Courier New" panose="02070309020205020404" pitchFamily="49" charset="0"/>
              <a:buChar char="o"/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31808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arning Objectives" preserve="1" userDrawn="1">
  <p:cSld name="Learning Objective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27"/>
          <p:cNvPicPr preferRelativeResize="0"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16255999" cy="9143999"/>
          </a:xfrm>
          <a:prstGeom prst="rect">
            <a:avLst/>
          </a:prstGeom>
        </p:spPr>
      </p:pic>
      <p:sp>
        <p:nvSpPr>
          <p:cNvPr id="47" name="Google Shape;47;p27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747395" y="274390"/>
            <a:ext cx="4819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Arial"/>
              <a:buNone/>
            </a:pPr>
            <a:r>
              <a:rPr lang="en-US" sz="2800" b="1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Learning Objectives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27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18944" y="1933649"/>
            <a:ext cx="7888027" cy="55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2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By the end of this lesson, you will be able to:</a:t>
            </a:r>
            <a:endParaRPr/>
          </a:p>
        </p:txBody>
      </p:sp>
      <p:sp>
        <p:nvSpPr>
          <p:cNvPr id="5" name="Brandline_LVC">
            <a:extLst>
              <a:ext uri="{FF2B5EF4-FFF2-40B4-BE49-F238E27FC236}">
                <a16:creationId xmlns:a16="http://schemas.microsoft.com/office/drawing/2014/main" id="{78567AD7-7BF8-45E8-DB3F-F2D6FE361A2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2967652" y="837660"/>
            <a:ext cx="4391501" cy="38100"/>
          </a:xfrm>
          <a:prstGeom prst="ellipse">
            <a:avLst/>
          </a:prstGeom>
          <a:gradFill flip="none" rotWithShape="1">
            <a:gsLst>
              <a:gs pos="50000">
                <a:srgbClr val="3645A9"/>
              </a:gs>
              <a:gs pos="0">
                <a:srgbClr val="3645A9">
                  <a:tint val="0"/>
                  <a:alpha val="0"/>
                </a:srgbClr>
              </a:gs>
              <a:gs pos="100000">
                <a:srgbClr val="3645A9">
                  <a:tint val="0"/>
                  <a:alpha val="0"/>
                </a:srgbClr>
              </a:gs>
              <a:gs pos="25000">
                <a:srgbClr val="3645A9"/>
              </a:gs>
              <a:gs pos="75000">
                <a:srgbClr val="3645A9"/>
              </a:gs>
            </a:gsLst>
            <a:lin ang="10800000" scaled="1"/>
            <a:tileRect/>
          </a:gra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6384E7AB-95CF-3870-72EE-80D1C6CB172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2875" y="2758746"/>
            <a:ext cx="9036000" cy="1011600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GB" dirty="0"/>
            </a:lvl1pPr>
          </a:lstStyle>
          <a:p>
            <a:pPr marL="228600" lvl="0" indent="-228600">
              <a:spcBef>
                <a:spcPts val="0"/>
              </a:spcBef>
            </a:pPr>
            <a:r>
              <a:rPr lang="en-GB" dirty="0"/>
              <a:t>Click to add text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50792C23-1841-F349-D944-8E77CAED48F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32356" y="3558751"/>
            <a:ext cx="9036000" cy="1011600"/>
          </a:xfrm>
        </p:spPr>
        <p:txBody>
          <a:bodyPr anchor="t"/>
          <a:lstStyle>
            <a:lvl1pPr marL="0" indent="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lang="en-GB" dirty="0"/>
              <a:t>Click to add text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7746234C-6D4D-7050-90E1-5A68C852394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31837" y="4383470"/>
            <a:ext cx="9036000" cy="1011600"/>
          </a:xfrm>
        </p:spPr>
        <p:txBody>
          <a:bodyPr anchor="t"/>
          <a:lstStyle>
            <a:lvl1pPr marL="0" indent="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lang="en-GB" dirty="0"/>
              <a:t>Click to add text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DF9AB914-01CE-78D6-02EB-58EA39C5A15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32873" y="5195833"/>
            <a:ext cx="9034445" cy="1010072"/>
          </a:xfrm>
        </p:spPr>
        <p:txBody>
          <a:bodyPr anchor="t"/>
          <a:lstStyle>
            <a:lvl1pPr marL="0" indent="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lang="en-GB" dirty="0"/>
              <a:t>Click to add text</a:t>
            </a:r>
          </a:p>
        </p:txBody>
      </p:sp>
      <p:grpSp>
        <p:nvGrpSpPr>
          <p:cNvPr id="13" name="Group 12" hidden="1">
            <a:extLst>
              <a:ext uri="{FF2B5EF4-FFF2-40B4-BE49-F238E27FC236}">
                <a16:creationId xmlns:a16="http://schemas.microsoft.com/office/drawing/2014/main" id="{16B8C86D-690C-8679-0C89-F4D009576CAF}"/>
              </a:ext>
            </a:extLst>
          </p:cNvPr>
          <p:cNvGrpSpPr>
            <a:grpSpLocks/>
          </p:cNvGrpSpPr>
          <p:nvPr userDrawn="1"/>
        </p:nvGrpSpPr>
        <p:grpSpPr>
          <a:xfrm>
            <a:off x="1239953" y="642551"/>
            <a:ext cx="4011669" cy="4670397"/>
            <a:chOff x="1239953" y="642551"/>
            <a:chExt cx="4011669" cy="467039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DB747F5-5266-DDBF-8B8B-6AF78984F4A6}"/>
                </a:ext>
              </a:extLst>
            </p:cNvPr>
            <p:cNvSpPr>
              <a:spLocks/>
            </p:cNvSpPr>
            <p:nvPr userDrawn="1"/>
          </p:nvSpPr>
          <p:spPr>
            <a:xfrm>
              <a:off x="2967652" y="642551"/>
              <a:ext cx="2283970" cy="149516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FFF687B-5B53-6973-9596-70BBBD72EE56}"/>
                </a:ext>
              </a:extLst>
            </p:cNvPr>
            <p:cNvSpPr>
              <a:spLocks/>
            </p:cNvSpPr>
            <p:nvPr userDrawn="1"/>
          </p:nvSpPr>
          <p:spPr>
            <a:xfrm>
              <a:off x="1239953" y="2290530"/>
              <a:ext cx="594000" cy="594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452DB3C-19AB-7AF5-B459-CAF2AF2C0973}"/>
                </a:ext>
              </a:extLst>
            </p:cNvPr>
            <p:cNvSpPr>
              <a:spLocks/>
            </p:cNvSpPr>
            <p:nvPr userDrawn="1"/>
          </p:nvSpPr>
          <p:spPr>
            <a:xfrm>
              <a:off x="1332872" y="3094469"/>
              <a:ext cx="594000" cy="594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4C3C8E8-C94E-EE19-7794-FFC583E56915}"/>
                </a:ext>
              </a:extLst>
            </p:cNvPr>
            <p:cNvSpPr>
              <a:spLocks/>
            </p:cNvSpPr>
            <p:nvPr userDrawn="1"/>
          </p:nvSpPr>
          <p:spPr>
            <a:xfrm>
              <a:off x="1332872" y="3903123"/>
              <a:ext cx="594000" cy="594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0958B4A-72D3-24FF-4B57-C742B90B61FC}"/>
                </a:ext>
              </a:extLst>
            </p:cNvPr>
            <p:cNvSpPr>
              <a:spLocks/>
            </p:cNvSpPr>
            <p:nvPr userDrawn="1"/>
          </p:nvSpPr>
          <p:spPr>
            <a:xfrm>
              <a:off x="1332872" y="4718948"/>
              <a:ext cx="594000" cy="594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85267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opic Name" preserve="1" userDrawn="1">
  <p:cSld name="Topic Nam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28"/>
          <p:cNvPicPr preferRelativeResize="0"/>
          <p:nvPr/>
        </p:nvPicPr>
        <p:blipFill>
          <a:blip r:embed="rId2"/>
          <a:srcRect/>
          <a:stretch/>
        </p:blipFill>
        <p:spPr>
          <a:xfrm>
            <a:off x="0" y="0"/>
            <a:ext cx="16255998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57;p28">
            <a:extLst>
              <a:ext uri="{FF2B5EF4-FFF2-40B4-BE49-F238E27FC236}">
                <a16:creationId xmlns:a16="http://schemas.microsoft.com/office/drawing/2014/main" id="{B82D352B-96E6-AAAA-F1D6-C3BB62225E8B}"/>
              </a:ext>
            </a:extLst>
          </p:cNvPr>
          <p:cNvSpPr txBox="1">
            <a:spLocks noGrp="1"/>
          </p:cNvSpPr>
          <p:nvPr>
            <p:ph type="body" idx="10"/>
          </p:nvPr>
        </p:nvSpPr>
        <p:spPr>
          <a:xfrm>
            <a:off x="0" y="4114800"/>
            <a:ext cx="16256001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lvl="0" indent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 i="0" u="none" strike="noStrike" cap="non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77397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B8547DCB-0B93-88B9-E345-AFD101D61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0" y="487363"/>
            <a:ext cx="14020800" cy="17668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lvl="0" indent="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</a:pP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4140D4C3-76A5-7AB4-F1FA-F4CE290D1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7600" y="2433638"/>
            <a:ext cx="14020800" cy="580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lvl="0" indent="0">
              <a:lnSpc>
                <a:spcPct val="114000"/>
              </a:lnSpc>
              <a:buNone/>
            </a:pPr>
            <a:r>
              <a:rPr lang="en-GB" dirty="0"/>
              <a:t>Click to edit Master text styles</a:t>
            </a:r>
          </a:p>
          <a:p>
            <a:pPr lvl="1">
              <a:lnSpc>
                <a:spcPct val="114000"/>
              </a:lnSpc>
              <a:spcBef>
                <a:spcPts val="1000"/>
              </a:spcBef>
            </a:pPr>
            <a:r>
              <a:rPr lang="en-GB" dirty="0"/>
              <a:t>Second level</a:t>
            </a:r>
          </a:p>
          <a:p>
            <a:pPr lvl="2">
              <a:lnSpc>
                <a:spcPct val="114000"/>
              </a:lnSpc>
              <a:spcBef>
                <a:spcPts val="1000"/>
              </a:spcBef>
              <a:buSzPct val="100000"/>
              <a:buFont typeface="Courier New" panose="02070309020205020404" pitchFamily="49" charset="0"/>
              <a:buChar char="o"/>
            </a:pPr>
            <a:r>
              <a:rPr lang="en-GB" dirty="0"/>
              <a:t>Third level</a:t>
            </a:r>
          </a:p>
        </p:txBody>
      </p:sp>
      <p:pic>
        <p:nvPicPr>
          <p:cNvPr id="3" name="Picture 2" descr="A picture containing black, darkness&#10;&#10;Description automatically generated" hidden="1">
            <a:extLst>
              <a:ext uri="{FF2B5EF4-FFF2-40B4-BE49-F238E27FC236}">
                <a16:creationId xmlns:a16="http://schemas.microsoft.com/office/drawing/2014/main" id="{D0996812-ACEF-2708-D65E-97AE86E32B5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593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706" r:id="rId13"/>
    <p:sldLayoutId id="2147483707" r:id="rId14"/>
    <p:sldLayoutId id="2147483708" r:id="rId15"/>
    <p:sldLayoutId id="2147483690" r:id="rId16"/>
    <p:sldLayoutId id="2147483691" r:id="rId17"/>
    <p:sldLayoutId id="2147483692" r:id="rId18"/>
    <p:sldLayoutId id="2147483693" r:id="rId19"/>
    <p:sldLayoutId id="2147483694" r:id="rId20"/>
    <p:sldLayoutId id="2147483695" r:id="rId21"/>
    <p:sldLayoutId id="2147483696" r:id="rId22"/>
    <p:sldLayoutId id="2147483697" r:id="rId23"/>
    <p:sldLayoutId id="2147483698" r:id="rId24"/>
    <p:sldLayoutId id="2147483699" r:id="rId25"/>
    <p:sldLayoutId id="2147483700" r:id="rId26"/>
    <p:sldLayoutId id="2147483701" r:id="rId27"/>
    <p:sldLayoutId id="2147483702" r:id="rId28"/>
    <p:sldLayoutId id="2147483703" r:id="rId29"/>
    <p:sldLayoutId id="2147483704" r:id="rId30"/>
    <p:sldLayoutId id="2147483705" r:id="rId31"/>
  </p:sldLayoutIdLst>
  <p:txStyles>
    <p:titleStyle>
      <a:lvl1pPr algn="l" defTabSz="914400" rtl="0" eaLnBrk="1" latinLnBrk="0" hangingPunct="1">
        <a:lnSpc>
          <a:spcPct val="114000"/>
        </a:lnSpc>
        <a:spcBef>
          <a:spcPct val="0"/>
        </a:spcBef>
        <a:buNone/>
        <a:defRPr lang="en-US" sz="2200" kern="1200" dirty="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14000"/>
        </a:lnSpc>
        <a:spcBef>
          <a:spcPts val="1000"/>
        </a:spcBef>
        <a:buFont typeface="Arial" panose="020B0604020202020204" pitchFamily="34" charset="0"/>
        <a:buChar char="•"/>
        <a:defRPr lang="en-GB" sz="22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Char char="•"/>
        <a:defRPr lang="en-GB" sz="22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Char char="•"/>
        <a:defRPr lang="en-GB" sz="22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6" userDrawn="1">
          <p15:clr>
            <a:srgbClr val="5ACBF0"/>
          </p15:clr>
        </p15:guide>
        <p15:guide id="2" pos="5120" userDrawn="1">
          <p15:clr>
            <a:srgbClr val="000000"/>
          </p15:clr>
        </p15:guide>
        <p15:guide id="3" orient="horz" pos="2880" userDrawn="1">
          <p15:clr>
            <a:srgbClr val="000000"/>
          </p15:clr>
        </p15:guide>
        <p15:guide id="4" orient="horz" pos="5184" userDrawn="1">
          <p15:clr>
            <a:srgbClr val="5ACBF0"/>
          </p15:clr>
        </p15:guide>
        <p15:guide id="5" pos="1016" userDrawn="1">
          <p15:clr>
            <a:srgbClr val="5ACBF0"/>
          </p15:clr>
        </p15:guide>
        <p15:guide id="6" pos="512" userDrawn="1">
          <p15:clr>
            <a:srgbClr val="F26B43"/>
          </p15:clr>
        </p15:guide>
        <p15:guide id="7" pos="9224" userDrawn="1">
          <p15:clr>
            <a:srgbClr val="5ACBF0"/>
          </p15:clr>
        </p15:guide>
        <p15:guide id="8" pos="9728" userDrawn="1">
          <p15:clr>
            <a:srgbClr val="F26B43"/>
          </p15:clr>
        </p15:guide>
        <p15:guide id="9" orient="horz" pos="288" userDrawn="1">
          <p15:clr>
            <a:srgbClr val="F26B43"/>
          </p15:clr>
        </p15:guide>
        <p15:guide id="10" orient="horz" pos="5472" userDrawn="1">
          <p15:clr>
            <a:srgbClr val="F26B43"/>
          </p15:clr>
        </p15:guide>
        <p15:guide id="11" pos="8576" userDrawn="1">
          <p15:clr>
            <a:srgbClr val="5ACBF0"/>
          </p15:clr>
        </p15:guide>
        <p15:guide id="12" pos="8192" userDrawn="1">
          <p15:clr>
            <a:srgbClr val="5ACBF0"/>
          </p15:clr>
        </p15:guide>
        <p15:guide id="13" pos="1664" userDrawn="1">
          <p15:clr>
            <a:srgbClr val="5ACBF0"/>
          </p15:clr>
        </p15:guide>
        <p15:guide id="14" pos="2048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Google Shape;200;p8"/>
              <p:cNvSpPr txBox="1">
                <a:spLocks noGrp="1"/>
              </p:cNvSpPr>
              <p:nvPr>
                <p:ph type="body" sz="quarter" idx="12"/>
              </p:nvPr>
            </p:nvSpPr>
            <p:spPr/>
            <p:txBody>
              <a:bodyPr/>
              <a:lstStyle/>
              <a:p>
                <a:pPr lvl="0"/>
                <a:r>
                  <a:rPr lang="en-US" dirty="0"/>
                  <a:t>P(X = n)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00" name="Google Shape;200;p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blipFill>
                <a:blip r:embed="rId3"/>
                <a:stretch>
                  <a:fillRect l="-542" t="-14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Google Shape;201;p8"/>
              <p:cNvSpPr txBox="1"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pPr lvl="0"/>
                <a:r>
                  <a:rPr lang="en-US" dirty="0"/>
                  <a:t>P(X = 0)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01" name="Google Shape;201;p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4"/>
                <a:stretch>
                  <a:fillRect l="-596" t="-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Google Shape;202;p8"/>
              <p:cNvSpPr txBox="1">
                <a:spLocks noGrp="1"/>
              </p:cNvSpPr>
              <p:nvPr>
                <p:ph type="body" sz="quarter" idx="14"/>
              </p:nvPr>
            </p:nvSpPr>
            <p:spPr/>
            <p:txBody>
              <a:bodyPr/>
              <a:lstStyle/>
              <a:p>
                <a:pPr lvl="0"/>
                <a:r>
                  <a:rPr lang="en-US" noProof="0" dirty="0">
                    <a:sym typeface="Arial"/>
                  </a:rPr>
                  <a:t>P(X= r</a:t>
                </a:r>
                <a:r>
                  <a:rPr lang="en-US" dirty="0">
                    <a:sym typeface="Arial"/>
                  </a:rPr>
                  <a:t>)</a:t>
                </a:r>
                <a:r>
                  <a:rPr lang="en-US" noProof="0" dirty="0">
                    <a:sym typeface="Arial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noProof="0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</m:ctrlPr>
                      </m:sSubPr>
                      <m:e>
                        <m:r>
                          <a:rPr lang="en-US" i="1" noProof="0" dirty="0">
                            <a:latin typeface="Cambria Math" panose="02040503050406030204" pitchFamily="18" charset="0"/>
                            <a:sym typeface="Arial"/>
                          </a:rPr>
                          <m:t>𝑛</m:t>
                        </m:r>
                      </m:e>
                      <m:sub>
                        <m:sSub>
                          <m:sSubPr>
                            <m:ctrlPr>
                              <a:rPr lang="en-US" i="1" noProof="0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  <a:sym typeface="Arial"/>
                              </a:rPr>
                            </m:ctrlPr>
                          </m:sSubPr>
                          <m:e>
                            <m:r>
                              <a:rPr lang="en-US" i="1" noProof="0" dirty="0">
                                <a:latin typeface="Cambria Math" panose="02040503050406030204" pitchFamily="18" charset="0"/>
                                <a:sym typeface="Arial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 noProof="0" dirty="0">
                                <a:latin typeface="Cambria Math" panose="02040503050406030204" pitchFamily="18" charset="0"/>
                                <a:sym typeface="Arial"/>
                              </a:rPr>
                              <m:t>𝑟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noProof="0" dirty="0">
                    <a:sym typeface="Arial"/>
                  </a:rPr>
                  <a:t>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noProof="0" dirty="0" smtClean="0">
                            <a:latin typeface="Cambria Math" panose="02040503050406030204" pitchFamily="18" charset="0"/>
                            <a:sym typeface="Arial"/>
                          </a:rPr>
                        </m:ctrlPr>
                      </m:sSupPr>
                      <m:e>
                        <m:r>
                          <a:rPr lang="en-IN" b="0" i="1" noProof="0" dirty="0" smtClean="0">
                            <a:latin typeface="Cambria Math" panose="02040503050406030204" pitchFamily="18" charset="0"/>
                            <a:sym typeface="Arial"/>
                          </a:rPr>
                          <m:t>𝑝</m:t>
                        </m:r>
                      </m:e>
                      <m:sup>
                        <m:r>
                          <a:rPr lang="en-IN" b="0" i="1" noProof="0" dirty="0" smtClean="0">
                            <a:latin typeface="Cambria Math" panose="02040503050406030204" pitchFamily="18" charset="0"/>
                            <a:sym typeface="Arial"/>
                          </a:rPr>
                          <m:t>𝑟</m:t>
                        </m:r>
                      </m:sup>
                    </m:sSup>
                    <m:r>
                      <a:rPr lang="en-IN" b="0" i="1" noProof="0" dirty="0" smtClean="0">
                        <a:latin typeface="Cambria Math" panose="02040503050406030204" pitchFamily="18" charset="0"/>
                        <a:sym typeface="Arial"/>
                      </a:rPr>
                      <m:t>∗</m:t>
                    </m:r>
                    <m:sSup>
                      <m:sSupPr>
                        <m:ctrlPr>
                          <a:rPr lang="en-IN" b="0" i="1" noProof="0" dirty="0" smtClean="0">
                            <a:latin typeface="Cambria Math" panose="02040503050406030204" pitchFamily="18" charset="0"/>
                            <a:sym typeface="Arial"/>
                          </a:rPr>
                        </m:ctrlPr>
                      </m:sSupPr>
                      <m:e>
                        <m:r>
                          <a:rPr lang="en-IN" b="0" i="1" noProof="0" dirty="0" smtClean="0">
                            <a:latin typeface="Cambria Math" panose="02040503050406030204" pitchFamily="18" charset="0"/>
                            <a:sym typeface="Arial"/>
                          </a:rPr>
                          <m:t>𝑞</m:t>
                        </m:r>
                      </m:e>
                      <m:sup>
                        <m:r>
                          <a:rPr lang="en-IN" b="0" i="1" noProof="0" dirty="0" smtClean="0">
                            <a:latin typeface="Cambria Math" panose="02040503050406030204" pitchFamily="18" charset="0"/>
                            <a:sym typeface="Arial"/>
                          </a:rPr>
                          <m:t>𝑛</m:t>
                        </m:r>
                        <m:r>
                          <a:rPr lang="en-IN" b="0" i="1" noProof="0" dirty="0" smtClean="0">
                            <a:latin typeface="Cambria Math" panose="02040503050406030204" pitchFamily="18" charset="0"/>
                            <a:sym typeface="Arial"/>
                          </a:rPr>
                          <m:t>−</m:t>
                        </m:r>
                        <m:r>
                          <a:rPr lang="en-IN" b="0" i="1" noProof="0" dirty="0" smtClean="0">
                            <a:latin typeface="Cambria Math" panose="02040503050406030204" pitchFamily="18" charset="0"/>
                            <a:sym typeface="Arial"/>
                          </a:rPr>
                          <m:t>𝑟</m:t>
                        </m:r>
                      </m:sup>
                    </m:sSup>
                  </m:oMath>
                </a14:m>
                <a:endParaRPr lang="en-US" noProof="0" dirty="0">
                  <a:sym typeface="Arial"/>
                </a:endParaRPr>
              </a:p>
            </p:txBody>
          </p:sp>
        </mc:Choice>
        <mc:Fallback xmlns="">
          <p:sp>
            <p:nvSpPr>
              <p:cNvPr id="202" name="Google Shape;202;p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blipFill>
                <a:blip r:embed="rId5"/>
                <a:stretch>
                  <a:fillRect l="-5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3" name="Google Shape;203;p8"/>
          <p:cNvSpPr txBox="1"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lvl="0"/>
            <a:r>
              <a:rPr lang="en-US" dirty="0"/>
              <a:t>P(X ≥ 4) = 1 – P(X ≤ 3)</a:t>
            </a:r>
          </a:p>
        </p:txBody>
      </p:sp>
      <p:sp>
        <p:nvSpPr>
          <p:cNvPr id="199" name="Google Shape;199;p8"/>
          <p:cNvSpPr txBox="1"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What's the equation to find the probability of a specific outcome in a binomial distribution?</a:t>
            </a:r>
          </a:p>
        </p:txBody>
      </p:sp>
      <p:sp>
        <p:nvSpPr>
          <p:cNvPr id="198" name="Google Shape;198;p8"/>
          <p:cNvSpPr txBox="1"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/>
              <a:t>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9"/>
          <p:cNvSpPr txBox="1"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lvl="0"/>
            <a:r>
              <a:rPr lang="en-US" dirty="0"/>
              <a:t>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Google Shape;213;p9"/>
              <p:cNvSpPr txBox="1">
                <a:spLocks noGrp="1"/>
              </p:cNvSpPr>
              <p:nvPr>
                <p:ph type="body" sz="quarter" idx="16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The formula for finding the probability of a specific outcome in a binomial distribution is </a:t>
                </a:r>
                <a:r>
                  <a:rPr lang="en-US" dirty="0">
                    <a:sym typeface="Arial"/>
                  </a:rPr>
                  <a:t>P(X= r)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sym typeface="Arial"/>
                          </a:rPr>
                          <m:t>𝑛</m:t>
                        </m:r>
                      </m:e>
                      <m:sub>
                        <m:sSub>
                          <m:sSubPr>
                            <m:ctrlPr>
                              <a:rPr lang="en-US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  <a:sym typeface="Arial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sym typeface="Arial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sym typeface="Arial"/>
                              </a:rPr>
                              <m:t>𝑟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>
                    <a:sym typeface="Arial"/>
                  </a:rPr>
                  <a:t>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  <a:sym typeface="Arial"/>
                          </a:rPr>
                        </m:ctrlPr>
                      </m:sSupPr>
                      <m:e>
                        <m:r>
                          <a:rPr lang="en-IN" i="1" dirty="0" smtClean="0">
                            <a:latin typeface="Cambria Math" panose="02040503050406030204" pitchFamily="18" charset="0"/>
                            <a:sym typeface="Arial"/>
                          </a:rPr>
                          <m:t>𝑝</m:t>
                        </m:r>
                      </m:e>
                      <m:sup>
                        <m:r>
                          <a:rPr lang="en-IN" i="1" dirty="0" smtClean="0">
                            <a:latin typeface="Cambria Math" panose="02040503050406030204" pitchFamily="18" charset="0"/>
                            <a:sym typeface="Arial"/>
                          </a:rPr>
                          <m:t>𝑟</m:t>
                        </m:r>
                      </m:sup>
                    </m:sSup>
                    <m:r>
                      <a:rPr lang="en-IN" i="1" dirty="0" smtClean="0">
                        <a:latin typeface="Cambria Math" panose="02040503050406030204" pitchFamily="18" charset="0"/>
                        <a:sym typeface="Arial"/>
                      </a:rPr>
                      <m:t>∗</m:t>
                    </m:r>
                    <m:sSup>
                      <m:sSupPr>
                        <m:ctrlPr>
                          <a:rPr lang="en-IN" i="1" dirty="0" smtClean="0">
                            <a:latin typeface="Cambria Math" panose="02040503050406030204" pitchFamily="18" charset="0"/>
                            <a:sym typeface="Arial"/>
                          </a:rPr>
                        </m:ctrlPr>
                      </m:sSupPr>
                      <m:e>
                        <m:r>
                          <a:rPr lang="en-IN" i="1" dirty="0" smtClean="0">
                            <a:latin typeface="Cambria Math" panose="02040503050406030204" pitchFamily="18" charset="0"/>
                            <a:sym typeface="Arial"/>
                          </a:rPr>
                          <m:t>𝑞</m:t>
                        </m:r>
                      </m:e>
                      <m:sup>
                        <m:r>
                          <a:rPr lang="en-IN" i="1" dirty="0" smtClean="0">
                            <a:latin typeface="Cambria Math" panose="02040503050406030204" pitchFamily="18" charset="0"/>
                            <a:sym typeface="Arial"/>
                          </a:rPr>
                          <m:t>𝑛</m:t>
                        </m:r>
                        <m:r>
                          <a:rPr lang="en-IN" i="1" dirty="0" smtClean="0">
                            <a:latin typeface="Cambria Math" panose="02040503050406030204" pitchFamily="18" charset="0"/>
                            <a:sym typeface="Arial"/>
                          </a:rPr>
                          <m:t>−</m:t>
                        </m:r>
                        <m:r>
                          <a:rPr lang="en-IN" i="1" dirty="0" smtClean="0">
                            <a:latin typeface="Cambria Math" panose="02040503050406030204" pitchFamily="18" charset="0"/>
                            <a:sym typeface="Arial"/>
                          </a:rPr>
                          <m:t>𝑟</m:t>
                        </m:r>
                      </m:sup>
                    </m:sSup>
                  </m:oMath>
                </a14:m>
                <a:r>
                  <a:rPr lang="en-US" dirty="0"/>
                  <a:t>, where r can vary from 0 to n.</a:t>
                </a:r>
              </a:p>
            </p:txBody>
          </p:sp>
        </mc:Choice>
        <mc:Fallback xmlns="">
          <p:sp>
            <p:nvSpPr>
              <p:cNvPr id="213" name="Google Shape;213;p9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6"/>
              </p:nvPr>
            </p:nvSpPr>
            <p:spPr>
              <a:blipFill>
                <a:blip r:embed="rId3"/>
                <a:stretch>
                  <a:fillRect l="-512" t="-121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8" name="Google Shape;208;p9"/>
          <p:cNvSpPr txBox="1">
            <a:spLocks noGrp="1"/>
          </p:cNvSpPr>
          <p:nvPr>
            <p:ph type="body" sz="quarter" idx="10"/>
          </p:nvPr>
        </p:nvSpPr>
        <p:spPr>
          <a:xfrm>
            <a:off x="2966241" y="577849"/>
            <a:ext cx="12408327" cy="1434832"/>
          </a:xfrm>
        </p:spPr>
        <p:txBody>
          <a:bodyPr/>
          <a:lstStyle/>
          <a:p>
            <a:r>
              <a:rPr lang="en-US" dirty="0"/>
              <a:t>What's the equation to find the probability of a specific outcome in a binomial distribution?</a:t>
            </a:r>
          </a:p>
        </p:txBody>
      </p:sp>
      <p:sp>
        <p:nvSpPr>
          <p:cNvPr id="215" name="Google Shape;215;p9"/>
          <p:cNvSpPr txBox="1"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lvl="0"/>
            <a:r>
              <a:rPr lang="en-US" dirty="0"/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Google Shape;200;p8">
                <a:extLst>
                  <a:ext uri="{FF2B5EF4-FFF2-40B4-BE49-F238E27FC236}">
                    <a16:creationId xmlns:a16="http://schemas.microsoft.com/office/drawing/2014/main" id="{96AB9882-EEE2-33D5-F07F-04CC3481C22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30450" y="2698180"/>
                <a:ext cx="11250613" cy="836613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0" indent="0" algn="l" defTabSz="914400" rtl="0" eaLnBrk="1" latinLnBrk="0" hangingPunct="1">
                  <a:lnSpc>
                    <a:spcPct val="114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lang="en-GB"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457200" indent="0" algn="l" defTabSz="914400" rtl="0" eaLnBrk="1" latinLnBrk="0" hangingPunct="1">
                  <a:lnSpc>
                    <a:spcPct val="114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lang="en-GB" sz="2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914400" indent="0" algn="l" defTabSz="914400" rtl="0" eaLnBrk="1" latinLnBrk="0" hangingPunct="1">
                  <a:lnSpc>
                    <a:spcPct val="114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lang="en-GB" sz="2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P(X = n)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IN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7" name="Google Shape;200;p8">
                <a:extLst>
                  <a:ext uri="{FF2B5EF4-FFF2-40B4-BE49-F238E27FC236}">
                    <a16:creationId xmlns:a16="http://schemas.microsoft.com/office/drawing/2014/main" id="{96AB9882-EEE2-33D5-F07F-04CC3481C2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0450" y="2698180"/>
                <a:ext cx="11250613" cy="836613"/>
              </a:xfrm>
              <a:prstGeom prst="rect">
                <a:avLst/>
              </a:prstGeom>
              <a:blipFill>
                <a:blip r:embed="rId4"/>
                <a:stretch>
                  <a:fillRect l="-542" t="-14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Google Shape;201;p8">
                <a:extLst>
                  <a:ext uri="{FF2B5EF4-FFF2-40B4-BE49-F238E27FC236}">
                    <a16:creationId xmlns:a16="http://schemas.microsoft.com/office/drawing/2014/main" id="{7EB35B46-3616-4F3A-D1C0-4F6BCFB1799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34566" y="3629064"/>
                <a:ext cx="11250613" cy="836613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0" indent="0" algn="l" defTabSz="914400" rtl="0" eaLnBrk="1" latinLnBrk="0" hangingPunct="1">
                  <a:lnSpc>
                    <a:spcPct val="114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lang="en-GB"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457200" indent="0" algn="l" defTabSz="914400" rtl="0" eaLnBrk="1" latinLnBrk="0" hangingPunct="1">
                  <a:lnSpc>
                    <a:spcPct val="114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lang="en-GB" sz="2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914400" indent="0" algn="l" defTabSz="914400" rtl="0" eaLnBrk="1" latinLnBrk="0" hangingPunct="1">
                  <a:lnSpc>
                    <a:spcPct val="114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lang="en-GB" sz="2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P(X = 0)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IN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8" name="Google Shape;201;p8">
                <a:extLst>
                  <a:ext uri="{FF2B5EF4-FFF2-40B4-BE49-F238E27FC236}">
                    <a16:creationId xmlns:a16="http://schemas.microsoft.com/office/drawing/2014/main" id="{7EB35B46-3616-4F3A-D1C0-4F6BCFB179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4566" y="3629064"/>
                <a:ext cx="11250613" cy="836613"/>
              </a:xfrm>
              <a:prstGeom prst="rect">
                <a:avLst/>
              </a:prstGeom>
              <a:blipFill>
                <a:blip r:embed="rId5"/>
                <a:stretch>
                  <a:fillRect l="-596" t="-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Google Shape;202;p8">
                <a:extLst>
                  <a:ext uri="{FF2B5EF4-FFF2-40B4-BE49-F238E27FC236}">
                    <a16:creationId xmlns:a16="http://schemas.microsoft.com/office/drawing/2014/main" id="{72879F69-D695-BC7A-660E-8D2723549CF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34566" y="4568181"/>
                <a:ext cx="11250613" cy="836613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0" indent="0" algn="l" defTabSz="914400" rtl="0" eaLnBrk="1" latinLnBrk="0" hangingPunct="1">
                  <a:lnSpc>
                    <a:spcPct val="114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lang="en-GB"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457200" indent="0" algn="l" defTabSz="914400" rtl="0" eaLnBrk="1" latinLnBrk="0" hangingPunct="1">
                  <a:lnSpc>
                    <a:spcPct val="114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lang="en-GB" sz="2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914400" indent="0" algn="l" defTabSz="914400" rtl="0" eaLnBrk="1" latinLnBrk="0" hangingPunct="1">
                  <a:lnSpc>
                    <a:spcPct val="114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lang="en-GB" sz="2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>
                    <a:sym typeface="Arial"/>
                  </a:rPr>
                  <a:t>P(X= r)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sym typeface="Arial"/>
                          </a:rPr>
                          <m:t>𝑛</m:t>
                        </m:r>
                      </m:e>
                      <m:sub>
                        <m:sSub>
                          <m:sSubPr>
                            <m:ctrlPr>
                              <a:rPr lang="en-US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  <a:sym typeface="Arial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sym typeface="Arial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sym typeface="Arial"/>
                              </a:rPr>
                              <m:t>𝑟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>
                    <a:sym typeface="Arial"/>
                  </a:rPr>
                  <a:t>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  <a:sym typeface="Arial"/>
                          </a:rPr>
                        </m:ctrlPr>
                      </m:sSupPr>
                      <m:e>
                        <m:r>
                          <a:rPr lang="en-IN" i="1" dirty="0" smtClean="0">
                            <a:latin typeface="Cambria Math" panose="02040503050406030204" pitchFamily="18" charset="0"/>
                            <a:sym typeface="Arial"/>
                          </a:rPr>
                          <m:t>𝑝</m:t>
                        </m:r>
                      </m:e>
                      <m:sup>
                        <m:r>
                          <a:rPr lang="en-IN" i="1" dirty="0" smtClean="0">
                            <a:latin typeface="Cambria Math" panose="02040503050406030204" pitchFamily="18" charset="0"/>
                            <a:sym typeface="Arial"/>
                          </a:rPr>
                          <m:t>𝑟</m:t>
                        </m:r>
                      </m:sup>
                    </m:sSup>
                    <m:r>
                      <a:rPr lang="en-IN" i="1" dirty="0" smtClean="0">
                        <a:latin typeface="Cambria Math" panose="02040503050406030204" pitchFamily="18" charset="0"/>
                        <a:sym typeface="Arial"/>
                      </a:rPr>
                      <m:t>∗</m:t>
                    </m:r>
                    <m:sSup>
                      <m:sSupPr>
                        <m:ctrlPr>
                          <a:rPr lang="en-IN" i="1" dirty="0" smtClean="0">
                            <a:latin typeface="Cambria Math" panose="02040503050406030204" pitchFamily="18" charset="0"/>
                            <a:sym typeface="Arial"/>
                          </a:rPr>
                        </m:ctrlPr>
                      </m:sSupPr>
                      <m:e>
                        <m:r>
                          <a:rPr lang="en-IN" i="1" dirty="0" smtClean="0">
                            <a:latin typeface="Cambria Math" panose="02040503050406030204" pitchFamily="18" charset="0"/>
                            <a:sym typeface="Arial"/>
                          </a:rPr>
                          <m:t>𝑞</m:t>
                        </m:r>
                      </m:e>
                      <m:sup>
                        <m:r>
                          <a:rPr lang="en-IN" i="1" dirty="0" smtClean="0">
                            <a:latin typeface="Cambria Math" panose="02040503050406030204" pitchFamily="18" charset="0"/>
                            <a:sym typeface="Arial"/>
                          </a:rPr>
                          <m:t>𝑛</m:t>
                        </m:r>
                        <m:r>
                          <a:rPr lang="en-IN" i="1" dirty="0" smtClean="0">
                            <a:latin typeface="Cambria Math" panose="02040503050406030204" pitchFamily="18" charset="0"/>
                            <a:sym typeface="Arial"/>
                          </a:rPr>
                          <m:t>−</m:t>
                        </m:r>
                        <m:r>
                          <a:rPr lang="en-IN" i="1" dirty="0" smtClean="0">
                            <a:latin typeface="Cambria Math" panose="02040503050406030204" pitchFamily="18" charset="0"/>
                            <a:sym typeface="Arial"/>
                          </a:rPr>
                          <m:t>𝑟</m:t>
                        </m:r>
                      </m:sup>
                    </m:sSup>
                  </m:oMath>
                </a14:m>
                <a:endParaRPr lang="en-US" dirty="0">
                  <a:sym typeface="Arial"/>
                </a:endParaRPr>
              </a:p>
            </p:txBody>
          </p:sp>
        </mc:Choice>
        <mc:Fallback xmlns="">
          <p:sp>
            <p:nvSpPr>
              <p:cNvPr id="39" name="Google Shape;202;p8">
                <a:extLst>
                  <a:ext uri="{FF2B5EF4-FFF2-40B4-BE49-F238E27FC236}">
                    <a16:creationId xmlns:a16="http://schemas.microsoft.com/office/drawing/2014/main" id="{72879F69-D695-BC7A-660E-8D2723549C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4566" y="4568181"/>
                <a:ext cx="11250613" cy="836613"/>
              </a:xfrm>
              <a:prstGeom prst="rect">
                <a:avLst/>
              </a:prstGeom>
              <a:blipFill>
                <a:blip r:embed="rId6"/>
                <a:stretch>
                  <a:fillRect l="-5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Google Shape;203;p8">
            <a:extLst>
              <a:ext uri="{FF2B5EF4-FFF2-40B4-BE49-F238E27FC236}">
                <a16:creationId xmlns:a16="http://schemas.microsoft.com/office/drawing/2014/main" id="{53175EF4-669B-AF71-58E0-AB0C5A65D5A8}"/>
              </a:ext>
            </a:extLst>
          </p:cNvPr>
          <p:cNvSpPr txBox="1">
            <a:spLocks noGrp="1"/>
          </p:cNvSpPr>
          <p:nvPr>
            <p:ph type="body" sz="quarter" idx="15"/>
          </p:nvPr>
        </p:nvSpPr>
        <p:spPr>
          <a:xfrm>
            <a:off x="2338682" y="5511422"/>
            <a:ext cx="11250613" cy="836613"/>
          </a:xfrm>
        </p:spPr>
        <p:txBody>
          <a:bodyPr/>
          <a:lstStyle/>
          <a:p>
            <a:pPr lvl="0"/>
            <a:r>
              <a:rPr lang="en-US" dirty="0"/>
              <a:t>P(X ≥ 4) = 1 – P(X ≤ 3)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8"/>
          <p:cNvSpPr txBox="1"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/>
            <a:r>
              <a:rPr lang="en-US" dirty="0"/>
              <a:t>p</a:t>
            </a:r>
          </a:p>
        </p:txBody>
      </p:sp>
      <p:sp>
        <p:nvSpPr>
          <p:cNvPr id="201" name="Google Shape;201;p8"/>
          <p:cNvSpPr txBox="1"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l-GR" dirty="0"/>
              <a:t>λ</a:t>
            </a:r>
            <a:endParaRPr lang="en-US" dirty="0"/>
          </a:p>
        </p:txBody>
      </p:sp>
      <p:sp>
        <p:nvSpPr>
          <p:cNvPr id="202" name="Google Shape;202;p8"/>
          <p:cNvSpPr txBox="1"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q</a:t>
            </a:r>
          </a:p>
        </p:txBody>
      </p:sp>
      <p:sp>
        <p:nvSpPr>
          <p:cNvPr id="203" name="Google Shape;203;p8"/>
          <p:cNvSpPr txBox="1"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lvl="0"/>
            <a:r>
              <a:rPr lang="el-GR" dirty="0"/>
              <a:t>σ</a:t>
            </a:r>
            <a:endParaRPr lang="en-US" dirty="0"/>
          </a:p>
        </p:txBody>
      </p:sp>
      <p:sp>
        <p:nvSpPr>
          <p:cNvPr id="199" name="Google Shape;199;p8"/>
          <p:cNvSpPr txBox="1"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What is the Poisson distribution parameter representing the expected value of occurrences?</a:t>
            </a:r>
          </a:p>
        </p:txBody>
      </p:sp>
      <p:sp>
        <p:nvSpPr>
          <p:cNvPr id="198" name="Google Shape;198;p8"/>
          <p:cNvSpPr txBox="1"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458394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9"/>
          <p:cNvSpPr txBox="1"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lvl="0"/>
            <a:r>
              <a:rPr lang="en-US" dirty="0"/>
              <a:t>B</a:t>
            </a:r>
          </a:p>
        </p:txBody>
      </p:sp>
      <p:sp>
        <p:nvSpPr>
          <p:cNvPr id="213" name="Google Shape;213;p9"/>
          <p:cNvSpPr txBox="1"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lvl="0"/>
            <a:r>
              <a:rPr lang="en-US" dirty="0"/>
              <a:t>Poisson distribution parameter λ represents the expected value of occurrences of an event.</a:t>
            </a:r>
          </a:p>
        </p:txBody>
      </p:sp>
      <p:sp>
        <p:nvSpPr>
          <p:cNvPr id="212" name="Google Shape;212;p9"/>
          <p:cNvSpPr txBox="1"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lvl="0"/>
            <a:r>
              <a:rPr lang="el-GR" dirty="0"/>
              <a:t>σ</a:t>
            </a:r>
            <a:endParaRPr lang="en-US" dirty="0"/>
          </a:p>
        </p:txBody>
      </p:sp>
      <p:sp>
        <p:nvSpPr>
          <p:cNvPr id="211" name="Google Shape;211;p9"/>
          <p:cNvSpPr txBox="1"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q</a:t>
            </a:r>
          </a:p>
        </p:txBody>
      </p:sp>
      <p:sp>
        <p:nvSpPr>
          <p:cNvPr id="210" name="Google Shape;210;p9"/>
          <p:cNvSpPr txBox="1"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l-GR" dirty="0"/>
              <a:t>λ</a:t>
            </a:r>
            <a:endParaRPr lang="en-US" dirty="0"/>
          </a:p>
        </p:txBody>
      </p:sp>
      <p:sp>
        <p:nvSpPr>
          <p:cNvPr id="209" name="Google Shape;209;p9"/>
          <p:cNvSpPr txBox="1"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/>
            <a:r>
              <a:rPr lang="en-US" dirty="0"/>
              <a:t>p</a:t>
            </a:r>
          </a:p>
        </p:txBody>
      </p:sp>
      <p:sp>
        <p:nvSpPr>
          <p:cNvPr id="208" name="Google Shape;208;p9"/>
          <p:cNvSpPr txBox="1">
            <a:spLocks noGrp="1"/>
          </p:cNvSpPr>
          <p:nvPr>
            <p:ph type="body" sz="quarter" idx="10"/>
          </p:nvPr>
        </p:nvSpPr>
        <p:spPr>
          <a:xfrm>
            <a:off x="2966241" y="577849"/>
            <a:ext cx="12408327" cy="1434832"/>
          </a:xfrm>
        </p:spPr>
        <p:txBody>
          <a:bodyPr/>
          <a:lstStyle/>
          <a:p>
            <a:r>
              <a:rPr lang="en-US" dirty="0"/>
              <a:t>What is the Poisson distribution parameter representing the expected value of occurrences?</a:t>
            </a:r>
          </a:p>
        </p:txBody>
      </p:sp>
      <p:sp>
        <p:nvSpPr>
          <p:cNvPr id="215" name="Google Shape;215;p9"/>
          <p:cNvSpPr txBox="1"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lvl="0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30138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8"/>
          <p:cNvSpPr txBox="1"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/>
            <a:r>
              <a:rPr lang="en-US" dirty="0"/>
              <a:t>Unbiasedness and minimum variance</a:t>
            </a:r>
          </a:p>
        </p:txBody>
      </p:sp>
      <p:sp>
        <p:nvSpPr>
          <p:cNvPr id="201" name="Google Shape;201;p8"/>
          <p:cNvSpPr txBox="1"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US" dirty="0"/>
              <a:t>Variance and bias</a:t>
            </a:r>
          </a:p>
        </p:txBody>
      </p:sp>
      <p:sp>
        <p:nvSpPr>
          <p:cNvPr id="202" name="Google Shape;202;p8"/>
          <p:cNvSpPr txBox="1"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en-US" dirty="0"/>
              <a:t>Bias and consistency</a:t>
            </a:r>
          </a:p>
        </p:txBody>
      </p:sp>
      <p:sp>
        <p:nvSpPr>
          <p:cNvPr id="203" name="Google Shape;203;p8"/>
          <p:cNvSpPr txBox="1"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lvl="0"/>
            <a:r>
              <a:rPr lang="en-US" dirty="0"/>
              <a:t>Variance and efficiency</a:t>
            </a:r>
          </a:p>
        </p:txBody>
      </p:sp>
      <p:sp>
        <p:nvSpPr>
          <p:cNvPr id="199" name="Google Shape;199;p8"/>
          <p:cNvSpPr txBox="1"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What are the two criteria for a good estimator?</a:t>
            </a:r>
          </a:p>
        </p:txBody>
      </p:sp>
      <p:sp>
        <p:nvSpPr>
          <p:cNvPr id="198" name="Google Shape;198;p8"/>
          <p:cNvSpPr txBox="1"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615270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9"/>
          <p:cNvSpPr txBox="1"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lvl="0"/>
            <a:r>
              <a:rPr lang="en-US" dirty="0"/>
              <a:t>A</a:t>
            </a:r>
          </a:p>
        </p:txBody>
      </p:sp>
      <p:sp>
        <p:nvSpPr>
          <p:cNvPr id="213" name="Google Shape;213;p9"/>
          <p:cNvSpPr txBox="1"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lvl="0"/>
            <a:r>
              <a:rPr lang="en-US" dirty="0"/>
              <a:t>A good estimator is unbiased and has minimum variance.</a:t>
            </a:r>
          </a:p>
        </p:txBody>
      </p:sp>
      <p:sp>
        <p:nvSpPr>
          <p:cNvPr id="212" name="Google Shape;212;p9"/>
          <p:cNvSpPr txBox="1"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lvl="0"/>
            <a:r>
              <a:rPr lang="en-US" dirty="0"/>
              <a:t>Variance and efficiency</a:t>
            </a:r>
          </a:p>
        </p:txBody>
      </p:sp>
      <p:sp>
        <p:nvSpPr>
          <p:cNvPr id="211" name="Google Shape;211;p9"/>
          <p:cNvSpPr txBox="1"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en-US" dirty="0"/>
              <a:t>Bias and consistency</a:t>
            </a:r>
          </a:p>
        </p:txBody>
      </p:sp>
      <p:sp>
        <p:nvSpPr>
          <p:cNvPr id="210" name="Google Shape;210;p9"/>
          <p:cNvSpPr txBox="1"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US" dirty="0"/>
              <a:t>Variance and bias</a:t>
            </a:r>
          </a:p>
        </p:txBody>
      </p:sp>
      <p:sp>
        <p:nvSpPr>
          <p:cNvPr id="209" name="Google Shape;209;p9"/>
          <p:cNvSpPr txBox="1"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/>
            <a:r>
              <a:rPr lang="en-US" dirty="0"/>
              <a:t>Unbiasedness and minimum variance</a:t>
            </a:r>
          </a:p>
        </p:txBody>
      </p:sp>
      <p:sp>
        <p:nvSpPr>
          <p:cNvPr id="208" name="Google Shape;208;p9"/>
          <p:cNvSpPr txBox="1">
            <a:spLocks noGrp="1"/>
          </p:cNvSpPr>
          <p:nvPr>
            <p:ph type="body" sz="quarter" idx="10"/>
          </p:nvPr>
        </p:nvSpPr>
        <p:spPr>
          <a:xfrm>
            <a:off x="2966241" y="577849"/>
            <a:ext cx="12408327" cy="1434832"/>
          </a:xfrm>
        </p:spPr>
        <p:txBody>
          <a:bodyPr/>
          <a:lstStyle/>
          <a:p>
            <a:r>
              <a:rPr lang="en-US" dirty="0"/>
              <a:t>What are the two criteria for a good estimator?</a:t>
            </a:r>
          </a:p>
        </p:txBody>
      </p:sp>
      <p:sp>
        <p:nvSpPr>
          <p:cNvPr id="215" name="Google Shape;215;p9"/>
          <p:cNvSpPr txBox="1"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lvl="0"/>
            <a:r>
              <a:rPr lang="en-IN" dirty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781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79"/>
          <p:cNvSpPr txBox="1">
            <a:spLocks noGrp="1"/>
          </p:cNvSpPr>
          <p:nvPr>
            <p:ph type="body" idx="10"/>
          </p:nvPr>
        </p:nvSpPr>
        <p:spPr/>
        <p:txBody>
          <a:bodyPr/>
          <a:lstStyle/>
          <a:p>
            <a:pPr lvl="0"/>
            <a:r>
              <a:rPr lang="en-US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95681635"/>
      </p:ext>
    </p:extLst>
  </p:cSld>
  <p:clrMapOvr>
    <a:masterClrMapping/>
  </p:clrMapOvr>
</p:sld>
</file>

<file path=ppt/theme/theme1.xml><?xml version="1.0" encoding="utf-8"?>
<a:theme xmlns:a="http://schemas.openxmlformats.org/drawingml/2006/main" name="2023_LV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30F2DDABBDF49409AAC83A5FD91EC22" ma:contentTypeVersion="18" ma:contentTypeDescription="Create a new document." ma:contentTypeScope="" ma:versionID="2594eb94b90c9f885ae2c4fbbb1e2d55">
  <xsd:schema xmlns:xsd="http://www.w3.org/2001/XMLSchema" xmlns:xs="http://www.w3.org/2001/XMLSchema" xmlns:p="http://schemas.microsoft.com/office/2006/metadata/properties" xmlns:ns3="9e1c2a13-0740-49b5-a03d-96af0a780283" xmlns:ns4="13f9a36d-0581-4bbd-819e-2fae6181123e" targetNamespace="http://schemas.microsoft.com/office/2006/metadata/properties" ma:root="true" ma:fieldsID="5d1f9298ce61b3e1e605ec9248ab271c" ns3:_="" ns4:_="">
    <xsd:import namespace="9e1c2a13-0740-49b5-a03d-96af0a780283"/>
    <xsd:import namespace="13f9a36d-0581-4bbd-819e-2fae6181123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LengthInSeconds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earchPropertie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1c2a13-0740-49b5-a03d-96af0a78028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SystemTags" ma:index="25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f9a36d-0581-4bbd-819e-2fae6181123e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e1c2a13-0740-49b5-a03d-96af0a78028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D75884F-2409-431D-806B-8A86876760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e1c2a13-0740-49b5-a03d-96af0a780283"/>
    <ds:schemaRef ds:uri="13f9a36d-0581-4bbd-819e-2fae6181123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4419414-ACD0-493D-A551-EB542AE17439}">
  <ds:schemaRefs>
    <ds:schemaRef ds:uri="http://schemas.microsoft.com/office/infopath/2007/PartnerControls"/>
    <ds:schemaRef ds:uri="13f9a36d-0581-4bbd-819e-2fae6181123e"/>
    <ds:schemaRef ds:uri="http://purl.org/dc/elements/1.1/"/>
    <ds:schemaRef ds:uri="9e1c2a13-0740-49b5-a03d-96af0a780283"/>
    <ds:schemaRef ds:uri="http://schemas.microsoft.com/office/2006/metadata/properties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2DBA390A-7124-4F98-A4D6-9BF63A317BD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1204</TotalTime>
  <Words>270</Words>
  <Application>Microsoft Office PowerPoint</Application>
  <PresentationFormat>Custom</PresentationFormat>
  <Paragraphs>43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Cambria Math</vt:lpstr>
      <vt:lpstr>Courier New</vt:lpstr>
      <vt:lpstr>Open Sans</vt:lpstr>
      <vt:lpstr>2023_LVC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Alok Parashar</dc:creator>
  <cp:lastModifiedBy>Aniket Fulari</cp:lastModifiedBy>
  <cp:revision>72</cp:revision>
  <dcterms:created xsi:type="dcterms:W3CDTF">2023-05-19T12:36:11Z</dcterms:created>
  <dcterms:modified xsi:type="dcterms:W3CDTF">2025-01-09T07:37:37Z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0x010100730F2DDABBDF49409AAC83A5FD91EC22</vt:lpwstr>
  </property>
</Properties>
</file>