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6256000" cy="9144000"/>
  <p:notesSz cx="6858000" cy="9144000"/>
  <p:embeddedFontLst>
    <p:embeddedFont>
      <p:font typeface="Open Sans" panose="020B0606030504020204" pitchFamily="3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modifyVerifier cryptProviderType="rsaAES" cryptAlgorithmClass="hash" cryptAlgorithmType="typeAny" cryptAlgorithmSid="14" spinCount="100000" saltData="S7mdui4bTvbJ61uRlHoIjg==" hashData="nIEejy9sbU1o2Vo3oe2IExZuWaLvJ5A64B37nkb6UyNkjftQ6zdqxf1ochgL0gedV/eJ6FHkdG6qNG8+NNRr/w=="/>
  <p:extLst>
    <p:ext uri="{EFAFB233-063F-42B5-8137-9DF3F51BA10A}">
      <p15:sldGuideLst xmlns:p15="http://schemas.microsoft.com/office/powerpoint/2012/main">
        <p15:guide id="1" orient="horz" pos="249">
          <p15:clr>
            <a:srgbClr val="A4A3A4"/>
          </p15:clr>
        </p15:guide>
        <p15:guide id="2" orient="horz" pos="431">
          <p15:clr>
            <a:srgbClr val="A4A3A4"/>
          </p15:clr>
        </p15:guide>
        <p15:guide id="3" orient="horz" pos="1406">
          <p15:clr>
            <a:srgbClr val="A4A3A4"/>
          </p15:clr>
        </p15:guide>
        <p15:guide id="4" orient="horz" pos="3402">
          <p15:clr>
            <a:srgbClr val="A4A3A4"/>
          </p15:clr>
        </p15:guide>
        <p15:guide id="5" orient="horz" pos="521">
          <p15:clr>
            <a:srgbClr val="A4A3A4"/>
          </p15:clr>
        </p15:guide>
        <p15:guide id="6" orient="horz" pos="2154">
          <p15:clr>
            <a:srgbClr val="A4A3A4"/>
          </p15:clr>
        </p15:guide>
        <p15:guide id="7" orient="horz" pos="2971">
          <p15:clr>
            <a:srgbClr val="A4A3A4"/>
          </p15:clr>
        </p15:guide>
        <p15:guide id="8" orient="horz" pos="3855">
          <p15:clr>
            <a:srgbClr val="A4A3A4"/>
          </p15:clr>
        </p15:guide>
        <p15:guide id="9" orient="horz" pos="4581">
          <p15:clr>
            <a:srgbClr val="A4A3A4"/>
          </p15:clr>
        </p15:guide>
        <p15:guide id="10" pos="5120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9" roundtripDataSignature="AMtx7mj6Ulwy+V56A1iGzq22brBCxr/p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6" d="100"/>
          <a:sy n="46" d="100"/>
        </p:scale>
        <p:origin x="1050" y="42"/>
      </p:cViewPr>
      <p:guideLst>
        <p:guide orient="horz" pos="249"/>
        <p:guide orient="horz" pos="431"/>
        <p:guide orient="horz" pos="1406"/>
        <p:guide orient="horz" pos="3402"/>
        <p:guide orient="horz" pos="521"/>
        <p:guide orient="horz" pos="2154"/>
        <p:guide orient="horz" pos="2971"/>
        <p:guide orient="horz" pos="3855"/>
        <p:guide orient="horz" pos="4581"/>
        <p:guide pos="5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23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94" name="Google Shape;194;p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8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98" name="Google Shape;198;p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08" name="Google Shape;208;p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8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20" name="Google Shape;220;p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8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30" name="Google Shape;230;p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8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42" name="Google Shape;242;p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52" name="Google Shape;252;p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264" name="Google Shape;264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urse Name">
  <p:cSld name="Course Nam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9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6255998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92"/>
          <p:cNvSpPr txBox="1">
            <a:spLocks noGrp="1"/>
          </p:cNvSpPr>
          <p:nvPr>
            <p:ph type="body" idx="1"/>
          </p:nvPr>
        </p:nvSpPr>
        <p:spPr>
          <a:xfrm>
            <a:off x="653386" y="4114800"/>
            <a:ext cx="7835706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Arial"/>
              <a:buNone/>
              <a:defRPr sz="2800" b="1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ey Takeaways">
  <p:cSld name="Key Takeaways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0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01"/>
          <p:cNvSpPr/>
          <p:nvPr/>
        </p:nvSpPr>
        <p:spPr>
          <a:xfrm>
            <a:off x="2747395" y="274390"/>
            <a:ext cx="4819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2860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Arial"/>
              <a:buNone/>
            </a:pPr>
            <a:r>
              <a:rPr lang="en-US" sz="2800" b="1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Key Takeaways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01"/>
          <p:cNvSpPr/>
          <p:nvPr/>
        </p:nvSpPr>
        <p:spPr>
          <a:xfrm>
            <a:off x="3468553" y="837660"/>
            <a:ext cx="3377485" cy="381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25000">
                <a:srgbClr val="3645A9"/>
              </a:gs>
              <a:gs pos="50000">
                <a:srgbClr val="3645A9"/>
              </a:gs>
              <a:gs pos="75000">
                <a:srgbClr val="3645A9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01"/>
          <p:cNvSpPr txBox="1">
            <a:spLocks noGrp="1"/>
          </p:cNvSpPr>
          <p:nvPr>
            <p:ph type="body" idx="1"/>
          </p:nvPr>
        </p:nvSpPr>
        <p:spPr>
          <a:xfrm>
            <a:off x="1332875" y="1967907"/>
            <a:ext cx="9036000" cy="10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200"/>
              <a:buNone/>
              <a:defRPr/>
            </a:lvl1pPr>
            <a:lvl2pPr marL="914400" lvl="1" indent="-3429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101"/>
          <p:cNvSpPr txBox="1">
            <a:spLocks noGrp="1"/>
          </p:cNvSpPr>
          <p:nvPr>
            <p:ph type="body" idx="2"/>
          </p:nvPr>
        </p:nvSpPr>
        <p:spPr>
          <a:xfrm>
            <a:off x="1332356" y="2755555"/>
            <a:ext cx="9036000" cy="10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Arial"/>
              <a:buNone/>
              <a:defRPr/>
            </a:lvl1pPr>
            <a:lvl2pPr marL="914400" lvl="1" indent="-3683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Char char="•"/>
              <a:defRPr/>
            </a:lvl2pPr>
            <a:lvl3pPr marL="1371600" lvl="2" indent="-3683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01"/>
          <p:cNvSpPr txBox="1">
            <a:spLocks noGrp="1"/>
          </p:cNvSpPr>
          <p:nvPr>
            <p:ph type="body" idx="3"/>
          </p:nvPr>
        </p:nvSpPr>
        <p:spPr>
          <a:xfrm>
            <a:off x="1331837" y="3567917"/>
            <a:ext cx="9036000" cy="10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Arial"/>
              <a:buNone/>
              <a:defRPr/>
            </a:lvl1pPr>
            <a:lvl2pPr marL="914400" lvl="1" indent="-3683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Char char="•"/>
              <a:defRPr/>
            </a:lvl2pPr>
            <a:lvl3pPr marL="1371600" lvl="2" indent="-3683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01"/>
          <p:cNvSpPr txBox="1">
            <a:spLocks noGrp="1"/>
          </p:cNvSpPr>
          <p:nvPr>
            <p:ph type="body" idx="4"/>
          </p:nvPr>
        </p:nvSpPr>
        <p:spPr>
          <a:xfrm>
            <a:off x="1332873" y="4392637"/>
            <a:ext cx="9034445" cy="1010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Arial"/>
              <a:buNone/>
              <a:defRPr/>
            </a:lvl1pPr>
            <a:lvl2pPr marL="914400" lvl="1" indent="-3683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Char char="•"/>
              <a:defRPr/>
            </a:lvl2pPr>
            <a:lvl3pPr marL="1371600" lvl="2" indent="-3683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nowledge Check ">
  <p:cSld name="Knowledge Check 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0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6255998" cy="9143998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02" descr="A picture containing arrow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6256000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02"/>
          <p:cNvSpPr/>
          <p:nvPr/>
        </p:nvSpPr>
        <p:spPr>
          <a:xfrm>
            <a:off x="8955907" y="4310390"/>
            <a:ext cx="4819925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rPr>
              <a:t>Knowledge Check</a:t>
            </a:r>
            <a:endParaRPr sz="1400" b="0" i="0" u="none" strike="noStrike" cap="none">
              <a:solidFill>
                <a:srgbClr val="40404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tion">
  <p:cSld name="Ques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0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03"/>
          <p:cNvSpPr/>
          <p:nvPr/>
        </p:nvSpPr>
        <p:spPr>
          <a:xfrm>
            <a:off x="1281113" y="590549"/>
            <a:ext cx="1685902" cy="1438275"/>
          </a:xfrm>
          <a:prstGeom prst="rect">
            <a:avLst/>
          </a:prstGeom>
          <a:solidFill>
            <a:srgbClr val="3D9C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03"/>
          <p:cNvSpPr txBox="1"/>
          <p:nvPr/>
        </p:nvSpPr>
        <p:spPr>
          <a:xfrm>
            <a:off x="1280469" y="732325"/>
            <a:ext cx="169890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Knowledge Check</a:t>
            </a:r>
            <a:endParaRPr sz="2000" b="1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4" name="Google Shape;74;p103"/>
          <p:cNvSpPr/>
          <p:nvPr/>
        </p:nvSpPr>
        <p:spPr>
          <a:xfrm>
            <a:off x="1275907" y="578759"/>
            <a:ext cx="14093455" cy="1446622"/>
          </a:xfrm>
          <a:prstGeom prst="rect">
            <a:avLst/>
          </a:prstGeom>
          <a:noFill/>
          <a:ln w="12700" cap="flat" cmpd="sng">
            <a:solidFill>
              <a:srgbClr val="3D9C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03"/>
          <p:cNvSpPr txBox="1"/>
          <p:nvPr/>
        </p:nvSpPr>
        <p:spPr>
          <a:xfrm>
            <a:off x="1708922" y="2698180"/>
            <a:ext cx="465463" cy="421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marR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A.</a:t>
            </a:r>
            <a:endParaRPr/>
          </a:p>
        </p:txBody>
      </p:sp>
      <p:sp>
        <p:nvSpPr>
          <p:cNvPr id="76" name="Google Shape;76;p103"/>
          <p:cNvSpPr txBox="1">
            <a:spLocks noGrp="1"/>
          </p:cNvSpPr>
          <p:nvPr>
            <p:ph type="body" idx="1"/>
          </p:nvPr>
        </p:nvSpPr>
        <p:spPr>
          <a:xfrm>
            <a:off x="2330450" y="2698180"/>
            <a:ext cx="11250613" cy="836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1pPr>
            <a:lvl2pPr marL="914400" lvl="1" indent="-2286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None/>
              <a:defRPr/>
            </a:lvl2pPr>
            <a:lvl3pPr marL="1371600" lvl="2" indent="-2286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03"/>
          <p:cNvSpPr txBox="1"/>
          <p:nvPr/>
        </p:nvSpPr>
        <p:spPr>
          <a:xfrm>
            <a:off x="1713038" y="3629064"/>
            <a:ext cx="465463" cy="421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marR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B.</a:t>
            </a:r>
            <a:endParaRPr/>
          </a:p>
        </p:txBody>
      </p:sp>
      <p:sp>
        <p:nvSpPr>
          <p:cNvPr id="78" name="Google Shape;78;p103"/>
          <p:cNvSpPr txBox="1">
            <a:spLocks noGrp="1"/>
          </p:cNvSpPr>
          <p:nvPr>
            <p:ph type="body" idx="2"/>
          </p:nvPr>
        </p:nvSpPr>
        <p:spPr>
          <a:xfrm>
            <a:off x="2334566" y="3629064"/>
            <a:ext cx="11250613" cy="836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1pPr>
            <a:lvl2pPr marL="914400" lvl="1" indent="-2286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None/>
              <a:defRPr/>
            </a:lvl2pPr>
            <a:lvl3pPr marL="1371600" lvl="2" indent="-2286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9" name="Google Shape;79;p103"/>
          <p:cNvSpPr txBox="1"/>
          <p:nvPr/>
        </p:nvSpPr>
        <p:spPr>
          <a:xfrm>
            <a:off x="1713038" y="4568181"/>
            <a:ext cx="465463" cy="421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marR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C.</a:t>
            </a:r>
            <a:endParaRPr/>
          </a:p>
        </p:txBody>
      </p:sp>
      <p:sp>
        <p:nvSpPr>
          <p:cNvPr id="80" name="Google Shape;80;p103"/>
          <p:cNvSpPr txBox="1">
            <a:spLocks noGrp="1"/>
          </p:cNvSpPr>
          <p:nvPr>
            <p:ph type="body" idx="3"/>
          </p:nvPr>
        </p:nvSpPr>
        <p:spPr>
          <a:xfrm>
            <a:off x="2334566" y="4568181"/>
            <a:ext cx="11250613" cy="836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1pPr>
            <a:lvl2pPr marL="914400" lvl="1" indent="-2286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None/>
              <a:defRPr/>
            </a:lvl2pPr>
            <a:lvl3pPr marL="1371600" lvl="2" indent="-2286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03"/>
          <p:cNvSpPr txBox="1"/>
          <p:nvPr/>
        </p:nvSpPr>
        <p:spPr>
          <a:xfrm>
            <a:off x="1717154" y="5511422"/>
            <a:ext cx="465463" cy="421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marR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D.</a:t>
            </a:r>
            <a:endParaRPr/>
          </a:p>
        </p:txBody>
      </p:sp>
      <p:sp>
        <p:nvSpPr>
          <p:cNvPr id="82" name="Google Shape;82;p103"/>
          <p:cNvSpPr txBox="1">
            <a:spLocks noGrp="1"/>
          </p:cNvSpPr>
          <p:nvPr>
            <p:ph type="body" idx="4"/>
          </p:nvPr>
        </p:nvSpPr>
        <p:spPr>
          <a:xfrm>
            <a:off x="2338682" y="5511422"/>
            <a:ext cx="11250613" cy="836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1pPr>
            <a:lvl2pPr marL="914400" lvl="1" indent="-2286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None/>
              <a:defRPr/>
            </a:lvl2pPr>
            <a:lvl3pPr marL="1371600" lvl="2" indent="-2286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03"/>
          <p:cNvSpPr txBox="1">
            <a:spLocks noGrp="1"/>
          </p:cNvSpPr>
          <p:nvPr>
            <p:ph type="body" idx="5"/>
          </p:nvPr>
        </p:nvSpPr>
        <p:spPr>
          <a:xfrm>
            <a:off x="2967015" y="578759"/>
            <a:ext cx="12401573" cy="1447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None/>
              <a:defRPr b="1"/>
            </a:lvl1pPr>
            <a:lvl2pPr marL="914400" lvl="1" indent="-3429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103"/>
          <p:cNvSpPr txBox="1">
            <a:spLocks noGrp="1"/>
          </p:cNvSpPr>
          <p:nvPr>
            <p:ph type="body" idx="6"/>
          </p:nvPr>
        </p:nvSpPr>
        <p:spPr>
          <a:xfrm>
            <a:off x="1562390" y="1193800"/>
            <a:ext cx="1135063" cy="83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b="1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_Ans_IS">
  <p:cSld name="Ques_Ans_IS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0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04"/>
          <p:cNvSpPr txBox="1"/>
          <p:nvPr/>
        </p:nvSpPr>
        <p:spPr>
          <a:xfrm>
            <a:off x="670034" y="7369706"/>
            <a:ext cx="2749059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The correct answer is</a:t>
            </a: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88" name="Google Shape;88;p104"/>
          <p:cNvCxnSpPr/>
          <p:nvPr/>
        </p:nvCxnSpPr>
        <p:spPr>
          <a:xfrm>
            <a:off x="670034" y="7854368"/>
            <a:ext cx="1316736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9" name="Google Shape;89;p104"/>
          <p:cNvCxnSpPr/>
          <p:nvPr/>
        </p:nvCxnSpPr>
        <p:spPr>
          <a:xfrm>
            <a:off x="649436" y="7265358"/>
            <a:ext cx="1316736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0" name="Google Shape;90;p104"/>
          <p:cNvSpPr txBox="1">
            <a:spLocks noGrp="1"/>
          </p:cNvSpPr>
          <p:nvPr>
            <p:ph type="body" idx="1"/>
          </p:nvPr>
        </p:nvSpPr>
        <p:spPr>
          <a:xfrm>
            <a:off x="3251201" y="7277661"/>
            <a:ext cx="8834438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24F93"/>
              </a:buClr>
              <a:buSzPts val="2000"/>
              <a:buNone/>
              <a:defRPr sz="2000" b="1">
                <a:solidFill>
                  <a:srgbClr val="024F93"/>
                </a:solidFill>
              </a:defRPr>
            </a:lvl1pPr>
            <a:lvl2pPr marL="914400" lvl="1" indent="-2286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None/>
              <a:defRPr/>
            </a:lvl2pPr>
            <a:lvl3pPr marL="1371600" lvl="2" indent="-2286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04"/>
          <p:cNvSpPr txBox="1">
            <a:spLocks noGrp="1"/>
          </p:cNvSpPr>
          <p:nvPr>
            <p:ph type="body" idx="2"/>
          </p:nvPr>
        </p:nvSpPr>
        <p:spPr>
          <a:xfrm>
            <a:off x="669925" y="7935913"/>
            <a:ext cx="13095288" cy="1004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1pPr>
            <a:lvl2pPr marL="914400" lvl="1" indent="-2286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None/>
              <a:defRPr/>
            </a:lvl2pPr>
            <a:lvl3pPr marL="1371600" lvl="2" indent="-2286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104"/>
          <p:cNvSpPr/>
          <p:nvPr/>
        </p:nvSpPr>
        <p:spPr>
          <a:xfrm>
            <a:off x="1281113" y="590549"/>
            <a:ext cx="1685902" cy="1438275"/>
          </a:xfrm>
          <a:prstGeom prst="rect">
            <a:avLst/>
          </a:prstGeom>
          <a:solidFill>
            <a:srgbClr val="3D9C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04"/>
          <p:cNvSpPr txBox="1"/>
          <p:nvPr/>
        </p:nvSpPr>
        <p:spPr>
          <a:xfrm>
            <a:off x="1280469" y="732325"/>
            <a:ext cx="169890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Knowledge Check</a:t>
            </a:r>
            <a:endParaRPr sz="2000" b="1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4" name="Google Shape;94;p104"/>
          <p:cNvSpPr/>
          <p:nvPr/>
        </p:nvSpPr>
        <p:spPr>
          <a:xfrm>
            <a:off x="1275907" y="578759"/>
            <a:ext cx="14093455" cy="1446622"/>
          </a:xfrm>
          <a:prstGeom prst="rect">
            <a:avLst/>
          </a:prstGeom>
          <a:noFill/>
          <a:ln w="12700" cap="flat" cmpd="sng">
            <a:solidFill>
              <a:srgbClr val="3D9C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104"/>
          <p:cNvSpPr txBox="1"/>
          <p:nvPr/>
        </p:nvSpPr>
        <p:spPr>
          <a:xfrm>
            <a:off x="1717154" y="5511422"/>
            <a:ext cx="465463" cy="421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marR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D.</a:t>
            </a:r>
            <a:endParaRPr/>
          </a:p>
        </p:txBody>
      </p:sp>
      <p:sp>
        <p:nvSpPr>
          <p:cNvPr id="96" name="Google Shape;96;p104"/>
          <p:cNvSpPr txBox="1"/>
          <p:nvPr/>
        </p:nvSpPr>
        <p:spPr>
          <a:xfrm>
            <a:off x="1713038" y="4568181"/>
            <a:ext cx="465463" cy="421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marR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C.</a:t>
            </a:r>
            <a:endParaRPr/>
          </a:p>
        </p:txBody>
      </p:sp>
      <p:sp>
        <p:nvSpPr>
          <p:cNvPr id="97" name="Google Shape;97;p104"/>
          <p:cNvSpPr txBox="1"/>
          <p:nvPr/>
        </p:nvSpPr>
        <p:spPr>
          <a:xfrm>
            <a:off x="1713038" y="3629064"/>
            <a:ext cx="465463" cy="421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marR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B.</a:t>
            </a:r>
            <a:endParaRPr/>
          </a:p>
        </p:txBody>
      </p:sp>
      <p:sp>
        <p:nvSpPr>
          <p:cNvPr id="98" name="Google Shape;98;p104"/>
          <p:cNvSpPr txBox="1"/>
          <p:nvPr/>
        </p:nvSpPr>
        <p:spPr>
          <a:xfrm>
            <a:off x="1708922" y="2698180"/>
            <a:ext cx="465463" cy="421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marR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A.</a:t>
            </a:r>
            <a:endParaRPr/>
          </a:p>
        </p:txBody>
      </p:sp>
      <p:sp>
        <p:nvSpPr>
          <p:cNvPr id="99" name="Google Shape;99;p104"/>
          <p:cNvSpPr txBox="1">
            <a:spLocks noGrp="1"/>
          </p:cNvSpPr>
          <p:nvPr>
            <p:ph type="body" idx="3"/>
          </p:nvPr>
        </p:nvSpPr>
        <p:spPr>
          <a:xfrm>
            <a:off x="2338682" y="5511422"/>
            <a:ext cx="11250613" cy="836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1pPr>
            <a:lvl2pPr marL="914400" lvl="1" indent="-2286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None/>
              <a:defRPr/>
            </a:lvl2pPr>
            <a:lvl3pPr marL="1371600" lvl="2" indent="-2286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104"/>
          <p:cNvSpPr txBox="1">
            <a:spLocks noGrp="1"/>
          </p:cNvSpPr>
          <p:nvPr>
            <p:ph type="body" idx="4"/>
          </p:nvPr>
        </p:nvSpPr>
        <p:spPr>
          <a:xfrm>
            <a:off x="2334566" y="4568181"/>
            <a:ext cx="11250613" cy="836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1pPr>
            <a:lvl2pPr marL="914400" lvl="1" indent="-2286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None/>
              <a:defRPr/>
            </a:lvl2pPr>
            <a:lvl3pPr marL="1371600" lvl="2" indent="-2286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104"/>
          <p:cNvSpPr txBox="1">
            <a:spLocks noGrp="1"/>
          </p:cNvSpPr>
          <p:nvPr>
            <p:ph type="body" idx="5"/>
          </p:nvPr>
        </p:nvSpPr>
        <p:spPr>
          <a:xfrm>
            <a:off x="2334566" y="3629064"/>
            <a:ext cx="11250613" cy="836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1pPr>
            <a:lvl2pPr marL="914400" lvl="1" indent="-2286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None/>
              <a:defRPr/>
            </a:lvl2pPr>
            <a:lvl3pPr marL="1371600" lvl="2" indent="-2286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2" name="Google Shape;102;p104"/>
          <p:cNvSpPr txBox="1">
            <a:spLocks noGrp="1"/>
          </p:cNvSpPr>
          <p:nvPr>
            <p:ph type="body" idx="6"/>
          </p:nvPr>
        </p:nvSpPr>
        <p:spPr>
          <a:xfrm>
            <a:off x="2330450" y="2698180"/>
            <a:ext cx="11250613" cy="836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1pPr>
            <a:lvl2pPr marL="914400" lvl="1" indent="-2286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None/>
              <a:defRPr/>
            </a:lvl2pPr>
            <a:lvl3pPr marL="1371600" lvl="2" indent="-2286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3" name="Google Shape;103;p104"/>
          <p:cNvSpPr txBox="1">
            <a:spLocks noGrp="1"/>
          </p:cNvSpPr>
          <p:nvPr>
            <p:ph type="body" idx="7"/>
          </p:nvPr>
        </p:nvSpPr>
        <p:spPr>
          <a:xfrm>
            <a:off x="1562390" y="1193800"/>
            <a:ext cx="1135063" cy="83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b="1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104"/>
          <p:cNvSpPr txBox="1">
            <a:spLocks noGrp="1"/>
          </p:cNvSpPr>
          <p:nvPr>
            <p:ph type="body" idx="8"/>
          </p:nvPr>
        </p:nvSpPr>
        <p:spPr>
          <a:xfrm>
            <a:off x="2967015" y="578759"/>
            <a:ext cx="12401573" cy="1447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None/>
              <a:defRPr b="1"/>
            </a:lvl1pPr>
            <a:lvl2pPr marL="914400" lvl="1" indent="-3429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You Already Know">
  <p:cSld name="You Already Know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106;p10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05"/>
          <p:cNvSpPr/>
          <p:nvPr/>
        </p:nvSpPr>
        <p:spPr>
          <a:xfrm>
            <a:off x="5718038" y="322216"/>
            <a:ext cx="4819925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You Already Know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05"/>
          <p:cNvSpPr txBox="1">
            <a:spLocks noGrp="1"/>
          </p:cNvSpPr>
          <p:nvPr>
            <p:ph type="body" idx="1"/>
          </p:nvPr>
        </p:nvSpPr>
        <p:spPr>
          <a:xfrm>
            <a:off x="1291858" y="2603120"/>
            <a:ext cx="13696998" cy="5527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Arial"/>
              <a:buNone/>
              <a:defRPr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105"/>
          <p:cNvSpPr txBox="1">
            <a:spLocks noGrp="1"/>
          </p:cNvSpPr>
          <p:nvPr>
            <p:ph type="body" idx="2"/>
          </p:nvPr>
        </p:nvSpPr>
        <p:spPr>
          <a:xfrm>
            <a:off x="1291857" y="1512833"/>
            <a:ext cx="13696999" cy="903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2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5120">
          <p15:clr>
            <a:srgbClr val="00000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_You_already_know">
  <p:cSld name="Bullet_You_already_know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0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06"/>
          <p:cNvSpPr/>
          <p:nvPr/>
        </p:nvSpPr>
        <p:spPr>
          <a:xfrm>
            <a:off x="5718038" y="322216"/>
            <a:ext cx="4819925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You Already Know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06"/>
          <p:cNvSpPr txBox="1">
            <a:spLocks noGrp="1"/>
          </p:cNvSpPr>
          <p:nvPr>
            <p:ph type="body" idx="1"/>
          </p:nvPr>
        </p:nvSpPr>
        <p:spPr>
          <a:xfrm>
            <a:off x="1250783" y="1512887"/>
            <a:ext cx="13732042" cy="6618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200"/>
              <a:buNone/>
              <a:defRPr/>
            </a:lvl1pPr>
            <a:lvl2pPr marL="914400" lvl="1" indent="-3429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683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Courier New"/>
              <a:buChar char="o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cap">
  <p:cSld name="Recap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0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0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6256000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07"/>
          <p:cNvSpPr/>
          <p:nvPr/>
        </p:nvSpPr>
        <p:spPr>
          <a:xfrm>
            <a:off x="352712" y="438867"/>
            <a:ext cx="2404969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Recap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07"/>
          <p:cNvSpPr txBox="1">
            <a:spLocks noGrp="1"/>
          </p:cNvSpPr>
          <p:nvPr>
            <p:ph type="body" idx="1"/>
          </p:nvPr>
        </p:nvSpPr>
        <p:spPr>
          <a:xfrm>
            <a:off x="844889" y="1622017"/>
            <a:ext cx="10807533" cy="903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Arial"/>
              <a:buNone/>
              <a:defRPr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107"/>
          <p:cNvSpPr txBox="1">
            <a:spLocks noGrp="1"/>
          </p:cNvSpPr>
          <p:nvPr>
            <p:ph type="body" idx="2"/>
          </p:nvPr>
        </p:nvSpPr>
        <p:spPr>
          <a:xfrm>
            <a:off x="812800" y="2712304"/>
            <a:ext cx="10839622" cy="5527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Arial"/>
              <a:buNone/>
              <a:defRPr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_for_Aday_Recap">
  <p:cSld name="Bullets_for_Aday_Recap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08"/>
          <p:cNvSpPr txBox="1">
            <a:spLocks noGrp="1"/>
          </p:cNvSpPr>
          <p:nvPr>
            <p:ph type="body" idx="1"/>
          </p:nvPr>
        </p:nvSpPr>
        <p:spPr>
          <a:xfrm>
            <a:off x="844889" y="1512833"/>
            <a:ext cx="10807533" cy="903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Arial"/>
              <a:buNone/>
              <a:defRPr/>
            </a:lvl1pPr>
            <a:lvl2pPr marL="914400" lvl="1" indent="-3429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108"/>
          <p:cNvSpPr txBox="1">
            <a:spLocks noGrp="1"/>
          </p:cNvSpPr>
          <p:nvPr>
            <p:ph type="body" idx="2"/>
          </p:nvPr>
        </p:nvSpPr>
        <p:spPr>
          <a:xfrm>
            <a:off x="844550" y="2603500"/>
            <a:ext cx="10807700" cy="5538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200"/>
              <a:buNone/>
              <a:defRPr/>
            </a:lvl1pPr>
            <a:lvl2pPr marL="914400" lvl="1" indent="-3429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683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Courier New"/>
              <a:buChar char="o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es_Ans_Are">
  <p:cSld name="Ques_Ans_Are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10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" y="1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109"/>
          <p:cNvSpPr txBox="1"/>
          <p:nvPr/>
        </p:nvSpPr>
        <p:spPr>
          <a:xfrm>
            <a:off x="670034" y="7369706"/>
            <a:ext cx="2913425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The correct answer are</a:t>
            </a: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26" name="Google Shape;126;p109"/>
          <p:cNvCxnSpPr/>
          <p:nvPr/>
        </p:nvCxnSpPr>
        <p:spPr>
          <a:xfrm>
            <a:off x="670034" y="7854368"/>
            <a:ext cx="1316736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7" name="Google Shape;127;p109"/>
          <p:cNvCxnSpPr/>
          <p:nvPr/>
        </p:nvCxnSpPr>
        <p:spPr>
          <a:xfrm>
            <a:off x="649436" y="7265358"/>
            <a:ext cx="1316736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8" name="Google Shape;128;p109"/>
          <p:cNvSpPr txBox="1">
            <a:spLocks noGrp="1"/>
          </p:cNvSpPr>
          <p:nvPr>
            <p:ph type="body" idx="1"/>
          </p:nvPr>
        </p:nvSpPr>
        <p:spPr>
          <a:xfrm>
            <a:off x="3484605" y="7277661"/>
            <a:ext cx="8601033" cy="5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24F93"/>
              </a:buClr>
              <a:buSzPts val="2000"/>
              <a:buNone/>
              <a:defRPr sz="2000" b="1">
                <a:solidFill>
                  <a:srgbClr val="024F93"/>
                </a:solidFill>
              </a:defRPr>
            </a:lvl1pPr>
            <a:lvl2pPr marL="914400" lvl="1" indent="-2286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None/>
              <a:defRPr/>
            </a:lvl2pPr>
            <a:lvl3pPr marL="1371600" lvl="2" indent="-2286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9" name="Google Shape;129;p109"/>
          <p:cNvSpPr txBox="1">
            <a:spLocks noGrp="1"/>
          </p:cNvSpPr>
          <p:nvPr>
            <p:ph type="body" idx="2"/>
          </p:nvPr>
        </p:nvSpPr>
        <p:spPr>
          <a:xfrm>
            <a:off x="669925" y="7935913"/>
            <a:ext cx="13095288" cy="1004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 b="1"/>
            </a:lvl1pPr>
            <a:lvl2pPr marL="914400" lvl="1" indent="-2286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None/>
              <a:defRPr/>
            </a:lvl2pPr>
            <a:lvl3pPr marL="1371600" lvl="2" indent="-2286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0" name="Google Shape;130;p109"/>
          <p:cNvSpPr/>
          <p:nvPr/>
        </p:nvSpPr>
        <p:spPr>
          <a:xfrm>
            <a:off x="1281113" y="590549"/>
            <a:ext cx="1685902" cy="1438275"/>
          </a:xfrm>
          <a:prstGeom prst="rect">
            <a:avLst/>
          </a:prstGeom>
          <a:solidFill>
            <a:srgbClr val="3D9CD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109"/>
          <p:cNvSpPr txBox="1"/>
          <p:nvPr/>
        </p:nvSpPr>
        <p:spPr>
          <a:xfrm>
            <a:off x="1280469" y="732325"/>
            <a:ext cx="169890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000" b="1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Knowledge Check</a:t>
            </a:r>
            <a:endParaRPr sz="2000" b="1" i="0" u="none" strike="noStrike" cap="none">
              <a:solidFill>
                <a:srgbClr val="FFFF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2" name="Google Shape;132;p109"/>
          <p:cNvSpPr/>
          <p:nvPr/>
        </p:nvSpPr>
        <p:spPr>
          <a:xfrm>
            <a:off x="1275907" y="578759"/>
            <a:ext cx="14093455" cy="1446622"/>
          </a:xfrm>
          <a:prstGeom prst="rect">
            <a:avLst/>
          </a:prstGeom>
          <a:noFill/>
          <a:ln w="12700" cap="flat" cmpd="sng">
            <a:solidFill>
              <a:srgbClr val="3D9C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109"/>
          <p:cNvSpPr txBox="1"/>
          <p:nvPr/>
        </p:nvSpPr>
        <p:spPr>
          <a:xfrm>
            <a:off x="1708922" y="2698180"/>
            <a:ext cx="465463" cy="421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marR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A.</a:t>
            </a:r>
            <a:endParaRPr/>
          </a:p>
        </p:txBody>
      </p:sp>
      <p:sp>
        <p:nvSpPr>
          <p:cNvPr id="134" name="Google Shape;134;p109"/>
          <p:cNvSpPr txBox="1">
            <a:spLocks noGrp="1"/>
          </p:cNvSpPr>
          <p:nvPr>
            <p:ph type="body" idx="3"/>
          </p:nvPr>
        </p:nvSpPr>
        <p:spPr>
          <a:xfrm>
            <a:off x="2330450" y="2698180"/>
            <a:ext cx="11250613" cy="836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1pPr>
            <a:lvl2pPr marL="914400" lvl="1" indent="-2286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None/>
              <a:defRPr/>
            </a:lvl2pPr>
            <a:lvl3pPr marL="1371600" lvl="2" indent="-2286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5" name="Google Shape;135;p109"/>
          <p:cNvSpPr txBox="1"/>
          <p:nvPr/>
        </p:nvSpPr>
        <p:spPr>
          <a:xfrm>
            <a:off x="1713038" y="3629064"/>
            <a:ext cx="465463" cy="421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marR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B.</a:t>
            </a:r>
            <a:endParaRPr/>
          </a:p>
        </p:txBody>
      </p:sp>
      <p:sp>
        <p:nvSpPr>
          <p:cNvPr id="136" name="Google Shape;136;p109"/>
          <p:cNvSpPr txBox="1">
            <a:spLocks noGrp="1"/>
          </p:cNvSpPr>
          <p:nvPr>
            <p:ph type="body" idx="4"/>
          </p:nvPr>
        </p:nvSpPr>
        <p:spPr>
          <a:xfrm>
            <a:off x="2334566" y="3629064"/>
            <a:ext cx="11250613" cy="836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1pPr>
            <a:lvl2pPr marL="914400" lvl="1" indent="-2286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None/>
              <a:defRPr/>
            </a:lvl2pPr>
            <a:lvl3pPr marL="1371600" lvl="2" indent="-2286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7" name="Google Shape;137;p109"/>
          <p:cNvSpPr txBox="1"/>
          <p:nvPr/>
        </p:nvSpPr>
        <p:spPr>
          <a:xfrm>
            <a:off x="1713038" y="4568181"/>
            <a:ext cx="465463" cy="421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marR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C.</a:t>
            </a:r>
            <a:endParaRPr/>
          </a:p>
        </p:txBody>
      </p:sp>
      <p:sp>
        <p:nvSpPr>
          <p:cNvPr id="138" name="Google Shape;138;p109"/>
          <p:cNvSpPr txBox="1">
            <a:spLocks noGrp="1"/>
          </p:cNvSpPr>
          <p:nvPr>
            <p:ph type="body" idx="5"/>
          </p:nvPr>
        </p:nvSpPr>
        <p:spPr>
          <a:xfrm>
            <a:off x="2334566" y="4568181"/>
            <a:ext cx="11250613" cy="836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1pPr>
            <a:lvl2pPr marL="914400" lvl="1" indent="-2286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None/>
              <a:defRPr/>
            </a:lvl2pPr>
            <a:lvl3pPr marL="1371600" lvl="2" indent="-2286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9" name="Google Shape;139;p109"/>
          <p:cNvSpPr txBox="1"/>
          <p:nvPr/>
        </p:nvSpPr>
        <p:spPr>
          <a:xfrm>
            <a:off x="1717154" y="5511422"/>
            <a:ext cx="465463" cy="4217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marR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Arial"/>
              <a:buNone/>
            </a:pPr>
            <a:r>
              <a:rPr lang="en-US" sz="20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D.</a:t>
            </a:r>
            <a:endParaRPr/>
          </a:p>
        </p:txBody>
      </p:sp>
      <p:sp>
        <p:nvSpPr>
          <p:cNvPr id="140" name="Google Shape;140;p109"/>
          <p:cNvSpPr txBox="1">
            <a:spLocks noGrp="1"/>
          </p:cNvSpPr>
          <p:nvPr>
            <p:ph type="body" idx="6"/>
          </p:nvPr>
        </p:nvSpPr>
        <p:spPr>
          <a:xfrm>
            <a:off x="2338682" y="5511422"/>
            <a:ext cx="11250613" cy="8366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sz="2000"/>
            </a:lvl1pPr>
            <a:lvl2pPr marL="914400" lvl="1" indent="-2286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None/>
              <a:defRPr/>
            </a:lvl2pPr>
            <a:lvl3pPr marL="1371600" lvl="2" indent="-2286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None/>
              <a:defRPr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1" name="Google Shape;141;p109"/>
          <p:cNvSpPr txBox="1">
            <a:spLocks noGrp="1"/>
          </p:cNvSpPr>
          <p:nvPr>
            <p:ph type="body" idx="7"/>
          </p:nvPr>
        </p:nvSpPr>
        <p:spPr>
          <a:xfrm>
            <a:off x="1562390" y="1193800"/>
            <a:ext cx="1135063" cy="83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b="1">
                <a:solidFill>
                  <a:schemeClr val="lt1"/>
                </a:solidFill>
              </a:defRPr>
            </a:lvl1pPr>
            <a:lvl2pPr marL="914400" lvl="1" indent="-3429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2" name="Google Shape;142;p109"/>
          <p:cNvSpPr txBox="1">
            <a:spLocks noGrp="1"/>
          </p:cNvSpPr>
          <p:nvPr>
            <p:ph type="body" idx="8"/>
          </p:nvPr>
        </p:nvSpPr>
        <p:spPr>
          <a:xfrm>
            <a:off x="2967015" y="578759"/>
            <a:ext cx="12401573" cy="14470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None/>
              <a:defRPr b="1"/>
            </a:lvl1pPr>
            <a:lvl2pPr marL="914400" lvl="1" indent="-3429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Unassisted Practice">
  <p:cSld name="Unassisted Practice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6255998" cy="914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6255999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10"/>
          <p:cNvSpPr txBox="1">
            <a:spLocks noGrp="1"/>
          </p:cNvSpPr>
          <p:nvPr>
            <p:ph type="title"/>
          </p:nvPr>
        </p:nvSpPr>
        <p:spPr>
          <a:xfrm>
            <a:off x="1297626" y="436395"/>
            <a:ext cx="9696532" cy="665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2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110"/>
          <p:cNvSpPr txBox="1">
            <a:spLocks noGrp="1"/>
          </p:cNvSpPr>
          <p:nvPr>
            <p:ph type="body" idx="1"/>
          </p:nvPr>
        </p:nvSpPr>
        <p:spPr>
          <a:xfrm>
            <a:off x="1291857" y="2854366"/>
            <a:ext cx="13696999" cy="5389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Arial"/>
              <a:buNone/>
              <a:defRPr sz="22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Open Sans"/>
              <a:buNone/>
              <a:defRPr sz="22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2286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Open Sans"/>
              <a:buNone/>
              <a:defRPr sz="22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286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Open Sans"/>
              <a:buNone/>
              <a:defRPr sz="22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286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Open Sans"/>
              <a:buNone/>
              <a:defRPr sz="22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8" name="Google Shape;148;p110"/>
          <p:cNvSpPr txBox="1">
            <a:spLocks noGrp="1"/>
          </p:cNvSpPr>
          <p:nvPr>
            <p:ph type="body" idx="2"/>
          </p:nvPr>
        </p:nvSpPr>
        <p:spPr>
          <a:xfrm>
            <a:off x="1291857" y="1795807"/>
            <a:ext cx="13696999" cy="814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Arial"/>
              <a:buNone/>
              <a:defRPr sz="22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Open Sans"/>
              <a:buNone/>
              <a:defRPr sz="22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2286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Open Sans"/>
              <a:buNone/>
              <a:defRPr sz="22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286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Open Sans"/>
              <a:buNone/>
              <a:defRPr sz="22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286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Open Sans"/>
              <a:buNone/>
              <a:defRPr sz="22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sson Name">
  <p:cSld name="Lesson Nam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9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93"/>
          <p:cNvSpPr txBox="1">
            <a:spLocks noGrp="1"/>
          </p:cNvSpPr>
          <p:nvPr>
            <p:ph type="body" idx="1"/>
          </p:nvPr>
        </p:nvSpPr>
        <p:spPr>
          <a:xfrm>
            <a:off x="653386" y="4114800"/>
            <a:ext cx="7835706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Arial"/>
              <a:buNone/>
              <a:defRPr sz="2800" b="1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5120">
          <p15:clr>
            <a:srgbClr val="00000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_for_Practise">
  <p:cSld name="Bullet_for_Practise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1"/>
          <p:cNvSpPr txBox="1">
            <a:spLocks noGrp="1"/>
          </p:cNvSpPr>
          <p:nvPr>
            <p:ph type="body" idx="1"/>
          </p:nvPr>
        </p:nvSpPr>
        <p:spPr>
          <a:xfrm>
            <a:off x="1291857" y="1788696"/>
            <a:ext cx="13696999" cy="821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200"/>
              <a:buNone/>
              <a:defRPr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1" name="Google Shape;151;p111"/>
          <p:cNvSpPr txBox="1">
            <a:spLocks noGrp="1"/>
          </p:cNvSpPr>
          <p:nvPr>
            <p:ph type="body" idx="2"/>
          </p:nvPr>
        </p:nvSpPr>
        <p:spPr>
          <a:xfrm>
            <a:off x="1285825" y="2872126"/>
            <a:ext cx="13697000" cy="54066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200"/>
              <a:buNone/>
              <a:defRPr/>
            </a:lvl1pPr>
            <a:lvl2pPr marL="914400" lvl="1" indent="-3429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683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Courier New"/>
              <a:buChar char="o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-End Project">
  <p:cSld name="Section-End Projec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6255998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12"/>
          <p:cNvSpPr txBox="1">
            <a:spLocks noGrp="1"/>
          </p:cNvSpPr>
          <p:nvPr>
            <p:ph type="title"/>
          </p:nvPr>
        </p:nvSpPr>
        <p:spPr>
          <a:xfrm>
            <a:off x="-10160" y="229878"/>
            <a:ext cx="16276320" cy="68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  <a:defRPr sz="280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12"/>
          <p:cNvSpPr txBox="1">
            <a:spLocks noGrp="1"/>
          </p:cNvSpPr>
          <p:nvPr>
            <p:ph type="body" idx="1"/>
          </p:nvPr>
        </p:nvSpPr>
        <p:spPr>
          <a:xfrm>
            <a:off x="4834890" y="1364776"/>
            <a:ext cx="10314124" cy="6823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Arial"/>
              <a:buNone/>
              <a:defRPr sz="22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Open Sans"/>
              <a:buNone/>
              <a:defRPr sz="22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2286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Open Sans"/>
              <a:buNone/>
              <a:defRPr sz="22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286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Open Sans"/>
              <a:buNone/>
              <a:defRPr sz="22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286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Open Sans"/>
              <a:buNone/>
              <a:defRPr sz="22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sson-end Project">
  <p:cSld name="Lesson-end Project"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1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6255998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113"/>
          <p:cNvSpPr txBox="1">
            <a:spLocks noGrp="1"/>
          </p:cNvSpPr>
          <p:nvPr>
            <p:ph type="title"/>
          </p:nvPr>
        </p:nvSpPr>
        <p:spPr>
          <a:xfrm>
            <a:off x="-10160" y="229878"/>
            <a:ext cx="16276320" cy="68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  <a:defRPr sz="280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113"/>
          <p:cNvSpPr txBox="1">
            <a:spLocks noGrp="1"/>
          </p:cNvSpPr>
          <p:nvPr>
            <p:ph type="body" idx="1"/>
          </p:nvPr>
        </p:nvSpPr>
        <p:spPr>
          <a:xfrm>
            <a:off x="4834890" y="1364776"/>
            <a:ext cx="10314124" cy="6823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Arial"/>
              <a:buNone/>
              <a:defRPr sz="22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Open Sans"/>
              <a:buNone/>
              <a:defRPr sz="22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2286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Open Sans"/>
              <a:buNone/>
              <a:defRPr sz="22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286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Open Sans"/>
              <a:buNone/>
              <a:defRPr sz="22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286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Open Sans"/>
              <a:buNone/>
              <a:defRPr sz="22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ase-End Project">
  <p:cSld name="Phase-End Projec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Google Shape;161;p11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6255998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14"/>
          <p:cNvSpPr txBox="1">
            <a:spLocks noGrp="1"/>
          </p:cNvSpPr>
          <p:nvPr>
            <p:ph type="title"/>
          </p:nvPr>
        </p:nvSpPr>
        <p:spPr>
          <a:xfrm>
            <a:off x="-10160" y="229878"/>
            <a:ext cx="16276320" cy="68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  <a:defRPr sz="280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114"/>
          <p:cNvSpPr txBox="1">
            <a:spLocks noGrp="1"/>
          </p:cNvSpPr>
          <p:nvPr>
            <p:ph type="body" idx="1"/>
          </p:nvPr>
        </p:nvSpPr>
        <p:spPr>
          <a:xfrm>
            <a:off x="4834890" y="1364776"/>
            <a:ext cx="10314124" cy="6823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Arial"/>
              <a:buNone/>
              <a:defRPr sz="22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Open Sans"/>
              <a:buNone/>
              <a:defRPr sz="22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2286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Open Sans"/>
              <a:buNone/>
              <a:defRPr sz="22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286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Open Sans"/>
              <a:buNone/>
              <a:defRPr sz="22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286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Open Sans"/>
              <a:buNone/>
              <a:defRPr sz="22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_for_projects">
  <p:cSld name="Bullet_for_projects"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15"/>
          <p:cNvSpPr txBox="1">
            <a:spLocks noGrp="1"/>
          </p:cNvSpPr>
          <p:nvPr>
            <p:ph type="body" idx="1"/>
          </p:nvPr>
        </p:nvSpPr>
        <p:spPr>
          <a:xfrm>
            <a:off x="4834890" y="1377162"/>
            <a:ext cx="10314607" cy="681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200"/>
              <a:buNone/>
              <a:defRPr/>
            </a:lvl1pPr>
            <a:lvl2pPr marL="914400" lvl="1" indent="-3429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683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Courier New"/>
              <a:buChar char="o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se Study">
  <p:cSld name="Case Study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1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16"/>
          <p:cNvSpPr txBox="1">
            <a:spLocks noGrp="1"/>
          </p:cNvSpPr>
          <p:nvPr>
            <p:ph type="body" idx="1"/>
          </p:nvPr>
        </p:nvSpPr>
        <p:spPr>
          <a:xfrm>
            <a:off x="9752023" y="4114800"/>
            <a:ext cx="4348077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800"/>
              <a:buNone/>
              <a:defRPr sz="2800" b="1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69" name="Google Shape;169;p116" descr="A picture containing child art, table, illustration, design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22176" y="2171113"/>
            <a:ext cx="4823955" cy="4555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5120">
          <p15:clr>
            <a:srgbClr val="00000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cussion">
  <p:cSld name="Discussion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1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6255999" cy="914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3264" y="2051538"/>
            <a:ext cx="4661781" cy="4794738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17"/>
          <p:cNvSpPr txBox="1">
            <a:spLocks noGrp="1"/>
          </p:cNvSpPr>
          <p:nvPr>
            <p:ph type="body" idx="1"/>
          </p:nvPr>
        </p:nvSpPr>
        <p:spPr>
          <a:xfrm>
            <a:off x="9752023" y="4114800"/>
            <a:ext cx="4348077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800"/>
              <a:buNone/>
              <a:defRPr sz="2800" b="1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5120">
          <p15:clr>
            <a:srgbClr val="00000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ole-Play Activities">
  <p:cSld name="Role-Play Activities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p1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18"/>
          <p:cNvSpPr txBox="1">
            <a:spLocks noGrp="1"/>
          </p:cNvSpPr>
          <p:nvPr>
            <p:ph type="body" idx="1"/>
          </p:nvPr>
        </p:nvSpPr>
        <p:spPr>
          <a:xfrm>
            <a:off x="9752023" y="4114800"/>
            <a:ext cx="4348077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Arial"/>
              <a:buNone/>
              <a:defRPr sz="2800" b="1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177" name="Google Shape;177;p118" descr="A group of people reading books&#10;&#10;Description automatically generated with low confidenc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7129" y="2323120"/>
            <a:ext cx="5664389" cy="44977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5120">
          <p15:clr>
            <a:srgbClr val="00000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urse-end Project">
  <p:cSld name="Course-end Project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1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" y="0"/>
            <a:ext cx="16255996" cy="9143998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19"/>
          <p:cNvSpPr txBox="1">
            <a:spLocks noGrp="1"/>
          </p:cNvSpPr>
          <p:nvPr>
            <p:ph type="title"/>
          </p:nvPr>
        </p:nvSpPr>
        <p:spPr>
          <a:xfrm>
            <a:off x="-10160" y="229878"/>
            <a:ext cx="16276320" cy="68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  <a:defRPr sz="280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119"/>
          <p:cNvSpPr txBox="1">
            <a:spLocks noGrp="1"/>
          </p:cNvSpPr>
          <p:nvPr>
            <p:ph type="body" idx="1"/>
          </p:nvPr>
        </p:nvSpPr>
        <p:spPr>
          <a:xfrm>
            <a:off x="4845052" y="1364776"/>
            <a:ext cx="10303962" cy="6823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Arial"/>
              <a:buNone/>
              <a:defRPr sz="22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Open Sans"/>
              <a:buNone/>
              <a:defRPr sz="22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2286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Open Sans"/>
              <a:buNone/>
              <a:defRPr sz="22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286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Open Sans"/>
              <a:buNone/>
              <a:defRPr sz="22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286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Open Sans"/>
              <a:buNone/>
              <a:defRPr sz="22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efore the Next Class">
  <p:cSld name="Before the Next Class"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p1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20"/>
          <p:cNvSpPr/>
          <p:nvPr/>
        </p:nvSpPr>
        <p:spPr>
          <a:xfrm>
            <a:off x="2464058" y="762715"/>
            <a:ext cx="4819925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Open Sans"/>
              <a:buNone/>
            </a:pPr>
            <a:r>
              <a:rPr lang="en-US" sz="2800" b="1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rPr>
              <a:t>Before the Next Class</a:t>
            </a:r>
            <a:endParaRPr sz="2800" b="1">
              <a:solidFill>
                <a:srgbClr val="40404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5" name="Google Shape;185;p120"/>
          <p:cNvSpPr txBox="1">
            <a:spLocks noGrp="1"/>
          </p:cNvSpPr>
          <p:nvPr>
            <p:ph type="body" idx="1"/>
          </p:nvPr>
        </p:nvSpPr>
        <p:spPr>
          <a:xfrm>
            <a:off x="655084" y="1364776"/>
            <a:ext cx="8439490" cy="6823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Arial"/>
              <a:buNone/>
              <a:defRPr sz="22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Open Sans"/>
              <a:buNone/>
              <a:defRPr sz="22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2286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Open Sans"/>
              <a:buNone/>
              <a:defRPr sz="22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286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Open Sans"/>
              <a:buNone/>
              <a:defRPr sz="22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286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Open Sans"/>
              <a:buNone/>
              <a:defRPr sz="22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arning Objectives">
  <p:cSld name="Learning Objective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9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94"/>
          <p:cNvSpPr/>
          <p:nvPr/>
        </p:nvSpPr>
        <p:spPr>
          <a:xfrm>
            <a:off x="2747395" y="274390"/>
            <a:ext cx="4819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Arial"/>
              <a:buNone/>
            </a:pPr>
            <a:r>
              <a:rPr lang="en-US" sz="2800" b="1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Learning Objectives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94"/>
          <p:cNvSpPr/>
          <p:nvPr/>
        </p:nvSpPr>
        <p:spPr>
          <a:xfrm>
            <a:off x="718944" y="1933649"/>
            <a:ext cx="7888027" cy="553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/>
          <a:p>
            <a:pPr marL="3429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2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rPr>
              <a:t>By the end of this lesson, you will be able to: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94"/>
          <p:cNvSpPr/>
          <p:nvPr/>
        </p:nvSpPr>
        <p:spPr>
          <a:xfrm>
            <a:off x="2967652" y="837660"/>
            <a:ext cx="4391501" cy="38100"/>
          </a:xfrm>
          <a:prstGeom prst="ellipse">
            <a:avLst/>
          </a:prstGeom>
          <a:gradFill>
            <a:gsLst>
              <a:gs pos="0">
                <a:srgbClr val="FFFFFF">
                  <a:alpha val="0"/>
                </a:srgbClr>
              </a:gs>
              <a:gs pos="25000">
                <a:srgbClr val="3645A9"/>
              </a:gs>
              <a:gs pos="50000">
                <a:srgbClr val="3645A9"/>
              </a:gs>
              <a:gs pos="75000">
                <a:srgbClr val="3645A9"/>
              </a:gs>
              <a:gs pos="100000">
                <a:srgbClr val="FFFFFF">
                  <a:alpha val="0"/>
                </a:srgbClr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94"/>
          <p:cNvSpPr txBox="1">
            <a:spLocks noGrp="1"/>
          </p:cNvSpPr>
          <p:nvPr>
            <p:ph type="body" idx="1"/>
          </p:nvPr>
        </p:nvSpPr>
        <p:spPr>
          <a:xfrm>
            <a:off x="1332875" y="2758746"/>
            <a:ext cx="9036000" cy="10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200"/>
              <a:buNone/>
              <a:defRPr/>
            </a:lvl1pPr>
            <a:lvl2pPr marL="914400" lvl="1" indent="-3429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94"/>
          <p:cNvSpPr txBox="1">
            <a:spLocks noGrp="1"/>
          </p:cNvSpPr>
          <p:nvPr>
            <p:ph type="body" idx="2"/>
          </p:nvPr>
        </p:nvSpPr>
        <p:spPr>
          <a:xfrm>
            <a:off x="1332356" y="3558751"/>
            <a:ext cx="9036000" cy="10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Arial"/>
              <a:buNone/>
              <a:defRPr/>
            </a:lvl1pPr>
            <a:lvl2pPr marL="914400" lvl="1" indent="-3683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Char char="•"/>
              <a:defRPr/>
            </a:lvl2pPr>
            <a:lvl3pPr marL="1371600" lvl="2" indent="-3683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94"/>
          <p:cNvSpPr txBox="1">
            <a:spLocks noGrp="1"/>
          </p:cNvSpPr>
          <p:nvPr>
            <p:ph type="body" idx="3"/>
          </p:nvPr>
        </p:nvSpPr>
        <p:spPr>
          <a:xfrm>
            <a:off x="1331837" y="4383470"/>
            <a:ext cx="9036000" cy="10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Arial"/>
              <a:buNone/>
              <a:defRPr/>
            </a:lvl1pPr>
            <a:lvl2pPr marL="914400" lvl="1" indent="-3683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Char char="•"/>
              <a:defRPr/>
            </a:lvl2pPr>
            <a:lvl3pPr marL="1371600" lvl="2" indent="-3683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6" name="Google Shape;26;p94"/>
          <p:cNvSpPr txBox="1">
            <a:spLocks noGrp="1"/>
          </p:cNvSpPr>
          <p:nvPr>
            <p:ph type="body" idx="4"/>
          </p:nvPr>
        </p:nvSpPr>
        <p:spPr>
          <a:xfrm>
            <a:off x="1332873" y="5195833"/>
            <a:ext cx="9034445" cy="1010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Arial"/>
              <a:buNone/>
              <a:defRPr/>
            </a:lvl1pPr>
            <a:lvl2pPr marL="914400" lvl="1" indent="-3683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Char char="•"/>
              <a:defRPr/>
            </a:lvl2pPr>
            <a:lvl3pPr marL="1371600" lvl="2" indent="-3683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What Next?">
  <p:cSld name="What Next?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1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21"/>
          <p:cNvSpPr/>
          <p:nvPr/>
        </p:nvSpPr>
        <p:spPr>
          <a:xfrm>
            <a:off x="2464058" y="762715"/>
            <a:ext cx="4819925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Open Sans"/>
              <a:buNone/>
            </a:pPr>
            <a:r>
              <a:rPr lang="en-US" sz="2800" b="1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rPr>
              <a:t>What’s Next?</a:t>
            </a:r>
            <a:endParaRPr sz="2800" b="1">
              <a:solidFill>
                <a:srgbClr val="40404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89" name="Google Shape;189;p121"/>
          <p:cNvSpPr txBox="1">
            <a:spLocks noGrp="1"/>
          </p:cNvSpPr>
          <p:nvPr>
            <p:ph type="body" idx="1"/>
          </p:nvPr>
        </p:nvSpPr>
        <p:spPr>
          <a:xfrm>
            <a:off x="655084" y="1364776"/>
            <a:ext cx="8439490" cy="6823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Arial"/>
              <a:buNone/>
              <a:defRPr sz="22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Open Sans"/>
              <a:buNone/>
              <a:defRPr sz="22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2286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Open Sans"/>
              <a:buNone/>
              <a:defRPr sz="22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286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Open Sans"/>
              <a:buNone/>
              <a:defRPr sz="22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286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Open Sans"/>
              <a:buNone/>
              <a:defRPr sz="22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_for_whatnext_nextclass">
  <p:cSld name="Bullets_for_whatnext_nextclass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2"/>
          <p:cNvSpPr txBox="1">
            <a:spLocks noGrp="1"/>
          </p:cNvSpPr>
          <p:nvPr>
            <p:ph type="body" idx="1"/>
          </p:nvPr>
        </p:nvSpPr>
        <p:spPr>
          <a:xfrm>
            <a:off x="670649" y="1377162"/>
            <a:ext cx="8439490" cy="68151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200"/>
              <a:buNone/>
              <a:defRPr/>
            </a:lvl1pPr>
            <a:lvl2pPr marL="914400" lvl="1" indent="-3429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683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Courier New"/>
              <a:buChar char="o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 day in the life">
  <p:cSld name="A day in the lif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9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95"/>
          <p:cNvSpPr txBox="1">
            <a:spLocks noGrp="1"/>
          </p:cNvSpPr>
          <p:nvPr>
            <p:ph type="body" idx="1"/>
          </p:nvPr>
        </p:nvSpPr>
        <p:spPr>
          <a:xfrm>
            <a:off x="844889" y="1622017"/>
            <a:ext cx="10807533" cy="903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Arial"/>
              <a:buNone/>
              <a:defRPr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95"/>
          <p:cNvSpPr txBox="1">
            <a:spLocks noGrp="1"/>
          </p:cNvSpPr>
          <p:nvPr>
            <p:ph type="body" idx="2"/>
          </p:nvPr>
        </p:nvSpPr>
        <p:spPr>
          <a:xfrm>
            <a:off x="812800" y="2712304"/>
            <a:ext cx="10839622" cy="5527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Arial"/>
              <a:buNone/>
              <a:defRPr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1" name="Google Shape;31;p95"/>
          <p:cNvSpPr txBox="1">
            <a:spLocks noGrp="1"/>
          </p:cNvSpPr>
          <p:nvPr>
            <p:ph type="title"/>
          </p:nvPr>
        </p:nvSpPr>
        <p:spPr>
          <a:xfrm>
            <a:off x="-10160" y="229878"/>
            <a:ext cx="16276320" cy="68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  <a:defRPr sz="280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opic Name">
  <p:cSld name="Topic Name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9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6255998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96"/>
          <p:cNvSpPr txBox="1">
            <a:spLocks noGrp="1"/>
          </p:cNvSpPr>
          <p:nvPr>
            <p:ph type="body" idx="1"/>
          </p:nvPr>
        </p:nvSpPr>
        <p:spPr>
          <a:xfrm>
            <a:off x="0" y="4114800"/>
            <a:ext cx="16256001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2860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800"/>
              <a:buNone/>
              <a:defRPr sz="2800" b="1" i="0" u="none" strike="noStrike" cap="none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cussion-Content">
  <p:cSld name="Discussion-Conten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9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6255999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97"/>
          <p:cNvSpPr txBox="1">
            <a:spLocks noGrp="1"/>
          </p:cNvSpPr>
          <p:nvPr>
            <p:ph type="title"/>
          </p:nvPr>
        </p:nvSpPr>
        <p:spPr>
          <a:xfrm>
            <a:off x="-10160" y="229878"/>
            <a:ext cx="16276320" cy="68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  <a:defRPr sz="280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38" name="Google Shape;38;p9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2450" y="2249238"/>
            <a:ext cx="4290990" cy="4413372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97"/>
          <p:cNvSpPr txBox="1">
            <a:spLocks noGrp="1"/>
          </p:cNvSpPr>
          <p:nvPr>
            <p:ph type="body" idx="1"/>
          </p:nvPr>
        </p:nvSpPr>
        <p:spPr>
          <a:xfrm>
            <a:off x="5394960" y="1761785"/>
            <a:ext cx="10346786" cy="6260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Arial"/>
              <a:buNone/>
              <a:defRPr sz="22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Open Sans"/>
              <a:buNone/>
              <a:defRPr sz="22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2286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Open Sans"/>
              <a:buNone/>
              <a:defRPr sz="22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286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Open Sans"/>
              <a:buNone/>
              <a:defRPr sz="22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286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Open Sans"/>
              <a:buNone/>
              <a:defRPr sz="22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5120">
          <p15:clr>
            <a:srgbClr val="00000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Slide">
  <p:cSld name="Content Slide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9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98"/>
          <p:cNvSpPr txBox="1">
            <a:spLocks noGrp="1"/>
          </p:cNvSpPr>
          <p:nvPr>
            <p:ph type="body" idx="1"/>
          </p:nvPr>
        </p:nvSpPr>
        <p:spPr>
          <a:xfrm>
            <a:off x="1291858" y="2603120"/>
            <a:ext cx="13696998" cy="5527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None/>
              <a:defRPr sz="22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98"/>
          <p:cNvSpPr txBox="1">
            <a:spLocks noGrp="1"/>
          </p:cNvSpPr>
          <p:nvPr>
            <p:ph type="body" idx="2"/>
          </p:nvPr>
        </p:nvSpPr>
        <p:spPr>
          <a:xfrm>
            <a:off x="1291857" y="1512833"/>
            <a:ext cx="13696999" cy="903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"/>
              <a:buNone/>
              <a:defRPr sz="2200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4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44" name="Google Shape;44;p98" descr="A picture containing colorfulness, pattern, rectangle, screensho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566008" y="913238"/>
            <a:ext cx="1219478" cy="7291461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98"/>
          <p:cNvSpPr txBox="1">
            <a:spLocks noGrp="1"/>
          </p:cNvSpPr>
          <p:nvPr>
            <p:ph type="title"/>
          </p:nvPr>
        </p:nvSpPr>
        <p:spPr>
          <a:xfrm>
            <a:off x="-10160" y="229878"/>
            <a:ext cx="16276320" cy="68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  <a:defRPr sz="280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ssisted Practice">
  <p:cSld name="Assisted Practice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9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6255998" cy="914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9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6255999" cy="9144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99"/>
          <p:cNvSpPr txBox="1">
            <a:spLocks noGrp="1"/>
          </p:cNvSpPr>
          <p:nvPr>
            <p:ph type="title"/>
          </p:nvPr>
        </p:nvSpPr>
        <p:spPr>
          <a:xfrm>
            <a:off x="1297626" y="436395"/>
            <a:ext cx="9696532" cy="6650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2800" b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9"/>
          <p:cNvSpPr txBox="1">
            <a:spLocks noGrp="1"/>
          </p:cNvSpPr>
          <p:nvPr>
            <p:ph type="body" idx="1"/>
          </p:nvPr>
        </p:nvSpPr>
        <p:spPr>
          <a:xfrm>
            <a:off x="1291857" y="2854366"/>
            <a:ext cx="13696999" cy="5389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Arial"/>
              <a:buNone/>
              <a:defRPr sz="22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Open Sans"/>
              <a:buNone/>
              <a:defRPr sz="22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2286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Open Sans"/>
              <a:buNone/>
              <a:defRPr sz="22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286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Open Sans"/>
              <a:buNone/>
              <a:defRPr sz="22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286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Open Sans"/>
              <a:buNone/>
              <a:defRPr sz="22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99"/>
          <p:cNvSpPr txBox="1">
            <a:spLocks noGrp="1"/>
          </p:cNvSpPr>
          <p:nvPr>
            <p:ph type="body" idx="2"/>
          </p:nvPr>
        </p:nvSpPr>
        <p:spPr>
          <a:xfrm>
            <a:off x="1291857" y="1795807"/>
            <a:ext cx="13696999" cy="814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Arial"/>
              <a:buNone/>
              <a:defRPr sz="22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2286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Open Sans"/>
              <a:buNone/>
              <a:defRPr sz="22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2286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Open Sans"/>
              <a:buNone/>
              <a:defRPr sz="22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2286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Open Sans"/>
              <a:buNone/>
              <a:defRPr sz="22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2286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404040"/>
              </a:buClr>
              <a:buSzPts val="2200"/>
              <a:buFont typeface="Open Sans"/>
              <a:buNone/>
              <a:defRPr sz="2200">
                <a:solidFill>
                  <a:srgbClr val="40404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_Content_Slide">
  <p:cSld name="Bullet_Content_Slide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0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6255999" cy="9143999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00"/>
          <p:cNvSpPr txBox="1">
            <a:spLocks noGrp="1"/>
          </p:cNvSpPr>
          <p:nvPr>
            <p:ph type="body" idx="1"/>
          </p:nvPr>
        </p:nvSpPr>
        <p:spPr>
          <a:xfrm>
            <a:off x="1291857" y="1512833"/>
            <a:ext cx="13696999" cy="903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Arial"/>
              <a:buNone/>
              <a:defRPr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429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55" name="Google Shape;55;p100" descr="A picture containing colorfulness, pattern, rectangle, screenshot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566008" y="897196"/>
            <a:ext cx="1219478" cy="7291461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00"/>
          <p:cNvSpPr txBox="1">
            <a:spLocks noGrp="1"/>
          </p:cNvSpPr>
          <p:nvPr>
            <p:ph type="body" idx="2"/>
          </p:nvPr>
        </p:nvSpPr>
        <p:spPr>
          <a:xfrm>
            <a:off x="1285825" y="2612636"/>
            <a:ext cx="13697000" cy="5517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200"/>
              <a:buNone/>
              <a:defRPr/>
            </a:lvl1pPr>
            <a:lvl2pPr marL="914400" lvl="1" indent="-3429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/>
            </a:lvl2pPr>
            <a:lvl3pPr marL="1371600" lvl="2" indent="-368300" algn="l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Courier New"/>
              <a:buChar char="o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100"/>
          <p:cNvSpPr txBox="1">
            <a:spLocks noGrp="1"/>
          </p:cNvSpPr>
          <p:nvPr>
            <p:ph type="title"/>
          </p:nvPr>
        </p:nvSpPr>
        <p:spPr>
          <a:xfrm>
            <a:off x="-10160" y="229878"/>
            <a:ext cx="16276320" cy="6872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  <a:defRPr sz="2800" b="1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1"/>
          <p:cNvSpPr txBox="1">
            <a:spLocks noGrp="1"/>
          </p:cNvSpPr>
          <p:nvPr>
            <p:ph type="title"/>
          </p:nvPr>
        </p:nvSpPr>
        <p:spPr>
          <a:xfrm>
            <a:off x="1117600" y="487363"/>
            <a:ext cx="14020800" cy="176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Open Sans"/>
              <a:buNone/>
              <a:defRPr sz="22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91"/>
          <p:cNvSpPr txBox="1">
            <a:spLocks noGrp="1"/>
          </p:cNvSpPr>
          <p:nvPr>
            <p:ph type="body" idx="1"/>
          </p:nvPr>
        </p:nvSpPr>
        <p:spPr>
          <a:xfrm>
            <a:off x="1117600" y="2433638"/>
            <a:ext cx="14020800" cy="5802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68300" algn="l" rtl="0">
              <a:lnSpc>
                <a:spcPct val="114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68300" algn="l" rtl="0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68300" algn="l" rtl="0">
              <a:lnSpc>
                <a:spcPct val="114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2200"/>
              <a:buFont typeface="Arial"/>
              <a:buChar char="•"/>
              <a:defRPr sz="2200" b="0" i="0" u="none" strike="noStrike" cap="none">
                <a:solidFill>
                  <a:srgbClr val="3F3F3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76">
          <p15:clr>
            <a:srgbClr val="5ACBF0"/>
          </p15:clr>
        </p15:guide>
        <p15:guide id="2" pos="5120">
          <p15:clr>
            <a:srgbClr val="000000"/>
          </p15:clr>
        </p15:guide>
        <p15:guide id="3" orient="horz" pos="2880">
          <p15:clr>
            <a:srgbClr val="000000"/>
          </p15:clr>
        </p15:guide>
        <p15:guide id="4" orient="horz" pos="5184">
          <p15:clr>
            <a:srgbClr val="5ACBF0"/>
          </p15:clr>
        </p15:guide>
        <p15:guide id="5" pos="1016">
          <p15:clr>
            <a:srgbClr val="5ACBF0"/>
          </p15:clr>
        </p15:guide>
        <p15:guide id="6" pos="512">
          <p15:clr>
            <a:srgbClr val="F26B43"/>
          </p15:clr>
        </p15:guide>
        <p15:guide id="7" pos="9224">
          <p15:clr>
            <a:srgbClr val="5ACBF0"/>
          </p15:clr>
        </p15:guide>
        <p15:guide id="8" pos="9728">
          <p15:clr>
            <a:srgbClr val="F26B43"/>
          </p15:clr>
        </p15:guide>
        <p15:guide id="9" orient="horz" pos="288">
          <p15:clr>
            <a:srgbClr val="F26B43"/>
          </p15:clr>
        </p15:guide>
        <p15:guide id="10" orient="horz" pos="5472">
          <p15:clr>
            <a:srgbClr val="F26B43"/>
          </p15:clr>
        </p15:guide>
        <p15:guide id="11" pos="8576">
          <p15:clr>
            <a:srgbClr val="5ACBF0"/>
          </p15:clr>
        </p15:guide>
        <p15:guide id="12" pos="8192">
          <p15:clr>
            <a:srgbClr val="5ACBF0"/>
          </p15:clr>
        </p15:guide>
        <p15:guide id="13" pos="1664">
          <p15:clr>
            <a:srgbClr val="5ACBF0"/>
          </p15:clr>
        </p15:guide>
        <p15:guide id="14" pos="2048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84"/>
          <p:cNvSpPr txBox="1">
            <a:spLocks noGrp="1"/>
          </p:cNvSpPr>
          <p:nvPr>
            <p:ph type="body" idx="1"/>
          </p:nvPr>
        </p:nvSpPr>
        <p:spPr>
          <a:xfrm>
            <a:off x="2330450" y="2698180"/>
            <a:ext cx="11250600" cy="8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en-US"/>
              <a:t>To check the correlation between dependent and independent variables</a:t>
            </a:r>
            <a:endParaRPr/>
          </a:p>
        </p:txBody>
      </p:sp>
      <p:sp>
        <p:nvSpPr>
          <p:cNvPr id="201" name="Google Shape;201;p84"/>
          <p:cNvSpPr txBox="1">
            <a:spLocks noGrp="1"/>
          </p:cNvSpPr>
          <p:nvPr>
            <p:ph type="body" idx="2"/>
          </p:nvPr>
        </p:nvSpPr>
        <p:spPr>
          <a:xfrm>
            <a:off x="2334566" y="3629064"/>
            <a:ext cx="11250600" cy="8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en-US"/>
              <a:t>To check the correlation between independent variables</a:t>
            </a:r>
            <a:endParaRPr/>
          </a:p>
        </p:txBody>
      </p:sp>
      <p:sp>
        <p:nvSpPr>
          <p:cNvPr id="202" name="Google Shape;202;p84"/>
          <p:cNvSpPr txBox="1">
            <a:spLocks noGrp="1"/>
          </p:cNvSpPr>
          <p:nvPr>
            <p:ph type="body" idx="3"/>
          </p:nvPr>
        </p:nvSpPr>
        <p:spPr>
          <a:xfrm>
            <a:off x="2334566" y="4568181"/>
            <a:ext cx="11250600" cy="8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en-US"/>
              <a:t>To calculate the accuracy of the regression model</a:t>
            </a:r>
            <a:endParaRPr/>
          </a:p>
        </p:txBody>
      </p:sp>
      <p:sp>
        <p:nvSpPr>
          <p:cNvPr id="203" name="Google Shape;203;p84"/>
          <p:cNvSpPr txBox="1">
            <a:spLocks noGrp="1"/>
          </p:cNvSpPr>
          <p:nvPr>
            <p:ph type="body" idx="4"/>
          </p:nvPr>
        </p:nvSpPr>
        <p:spPr>
          <a:xfrm>
            <a:off x="2338682" y="5511422"/>
            <a:ext cx="11250600" cy="8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en-US"/>
              <a:t>To calculate the variability of the regression model</a:t>
            </a:r>
            <a:endParaRPr/>
          </a:p>
        </p:txBody>
      </p:sp>
      <p:sp>
        <p:nvSpPr>
          <p:cNvPr id="204" name="Google Shape;204;p84"/>
          <p:cNvSpPr txBox="1">
            <a:spLocks noGrp="1"/>
          </p:cNvSpPr>
          <p:nvPr>
            <p:ph type="body" idx="5"/>
          </p:nvPr>
        </p:nvSpPr>
        <p:spPr>
          <a:xfrm>
            <a:off x="2967015" y="578759"/>
            <a:ext cx="12401700" cy="14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None/>
            </a:pPr>
            <a:r>
              <a:rPr lang="en-US"/>
              <a:t>What is the purpose of VIF in regression analysis?</a:t>
            </a:r>
            <a:endParaRPr/>
          </a:p>
        </p:txBody>
      </p:sp>
      <p:sp>
        <p:nvSpPr>
          <p:cNvPr id="205" name="Google Shape;205;p84"/>
          <p:cNvSpPr txBox="1">
            <a:spLocks noGrp="1"/>
          </p:cNvSpPr>
          <p:nvPr>
            <p:ph type="body" idx="6"/>
          </p:nvPr>
        </p:nvSpPr>
        <p:spPr>
          <a:xfrm>
            <a:off x="1562390" y="1193800"/>
            <a:ext cx="1135200" cy="8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en-US"/>
              <a:t>1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85"/>
          <p:cNvSpPr txBox="1">
            <a:spLocks noGrp="1"/>
          </p:cNvSpPr>
          <p:nvPr>
            <p:ph type="body" idx="1"/>
          </p:nvPr>
        </p:nvSpPr>
        <p:spPr>
          <a:xfrm>
            <a:off x="3251201" y="7277661"/>
            <a:ext cx="8834400" cy="5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24F93"/>
              </a:buClr>
              <a:buSzPts val="2000"/>
              <a:buNone/>
            </a:pPr>
            <a:r>
              <a:rPr lang="en-US"/>
              <a:t> B</a:t>
            </a:r>
            <a:endParaRPr/>
          </a:p>
        </p:txBody>
      </p:sp>
      <p:sp>
        <p:nvSpPr>
          <p:cNvPr id="211" name="Google Shape;211;p85"/>
          <p:cNvSpPr txBox="1">
            <a:spLocks noGrp="1"/>
          </p:cNvSpPr>
          <p:nvPr>
            <p:ph type="body" idx="2"/>
          </p:nvPr>
        </p:nvSpPr>
        <p:spPr>
          <a:xfrm>
            <a:off x="669925" y="7935913"/>
            <a:ext cx="13095300" cy="10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en-US"/>
              <a:t>Variance inflation factor (VIF) is used to identify the correlation between independent variables and to address multicollinearity issues in regression analysis.</a:t>
            </a:r>
            <a:endParaRPr/>
          </a:p>
        </p:txBody>
      </p:sp>
      <p:sp>
        <p:nvSpPr>
          <p:cNvPr id="212" name="Google Shape;212;p85"/>
          <p:cNvSpPr txBox="1">
            <a:spLocks noGrp="1"/>
          </p:cNvSpPr>
          <p:nvPr>
            <p:ph type="body" idx="3"/>
          </p:nvPr>
        </p:nvSpPr>
        <p:spPr>
          <a:xfrm>
            <a:off x="2338682" y="5511422"/>
            <a:ext cx="11250600" cy="8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en-US"/>
              <a:t>To calculate the variability of the regression model</a:t>
            </a:r>
            <a:endParaRPr/>
          </a:p>
        </p:txBody>
      </p:sp>
      <p:sp>
        <p:nvSpPr>
          <p:cNvPr id="213" name="Google Shape;213;p85"/>
          <p:cNvSpPr txBox="1">
            <a:spLocks noGrp="1"/>
          </p:cNvSpPr>
          <p:nvPr>
            <p:ph type="body" idx="4"/>
          </p:nvPr>
        </p:nvSpPr>
        <p:spPr>
          <a:xfrm>
            <a:off x="2334566" y="4568181"/>
            <a:ext cx="11250600" cy="8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en-US"/>
              <a:t>To calculate the accuracy of the regression model</a:t>
            </a:r>
            <a:endParaRPr/>
          </a:p>
        </p:txBody>
      </p:sp>
      <p:sp>
        <p:nvSpPr>
          <p:cNvPr id="214" name="Google Shape;214;p85"/>
          <p:cNvSpPr txBox="1">
            <a:spLocks noGrp="1"/>
          </p:cNvSpPr>
          <p:nvPr>
            <p:ph type="body" idx="5"/>
          </p:nvPr>
        </p:nvSpPr>
        <p:spPr>
          <a:xfrm>
            <a:off x="2334566" y="3629064"/>
            <a:ext cx="11250600" cy="8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en-US"/>
              <a:t>To check the correlation between independent variables</a:t>
            </a:r>
            <a:endParaRPr/>
          </a:p>
        </p:txBody>
      </p:sp>
      <p:sp>
        <p:nvSpPr>
          <p:cNvPr id="215" name="Google Shape;215;p85"/>
          <p:cNvSpPr txBox="1">
            <a:spLocks noGrp="1"/>
          </p:cNvSpPr>
          <p:nvPr>
            <p:ph type="body" idx="6"/>
          </p:nvPr>
        </p:nvSpPr>
        <p:spPr>
          <a:xfrm>
            <a:off x="2330450" y="2698180"/>
            <a:ext cx="11250600" cy="8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en-US"/>
              <a:t>To check the correlation between dependent and independent variables</a:t>
            </a:r>
            <a:endParaRPr/>
          </a:p>
        </p:txBody>
      </p:sp>
      <p:sp>
        <p:nvSpPr>
          <p:cNvPr id="216" name="Google Shape;216;p85"/>
          <p:cNvSpPr txBox="1">
            <a:spLocks noGrp="1"/>
          </p:cNvSpPr>
          <p:nvPr>
            <p:ph type="body" idx="7"/>
          </p:nvPr>
        </p:nvSpPr>
        <p:spPr>
          <a:xfrm>
            <a:off x="1562100" y="1193800"/>
            <a:ext cx="1135200" cy="8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en-US"/>
              <a:t>1</a:t>
            </a:r>
            <a:endParaRPr/>
          </a:p>
        </p:txBody>
      </p:sp>
      <p:sp>
        <p:nvSpPr>
          <p:cNvPr id="217" name="Google Shape;217;p85"/>
          <p:cNvSpPr txBox="1">
            <a:spLocks noGrp="1"/>
          </p:cNvSpPr>
          <p:nvPr>
            <p:ph type="body" idx="8"/>
          </p:nvPr>
        </p:nvSpPr>
        <p:spPr>
          <a:xfrm>
            <a:off x="2967015" y="578759"/>
            <a:ext cx="12401700" cy="14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None/>
            </a:pPr>
            <a:r>
              <a:rPr lang="en-US"/>
              <a:t>What is the purpose of VIF in regression analysis?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86"/>
          <p:cNvSpPr txBox="1">
            <a:spLocks noGrp="1"/>
          </p:cNvSpPr>
          <p:nvPr>
            <p:ph type="body" idx="1"/>
          </p:nvPr>
        </p:nvSpPr>
        <p:spPr>
          <a:xfrm>
            <a:off x="2330450" y="2698180"/>
            <a:ext cx="11250600" cy="8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en-US"/>
              <a:t>To plot data points on a graph</a:t>
            </a:r>
            <a:endParaRPr/>
          </a:p>
        </p:txBody>
      </p:sp>
      <p:sp>
        <p:nvSpPr>
          <p:cNvPr id="223" name="Google Shape;223;p86"/>
          <p:cNvSpPr txBox="1">
            <a:spLocks noGrp="1"/>
          </p:cNvSpPr>
          <p:nvPr>
            <p:ph type="body" idx="2"/>
          </p:nvPr>
        </p:nvSpPr>
        <p:spPr>
          <a:xfrm>
            <a:off x="2334566" y="3629064"/>
            <a:ext cx="11250600" cy="8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en-US"/>
              <a:t>To cluster data points based on their distance from a centroid</a:t>
            </a:r>
            <a:endParaRPr/>
          </a:p>
        </p:txBody>
      </p:sp>
      <p:sp>
        <p:nvSpPr>
          <p:cNvPr id="224" name="Google Shape;224;p86"/>
          <p:cNvSpPr txBox="1">
            <a:spLocks noGrp="1"/>
          </p:cNvSpPr>
          <p:nvPr>
            <p:ph type="body" idx="3"/>
          </p:nvPr>
        </p:nvSpPr>
        <p:spPr>
          <a:xfrm>
            <a:off x="2334566" y="4568181"/>
            <a:ext cx="11250600" cy="8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en-US"/>
              <a:t>To map real values to probabilities between 0 and 1</a:t>
            </a:r>
            <a:endParaRPr/>
          </a:p>
        </p:txBody>
      </p:sp>
      <p:sp>
        <p:nvSpPr>
          <p:cNvPr id="225" name="Google Shape;225;p86"/>
          <p:cNvSpPr txBox="1">
            <a:spLocks noGrp="1"/>
          </p:cNvSpPr>
          <p:nvPr>
            <p:ph type="body" idx="4"/>
          </p:nvPr>
        </p:nvSpPr>
        <p:spPr>
          <a:xfrm>
            <a:off x="2338682" y="5511422"/>
            <a:ext cx="11250600" cy="8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en-US"/>
              <a:t>To perform classification analysis</a:t>
            </a:r>
            <a:endParaRPr/>
          </a:p>
        </p:txBody>
      </p:sp>
      <p:sp>
        <p:nvSpPr>
          <p:cNvPr id="226" name="Google Shape;226;p86"/>
          <p:cNvSpPr txBox="1">
            <a:spLocks noGrp="1"/>
          </p:cNvSpPr>
          <p:nvPr>
            <p:ph type="body" idx="5"/>
          </p:nvPr>
        </p:nvSpPr>
        <p:spPr>
          <a:xfrm>
            <a:off x="2967015" y="578759"/>
            <a:ext cx="12401700" cy="14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None/>
            </a:pPr>
            <a:r>
              <a:rPr lang="en-US"/>
              <a:t>Why is a sigmoid function used in logistic regression?</a:t>
            </a:r>
            <a:endParaRPr/>
          </a:p>
        </p:txBody>
      </p:sp>
      <p:sp>
        <p:nvSpPr>
          <p:cNvPr id="227" name="Google Shape;227;p86"/>
          <p:cNvSpPr txBox="1">
            <a:spLocks noGrp="1"/>
          </p:cNvSpPr>
          <p:nvPr>
            <p:ph type="body" idx="6"/>
          </p:nvPr>
        </p:nvSpPr>
        <p:spPr>
          <a:xfrm>
            <a:off x="1562390" y="1193800"/>
            <a:ext cx="1135200" cy="8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en-US"/>
              <a:t>2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87"/>
          <p:cNvSpPr txBox="1">
            <a:spLocks noGrp="1"/>
          </p:cNvSpPr>
          <p:nvPr>
            <p:ph type="body" idx="1"/>
          </p:nvPr>
        </p:nvSpPr>
        <p:spPr>
          <a:xfrm>
            <a:off x="3251201" y="7277661"/>
            <a:ext cx="8834400" cy="5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24F93"/>
              </a:buClr>
              <a:buSzPts val="2000"/>
              <a:buNone/>
            </a:pPr>
            <a:r>
              <a:rPr lang="en-US"/>
              <a:t> C</a:t>
            </a:r>
            <a:endParaRPr/>
          </a:p>
        </p:txBody>
      </p:sp>
      <p:sp>
        <p:nvSpPr>
          <p:cNvPr id="233" name="Google Shape;233;p87"/>
          <p:cNvSpPr txBox="1">
            <a:spLocks noGrp="1"/>
          </p:cNvSpPr>
          <p:nvPr>
            <p:ph type="body" idx="2"/>
          </p:nvPr>
        </p:nvSpPr>
        <p:spPr>
          <a:xfrm>
            <a:off x="669925" y="7935913"/>
            <a:ext cx="13095300" cy="10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en-US"/>
              <a:t>The sigmoid function is used in logistic regression to map any real value to a probability between 0 and 1.</a:t>
            </a:r>
            <a:endParaRPr/>
          </a:p>
        </p:txBody>
      </p:sp>
      <p:sp>
        <p:nvSpPr>
          <p:cNvPr id="234" name="Google Shape;234;p87"/>
          <p:cNvSpPr txBox="1">
            <a:spLocks noGrp="1"/>
          </p:cNvSpPr>
          <p:nvPr>
            <p:ph type="body" idx="3"/>
          </p:nvPr>
        </p:nvSpPr>
        <p:spPr>
          <a:xfrm>
            <a:off x="2338682" y="5511422"/>
            <a:ext cx="11250600" cy="8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en-US"/>
              <a:t>To perform classification analysis</a:t>
            </a:r>
            <a:endParaRPr/>
          </a:p>
        </p:txBody>
      </p:sp>
      <p:sp>
        <p:nvSpPr>
          <p:cNvPr id="235" name="Google Shape;235;p87"/>
          <p:cNvSpPr txBox="1">
            <a:spLocks noGrp="1"/>
          </p:cNvSpPr>
          <p:nvPr>
            <p:ph type="body" idx="4"/>
          </p:nvPr>
        </p:nvSpPr>
        <p:spPr>
          <a:xfrm>
            <a:off x="2334566" y="4568181"/>
            <a:ext cx="11250600" cy="8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en-US"/>
              <a:t>To map real values to probabilities between 0 and 1</a:t>
            </a:r>
            <a:endParaRPr/>
          </a:p>
        </p:txBody>
      </p:sp>
      <p:sp>
        <p:nvSpPr>
          <p:cNvPr id="236" name="Google Shape;236;p87"/>
          <p:cNvSpPr txBox="1">
            <a:spLocks noGrp="1"/>
          </p:cNvSpPr>
          <p:nvPr>
            <p:ph type="body" idx="5"/>
          </p:nvPr>
        </p:nvSpPr>
        <p:spPr>
          <a:xfrm>
            <a:off x="2334566" y="3629064"/>
            <a:ext cx="11250600" cy="8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en-US"/>
              <a:t>To cluster data points based on their distance from a centroid</a:t>
            </a:r>
            <a:endParaRPr/>
          </a:p>
        </p:txBody>
      </p:sp>
      <p:sp>
        <p:nvSpPr>
          <p:cNvPr id="237" name="Google Shape;237;p87"/>
          <p:cNvSpPr txBox="1">
            <a:spLocks noGrp="1"/>
          </p:cNvSpPr>
          <p:nvPr>
            <p:ph type="body" idx="6"/>
          </p:nvPr>
        </p:nvSpPr>
        <p:spPr>
          <a:xfrm>
            <a:off x="2330450" y="2698180"/>
            <a:ext cx="11250600" cy="8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en-US"/>
              <a:t>To plot data points on a graph</a:t>
            </a:r>
            <a:endParaRPr/>
          </a:p>
        </p:txBody>
      </p:sp>
      <p:sp>
        <p:nvSpPr>
          <p:cNvPr id="238" name="Google Shape;238;p87"/>
          <p:cNvSpPr txBox="1">
            <a:spLocks noGrp="1"/>
          </p:cNvSpPr>
          <p:nvPr>
            <p:ph type="body" idx="7"/>
          </p:nvPr>
        </p:nvSpPr>
        <p:spPr>
          <a:xfrm>
            <a:off x="1562100" y="1193800"/>
            <a:ext cx="1135200" cy="8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en-US"/>
              <a:t>2</a:t>
            </a:r>
            <a:endParaRPr/>
          </a:p>
        </p:txBody>
      </p:sp>
      <p:sp>
        <p:nvSpPr>
          <p:cNvPr id="239" name="Google Shape;239;p87"/>
          <p:cNvSpPr txBox="1">
            <a:spLocks noGrp="1"/>
          </p:cNvSpPr>
          <p:nvPr>
            <p:ph type="body" idx="8"/>
          </p:nvPr>
        </p:nvSpPr>
        <p:spPr>
          <a:xfrm>
            <a:off x="2967015" y="578759"/>
            <a:ext cx="12401700" cy="14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None/>
            </a:pPr>
            <a:r>
              <a:rPr lang="en-US"/>
              <a:t>Why is a sigmoid function used in logistic regression?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88"/>
          <p:cNvSpPr txBox="1">
            <a:spLocks noGrp="1"/>
          </p:cNvSpPr>
          <p:nvPr>
            <p:ph type="body" idx="1"/>
          </p:nvPr>
        </p:nvSpPr>
        <p:spPr>
          <a:xfrm>
            <a:off x="2330450" y="2698180"/>
            <a:ext cx="11250600" cy="8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en-US"/>
              <a:t>A technique to reduce multicollinearity between features in the data set</a:t>
            </a:r>
            <a:endParaRPr/>
          </a:p>
        </p:txBody>
      </p:sp>
      <p:sp>
        <p:nvSpPr>
          <p:cNvPr id="245" name="Google Shape;245;p88"/>
          <p:cNvSpPr txBox="1">
            <a:spLocks noGrp="1"/>
          </p:cNvSpPr>
          <p:nvPr>
            <p:ph type="body" idx="2"/>
          </p:nvPr>
        </p:nvSpPr>
        <p:spPr>
          <a:xfrm>
            <a:off x="2334566" y="3629064"/>
            <a:ext cx="11250600" cy="8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en-US"/>
              <a:t>A form of regression that shrinks the coefficient toward zero to reduce the complexity of the data</a:t>
            </a:r>
            <a:endParaRPr/>
          </a:p>
        </p:txBody>
      </p:sp>
      <p:sp>
        <p:nvSpPr>
          <p:cNvPr id="246" name="Google Shape;246;p88"/>
          <p:cNvSpPr txBox="1">
            <a:spLocks noGrp="1"/>
          </p:cNvSpPr>
          <p:nvPr>
            <p:ph type="body" idx="3"/>
          </p:nvPr>
        </p:nvSpPr>
        <p:spPr>
          <a:xfrm>
            <a:off x="2334566" y="4568181"/>
            <a:ext cx="11250600" cy="8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en-US"/>
              <a:t>A technique to fit the data points to the line using polynomial features</a:t>
            </a:r>
            <a:endParaRPr/>
          </a:p>
        </p:txBody>
      </p:sp>
      <p:sp>
        <p:nvSpPr>
          <p:cNvPr id="247" name="Google Shape;247;p88"/>
          <p:cNvSpPr txBox="1">
            <a:spLocks noGrp="1"/>
          </p:cNvSpPr>
          <p:nvPr>
            <p:ph type="body" idx="4"/>
          </p:nvPr>
        </p:nvSpPr>
        <p:spPr>
          <a:xfrm>
            <a:off x="2338682" y="5511422"/>
            <a:ext cx="11250600" cy="8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en-US"/>
              <a:t>A technique to predict the rise of different diseases within populations and their spread rates</a:t>
            </a:r>
            <a:endParaRPr/>
          </a:p>
        </p:txBody>
      </p:sp>
      <p:sp>
        <p:nvSpPr>
          <p:cNvPr id="248" name="Google Shape;248;p88"/>
          <p:cNvSpPr txBox="1">
            <a:spLocks noGrp="1"/>
          </p:cNvSpPr>
          <p:nvPr>
            <p:ph type="body" idx="5"/>
          </p:nvPr>
        </p:nvSpPr>
        <p:spPr>
          <a:xfrm>
            <a:off x="2967015" y="578759"/>
            <a:ext cx="12401700" cy="14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None/>
            </a:pPr>
            <a:r>
              <a:rPr lang="en-US"/>
              <a:t>What is ridge regression?</a:t>
            </a:r>
            <a:endParaRPr/>
          </a:p>
        </p:txBody>
      </p:sp>
      <p:sp>
        <p:nvSpPr>
          <p:cNvPr id="249" name="Google Shape;249;p88"/>
          <p:cNvSpPr txBox="1">
            <a:spLocks noGrp="1"/>
          </p:cNvSpPr>
          <p:nvPr>
            <p:ph type="body" idx="6"/>
          </p:nvPr>
        </p:nvSpPr>
        <p:spPr>
          <a:xfrm>
            <a:off x="1562390" y="1193800"/>
            <a:ext cx="1135200" cy="8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en-US"/>
              <a:t>3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89"/>
          <p:cNvSpPr txBox="1">
            <a:spLocks noGrp="1"/>
          </p:cNvSpPr>
          <p:nvPr>
            <p:ph type="body" idx="1"/>
          </p:nvPr>
        </p:nvSpPr>
        <p:spPr>
          <a:xfrm>
            <a:off x="3251201" y="7277661"/>
            <a:ext cx="8834400" cy="5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24F93"/>
              </a:buClr>
              <a:buSzPts val="2000"/>
              <a:buNone/>
            </a:pPr>
            <a:r>
              <a:rPr lang="en-US"/>
              <a:t> B</a:t>
            </a:r>
            <a:endParaRPr/>
          </a:p>
        </p:txBody>
      </p:sp>
      <p:sp>
        <p:nvSpPr>
          <p:cNvPr id="255" name="Google Shape;255;p89"/>
          <p:cNvSpPr txBox="1">
            <a:spLocks noGrp="1"/>
          </p:cNvSpPr>
          <p:nvPr>
            <p:ph type="body" idx="2"/>
          </p:nvPr>
        </p:nvSpPr>
        <p:spPr>
          <a:xfrm>
            <a:off x="669925" y="7935913"/>
            <a:ext cx="13095300" cy="10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en-US"/>
              <a:t>Ridge regression is a form of regression that shrinks the coefficient toward zero to reduce the complexity of the data.</a:t>
            </a:r>
            <a:endParaRPr/>
          </a:p>
        </p:txBody>
      </p:sp>
      <p:sp>
        <p:nvSpPr>
          <p:cNvPr id="256" name="Google Shape;256;p89"/>
          <p:cNvSpPr txBox="1">
            <a:spLocks noGrp="1"/>
          </p:cNvSpPr>
          <p:nvPr>
            <p:ph type="body" idx="3"/>
          </p:nvPr>
        </p:nvSpPr>
        <p:spPr>
          <a:xfrm>
            <a:off x="2338682" y="5511422"/>
            <a:ext cx="11250600" cy="8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en-US"/>
              <a:t>A technique to predict the rise of different diseases within populations and their spread rates</a:t>
            </a:r>
            <a:endParaRPr/>
          </a:p>
        </p:txBody>
      </p:sp>
      <p:sp>
        <p:nvSpPr>
          <p:cNvPr id="257" name="Google Shape;257;p89"/>
          <p:cNvSpPr txBox="1">
            <a:spLocks noGrp="1"/>
          </p:cNvSpPr>
          <p:nvPr>
            <p:ph type="body" idx="4"/>
          </p:nvPr>
        </p:nvSpPr>
        <p:spPr>
          <a:xfrm>
            <a:off x="2334566" y="4568181"/>
            <a:ext cx="11250600" cy="8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en-US"/>
              <a:t>A technique to fit the data points to the line using polynomial features</a:t>
            </a:r>
            <a:endParaRPr/>
          </a:p>
        </p:txBody>
      </p:sp>
      <p:sp>
        <p:nvSpPr>
          <p:cNvPr id="258" name="Google Shape;258;p89"/>
          <p:cNvSpPr txBox="1">
            <a:spLocks noGrp="1"/>
          </p:cNvSpPr>
          <p:nvPr>
            <p:ph type="body" idx="5"/>
          </p:nvPr>
        </p:nvSpPr>
        <p:spPr>
          <a:xfrm>
            <a:off x="2334566" y="3629064"/>
            <a:ext cx="11250600" cy="8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en-US"/>
              <a:t>A form of regression that shrinks the coefficient toward zero to reduce the complexity of the data</a:t>
            </a:r>
            <a:endParaRPr/>
          </a:p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endParaRPr/>
          </a:p>
        </p:txBody>
      </p:sp>
      <p:sp>
        <p:nvSpPr>
          <p:cNvPr id="259" name="Google Shape;259;p89"/>
          <p:cNvSpPr txBox="1">
            <a:spLocks noGrp="1"/>
          </p:cNvSpPr>
          <p:nvPr>
            <p:ph type="body" idx="6"/>
          </p:nvPr>
        </p:nvSpPr>
        <p:spPr>
          <a:xfrm>
            <a:off x="2330450" y="2698180"/>
            <a:ext cx="11250600" cy="83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</a:pPr>
            <a:r>
              <a:rPr lang="en-US"/>
              <a:t>A technique to reduce multicollinearity between features in the data set</a:t>
            </a:r>
            <a:endParaRPr/>
          </a:p>
        </p:txBody>
      </p:sp>
      <p:sp>
        <p:nvSpPr>
          <p:cNvPr id="260" name="Google Shape;260;p89"/>
          <p:cNvSpPr txBox="1">
            <a:spLocks noGrp="1"/>
          </p:cNvSpPr>
          <p:nvPr>
            <p:ph type="body" idx="7"/>
          </p:nvPr>
        </p:nvSpPr>
        <p:spPr>
          <a:xfrm>
            <a:off x="1562100" y="1193800"/>
            <a:ext cx="1135200" cy="8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</a:pPr>
            <a:r>
              <a:rPr lang="en-US"/>
              <a:t>3</a:t>
            </a:r>
            <a:endParaRPr/>
          </a:p>
        </p:txBody>
      </p:sp>
      <p:sp>
        <p:nvSpPr>
          <p:cNvPr id="261" name="Google Shape;261;p89"/>
          <p:cNvSpPr txBox="1">
            <a:spLocks noGrp="1"/>
          </p:cNvSpPr>
          <p:nvPr>
            <p:ph type="body" idx="8"/>
          </p:nvPr>
        </p:nvSpPr>
        <p:spPr>
          <a:xfrm>
            <a:off x="2967015" y="578759"/>
            <a:ext cx="12401700" cy="14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200"/>
              <a:buNone/>
            </a:pPr>
            <a:r>
              <a:rPr lang="en-US"/>
              <a:t>What is ridge regression?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65"/>
          <p:cNvSpPr txBox="1">
            <a:spLocks noGrp="1"/>
          </p:cNvSpPr>
          <p:nvPr>
            <p:ph type="body" idx="1"/>
          </p:nvPr>
        </p:nvSpPr>
        <p:spPr>
          <a:xfrm>
            <a:off x="0" y="4114800"/>
            <a:ext cx="16256001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404040"/>
              </a:buClr>
              <a:buSzPts val="2800"/>
              <a:buNone/>
            </a:pPr>
            <a:r>
              <a:rPr lang="en-US"/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2023_LVC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370</Words>
  <Application>Microsoft Office PowerPoint</Application>
  <PresentationFormat>Custom</PresentationFormat>
  <Paragraphs>43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Arial</vt:lpstr>
      <vt:lpstr>Open Sans</vt:lpstr>
      <vt:lpstr>Courier New</vt:lpstr>
      <vt:lpstr>2023_LVC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Alok Parashar</dc:creator>
  <cp:lastModifiedBy>Aniket Fulari</cp:lastModifiedBy>
  <cp:revision>6</cp:revision>
  <dcterms:created xsi:type="dcterms:W3CDTF">2023-05-19T12:36:11Z</dcterms:created>
  <dcterms:modified xsi:type="dcterms:W3CDTF">2025-01-09T11:10:48Z</dcterms:modified>
</cp:coreProperties>
</file>