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9"/>
  </p:notesMasterIdLst>
  <p:sldIdLst>
    <p:sldId id="262" r:id="rId5"/>
    <p:sldId id="268" r:id="rId6"/>
    <p:sldId id="301" r:id="rId7"/>
    <p:sldId id="314" r:id="rId8"/>
    <p:sldId id="319" r:id="rId9"/>
    <p:sldId id="318" r:id="rId10"/>
    <p:sldId id="320" r:id="rId11"/>
    <p:sldId id="317" r:id="rId12"/>
    <p:sldId id="302" r:id="rId13"/>
    <p:sldId id="304" r:id="rId14"/>
    <p:sldId id="315" r:id="rId15"/>
    <p:sldId id="303" r:id="rId16"/>
    <p:sldId id="305" r:id="rId17"/>
    <p:sldId id="306" r:id="rId18"/>
    <p:sldId id="307" r:id="rId19"/>
    <p:sldId id="316" r:id="rId20"/>
    <p:sldId id="276" r:id="rId21"/>
    <p:sldId id="272" r:id="rId22"/>
    <p:sldId id="296" r:id="rId23"/>
    <p:sldId id="294" r:id="rId24"/>
    <p:sldId id="310" r:id="rId25"/>
    <p:sldId id="311" r:id="rId26"/>
    <p:sldId id="312" r:id="rId27"/>
    <p:sldId id="313" r:id="rId28"/>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4GvINsAN8e9t0JA69lqiRA==" hashData="YWql38BygkB7fmVhKqNOX9Q6KUAmlFAmPtO2LWngMyEUxQ7xapTPADhhM8DwwQkkZ4fUcJK4DEOhVpnllgkMHQ=="/>
  <p:extLst>
    <p:ext uri="{EFAFB233-063F-42B5-8137-9DF3F51BA10A}">
      <p15:sldGuideLst xmlns:p15="http://schemas.microsoft.com/office/powerpoint/2012/main">
        <p15:guide id="1" orient="horz" pos="528" userDrawn="1">
          <p15:clr>
            <a:srgbClr val="A4A3A4"/>
          </p15:clr>
        </p15:guide>
        <p15:guide id="4" orient="horz" pos="1392" userDrawn="1">
          <p15:clr>
            <a:srgbClr val="A4A3A4"/>
          </p15:clr>
        </p15:guide>
        <p15:guide id="5" orient="horz" pos="408" userDrawn="1">
          <p15:clr>
            <a:srgbClr val="A4A3A4"/>
          </p15:clr>
        </p15:guide>
        <p15:guide id="6" orient="horz" pos="3408" userDrawn="1">
          <p15:clr>
            <a:srgbClr val="A4A3A4"/>
          </p15:clr>
        </p15:guide>
        <p15:guide id="7" pos="31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DEF101-3364-48C4-2485-AF0F0B879233}" name="Ankita Chaudhary" initials="AC" userId="S::ankita.chaudhary@simplilearn.com::e00f230a-741a-40f1-8b26-a135d65a8c89" providerId="AD"/>
  <p188:author id="{D7740554-DAB4-0FE9-D352-FF5C0134F088}" name="Aarushi" initials="A" userId="S::aarushi@simplilearn.com::c002ff96-f164-4b93-a466-3e374851619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B95"/>
    <a:srgbClr val="404172"/>
    <a:srgbClr val="144031"/>
    <a:srgbClr val="33546D"/>
    <a:srgbClr val="092241"/>
    <a:srgbClr val="6B96F6"/>
    <a:srgbClr val="FCEECE"/>
    <a:srgbClr val="60BEC8"/>
    <a:srgbClr val="8ACFD6"/>
    <a:srgbClr val="E4E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7F39A-FF62-45FE-9415-9687C680C2DA}" v="9" dt="2023-08-31T11:38:12.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61" autoAdjust="0"/>
  </p:normalViewPr>
  <p:slideViewPr>
    <p:cSldViewPr snapToGrid="0" showGuides="1">
      <p:cViewPr varScale="1">
        <p:scale>
          <a:sx n="46" d="100"/>
          <a:sy n="46" d="100"/>
        </p:scale>
        <p:origin x="966" y="48"/>
      </p:cViewPr>
      <p:guideLst>
        <p:guide orient="horz" pos="528"/>
        <p:guide orient="horz" pos="1392"/>
        <p:guide orient="horz" pos="408"/>
        <p:guide orient="horz" pos="3408"/>
        <p:guide pos="3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 Kumar" userId="ec229fc9-1ae5-4424-ad91-f4b472f033de" providerId="ADAL" clId="{5007F39A-FF62-45FE-9415-9687C680C2DA}"/>
    <pc:docChg chg="custSel modSld modMainMaster">
      <pc:chgData name="Roop Kumar" userId="ec229fc9-1ae5-4424-ad91-f4b472f033de" providerId="ADAL" clId="{5007F39A-FF62-45FE-9415-9687C680C2DA}" dt="2023-08-31T11:38:53.554" v="24" actId="6264"/>
      <pc:docMkLst>
        <pc:docMk/>
      </pc:docMkLst>
      <pc:sldChg chg="addSp delSp modSp mod chgLayout">
        <pc:chgData name="Roop Kumar" userId="ec229fc9-1ae5-4424-ad91-f4b472f033de" providerId="ADAL" clId="{5007F39A-FF62-45FE-9415-9687C680C2DA}" dt="2023-08-31T11:38:30.116" v="22" actId="20577"/>
        <pc:sldMkLst>
          <pc:docMk/>
          <pc:sldMk cId="1070346001" sldId="262"/>
        </pc:sldMkLst>
        <pc:spChg chg="add del mod">
          <ac:chgData name="Roop Kumar" userId="ec229fc9-1ae5-4424-ad91-f4b472f033de" providerId="ADAL" clId="{5007F39A-FF62-45FE-9415-9687C680C2DA}" dt="2023-08-31T11:38:26.505" v="21" actId="6264"/>
          <ac:spMkLst>
            <pc:docMk/>
            <pc:sldMk cId="1070346001" sldId="262"/>
            <ac:spMk id="2" creationId="{54A8BC25-D0CF-D0FB-296B-330AC131F396}"/>
          </ac:spMkLst>
        </pc:spChg>
        <pc:spChg chg="mod ord">
          <ac:chgData name="Roop Kumar" userId="ec229fc9-1ae5-4424-ad91-f4b472f033de" providerId="ADAL" clId="{5007F39A-FF62-45FE-9415-9687C680C2DA}" dt="2023-08-31T11:38:30.116" v="22" actId="20577"/>
          <ac:spMkLst>
            <pc:docMk/>
            <pc:sldMk cId="1070346001" sldId="262"/>
            <ac:spMk id="3" creationId="{34849BB2-9813-A97A-C80F-275C24EA2885}"/>
          </ac:spMkLst>
        </pc:spChg>
      </pc:sldChg>
      <pc:sldChg chg="addSp delSp modSp mod chgLayout">
        <pc:chgData name="Roop Kumar" userId="ec229fc9-1ae5-4424-ad91-f4b472f033de" providerId="ADAL" clId="{5007F39A-FF62-45FE-9415-9687C680C2DA}" dt="2023-08-31T11:38:36.305" v="23" actId="6264"/>
        <pc:sldMkLst>
          <pc:docMk/>
          <pc:sldMk cId="1429180977" sldId="301"/>
        </pc:sldMkLst>
        <pc:spChg chg="add del mod">
          <ac:chgData name="Roop Kumar" userId="ec229fc9-1ae5-4424-ad91-f4b472f033de" providerId="ADAL" clId="{5007F39A-FF62-45FE-9415-9687C680C2DA}" dt="2023-08-31T11:38:36.305" v="23" actId="6264"/>
          <ac:spMkLst>
            <pc:docMk/>
            <pc:sldMk cId="1429180977" sldId="301"/>
            <ac:spMk id="2" creationId="{E5F936EC-9DB1-CD8E-C5E8-B5132AE70D70}"/>
          </ac:spMkLst>
        </pc:spChg>
        <pc:spChg chg="mod ord">
          <ac:chgData name="Roop Kumar" userId="ec229fc9-1ae5-4424-ad91-f4b472f033de" providerId="ADAL" clId="{5007F39A-FF62-45FE-9415-9687C680C2DA}" dt="2023-08-31T11:38:36.305" v="23" actId="6264"/>
          <ac:spMkLst>
            <pc:docMk/>
            <pc:sldMk cId="1429180977" sldId="301"/>
            <ac:spMk id="25" creationId="{9EB17C61-05F8-392F-4048-1233AC59FDAE}"/>
          </ac:spMkLst>
        </pc:spChg>
      </pc:sldChg>
      <pc:sldChg chg="addSp delSp modSp mod chgLayout">
        <pc:chgData name="Roop Kumar" userId="ec229fc9-1ae5-4424-ad91-f4b472f033de" providerId="ADAL" clId="{5007F39A-FF62-45FE-9415-9687C680C2DA}" dt="2023-08-31T11:38:53.554" v="24" actId="6264"/>
        <pc:sldMkLst>
          <pc:docMk/>
          <pc:sldMk cId="134930259" sldId="305"/>
        </pc:sldMkLst>
        <pc:spChg chg="add del mod">
          <ac:chgData name="Roop Kumar" userId="ec229fc9-1ae5-4424-ad91-f4b472f033de" providerId="ADAL" clId="{5007F39A-FF62-45FE-9415-9687C680C2DA}" dt="2023-08-31T11:38:53.554" v="24" actId="6264"/>
          <ac:spMkLst>
            <pc:docMk/>
            <pc:sldMk cId="134930259" sldId="305"/>
            <ac:spMk id="2" creationId="{DDBD1AC3-3F3A-8CF2-A8AF-D8B028B2DC66}"/>
          </ac:spMkLst>
        </pc:spChg>
        <pc:spChg chg="mod ord">
          <ac:chgData name="Roop Kumar" userId="ec229fc9-1ae5-4424-ad91-f4b472f033de" providerId="ADAL" clId="{5007F39A-FF62-45FE-9415-9687C680C2DA}" dt="2023-08-31T11:38:53.554" v="24" actId="6264"/>
          <ac:spMkLst>
            <pc:docMk/>
            <pc:sldMk cId="134930259" sldId="305"/>
            <ac:spMk id="25" creationId="{9EB17C61-05F8-392F-4048-1233AC59FDAE}"/>
          </ac:spMkLst>
        </pc:spChg>
      </pc:sldChg>
      <pc:sldMasterChg chg="modSp mod modSldLayout">
        <pc:chgData name="Roop Kumar" userId="ec229fc9-1ae5-4424-ad91-f4b472f033de" providerId="ADAL" clId="{5007F39A-FF62-45FE-9415-9687C680C2DA}" dt="2023-08-31T11:38:16.520" v="20" actId="478"/>
        <pc:sldMasterMkLst>
          <pc:docMk/>
          <pc:sldMasterMk cId="3368593342" sldId="2147483673"/>
        </pc:sldMasterMkLst>
        <pc:picChg chg="mod modVis">
          <ac:chgData name="Roop Kumar" userId="ec229fc9-1ae5-4424-ad91-f4b472f033de" providerId="ADAL" clId="{5007F39A-FF62-45FE-9415-9687C680C2DA}" dt="2023-08-22T07:50:04.396" v="1" actId="14430"/>
          <ac:picMkLst>
            <pc:docMk/>
            <pc:sldMasterMk cId="3368593342" sldId="2147483673"/>
            <ac:picMk id="6" creationId="{985A74AA-1EDE-C159-3D26-B856937B9D55}"/>
          </ac:picMkLst>
        </pc:picChg>
        <pc:sldLayoutChg chg="addSp delSp modSp mod">
          <pc:chgData name="Roop Kumar" userId="ec229fc9-1ae5-4424-ad91-f4b472f033de" providerId="ADAL" clId="{5007F39A-FF62-45FE-9415-9687C680C2DA}" dt="2023-08-31T11:36:49.173" v="11"/>
          <pc:sldLayoutMkLst>
            <pc:docMk/>
            <pc:sldMasterMk cId="3368593342" sldId="2147483673"/>
            <pc:sldLayoutMk cId="2191628552" sldId="2147483674"/>
          </pc:sldLayoutMkLst>
          <pc:spChg chg="add mod">
            <ac:chgData name="Roop Kumar" userId="ec229fc9-1ae5-4424-ad91-f4b472f033de" providerId="ADAL" clId="{5007F39A-FF62-45FE-9415-9687C680C2DA}" dt="2023-08-31T11:36:49.173" v="11"/>
            <ac:spMkLst>
              <pc:docMk/>
              <pc:sldMasterMk cId="3368593342" sldId="2147483673"/>
              <pc:sldLayoutMk cId="2191628552" sldId="2147483674"/>
              <ac:spMk id="3" creationId="{AA0821C0-3AB8-6D34-3501-3AAF090221CB}"/>
            </ac:spMkLst>
          </pc:spChg>
          <pc:spChg chg="del">
            <ac:chgData name="Roop Kumar" userId="ec229fc9-1ae5-4424-ad91-f4b472f033de" providerId="ADAL" clId="{5007F39A-FF62-45FE-9415-9687C680C2DA}" dt="2023-08-31T11:36:48.672" v="10" actId="478"/>
            <ac:spMkLst>
              <pc:docMk/>
              <pc:sldMasterMk cId="3368593342" sldId="2147483673"/>
              <pc:sldLayoutMk cId="2191628552" sldId="2147483674"/>
              <ac:spMk id="8" creationId="{CE57947D-DBAC-21DB-73BE-F78F1726973A}"/>
            </ac:spMkLst>
          </pc:spChg>
          <pc:picChg chg="add mod ord">
            <ac:chgData name="Roop Kumar" userId="ec229fc9-1ae5-4424-ad91-f4b472f033de" providerId="ADAL" clId="{5007F39A-FF62-45FE-9415-9687C680C2DA}" dt="2023-08-31T11:10:06.967" v="6" actId="12789"/>
            <ac:picMkLst>
              <pc:docMk/>
              <pc:sldMasterMk cId="3368593342" sldId="2147483673"/>
              <pc:sldLayoutMk cId="2191628552" sldId="2147483674"/>
              <ac:picMk id="2" creationId="{24635C6B-85E4-7739-F1F7-D6EB3A1F8DCE}"/>
            </ac:picMkLst>
          </pc:picChg>
          <pc:picChg chg="del">
            <ac:chgData name="Roop Kumar" userId="ec229fc9-1ae5-4424-ad91-f4b472f033de" providerId="ADAL" clId="{5007F39A-FF62-45FE-9415-9687C680C2DA}" dt="2023-08-31T11:09:58.834" v="2" actId="478"/>
            <ac:picMkLst>
              <pc:docMk/>
              <pc:sldMasterMk cId="3368593342" sldId="2147483673"/>
              <pc:sldLayoutMk cId="2191628552" sldId="2147483674"/>
              <ac:picMk id="7" creationId="{7B4145C4-EE9A-4056-4B60-0881CACD0193}"/>
            </ac:picMkLst>
          </pc:picChg>
        </pc:sldLayoutChg>
        <pc:sldLayoutChg chg="addSp delSp modSp mod">
          <pc:chgData name="Roop Kumar" userId="ec229fc9-1ae5-4424-ad91-f4b472f033de" providerId="ADAL" clId="{5007F39A-FF62-45FE-9415-9687C680C2DA}" dt="2023-08-31T11:36:42.847" v="9"/>
          <pc:sldLayoutMkLst>
            <pc:docMk/>
            <pc:sldMasterMk cId="3368593342" sldId="2147483673"/>
            <pc:sldLayoutMk cId="2109918979" sldId="2147483676"/>
          </pc:sldLayoutMkLst>
          <pc:spChg chg="del">
            <ac:chgData name="Roop Kumar" userId="ec229fc9-1ae5-4424-ad91-f4b472f033de" providerId="ADAL" clId="{5007F39A-FF62-45FE-9415-9687C680C2DA}" dt="2023-08-31T11:36:42.378" v="8" actId="478"/>
            <ac:spMkLst>
              <pc:docMk/>
              <pc:sldMasterMk cId="3368593342" sldId="2147483673"/>
              <pc:sldLayoutMk cId="2109918979" sldId="2147483676"/>
              <ac:spMk id="2" creationId="{0FE0BEE1-B2B3-D8AE-8B21-7B4BAC91C142}"/>
            </ac:spMkLst>
          </pc:spChg>
          <pc:spChg chg="add mod">
            <ac:chgData name="Roop Kumar" userId="ec229fc9-1ae5-4424-ad91-f4b472f033de" providerId="ADAL" clId="{5007F39A-FF62-45FE-9415-9687C680C2DA}" dt="2023-08-31T11:36:42.847" v="9"/>
            <ac:spMkLst>
              <pc:docMk/>
              <pc:sldMasterMk cId="3368593342" sldId="2147483673"/>
              <pc:sldLayoutMk cId="2109918979" sldId="2147483676"/>
              <ac:spMk id="3" creationId="{F06DB04F-A2DC-E107-D6F2-EDF96D66B562}"/>
            </ac:spMkLst>
          </pc:spChg>
        </pc:sldLayoutChg>
        <pc:sldLayoutChg chg="addSp delSp modSp mod">
          <pc:chgData name="Roop Kumar" userId="ec229fc9-1ae5-4424-ad91-f4b472f033de" providerId="ADAL" clId="{5007F39A-FF62-45FE-9415-9687C680C2DA}" dt="2023-08-31T11:37:45.628" v="14" actId="478"/>
          <pc:sldLayoutMkLst>
            <pc:docMk/>
            <pc:sldMasterMk cId="3368593342" sldId="2147483673"/>
            <pc:sldLayoutMk cId="1564186606" sldId="2147483698"/>
          </pc:sldLayoutMkLst>
          <pc:spChg chg="add del mod">
            <ac:chgData name="Roop Kumar" userId="ec229fc9-1ae5-4424-ad91-f4b472f033de" providerId="ADAL" clId="{5007F39A-FF62-45FE-9415-9687C680C2DA}" dt="2023-08-31T11:37:45.628" v="14" actId="478"/>
            <ac:spMkLst>
              <pc:docMk/>
              <pc:sldMasterMk cId="3368593342" sldId="2147483673"/>
              <pc:sldLayoutMk cId="1564186606" sldId="2147483698"/>
              <ac:spMk id="2" creationId="{65A3FEC4-F5BF-018D-114E-025B663EE062}"/>
            </ac:spMkLst>
          </pc:spChg>
          <pc:spChg chg="mod">
            <ac:chgData name="Roop Kumar" userId="ec229fc9-1ae5-4424-ad91-f4b472f033de" providerId="ADAL" clId="{5007F39A-FF62-45FE-9415-9687C680C2DA}" dt="2023-08-31T11:37:36.228" v="13" actId="108"/>
            <ac:spMkLst>
              <pc:docMk/>
              <pc:sldMasterMk cId="3368593342" sldId="2147483673"/>
              <pc:sldLayoutMk cId="1564186606" sldId="2147483698"/>
              <ac:spMk id="9" creationId="{7FAA6052-B67C-D403-9614-DC0C0FDBAAB1}"/>
            </ac:spMkLst>
          </pc:spChg>
        </pc:sldLayoutChg>
        <pc:sldLayoutChg chg="addSp delSp modSp mod">
          <pc:chgData name="Roop Kumar" userId="ec229fc9-1ae5-4424-ad91-f4b472f033de" providerId="ADAL" clId="{5007F39A-FF62-45FE-9415-9687C680C2DA}" dt="2023-08-31T11:38:06.588" v="17" actId="478"/>
          <pc:sldLayoutMkLst>
            <pc:docMk/>
            <pc:sldMasterMk cId="3368593342" sldId="2147483673"/>
            <pc:sldLayoutMk cId="1456677713" sldId="2147483699"/>
          </pc:sldLayoutMkLst>
          <pc:spChg chg="add del mod">
            <ac:chgData name="Roop Kumar" userId="ec229fc9-1ae5-4424-ad91-f4b472f033de" providerId="ADAL" clId="{5007F39A-FF62-45FE-9415-9687C680C2DA}" dt="2023-08-31T11:38:06.588" v="17" actId="478"/>
            <ac:spMkLst>
              <pc:docMk/>
              <pc:sldMasterMk cId="3368593342" sldId="2147483673"/>
              <pc:sldLayoutMk cId="1456677713" sldId="2147483699"/>
              <ac:spMk id="3" creationId="{842E2636-857F-D7C0-148C-B3B0607D31B6}"/>
            </ac:spMkLst>
          </pc:spChg>
          <pc:spChg chg="mod">
            <ac:chgData name="Roop Kumar" userId="ec229fc9-1ae5-4424-ad91-f4b472f033de" providerId="ADAL" clId="{5007F39A-FF62-45FE-9415-9687C680C2DA}" dt="2023-08-31T11:38:00.748" v="16" actId="108"/>
            <ac:spMkLst>
              <pc:docMk/>
              <pc:sldMasterMk cId="3368593342" sldId="2147483673"/>
              <pc:sldLayoutMk cId="1456677713" sldId="2147483699"/>
              <ac:spMk id="4" creationId="{95138432-77B6-A0DB-E9D4-05C1ED62A6FF}"/>
            </ac:spMkLst>
          </pc:spChg>
        </pc:sldLayoutChg>
        <pc:sldLayoutChg chg="addSp delSp modSp mod">
          <pc:chgData name="Roop Kumar" userId="ec229fc9-1ae5-4424-ad91-f4b472f033de" providerId="ADAL" clId="{5007F39A-FF62-45FE-9415-9687C680C2DA}" dt="2023-08-31T11:38:16.520" v="20" actId="478"/>
          <pc:sldLayoutMkLst>
            <pc:docMk/>
            <pc:sldMasterMk cId="3368593342" sldId="2147483673"/>
            <pc:sldLayoutMk cId="2702984903" sldId="2147483701"/>
          </pc:sldLayoutMkLst>
          <pc:spChg chg="mod">
            <ac:chgData name="Roop Kumar" userId="ec229fc9-1ae5-4424-ad91-f4b472f033de" providerId="ADAL" clId="{5007F39A-FF62-45FE-9415-9687C680C2DA}" dt="2023-08-31T11:38:12.836" v="19" actId="108"/>
            <ac:spMkLst>
              <pc:docMk/>
              <pc:sldMasterMk cId="3368593342" sldId="2147483673"/>
              <pc:sldLayoutMk cId="2702984903" sldId="2147483701"/>
              <ac:spMk id="2" creationId="{8C918EE9-73C7-114C-7405-846E29EB7AEA}"/>
            </ac:spMkLst>
          </pc:spChg>
          <pc:spChg chg="add del mod">
            <ac:chgData name="Roop Kumar" userId="ec229fc9-1ae5-4424-ad91-f4b472f033de" providerId="ADAL" clId="{5007F39A-FF62-45FE-9415-9687C680C2DA}" dt="2023-08-31T11:38:16.520" v="20" actId="478"/>
            <ac:spMkLst>
              <pc:docMk/>
              <pc:sldMasterMk cId="3368593342" sldId="2147483673"/>
              <pc:sldLayoutMk cId="2702984903" sldId="2147483701"/>
              <ac:spMk id="3" creationId="{F524CCE2-A569-2815-D24A-D4EB6A800A30}"/>
            </ac:spMkLst>
          </pc:spChg>
        </pc:sldLayoutChg>
      </pc:sldMasterChg>
    </pc:docChg>
  </pc:docChgLst>
  <pc:docChgLst>
    <pc:chgData name="Ankita Chaudhary" userId="e00f230a-741a-40f1-8b26-a135d65a8c89" providerId="ADAL" clId="{B01A21BF-577A-4A04-8BA4-732B74862F6A}"/>
    <pc:docChg chg="undo redo custSel addSld delSld modSld">
      <pc:chgData name="Ankita Chaudhary" userId="e00f230a-741a-40f1-8b26-a135d65a8c89" providerId="ADAL" clId="{B01A21BF-577A-4A04-8BA4-732B74862F6A}" dt="2023-07-24T06:28:39.671" v="71" actId="20577"/>
      <pc:docMkLst>
        <pc:docMk/>
      </pc:docMkLst>
      <pc:sldChg chg="addSp delSp modSp add del mod">
        <pc:chgData name="Ankita Chaudhary" userId="e00f230a-741a-40f1-8b26-a135d65a8c89" providerId="ADAL" clId="{B01A21BF-577A-4A04-8BA4-732B74862F6A}" dt="2023-07-24T06:28:39.671" v="71" actId="20577"/>
        <pc:sldMkLst>
          <pc:docMk/>
          <pc:sldMk cId="1843577305" sldId="268"/>
        </pc:sldMkLst>
        <pc:spChg chg="add del mod">
          <ac:chgData name="Ankita Chaudhary" userId="e00f230a-741a-40f1-8b26-a135d65a8c89" providerId="ADAL" clId="{B01A21BF-577A-4A04-8BA4-732B74862F6A}" dt="2023-07-24T05:59:36.411" v="59" actId="478"/>
          <ac:spMkLst>
            <pc:docMk/>
            <pc:sldMk cId="1843577305" sldId="268"/>
            <ac:spMk id="3" creationId="{3A17D5FA-96F2-BA29-C31E-53F033DA928C}"/>
          </ac:spMkLst>
        </pc:spChg>
        <pc:spChg chg="mod">
          <ac:chgData name="Ankita Chaudhary" userId="e00f230a-741a-40f1-8b26-a135d65a8c89" providerId="ADAL" clId="{B01A21BF-577A-4A04-8BA4-732B74862F6A}" dt="2023-07-24T06:28:39.671" v="71" actId="20577"/>
          <ac:spMkLst>
            <pc:docMk/>
            <pc:sldMk cId="1843577305" sldId="268"/>
            <ac:spMk id="19" creationId="{43468DFC-2123-6482-5379-DB7391E858F9}"/>
          </ac:spMkLst>
        </pc:spChg>
        <pc:spChg chg="del">
          <ac:chgData name="Ankita Chaudhary" userId="e00f230a-741a-40f1-8b26-a135d65a8c89" providerId="ADAL" clId="{B01A21BF-577A-4A04-8BA4-732B74862F6A}" dt="2023-07-24T05:59:33.729" v="58" actId="478"/>
          <ac:spMkLst>
            <pc:docMk/>
            <pc:sldMk cId="1843577305" sldId="268"/>
            <ac:spMk id="20" creationId="{DC3ADE70-AB2B-AA0E-4006-143FCB17055E}"/>
          </ac:spMkLst>
        </pc:spChg>
        <pc:picChg chg="del">
          <ac:chgData name="Ankita Chaudhary" userId="e00f230a-741a-40f1-8b26-a135d65a8c89" providerId="ADAL" clId="{B01A21BF-577A-4A04-8BA4-732B74862F6A}" dt="2023-07-24T05:59:32.659" v="57" actId="478"/>
          <ac:picMkLst>
            <pc:docMk/>
            <pc:sldMk cId="1843577305" sldId="268"/>
            <ac:picMk id="22" creationId="{2783F1B8-BAAF-6E06-0E8E-24341D1E33D4}"/>
          </ac:picMkLst>
        </pc:picChg>
      </pc:sldChg>
      <pc:sldChg chg="modCm">
        <pc:chgData name="Ankita Chaudhary" userId="e00f230a-741a-40f1-8b26-a135d65a8c89" providerId="ADAL" clId="{B01A21BF-577A-4A04-8BA4-732B74862F6A}" dt="2023-07-19T06:59:38.097" v="0" actId="2056"/>
        <pc:sldMkLst>
          <pc:docMk/>
          <pc:sldMk cId="1530117634" sldId="270"/>
        </pc:sldMkLst>
        <pc:extLst>
          <p:ext xmlns:p="http://schemas.openxmlformats.org/presentationml/2006/main" uri="{D6D511B9-2390-475A-947B-AFAB55BFBCF1}">
            <pc226:cmChg xmlns:pc226="http://schemas.microsoft.com/office/powerpoint/2022/06/main/command" chg="mod">
              <pc226:chgData name="Ankita Chaudhary" userId="e00f230a-741a-40f1-8b26-a135d65a8c89" providerId="ADAL" clId="{B01A21BF-577A-4A04-8BA4-732B74862F6A}" dt="2023-07-19T06:59:38.097" v="0" actId="2056"/>
              <pc2:cmMkLst xmlns:pc2="http://schemas.microsoft.com/office/powerpoint/2019/9/main/command">
                <pc:docMk/>
                <pc:sldMk cId="1530117634" sldId="270"/>
                <pc2:cmMk id="{97272B47-6426-4920-9AC8-DC91179815E7}"/>
              </pc2:cmMkLst>
            </pc226:cmChg>
          </p:ext>
        </pc:extLst>
      </pc:sldChg>
      <pc:sldChg chg="modSp mod">
        <pc:chgData name="Ankita Chaudhary" userId="e00f230a-741a-40f1-8b26-a135d65a8c89" providerId="ADAL" clId="{B01A21BF-577A-4A04-8BA4-732B74862F6A}" dt="2023-07-21T07:30:55.026" v="19" actId="14100"/>
        <pc:sldMkLst>
          <pc:docMk/>
          <pc:sldMk cId="176914838" sldId="276"/>
        </pc:sldMkLst>
        <pc:spChg chg="mod">
          <ac:chgData name="Ankita Chaudhary" userId="e00f230a-741a-40f1-8b26-a135d65a8c89" providerId="ADAL" clId="{B01A21BF-577A-4A04-8BA4-732B74862F6A}" dt="2023-07-21T07:30:55.026" v="19" actId="14100"/>
          <ac:spMkLst>
            <pc:docMk/>
            <pc:sldMk cId="176914838" sldId="276"/>
            <ac:spMk id="5" creationId="{725E13F6-6113-71E5-F34F-4AA2264B5451}"/>
          </ac:spMkLst>
        </pc:spChg>
      </pc:sldChg>
      <pc:sldChg chg="add del">
        <pc:chgData name="Ankita Chaudhary" userId="e00f230a-741a-40f1-8b26-a135d65a8c89" providerId="ADAL" clId="{B01A21BF-577A-4A04-8BA4-732B74862F6A}" dt="2023-07-21T07:34:57.512" v="39" actId="47"/>
        <pc:sldMkLst>
          <pc:docMk/>
          <pc:sldMk cId="1620506702" sldId="292"/>
        </pc:sldMkLst>
      </pc:sldChg>
      <pc:sldChg chg="modSp mod">
        <pc:chgData name="Ankita Chaudhary" userId="e00f230a-741a-40f1-8b26-a135d65a8c89" providerId="ADAL" clId="{B01A21BF-577A-4A04-8BA4-732B74862F6A}" dt="2023-07-21T07:35:02.753" v="42" actId="207"/>
        <pc:sldMkLst>
          <pc:docMk/>
          <pc:sldMk cId="3900785334" sldId="299"/>
        </pc:sldMkLst>
        <pc:spChg chg="mod">
          <ac:chgData name="Ankita Chaudhary" userId="e00f230a-741a-40f1-8b26-a135d65a8c89" providerId="ADAL" clId="{B01A21BF-577A-4A04-8BA4-732B74862F6A}" dt="2023-07-21T07:32:53.886" v="22" actId="207"/>
          <ac:spMkLst>
            <pc:docMk/>
            <pc:sldMk cId="3900785334" sldId="299"/>
            <ac:spMk id="12" creationId="{6AF33E5E-30FC-47A4-967F-35F63F3BD438}"/>
          </ac:spMkLst>
        </pc:spChg>
        <pc:spChg chg="mod">
          <ac:chgData name="Ankita Chaudhary" userId="e00f230a-741a-40f1-8b26-a135d65a8c89" providerId="ADAL" clId="{B01A21BF-577A-4A04-8BA4-732B74862F6A}" dt="2023-07-21T07:32:53.886" v="22" actId="207"/>
          <ac:spMkLst>
            <pc:docMk/>
            <pc:sldMk cId="3900785334" sldId="299"/>
            <ac:spMk id="15" creationId="{0E7F57BE-205E-4A78-852B-5F2B8417A45E}"/>
          </ac:spMkLst>
        </pc:spChg>
        <pc:spChg chg="mod">
          <ac:chgData name="Ankita Chaudhary" userId="e00f230a-741a-40f1-8b26-a135d65a8c89" providerId="ADAL" clId="{B01A21BF-577A-4A04-8BA4-732B74862F6A}" dt="2023-07-21T07:33:49.040" v="26" actId="207"/>
          <ac:spMkLst>
            <pc:docMk/>
            <pc:sldMk cId="3900785334" sldId="299"/>
            <ac:spMk id="16" creationId="{9B33FDDE-FDA1-4BC0-BE85-224D2D3A4322}"/>
          </ac:spMkLst>
        </pc:spChg>
        <pc:spChg chg="mod">
          <ac:chgData name="Ankita Chaudhary" userId="e00f230a-741a-40f1-8b26-a135d65a8c89" providerId="ADAL" clId="{B01A21BF-577A-4A04-8BA4-732B74862F6A}" dt="2023-07-21T07:33:49.040" v="26" actId="207"/>
          <ac:spMkLst>
            <pc:docMk/>
            <pc:sldMk cId="3900785334" sldId="299"/>
            <ac:spMk id="18" creationId="{A7CF4E70-A272-46FC-AEDA-C8F9DA113788}"/>
          </ac:spMkLst>
        </pc:spChg>
        <pc:spChg chg="mod">
          <ac:chgData name="Ankita Chaudhary" userId="e00f230a-741a-40f1-8b26-a135d65a8c89" providerId="ADAL" clId="{B01A21BF-577A-4A04-8BA4-732B74862F6A}" dt="2023-07-21T07:34:21.887" v="34" actId="207"/>
          <ac:spMkLst>
            <pc:docMk/>
            <pc:sldMk cId="3900785334" sldId="299"/>
            <ac:spMk id="19" creationId="{56170F4F-CB34-4563-9082-ED0F4509EA35}"/>
          </ac:spMkLst>
        </pc:spChg>
        <pc:spChg chg="mod">
          <ac:chgData name="Ankita Chaudhary" userId="e00f230a-741a-40f1-8b26-a135d65a8c89" providerId="ADAL" clId="{B01A21BF-577A-4A04-8BA4-732B74862F6A}" dt="2023-07-21T07:34:16.255" v="32" actId="207"/>
          <ac:spMkLst>
            <pc:docMk/>
            <pc:sldMk cId="3900785334" sldId="299"/>
            <ac:spMk id="20" creationId="{849AF78D-030A-4768-A506-0D87EC3D9A11}"/>
          </ac:spMkLst>
        </pc:spChg>
        <pc:spChg chg="mod">
          <ac:chgData name="Ankita Chaudhary" userId="e00f230a-741a-40f1-8b26-a135d65a8c89" providerId="ADAL" clId="{B01A21BF-577A-4A04-8BA4-732B74862F6A}" dt="2023-07-21T07:34:19.592" v="33" actId="207"/>
          <ac:spMkLst>
            <pc:docMk/>
            <pc:sldMk cId="3900785334" sldId="299"/>
            <ac:spMk id="21" creationId="{1AE7F6EC-D835-47F3-A724-EACAF8809A18}"/>
          </ac:spMkLst>
        </pc:spChg>
        <pc:spChg chg="mod">
          <ac:chgData name="Ankita Chaudhary" userId="e00f230a-741a-40f1-8b26-a135d65a8c89" providerId="ADAL" clId="{B01A21BF-577A-4A04-8BA4-732B74862F6A}" dt="2023-07-21T07:33:09.802" v="25" actId="113"/>
          <ac:spMkLst>
            <pc:docMk/>
            <pc:sldMk cId="3900785334" sldId="299"/>
            <ac:spMk id="28" creationId="{37D8DAE9-9A18-4DDA-961D-1AD7D6FE7B97}"/>
          </ac:spMkLst>
        </pc:spChg>
        <pc:spChg chg="mod">
          <ac:chgData name="Ankita Chaudhary" userId="e00f230a-741a-40f1-8b26-a135d65a8c89" providerId="ADAL" clId="{B01A21BF-577A-4A04-8BA4-732B74862F6A}" dt="2023-07-21T07:33:58.499" v="28" actId="207"/>
          <ac:spMkLst>
            <pc:docMk/>
            <pc:sldMk cId="3900785334" sldId="299"/>
            <ac:spMk id="29" creationId="{98683350-4A8A-4DB2-8E95-5D74007F7246}"/>
          </ac:spMkLst>
        </pc:spChg>
        <pc:spChg chg="mod">
          <ac:chgData name="Ankita Chaudhary" userId="e00f230a-741a-40f1-8b26-a135d65a8c89" providerId="ADAL" clId="{B01A21BF-577A-4A04-8BA4-732B74862F6A}" dt="2023-07-21T07:35:02.753" v="42" actId="207"/>
          <ac:spMkLst>
            <pc:docMk/>
            <pc:sldMk cId="3900785334" sldId="299"/>
            <ac:spMk id="30" creationId="{C00DE43C-24AB-4F27-BF0E-9BE3F5DB358A}"/>
          </ac:spMkLst>
        </pc:spChg>
        <pc:spChg chg="mod">
          <ac:chgData name="Ankita Chaudhary" userId="e00f230a-741a-40f1-8b26-a135d65a8c89" providerId="ADAL" clId="{B01A21BF-577A-4A04-8BA4-732B74862F6A}" dt="2023-07-21T07:33:06.750" v="24" actId="207"/>
          <ac:spMkLst>
            <pc:docMk/>
            <pc:sldMk cId="3900785334" sldId="299"/>
            <ac:spMk id="31" creationId="{62A81A21-7ACF-48E5-89DD-F8837A7D7E51}"/>
          </ac:spMkLst>
        </pc:spChg>
        <pc:spChg chg="mod">
          <ac:chgData name="Ankita Chaudhary" userId="e00f230a-741a-40f1-8b26-a135d65a8c89" providerId="ADAL" clId="{B01A21BF-577A-4A04-8BA4-732B74862F6A}" dt="2023-07-21T07:25:04.376" v="16" actId="20577"/>
          <ac:spMkLst>
            <pc:docMk/>
            <pc:sldMk cId="3900785334" sldId="299"/>
            <ac:spMk id="33" creationId="{8ABC4671-34E2-4FD0-8D74-B09FCCC9E118}"/>
          </ac:spMkLst>
        </pc:spChg>
      </pc:sldChg>
      <pc:sldChg chg="addCm">
        <pc:chgData name="Ankita Chaudhary" userId="e00f230a-741a-40f1-8b26-a135d65a8c89" providerId="ADAL" clId="{B01A21BF-577A-4A04-8BA4-732B74862F6A}" dt="2023-07-21T08:45:00.385" v="52"/>
        <pc:sldMkLst>
          <pc:docMk/>
          <pc:sldMk cId="2173928084" sldId="300"/>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B01A21BF-577A-4A04-8BA4-732B74862F6A}" dt="2023-07-21T08:29:45.927" v="43"/>
              <pc2:cmMkLst xmlns:pc2="http://schemas.microsoft.com/office/powerpoint/2019/9/main/command">
                <pc:docMk/>
                <pc:sldMk cId="2173928084" sldId="300"/>
                <pc2:cmMk id="{FC9DB42B-DD35-458A-B31B-5B85C41CB2AC}"/>
              </pc2:cmMkLst>
            </pc226:cmChg>
            <pc226:cmChg xmlns:pc226="http://schemas.microsoft.com/office/powerpoint/2022/06/main/command" chg="add">
              <pc226:chgData name="Ankita Chaudhary" userId="e00f230a-741a-40f1-8b26-a135d65a8c89" providerId="ADAL" clId="{B01A21BF-577A-4A04-8BA4-732B74862F6A}" dt="2023-07-21T08:45:00.385" v="52"/>
              <pc2:cmMkLst xmlns:pc2="http://schemas.microsoft.com/office/powerpoint/2019/9/main/command">
                <pc:docMk/>
                <pc:sldMk cId="2173928084" sldId="300"/>
                <pc2:cmMk id="{D9D3F9AA-6189-44E4-8394-CE44B1952B36}"/>
              </pc2:cmMkLst>
            </pc226:cmChg>
          </p:ext>
        </pc:extLst>
      </pc:sldChg>
      <pc:sldChg chg="addCm modCm">
        <pc:chgData name="Ankita Chaudhary" userId="e00f230a-741a-40f1-8b26-a135d65a8c89" providerId="ADAL" clId="{B01A21BF-577A-4A04-8BA4-732B74862F6A}" dt="2023-07-21T08:34:08.159" v="46"/>
        <pc:sldMkLst>
          <pc:docMk/>
          <pc:sldMk cId="1429180977" sldId="301"/>
        </pc:sldMkLst>
        <pc:extLst>
          <p:ext xmlns:p="http://schemas.openxmlformats.org/presentationml/2006/main" uri="{D6D511B9-2390-475A-947B-AFAB55BFBCF1}">
            <pc226:cmChg xmlns:pc226="http://schemas.microsoft.com/office/powerpoint/2022/06/main/command" chg="add mod">
              <pc226:chgData name="Ankita Chaudhary" userId="e00f230a-741a-40f1-8b26-a135d65a8c89" providerId="ADAL" clId="{B01A21BF-577A-4A04-8BA4-732B74862F6A}" dt="2023-07-21T08:34:08.159" v="46"/>
              <pc2:cmMkLst xmlns:pc2="http://schemas.microsoft.com/office/powerpoint/2019/9/main/command">
                <pc:docMk/>
                <pc:sldMk cId="1429180977" sldId="301"/>
                <pc2:cmMk id="{F90463A4-A59D-4821-A778-3E822AFE8208}"/>
              </pc2:cmMkLst>
            </pc226:cmChg>
          </p:ext>
        </pc:extLst>
      </pc:sldChg>
      <pc:sldChg chg="modSp mod addCm modCm">
        <pc:chgData name="Ankita Chaudhary" userId="e00f230a-741a-40f1-8b26-a135d65a8c89" providerId="ADAL" clId="{B01A21BF-577A-4A04-8BA4-732B74862F6A}" dt="2023-07-24T05:02:48.358" v="56" actId="122"/>
        <pc:sldMkLst>
          <pc:docMk/>
          <pc:sldMk cId="1739060769" sldId="303"/>
        </pc:sldMkLst>
        <pc:spChg chg="mod">
          <ac:chgData name="Ankita Chaudhary" userId="e00f230a-741a-40f1-8b26-a135d65a8c89" providerId="ADAL" clId="{B01A21BF-577A-4A04-8BA4-732B74862F6A}" dt="2023-07-24T05:02:43.854" v="55" actId="1076"/>
          <ac:spMkLst>
            <pc:docMk/>
            <pc:sldMk cId="1739060769" sldId="303"/>
            <ac:spMk id="205" creationId="{7116F91C-403F-C429-B313-6EC0E183865C}"/>
          </ac:spMkLst>
        </pc:spChg>
        <pc:spChg chg="mod">
          <ac:chgData name="Ankita Chaudhary" userId="e00f230a-741a-40f1-8b26-a135d65a8c89" providerId="ADAL" clId="{B01A21BF-577A-4A04-8BA4-732B74862F6A}" dt="2023-07-24T05:02:48.358" v="56" actId="122"/>
          <ac:spMkLst>
            <pc:docMk/>
            <pc:sldMk cId="1739060769" sldId="303"/>
            <ac:spMk id="206" creationId="{62385E11-8EED-72D6-E313-143039A552A3}"/>
          </ac:spMkLst>
        </pc:spChg>
        <pc:extLst>
          <p:ext xmlns:p="http://schemas.openxmlformats.org/presentationml/2006/main" uri="{D6D511B9-2390-475A-947B-AFAB55BFBCF1}">
            <pc226:cmChg xmlns:pc226="http://schemas.microsoft.com/office/powerpoint/2022/06/main/command" chg="mod">
              <pc226:chgData name="Ankita Chaudhary" userId="e00f230a-741a-40f1-8b26-a135d65a8c89" providerId="ADAL" clId="{B01A21BF-577A-4A04-8BA4-732B74862F6A}" dt="2023-07-21T07:19:56.998" v="2" actId="2056"/>
              <pc2:cmMkLst xmlns:pc2="http://schemas.microsoft.com/office/powerpoint/2019/9/main/command">
                <pc:docMk/>
                <pc:sldMk cId="1739060769" sldId="303"/>
                <pc2:cmMk id="{30A82DD1-7171-4B1B-94F7-8FA986AA30F4}"/>
              </pc2:cmMkLst>
            </pc226:cmChg>
            <pc226:cmChg xmlns:pc226="http://schemas.microsoft.com/office/powerpoint/2022/06/main/command" chg="add">
              <pc226:chgData name="Ankita Chaudhary" userId="e00f230a-741a-40f1-8b26-a135d65a8c89" providerId="ADAL" clId="{B01A21BF-577A-4A04-8BA4-732B74862F6A}" dt="2023-07-21T07:28:34.087" v="17"/>
              <pc2:cmMkLst xmlns:pc2="http://schemas.microsoft.com/office/powerpoint/2019/9/main/command">
                <pc:docMk/>
                <pc:sldMk cId="1739060769" sldId="303"/>
                <pc2:cmMk id="{0FF024F6-F1EE-4761-AE57-486919156D22}"/>
              </pc2:cmMkLst>
            </pc226:cmChg>
          </p:ext>
        </pc:extLst>
      </pc:sldChg>
      <pc:sldChg chg="modSp mod addCm modNotesTx">
        <pc:chgData name="Ankita Chaudhary" userId="e00f230a-741a-40f1-8b26-a135d65a8c89" providerId="ADAL" clId="{B01A21BF-577A-4A04-8BA4-732B74862F6A}" dt="2023-07-24T05:01:32.915" v="54" actId="20577"/>
        <pc:sldMkLst>
          <pc:docMk/>
          <pc:sldMk cId="2809040176" sldId="304"/>
        </pc:sldMkLst>
        <pc:spChg chg="mod">
          <ac:chgData name="Ankita Chaudhary" userId="e00f230a-741a-40f1-8b26-a135d65a8c89" providerId="ADAL" clId="{B01A21BF-577A-4A04-8BA4-732B74862F6A}" dt="2023-07-24T05:01:32.915" v="54" actId="20577"/>
          <ac:spMkLst>
            <pc:docMk/>
            <pc:sldMk cId="2809040176" sldId="304"/>
            <ac:spMk id="112" creationId="{72A67829-62FD-8FD4-EE1D-1D5FCB4838F4}"/>
          </ac:spMkLst>
        </pc:spChg>
        <pc:spChg chg="mod">
          <ac:chgData name="Ankita Chaudhary" userId="e00f230a-741a-40f1-8b26-a135d65a8c89" providerId="ADAL" clId="{B01A21BF-577A-4A04-8BA4-732B74862F6A}" dt="2023-07-21T07:21:11.643" v="4" actId="2"/>
          <ac:spMkLst>
            <pc:docMk/>
            <pc:sldMk cId="2809040176" sldId="304"/>
            <ac:spMk id="113" creationId="{13E847C1-8C54-CF7A-7E7A-C5159278245E}"/>
          </ac:spMkLst>
        </pc:spChg>
        <pc:spChg chg="mod">
          <ac:chgData name="Ankita Chaudhary" userId="e00f230a-741a-40f1-8b26-a135d65a8c89" providerId="ADAL" clId="{B01A21BF-577A-4A04-8BA4-732B74862F6A}" dt="2023-07-21T07:21:12.795" v="5" actId="2"/>
          <ac:spMkLst>
            <pc:docMk/>
            <pc:sldMk cId="2809040176" sldId="304"/>
            <ac:spMk id="114" creationId="{3F822D81-2F46-F7BB-713E-59FEA362BE44}"/>
          </ac:spMkLst>
        </pc:spChg>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B01A21BF-577A-4A04-8BA4-732B74862F6A}" dt="2023-07-21T08:32:53.280" v="44"/>
              <pc2:cmMkLst xmlns:pc2="http://schemas.microsoft.com/office/powerpoint/2019/9/main/command">
                <pc:docMk/>
                <pc:sldMk cId="2809040176" sldId="304"/>
                <pc2:cmMk id="{6BEC3758-A20F-4AEF-9963-9F7ACDA16624}"/>
              </pc2:cmMkLst>
            </pc226:cmChg>
          </p:ext>
        </pc:extLst>
      </pc:sldChg>
      <pc:sldChg chg="modCm">
        <pc:chgData name="Ankita Chaudhary" userId="e00f230a-741a-40f1-8b26-a135d65a8c89" providerId="ADAL" clId="{B01A21BF-577A-4A04-8BA4-732B74862F6A}" dt="2023-07-21T07:19:56.998" v="2" actId="2056"/>
        <pc:sldMkLst>
          <pc:docMk/>
          <pc:sldMk cId="977353013" sldId="306"/>
        </pc:sldMkLst>
        <pc:extLst>
          <p:ext xmlns:p="http://schemas.openxmlformats.org/presentationml/2006/main" uri="{D6D511B9-2390-475A-947B-AFAB55BFBCF1}">
            <pc226:cmChg xmlns:pc226="http://schemas.microsoft.com/office/powerpoint/2022/06/main/command" chg="mod">
              <pc226:chgData name="Ankita Chaudhary" userId="e00f230a-741a-40f1-8b26-a135d65a8c89" providerId="ADAL" clId="{B01A21BF-577A-4A04-8BA4-732B74862F6A}" dt="2023-07-21T07:19:56.998" v="2" actId="2056"/>
              <pc2:cmMkLst xmlns:pc2="http://schemas.microsoft.com/office/powerpoint/2019/9/main/command">
                <pc:docMk/>
                <pc:sldMk cId="977353013" sldId="306"/>
                <pc2:cmMk id="{70961A3C-CE6F-49DF-AA93-E2B39B9A534A}"/>
              </pc2:cmMkLst>
            </pc226:cmChg>
          </p:ext>
        </pc:extLst>
      </pc:sldChg>
      <pc:sldChg chg="addCm modCm">
        <pc:chgData name="Ankita Chaudhary" userId="e00f230a-741a-40f1-8b26-a135d65a8c89" providerId="ADAL" clId="{B01A21BF-577A-4A04-8BA4-732B74862F6A}" dt="2023-07-21T08:37:32.571" v="48"/>
        <pc:sldMkLst>
          <pc:docMk/>
          <pc:sldMk cId="3180622957" sldId="307"/>
        </pc:sldMkLst>
        <pc:extLst>
          <p:ext xmlns:p="http://schemas.openxmlformats.org/presentationml/2006/main" uri="{D6D511B9-2390-475A-947B-AFAB55BFBCF1}">
            <pc226:cmChg xmlns:pc226="http://schemas.microsoft.com/office/powerpoint/2022/06/main/command" chg="add mod">
              <pc226:chgData name="Ankita Chaudhary" userId="e00f230a-741a-40f1-8b26-a135d65a8c89" providerId="ADAL" clId="{B01A21BF-577A-4A04-8BA4-732B74862F6A}" dt="2023-07-21T08:37:32.571" v="48"/>
              <pc2:cmMkLst xmlns:pc2="http://schemas.microsoft.com/office/powerpoint/2019/9/main/command">
                <pc:docMk/>
                <pc:sldMk cId="3180622957" sldId="307"/>
                <pc2:cmMk id="{B3334223-DA08-4765-ADFE-294A3C4F7AFD}"/>
              </pc2:cmMkLst>
            </pc226:cmChg>
          </p:ext>
        </pc:extLst>
      </pc:sldChg>
      <pc:sldChg chg="addCm">
        <pc:chgData name="Ankita Chaudhary" userId="e00f230a-741a-40f1-8b26-a135d65a8c89" providerId="ADAL" clId="{B01A21BF-577A-4A04-8BA4-732B74862F6A}" dt="2023-07-21T07:30:17.080" v="18"/>
        <pc:sldMkLst>
          <pc:docMk/>
          <pc:sldMk cId="3752952152" sldId="310"/>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B01A21BF-577A-4A04-8BA4-732B74862F6A}" dt="2023-07-21T07:30:17.080" v="18"/>
              <pc2:cmMkLst xmlns:pc2="http://schemas.microsoft.com/office/powerpoint/2019/9/main/command">
                <pc:docMk/>
                <pc:sldMk cId="3752952152" sldId="310"/>
                <pc2:cmMk id="{B47A0CAF-8DFD-4ADB-A122-C43DA27018FB}"/>
              </pc2:cmMkLst>
            </pc226:cmChg>
          </p:ext>
        </pc:extLst>
      </pc:sldChg>
      <pc:sldChg chg="addCm">
        <pc:chgData name="Ankita Chaudhary" userId="e00f230a-741a-40f1-8b26-a135d65a8c89" providerId="ADAL" clId="{B01A21BF-577A-4A04-8BA4-732B74862F6A}" dt="2023-07-21T08:41:28.412" v="49"/>
        <pc:sldMkLst>
          <pc:docMk/>
          <pc:sldMk cId="2577566291" sldId="311"/>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B01A21BF-577A-4A04-8BA4-732B74862F6A}" dt="2023-07-21T08:41:28.412" v="49"/>
              <pc2:cmMkLst xmlns:pc2="http://schemas.microsoft.com/office/powerpoint/2019/9/main/command">
                <pc:docMk/>
                <pc:sldMk cId="2577566291" sldId="311"/>
                <pc2:cmMk id="{77199AC7-9E6C-49B4-87CA-3B180683A79F}"/>
              </pc2:cmMkLst>
            </pc226:cmChg>
          </p:ext>
        </pc:extLst>
      </pc:sldChg>
      <pc:sldChg chg="addCm">
        <pc:chgData name="Ankita Chaudhary" userId="e00f230a-741a-40f1-8b26-a135d65a8c89" providerId="ADAL" clId="{B01A21BF-577A-4A04-8BA4-732B74862F6A}" dt="2023-07-21T08:41:41.159" v="50"/>
        <pc:sldMkLst>
          <pc:docMk/>
          <pc:sldMk cId="1357898853" sldId="312"/>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B01A21BF-577A-4A04-8BA4-732B74862F6A}" dt="2023-07-21T08:41:41.159" v="50"/>
              <pc2:cmMkLst xmlns:pc2="http://schemas.microsoft.com/office/powerpoint/2019/9/main/command">
                <pc:docMk/>
                <pc:sldMk cId="1357898853" sldId="312"/>
                <pc2:cmMk id="{0A0EEB31-2F00-487F-9E08-E3C2399B434B}"/>
              </pc2:cmMkLst>
            </pc226:cmChg>
          </p:ext>
        </pc:extLst>
      </pc:sldChg>
      <pc:sldChg chg="addCm">
        <pc:chgData name="Ankita Chaudhary" userId="e00f230a-741a-40f1-8b26-a135d65a8c89" providerId="ADAL" clId="{B01A21BF-577A-4A04-8BA4-732B74862F6A}" dt="2023-07-21T08:41:51.376" v="51"/>
        <pc:sldMkLst>
          <pc:docMk/>
          <pc:sldMk cId="2863344400" sldId="313"/>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B01A21BF-577A-4A04-8BA4-732B74862F6A}" dt="2023-07-21T08:41:51.376" v="51"/>
              <pc2:cmMkLst xmlns:pc2="http://schemas.microsoft.com/office/powerpoint/2019/9/main/command">
                <pc:docMk/>
                <pc:sldMk cId="2863344400" sldId="313"/>
                <pc2:cmMk id="{7B0627F2-C9DD-4E16-AEB3-12014A933F12}"/>
              </pc2:cmMkLst>
            </pc226:cmChg>
          </p:ext>
        </pc:extLst>
      </pc:sldChg>
    </pc:docChg>
  </pc:docChgLst>
  <pc:docChgLst>
    <pc:chgData name="Rajoshree Das" userId="54c09b02-0be9-4235-bf52-57d41bc9f90f" providerId="ADAL" clId="{995E09EC-4C44-435D-916D-E92429E2662D}"/>
    <pc:docChg chg="undo custSel modSld">
      <pc:chgData name="Rajoshree Das" userId="54c09b02-0be9-4235-bf52-57d41bc9f90f" providerId="ADAL" clId="{995E09EC-4C44-435D-916D-E92429E2662D}" dt="2023-08-29T09:44:19.504" v="127" actId="20577"/>
      <pc:docMkLst>
        <pc:docMk/>
      </pc:docMkLst>
      <pc:sldChg chg="modSp mod">
        <pc:chgData name="Rajoshree Das" userId="54c09b02-0be9-4235-bf52-57d41bc9f90f" providerId="ADAL" clId="{995E09EC-4C44-435D-916D-E92429E2662D}" dt="2023-08-29T09:44:19.504" v="127" actId="20577"/>
        <pc:sldMkLst>
          <pc:docMk/>
          <pc:sldMk cId="1070346001" sldId="262"/>
        </pc:sldMkLst>
        <pc:spChg chg="mod">
          <ac:chgData name="Rajoshree Das" userId="54c09b02-0be9-4235-bf52-57d41bc9f90f" providerId="ADAL" clId="{995E09EC-4C44-435D-916D-E92429E2662D}" dt="2023-08-29T09:44:19.504" v="127" actId="20577"/>
          <ac:spMkLst>
            <pc:docMk/>
            <pc:sldMk cId="1070346001" sldId="262"/>
            <ac:spMk id="3" creationId="{34849BB2-9813-A97A-C80F-275C24EA2885}"/>
          </ac:spMkLst>
        </pc:spChg>
      </pc:sldChg>
      <pc:sldChg chg="modSp mod">
        <pc:chgData name="Rajoshree Das" userId="54c09b02-0be9-4235-bf52-57d41bc9f90f" providerId="ADAL" clId="{995E09EC-4C44-435D-916D-E92429E2662D}" dt="2023-08-29T09:41:37.685" v="120" actId="20577"/>
        <pc:sldMkLst>
          <pc:docMk/>
          <pc:sldMk cId="41787495" sldId="276"/>
        </pc:sldMkLst>
        <pc:spChg chg="mod">
          <ac:chgData name="Rajoshree Das" userId="54c09b02-0be9-4235-bf52-57d41bc9f90f" providerId="ADAL" clId="{995E09EC-4C44-435D-916D-E92429E2662D}" dt="2023-08-29T09:41:37.685" v="120" actId="20577"/>
          <ac:spMkLst>
            <pc:docMk/>
            <pc:sldMk cId="41787495" sldId="276"/>
            <ac:spMk id="4" creationId="{BB29440D-05D9-7D39-C47B-BAE4B000BE7A}"/>
          </ac:spMkLst>
        </pc:spChg>
        <pc:spChg chg="mod">
          <ac:chgData name="Rajoshree Das" userId="54c09b02-0be9-4235-bf52-57d41bc9f90f" providerId="ADAL" clId="{995E09EC-4C44-435D-916D-E92429E2662D}" dt="2023-08-29T09:41:21.721" v="118" actId="20577"/>
          <ac:spMkLst>
            <pc:docMk/>
            <pc:sldMk cId="41787495" sldId="276"/>
            <ac:spMk id="5" creationId="{725E13F6-6113-71E5-F34F-4AA2264B5451}"/>
          </ac:spMkLst>
        </pc:spChg>
      </pc:sldChg>
      <pc:sldChg chg="modSp mod">
        <pc:chgData name="Rajoshree Das" userId="54c09b02-0be9-4235-bf52-57d41bc9f90f" providerId="ADAL" clId="{995E09EC-4C44-435D-916D-E92429E2662D}" dt="2023-08-29T09:30:59.041" v="69" actId="20577"/>
        <pc:sldMkLst>
          <pc:docMk/>
          <pc:sldMk cId="1259108096" sldId="302"/>
        </pc:sldMkLst>
        <pc:spChg chg="mod">
          <ac:chgData name="Rajoshree Das" userId="54c09b02-0be9-4235-bf52-57d41bc9f90f" providerId="ADAL" clId="{995E09EC-4C44-435D-916D-E92429E2662D}" dt="2023-08-29T09:30:59.041" v="69" actId="20577"/>
          <ac:spMkLst>
            <pc:docMk/>
            <pc:sldMk cId="1259108096" sldId="302"/>
            <ac:spMk id="11" creationId="{8EB4D8AA-9758-7D83-9B7D-EDEA67B79B03}"/>
          </ac:spMkLst>
        </pc:spChg>
      </pc:sldChg>
      <pc:sldChg chg="modSp mod">
        <pc:chgData name="Rajoshree Das" userId="54c09b02-0be9-4235-bf52-57d41bc9f90f" providerId="ADAL" clId="{995E09EC-4C44-435D-916D-E92429E2662D}" dt="2023-08-29T09:36:47.124" v="105" actId="20577"/>
        <pc:sldMkLst>
          <pc:docMk/>
          <pc:sldMk cId="1739060769" sldId="303"/>
        </pc:sldMkLst>
        <pc:spChg chg="mod">
          <ac:chgData name="Rajoshree Das" userId="54c09b02-0be9-4235-bf52-57d41bc9f90f" providerId="ADAL" clId="{995E09EC-4C44-435D-916D-E92429E2662D}" dt="2023-08-29T09:35:32.310" v="81" actId="20577"/>
          <ac:spMkLst>
            <pc:docMk/>
            <pc:sldMk cId="1739060769" sldId="303"/>
            <ac:spMk id="12" creationId="{2C0387CE-4B71-094C-D3AE-AD0796BA4546}"/>
          </ac:spMkLst>
        </pc:spChg>
        <pc:spChg chg="mod">
          <ac:chgData name="Rajoshree Das" userId="54c09b02-0be9-4235-bf52-57d41bc9f90f" providerId="ADAL" clId="{995E09EC-4C44-435D-916D-E92429E2662D}" dt="2023-08-29T09:36:32.736" v="103" actId="20577"/>
          <ac:spMkLst>
            <pc:docMk/>
            <pc:sldMk cId="1739060769" sldId="303"/>
            <ac:spMk id="14" creationId="{39CB2941-B767-624C-CF4F-2A0CDAC0923D}"/>
          </ac:spMkLst>
        </pc:spChg>
        <pc:spChg chg="mod">
          <ac:chgData name="Rajoshree Das" userId="54c09b02-0be9-4235-bf52-57d41bc9f90f" providerId="ADAL" clId="{995E09EC-4C44-435D-916D-E92429E2662D}" dt="2023-08-29T09:36:47.124" v="105" actId="20577"/>
          <ac:spMkLst>
            <pc:docMk/>
            <pc:sldMk cId="1739060769" sldId="303"/>
            <ac:spMk id="173" creationId="{A7964EA7-E3EA-335C-5ED1-B5C3EA522FFA}"/>
          </ac:spMkLst>
        </pc:spChg>
      </pc:sldChg>
      <pc:sldChg chg="modSp mod">
        <pc:chgData name="Rajoshree Das" userId="54c09b02-0be9-4235-bf52-57d41bc9f90f" providerId="ADAL" clId="{995E09EC-4C44-435D-916D-E92429E2662D}" dt="2023-08-29T09:33:35.079" v="77" actId="20577"/>
        <pc:sldMkLst>
          <pc:docMk/>
          <pc:sldMk cId="2809040176" sldId="304"/>
        </pc:sldMkLst>
        <pc:spChg chg="mod">
          <ac:chgData name="Rajoshree Das" userId="54c09b02-0be9-4235-bf52-57d41bc9f90f" providerId="ADAL" clId="{995E09EC-4C44-435D-916D-E92429E2662D}" dt="2023-08-29T09:33:35.079" v="77" actId="20577"/>
          <ac:spMkLst>
            <pc:docMk/>
            <pc:sldMk cId="2809040176" sldId="304"/>
            <ac:spMk id="7" creationId="{ADBBF519-389C-2476-368C-2B810EEA08DA}"/>
          </ac:spMkLst>
        </pc:spChg>
      </pc:sldChg>
      <pc:sldChg chg="modSp mod">
        <pc:chgData name="Rajoshree Das" userId="54c09b02-0be9-4235-bf52-57d41bc9f90f" providerId="ADAL" clId="{995E09EC-4C44-435D-916D-E92429E2662D}" dt="2023-08-29T09:40:29.821" v="116" actId="20577"/>
        <pc:sldMkLst>
          <pc:docMk/>
          <pc:sldMk cId="977353013" sldId="306"/>
        </pc:sldMkLst>
        <pc:spChg chg="mod">
          <ac:chgData name="Rajoshree Das" userId="54c09b02-0be9-4235-bf52-57d41bc9f90f" providerId="ADAL" clId="{995E09EC-4C44-435D-916D-E92429E2662D}" dt="2023-08-29T09:40:29.821" v="116" actId="20577"/>
          <ac:spMkLst>
            <pc:docMk/>
            <pc:sldMk cId="977353013" sldId="306"/>
            <ac:spMk id="5" creationId="{952DAF32-FB2E-25C8-2832-6D1EDA5965F0}"/>
          </ac:spMkLst>
        </pc:spChg>
      </pc:sldChg>
      <pc:sldChg chg="modSp mod">
        <pc:chgData name="Rajoshree Das" userId="54c09b02-0be9-4235-bf52-57d41bc9f90f" providerId="ADAL" clId="{995E09EC-4C44-435D-916D-E92429E2662D}" dt="2023-08-29T09:42:50.769" v="124" actId="20577"/>
        <pc:sldMkLst>
          <pc:docMk/>
          <pc:sldMk cId="2577566291" sldId="311"/>
        </pc:sldMkLst>
        <pc:spChg chg="mod">
          <ac:chgData name="Rajoshree Das" userId="54c09b02-0be9-4235-bf52-57d41bc9f90f" providerId="ADAL" clId="{995E09EC-4C44-435D-916D-E92429E2662D}" dt="2023-08-29T09:42:50.769" v="124" actId="20577"/>
          <ac:spMkLst>
            <pc:docMk/>
            <pc:sldMk cId="2577566291" sldId="311"/>
            <ac:spMk id="11" creationId="{EAD7C732-F30B-AE32-B539-FA65C358828B}"/>
          </ac:spMkLst>
        </pc:spChg>
      </pc:sldChg>
      <pc:sldChg chg="modSp mod">
        <pc:chgData name="Rajoshree Das" userId="54c09b02-0be9-4235-bf52-57d41bc9f90f" providerId="ADAL" clId="{995E09EC-4C44-435D-916D-E92429E2662D}" dt="2023-08-29T09:44:04.633" v="126" actId="20577"/>
        <pc:sldMkLst>
          <pc:docMk/>
          <pc:sldMk cId="2863344400" sldId="313"/>
        </pc:sldMkLst>
        <pc:spChg chg="mod">
          <ac:chgData name="Rajoshree Das" userId="54c09b02-0be9-4235-bf52-57d41bc9f90f" providerId="ADAL" clId="{995E09EC-4C44-435D-916D-E92429E2662D}" dt="2023-08-29T09:44:04.633" v="126" actId="20577"/>
          <ac:spMkLst>
            <pc:docMk/>
            <pc:sldMk cId="2863344400" sldId="313"/>
            <ac:spMk id="16" creationId="{3E3F581E-A6C3-263B-8782-F2C3687CA655}"/>
          </ac:spMkLst>
        </pc:spChg>
      </pc:sldChg>
      <pc:sldChg chg="modSp mod">
        <pc:chgData name="Rajoshree Das" userId="54c09b02-0be9-4235-bf52-57d41bc9f90f" providerId="ADAL" clId="{995E09EC-4C44-435D-916D-E92429E2662D}" dt="2023-08-29T09:24:38.126" v="62" actId="20577"/>
        <pc:sldMkLst>
          <pc:docMk/>
          <pc:sldMk cId="1385336283" sldId="314"/>
        </pc:sldMkLst>
        <pc:spChg chg="mod">
          <ac:chgData name="Rajoshree Das" userId="54c09b02-0be9-4235-bf52-57d41bc9f90f" providerId="ADAL" clId="{995E09EC-4C44-435D-916D-E92429E2662D}" dt="2023-08-29T09:24:38.126" v="62" actId="20577"/>
          <ac:spMkLst>
            <pc:docMk/>
            <pc:sldMk cId="1385336283" sldId="314"/>
            <ac:spMk id="8" creationId="{5DB67FB7-6AD7-CBDC-DB89-1CBAEFF374F9}"/>
          </ac:spMkLst>
        </pc:spChg>
      </pc:sldChg>
      <pc:sldChg chg="modSp mod">
        <pc:chgData name="Rajoshree Das" userId="54c09b02-0be9-4235-bf52-57d41bc9f90f" providerId="ADAL" clId="{995E09EC-4C44-435D-916D-E92429E2662D}" dt="2023-08-29T09:34:52.721" v="79" actId="20577"/>
        <pc:sldMkLst>
          <pc:docMk/>
          <pc:sldMk cId="1153488559" sldId="315"/>
        </pc:sldMkLst>
        <pc:spChg chg="mod">
          <ac:chgData name="Rajoshree Das" userId="54c09b02-0be9-4235-bf52-57d41bc9f90f" providerId="ADAL" clId="{995E09EC-4C44-435D-916D-E92429E2662D}" dt="2023-08-29T09:34:52.721" v="79" actId="20577"/>
          <ac:spMkLst>
            <pc:docMk/>
            <pc:sldMk cId="1153488559" sldId="315"/>
            <ac:spMk id="2" creationId="{3ED4B34A-D920-F722-ED08-5728B0B263E7}"/>
          </ac:spMkLst>
        </pc:spChg>
      </pc:sldChg>
      <pc:sldChg chg="modSp mod">
        <pc:chgData name="Rajoshree Das" userId="54c09b02-0be9-4235-bf52-57d41bc9f90f" providerId="ADAL" clId="{995E09EC-4C44-435D-916D-E92429E2662D}" dt="2023-08-29T09:38:19.670" v="107" actId="20577"/>
        <pc:sldMkLst>
          <pc:docMk/>
          <pc:sldMk cId="1969999171" sldId="316"/>
        </pc:sldMkLst>
        <pc:spChg chg="mod">
          <ac:chgData name="Rajoshree Das" userId="54c09b02-0be9-4235-bf52-57d41bc9f90f" providerId="ADAL" clId="{995E09EC-4C44-435D-916D-E92429E2662D}" dt="2023-08-28T11:19:42.892" v="12" actId="20577"/>
          <ac:spMkLst>
            <pc:docMk/>
            <pc:sldMk cId="1969999171" sldId="316"/>
            <ac:spMk id="11" creationId="{0E0A7805-7662-3790-1C3A-D8C8FBC67E29}"/>
          </ac:spMkLst>
        </pc:spChg>
        <pc:spChg chg="mod">
          <ac:chgData name="Rajoshree Das" userId="54c09b02-0be9-4235-bf52-57d41bc9f90f" providerId="ADAL" clId="{995E09EC-4C44-435D-916D-E92429E2662D}" dt="2023-08-29T09:38:10.556" v="106" actId="20577"/>
          <ac:spMkLst>
            <pc:docMk/>
            <pc:sldMk cId="1969999171" sldId="316"/>
            <ac:spMk id="12" creationId="{EC66E59D-5A6D-31E8-CEF2-2A2ACF2987ED}"/>
          </ac:spMkLst>
        </pc:spChg>
        <pc:spChg chg="mod">
          <ac:chgData name="Rajoshree Das" userId="54c09b02-0be9-4235-bf52-57d41bc9f90f" providerId="ADAL" clId="{995E09EC-4C44-435D-916D-E92429E2662D}" dt="2023-08-29T09:38:19.670" v="107" actId="20577"/>
          <ac:spMkLst>
            <pc:docMk/>
            <pc:sldMk cId="1969999171" sldId="316"/>
            <ac:spMk id="13" creationId="{55998CE2-C5F0-C789-526C-20E0EE9F5CF2}"/>
          </ac:spMkLst>
        </pc:spChg>
      </pc:sldChg>
      <pc:sldChg chg="modSp mod">
        <pc:chgData name="Rajoshree Das" userId="54c09b02-0be9-4235-bf52-57d41bc9f90f" providerId="ADAL" clId="{995E09EC-4C44-435D-916D-E92429E2662D}" dt="2023-08-29T09:30:06.921" v="68" actId="20577"/>
        <pc:sldMkLst>
          <pc:docMk/>
          <pc:sldMk cId="3881521680" sldId="318"/>
        </pc:sldMkLst>
        <pc:spChg chg="mod">
          <ac:chgData name="Rajoshree Das" userId="54c09b02-0be9-4235-bf52-57d41bc9f90f" providerId="ADAL" clId="{995E09EC-4C44-435D-916D-E92429E2662D}" dt="2023-08-29T09:30:06.921" v="68" actId="20577"/>
          <ac:spMkLst>
            <pc:docMk/>
            <pc:sldMk cId="3881521680" sldId="318"/>
            <ac:spMk id="23" creationId="{B197125A-EE5B-BF1A-7199-96B63B724248}"/>
          </ac:spMkLst>
        </pc:spChg>
      </pc:sldChg>
    </pc:docChg>
  </pc:docChgLst>
  <pc:docChgLst>
    <pc:chgData name="Roop Kumar" userId="ec229fc9-1ae5-4424-ad91-f4b472f033de" providerId="ADAL" clId="{5B206A17-7C45-47F6-A03A-779106A6553C}"/>
    <pc:docChg chg="undo custSel addSld delSld modSld modMainMaster">
      <pc:chgData name="Roop Kumar" userId="ec229fc9-1ae5-4424-ad91-f4b472f033de" providerId="ADAL" clId="{5B206A17-7C45-47F6-A03A-779106A6553C}" dt="2023-07-12T07:15:50.764" v="124" actId="14430"/>
      <pc:docMkLst>
        <pc:docMk/>
      </pc:docMkLst>
      <pc:sldChg chg="addSp delSp modSp mod chgLayout">
        <pc:chgData name="Roop Kumar" userId="ec229fc9-1ae5-4424-ad91-f4b472f033de" providerId="ADAL" clId="{5B206A17-7C45-47F6-A03A-779106A6553C}" dt="2023-07-04T06:57:07.130" v="51" actId="6264"/>
        <pc:sldMkLst>
          <pc:docMk/>
          <pc:sldMk cId="2514785218" sldId="265"/>
        </pc:sldMkLst>
        <pc:spChg chg="add del mod">
          <ac:chgData name="Roop Kumar" userId="ec229fc9-1ae5-4424-ad91-f4b472f033de" providerId="ADAL" clId="{5B206A17-7C45-47F6-A03A-779106A6553C}" dt="2023-07-04T06:57:07.130" v="51" actId="6264"/>
          <ac:spMkLst>
            <pc:docMk/>
            <pc:sldMk cId="2514785218" sldId="265"/>
            <ac:spMk id="2" creationId="{F58B0B50-0734-3316-B4AD-535D7A473484}"/>
          </ac:spMkLst>
        </pc:spChg>
        <pc:spChg chg="add del mod">
          <ac:chgData name="Roop Kumar" userId="ec229fc9-1ae5-4424-ad91-f4b472f033de" providerId="ADAL" clId="{5B206A17-7C45-47F6-A03A-779106A6553C}" dt="2023-07-04T06:57:07.130" v="51" actId="6264"/>
          <ac:spMkLst>
            <pc:docMk/>
            <pc:sldMk cId="2514785218" sldId="265"/>
            <ac:spMk id="3" creationId="{C8557E92-6805-332F-0541-440A38143800}"/>
          </ac:spMkLst>
        </pc:spChg>
        <pc:spChg chg="mod ord">
          <ac:chgData name="Roop Kumar" userId="ec229fc9-1ae5-4424-ad91-f4b472f033de" providerId="ADAL" clId="{5B206A17-7C45-47F6-A03A-779106A6553C}" dt="2023-07-04T06:57:07.130" v="51" actId="6264"/>
          <ac:spMkLst>
            <pc:docMk/>
            <pc:sldMk cId="2514785218" sldId="265"/>
            <ac:spMk id="59" creationId="{77B8900D-23E0-A97D-8022-F4018A23DDE3}"/>
          </ac:spMkLst>
        </pc:spChg>
        <pc:spChg chg="mod ord">
          <ac:chgData name="Roop Kumar" userId="ec229fc9-1ae5-4424-ad91-f4b472f033de" providerId="ADAL" clId="{5B206A17-7C45-47F6-A03A-779106A6553C}" dt="2023-07-04T06:57:07.130" v="51" actId="6264"/>
          <ac:spMkLst>
            <pc:docMk/>
            <pc:sldMk cId="2514785218" sldId="265"/>
            <ac:spMk id="60" creationId="{AAF280BB-576F-F43D-BF77-2B41EC0D0A20}"/>
          </ac:spMkLst>
        </pc:spChg>
      </pc:sldChg>
      <pc:sldChg chg="addSp delSp modSp mod chgLayout">
        <pc:chgData name="Roop Kumar" userId="ec229fc9-1ae5-4424-ad91-f4b472f033de" providerId="ADAL" clId="{5B206A17-7C45-47F6-A03A-779106A6553C}" dt="2023-07-04T06:57:18.691" v="53" actId="6264"/>
        <pc:sldMkLst>
          <pc:docMk/>
          <pc:sldMk cId="3449940551" sldId="266"/>
        </pc:sldMkLst>
        <pc:spChg chg="add del mod">
          <ac:chgData name="Roop Kumar" userId="ec229fc9-1ae5-4424-ad91-f4b472f033de" providerId="ADAL" clId="{5B206A17-7C45-47F6-A03A-779106A6553C}" dt="2023-07-04T06:57:18.691" v="53" actId="6264"/>
          <ac:spMkLst>
            <pc:docMk/>
            <pc:sldMk cId="3449940551" sldId="266"/>
            <ac:spMk id="2" creationId="{B90AD93E-942A-B6EE-AB00-F60FB6E5A140}"/>
          </ac:spMkLst>
        </pc:spChg>
        <pc:spChg chg="add del mod">
          <ac:chgData name="Roop Kumar" userId="ec229fc9-1ae5-4424-ad91-f4b472f033de" providerId="ADAL" clId="{5B206A17-7C45-47F6-A03A-779106A6553C}" dt="2023-07-04T06:57:18.691" v="53" actId="6264"/>
          <ac:spMkLst>
            <pc:docMk/>
            <pc:sldMk cId="3449940551" sldId="266"/>
            <ac:spMk id="3" creationId="{7D496EF2-0768-A438-8530-835794561A82}"/>
          </ac:spMkLst>
        </pc:spChg>
        <pc:spChg chg="mod ord">
          <ac:chgData name="Roop Kumar" userId="ec229fc9-1ae5-4424-ad91-f4b472f033de" providerId="ADAL" clId="{5B206A17-7C45-47F6-A03A-779106A6553C}" dt="2023-07-04T06:57:18.691" v="53" actId="6264"/>
          <ac:spMkLst>
            <pc:docMk/>
            <pc:sldMk cId="3449940551" sldId="266"/>
            <ac:spMk id="4" creationId="{582ECC32-D26C-35AB-41AA-3D9FFBF2E255}"/>
          </ac:spMkLst>
        </pc:spChg>
        <pc:spChg chg="mod ord">
          <ac:chgData name="Roop Kumar" userId="ec229fc9-1ae5-4424-ad91-f4b472f033de" providerId="ADAL" clId="{5B206A17-7C45-47F6-A03A-779106A6553C}" dt="2023-07-04T06:57:18.691" v="53" actId="6264"/>
          <ac:spMkLst>
            <pc:docMk/>
            <pc:sldMk cId="3449940551" sldId="266"/>
            <ac:spMk id="5" creationId="{573BA04C-691D-FD8A-6E1C-69615584E6E1}"/>
          </ac:spMkLst>
        </pc:spChg>
        <pc:spChg chg="mod ord">
          <ac:chgData name="Roop Kumar" userId="ec229fc9-1ae5-4424-ad91-f4b472f033de" providerId="ADAL" clId="{5B206A17-7C45-47F6-A03A-779106A6553C}" dt="2023-07-04T06:57:18.691" v="53" actId="6264"/>
          <ac:spMkLst>
            <pc:docMk/>
            <pc:sldMk cId="3449940551" sldId="266"/>
            <ac:spMk id="6" creationId="{9C444DE4-8149-9090-04D8-6F4B5B8A16A9}"/>
          </ac:spMkLst>
        </pc:spChg>
        <pc:spChg chg="add del mod">
          <ac:chgData name="Roop Kumar" userId="ec229fc9-1ae5-4424-ad91-f4b472f033de" providerId="ADAL" clId="{5B206A17-7C45-47F6-A03A-779106A6553C}" dt="2023-07-04T06:57:18.691" v="53" actId="6264"/>
          <ac:spMkLst>
            <pc:docMk/>
            <pc:sldMk cId="3449940551" sldId="266"/>
            <ac:spMk id="7" creationId="{93D5CFA5-05FF-EEE9-EE0B-BC130E6F3217}"/>
          </ac:spMkLst>
        </pc:spChg>
      </pc:sldChg>
      <pc:sldChg chg="addSp delSp modSp mod chgLayout">
        <pc:chgData name="Roop Kumar" userId="ec229fc9-1ae5-4424-ad91-f4b472f033de" providerId="ADAL" clId="{5B206A17-7C45-47F6-A03A-779106A6553C}" dt="2023-07-04T06:57:15.955" v="52" actId="6264"/>
        <pc:sldMkLst>
          <pc:docMk/>
          <pc:sldMk cId="560399620" sldId="267"/>
        </pc:sldMkLst>
        <pc:spChg chg="add del mod">
          <ac:chgData name="Roop Kumar" userId="ec229fc9-1ae5-4424-ad91-f4b472f033de" providerId="ADAL" clId="{5B206A17-7C45-47F6-A03A-779106A6553C}" dt="2023-07-04T06:57:15.955" v="52" actId="6264"/>
          <ac:spMkLst>
            <pc:docMk/>
            <pc:sldMk cId="560399620" sldId="267"/>
            <ac:spMk id="2" creationId="{AA57CCBA-D796-3B4B-75A2-18BA1A830BE9}"/>
          </ac:spMkLst>
        </pc:spChg>
        <pc:spChg chg="add del mod">
          <ac:chgData name="Roop Kumar" userId="ec229fc9-1ae5-4424-ad91-f4b472f033de" providerId="ADAL" clId="{5B206A17-7C45-47F6-A03A-779106A6553C}" dt="2023-07-04T06:57:15.955" v="52" actId="6264"/>
          <ac:spMkLst>
            <pc:docMk/>
            <pc:sldMk cId="560399620" sldId="267"/>
            <ac:spMk id="3" creationId="{42418146-C363-262B-5B57-C0C18E28C16F}"/>
          </ac:spMkLst>
        </pc:spChg>
        <pc:spChg chg="mod ord">
          <ac:chgData name="Roop Kumar" userId="ec229fc9-1ae5-4424-ad91-f4b472f033de" providerId="ADAL" clId="{5B206A17-7C45-47F6-A03A-779106A6553C}" dt="2023-07-04T06:57:15.955" v="52" actId="6264"/>
          <ac:spMkLst>
            <pc:docMk/>
            <pc:sldMk cId="560399620" sldId="267"/>
            <ac:spMk id="15" creationId="{D22F708E-C2D8-C475-E0D5-0E631EE60F5C}"/>
          </ac:spMkLst>
        </pc:spChg>
        <pc:spChg chg="mod ord">
          <ac:chgData name="Roop Kumar" userId="ec229fc9-1ae5-4424-ad91-f4b472f033de" providerId="ADAL" clId="{5B206A17-7C45-47F6-A03A-779106A6553C}" dt="2023-07-04T06:57:15.955" v="52" actId="6264"/>
          <ac:spMkLst>
            <pc:docMk/>
            <pc:sldMk cId="560399620" sldId="267"/>
            <ac:spMk id="16" creationId="{A342D7EA-8B11-504C-D2AB-4819F098A4A9}"/>
          </ac:spMkLst>
        </pc:spChg>
      </pc:sldChg>
      <pc:sldChg chg="addSp delSp modSp mod">
        <pc:chgData name="Roop Kumar" userId="ec229fc9-1ae5-4424-ad91-f4b472f033de" providerId="ADAL" clId="{5B206A17-7C45-47F6-A03A-779106A6553C}" dt="2023-07-12T07:15:50.764" v="124" actId="14430"/>
        <pc:sldMkLst>
          <pc:docMk/>
          <pc:sldMk cId="1843577305" sldId="268"/>
        </pc:sldMkLst>
        <pc:spChg chg="mod topLvl modVis">
          <ac:chgData name="Roop Kumar" userId="ec229fc9-1ae5-4424-ad91-f4b472f033de" providerId="ADAL" clId="{5B206A17-7C45-47F6-A03A-779106A6553C}" dt="2023-07-12T07:15:50.764" v="124" actId="14430"/>
          <ac:spMkLst>
            <pc:docMk/>
            <pc:sldMk cId="1843577305" sldId="268"/>
            <ac:spMk id="3" creationId="{30BAC2DA-1088-EE08-9B17-60BF36165224}"/>
          </ac:spMkLst>
        </pc:spChg>
        <pc:spChg chg="mod topLvl">
          <ac:chgData name="Roop Kumar" userId="ec229fc9-1ae5-4424-ad91-f4b472f033de" providerId="ADAL" clId="{5B206A17-7C45-47F6-A03A-779106A6553C}" dt="2023-07-12T07:14:59.369" v="90" actId="165"/>
          <ac:spMkLst>
            <pc:docMk/>
            <pc:sldMk cId="1843577305" sldId="268"/>
            <ac:spMk id="4" creationId="{37B401B5-FEEC-3F7B-F567-E7B996A815B3}"/>
          </ac:spMkLst>
        </pc:spChg>
        <pc:spChg chg="mod topLvl">
          <ac:chgData name="Roop Kumar" userId="ec229fc9-1ae5-4424-ad91-f4b472f033de" providerId="ADAL" clId="{5B206A17-7C45-47F6-A03A-779106A6553C}" dt="2023-07-12T07:15:45.415" v="121" actId="1036"/>
          <ac:spMkLst>
            <pc:docMk/>
            <pc:sldMk cId="1843577305" sldId="268"/>
            <ac:spMk id="7" creationId="{E6E93299-5ADD-3012-5BE1-6D913FBF8F87}"/>
          </ac:spMkLst>
        </pc:spChg>
        <pc:spChg chg="mod topLvl">
          <ac:chgData name="Roop Kumar" userId="ec229fc9-1ae5-4424-ad91-f4b472f033de" providerId="ADAL" clId="{5B206A17-7C45-47F6-A03A-779106A6553C}" dt="2023-07-12T07:15:45.415" v="121" actId="1036"/>
          <ac:spMkLst>
            <pc:docMk/>
            <pc:sldMk cId="1843577305" sldId="268"/>
            <ac:spMk id="8" creationId="{3863CAAE-A008-95CC-D7FA-8FAA95FF4B0F}"/>
          </ac:spMkLst>
        </pc:spChg>
        <pc:spChg chg="mod topLvl">
          <ac:chgData name="Roop Kumar" userId="ec229fc9-1ae5-4424-ad91-f4b472f033de" providerId="ADAL" clId="{5B206A17-7C45-47F6-A03A-779106A6553C}" dt="2023-07-12T07:15:45.415" v="121" actId="1036"/>
          <ac:spMkLst>
            <pc:docMk/>
            <pc:sldMk cId="1843577305" sldId="268"/>
            <ac:spMk id="9" creationId="{7BA2A01A-49F7-B34E-A971-E0D39D8EC49E}"/>
          </ac:spMkLst>
        </pc:spChg>
        <pc:spChg chg="mod">
          <ac:chgData name="Roop Kumar" userId="ec229fc9-1ae5-4424-ad91-f4b472f033de" providerId="ADAL" clId="{5B206A17-7C45-47F6-A03A-779106A6553C}" dt="2023-07-12T07:15:49.946" v="123" actId="20577"/>
          <ac:spMkLst>
            <pc:docMk/>
            <pc:sldMk cId="1843577305" sldId="268"/>
            <ac:spMk id="44" creationId="{C359D94C-6752-0E58-06E4-D8E2BE15313C}"/>
          </ac:spMkLst>
        </pc:spChg>
        <pc:spChg chg="mod">
          <ac:chgData name="Roop Kumar" userId="ec229fc9-1ae5-4424-ad91-f4b472f033de" providerId="ADAL" clId="{5B206A17-7C45-47F6-A03A-779106A6553C}" dt="2023-07-12T07:15:45.415" v="121" actId="1036"/>
          <ac:spMkLst>
            <pc:docMk/>
            <pc:sldMk cId="1843577305" sldId="268"/>
            <ac:spMk id="45" creationId="{5BFA53DF-B204-DA26-5D09-B31D4835F7D2}"/>
          </ac:spMkLst>
        </pc:spChg>
        <pc:spChg chg="mod">
          <ac:chgData name="Roop Kumar" userId="ec229fc9-1ae5-4424-ad91-f4b472f033de" providerId="ADAL" clId="{5B206A17-7C45-47F6-A03A-779106A6553C}" dt="2023-07-12T07:15:45.415" v="121" actId="1036"/>
          <ac:spMkLst>
            <pc:docMk/>
            <pc:sldMk cId="1843577305" sldId="268"/>
            <ac:spMk id="46" creationId="{A4812BD3-2647-7149-2939-40FBA0379115}"/>
          </ac:spMkLst>
        </pc:spChg>
        <pc:spChg chg="mod">
          <ac:chgData name="Roop Kumar" userId="ec229fc9-1ae5-4424-ad91-f4b472f033de" providerId="ADAL" clId="{5B206A17-7C45-47F6-A03A-779106A6553C}" dt="2023-07-12T07:15:45.415" v="121" actId="1036"/>
          <ac:spMkLst>
            <pc:docMk/>
            <pc:sldMk cId="1843577305" sldId="268"/>
            <ac:spMk id="47" creationId="{780258E6-23E0-109E-ABAA-154476574EAF}"/>
          </ac:spMkLst>
        </pc:spChg>
        <pc:grpChg chg="add del mod">
          <ac:chgData name="Roop Kumar" userId="ec229fc9-1ae5-4424-ad91-f4b472f033de" providerId="ADAL" clId="{5B206A17-7C45-47F6-A03A-779106A6553C}" dt="2023-07-12T07:14:59.369" v="90" actId="165"/>
          <ac:grpSpMkLst>
            <pc:docMk/>
            <pc:sldMk cId="1843577305" sldId="268"/>
            <ac:grpSpMk id="2" creationId="{4F166D2F-DE25-152B-5112-E6EEE192486C}"/>
          </ac:grpSpMkLst>
        </pc:grpChg>
        <pc:picChg chg="mod">
          <ac:chgData name="Roop Kumar" userId="ec229fc9-1ae5-4424-ad91-f4b472f033de" providerId="ADAL" clId="{5B206A17-7C45-47F6-A03A-779106A6553C}" dt="2023-07-12T07:15:45.415" v="121" actId="1036"/>
          <ac:picMkLst>
            <pc:docMk/>
            <pc:sldMk cId="1843577305" sldId="268"/>
            <ac:picMk id="6" creationId="{8B053A7C-C208-EDDD-37EC-917F92389FDD}"/>
          </ac:picMkLst>
        </pc:picChg>
        <pc:picChg chg="mod">
          <ac:chgData name="Roop Kumar" userId="ec229fc9-1ae5-4424-ad91-f4b472f033de" providerId="ADAL" clId="{5B206A17-7C45-47F6-A03A-779106A6553C}" dt="2023-07-12T07:15:45.415" v="121" actId="1036"/>
          <ac:picMkLst>
            <pc:docMk/>
            <pc:sldMk cId="1843577305" sldId="268"/>
            <ac:picMk id="27" creationId="{8C4F6583-6840-D967-881B-35004CE0AD96}"/>
          </ac:picMkLst>
        </pc:picChg>
        <pc:picChg chg="mod">
          <ac:chgData name="Roop Kumar" userId="ec229fc9-1ae5-4424-ad91-f4b472f033de" providerId="ADAL" clId="{5B206A17-7C45-47F6-A03A-779106A6553C}" dt="2023-07-12T07:15:45.415" v="121" actId="1036"/>
          <ac:picMkLst>
            <pc:docMk/>
            <pc:sldMk cId="1843577305" sldId="268"/>
            <ac:picMk id="28" creationId="{62502484-AB31-6077-D78F-FEA2E50C6B20}"/>
          </ac:picMkLst>
        </pc:picChg>
      </pc:sldChg>
      <pc:sldChg chg="addSp delSp modSp mod chgLayout">
        <pc:chgData name="Roop Kumar" userId="ec229fc9-1ae5-4424-ad91-f4b472f033de" providerId="ADAL" clId="{5B206A17-7C45-47F6-A03A-779106A6553C}" dt="2023-07-12T07:13:45.618" v="82" actId="27636"/>
        <pc:sldMkLst>
          <pc:docMk/>
          <pc:sldMk cId="877789691" sldId="294"/>
        </pc:sldMkLst>
        <pc:spChg chg="mod ord">
          <ac:chgData name="Roop Kumar" userId="ec229fc9-1ae5-4424-ad91-f4b472f033de" providerId="ADAL" clId="{5B206A17-7C45-47F6-A03A-779106A6553C}" dt="2023-07-12T07:13:36.041" v="78" actId="6264"/>
          <ac:spMkLst>
            <pc:docMk/>
            <pc:sldMk cId="877789691" sldId="294"/>
            <ac:spMk id="2" creationId="{C8B3DA8E-69E6-B266-1A11-17D55E48B347}"/>
          </ac:spMkLst>
        </pc:spChg>
        <pc:spChg chg="mod ord">
          <ac:chgData name="Roop Kumar" userId="ec229fc9-1ae5-4424-ad91-f4b472f033de" providerId="ADAL" clId="{5B206A17-7C45-47F6-A03A-779106A6553C}" dt="2023-07-12T07:13:36.041" v="78" actId="6264"/>
          <ac:spMkLst>
            <pc:docMk/>
            <pc:sldMk cId="877789691" sldId="294"/>
            <ac:spMk id="3" creationId="{26DDBC8C-F0A1-02CF-84FC-DE9D86A77F11}"/>
          </ac:spMkLst>
        </pc:spChg>
        <pc:spChg chg="mod ord">
          <ac:chgData name="Roop Kumar" userId="ec229fc9-1ae5-4424-ad91-f4b472f033de" providerId="ADAL" clId="{5B206A17-7C45-47F6-A03A-779106A6553C}" dt="2023-07-12T07:13:36.041" v="78" actId="6264"/>
          <ac:spMkLst>
            <pc:docMk/>
            <pc:sldMk cId="877789691" sldId="294"/>
            <ac:spMk id="4" creationId="{3D2C483C-2397-2A60-C1BC-40404E768286}"/>
          </ac:spMkLst>
        </pc:spChg>
        <pc:spChg chg="mod ord">
          <ac:chgData name="Roop Kumar" userId="ec229fc9-1ae5-4424-ad91-f4b472f033de" providerId="ADAL" clId="{5B206A17-7C45-47F6-A03A-779106A6553C}" dt="2023-07-12T07:13:36.041" v="78" actId="6264"/>
          <ac:spMkLst>
            <pc:docMk/>
            <pc:sldMk cId="877789691" sldId="294"/>
            <ac:spMk id="5" creationId="{ABE7ACEE-E11C-4DCD-1E48-7CA2E43E1198}"/>
          </ac:spMkLst>
        </pc:spChg>
        <pc:spChg chg="mod ord">
          <ac:chgData name="Roop Kumar" userId="ec229fc9-1ae5-4424-ad91-f4b472f033de" providerId="ADAL" clId="{5B206A17-7C45-47F6-A03A-779106A6553C}" dt="2023-07-12T07:13:36.041" v="78" actId="6264"/>
          <ac:spMkLst>
            <pc:docMk/>
            <pc:sldMk cId="877789691" sldId="294"/>
            <ac:spMk id="6" creationId="{458BD640-3787-AF7E-54DE-FED4F4F14056}"/>
          </ac:spMkLst>
        </pc:spChg>
        <pc:spChg chg="mod ord">
          <ac:chgData name="Roop Kumar" userId="ec229fc9-1ae5-4424-ad91-f4b472f033de" providerId="ADAL" clId="{5B206A17-7C45-47F6-A03A-779106A6553C}" dt="2023-07-12T07:13:36.041" v="78" actId="6264"/>
          <ac:spMkLst>
            <pc:docMk/>
            <pc:sldMk cId="877789691" sldId="294"/>
            <ac:spMk id="7" creationId="{7B67C950-FF36-AEF1-D072-1F34712D0C9F}"/>
          </ac:spMkLst>
        </pc:spChg>
        <pc:spChg chg="mod ord">
          <ac:chgData name="Roop Kumar" userId="ec229fc9-1ae5-4424-ad91-f4b472f033de" providerId="ADAL" clId="{5B206A17-7C45-47F6-A03A-779106A6553C}" dt="2023-07-12T07:13:45.618" v="82" actId="27636"/>
          <ac:spMkLst>
            <pc:docMk/>
            <pc:sldMk cId="877789691" sldId="294"/>
            <ac:spMk id="8" creationId="{143BECBC-B45A-14E9-1925-EC6CA9D92873}"/>
          </ac:spMkLst>
        </pc:spChg>
        <pc:spChg chg="add del mod">
          <ac:chgData name="Roop Kumar" userId="ec229fc9-1ae5-4424-ad91-f4b472f033de" providerId="ADAL" clId="{5B206A17-7C45-47F6-A03A-779106A6553C}" dt="2023-07-12T07:13:36.041" v="78" actId="6264"/>
          <ac:spMkLst>
            <pc:docMk/>
            <pc:sldMk cId="877789691" sldId="294"/>
            <ac:spMk id="9" creationId="{C5AC9A49-E646-9BB8-CD5A-9756C54E5352}"/>
          </ac:spMkLst>
        </pc:spChg>
        <pc:spChg chg="add del mod">
          <ac:chgData name="Roop Kumar" userId="ec229fc9-1ae5-4424-ad91-f4b472f033de" providerId="ADAL" clId="{5B206A17-7C45-47F6-A03A-779106A6553C}" dt="2023-07-12T07:13:36.041" v="78" actId="6264"/>
          <ac:spMkLst>
            <pc:docMk/>
            <pc:sldMk cId="877789691" sldId="294"/>
            <ac:spMk id="10" creationId="{7B78E1B2-C529-3CCB-5B23-EC92FBD9239E}"/>
          </ac:spMkLst>
        </pc:spChg>
        <pc:spChg chg="add del mod">
          <ac:chgData name="Roop Kumar" userId="ec229fc9-1ae5-4424-ad91-f4b472f033de" providerId="ADAL" clId="{5B206A17-7C45-47F6-A03A-779106A6553C}" dt="2023-07-12T07:13:36.041" v="78" actId="6264"/>
          <ac:spMkLst>
            <pc:docMk/>
            <pc:sldMk cId="877789691" sldId="294"/>
            <ac:spMk id="11" creationId="{6EA6FA87-8A9E-259E-49F4-216E16F2AD15}"/>
          </ac:spMkLst>
        </pc:spChg>
        <pc:spChg chg="add del mod">
          <ac:chgData name="Roop Kumar" userId="ec229fc9-1ae5-4424-ad91-f4b472f033de" providerId="ADAL" clId="{5B206A17-7C45-47F6-A03A-779106A6553C}" dt="2023-07-12T07:13:36.041" v="78" actId="6264"/>
          <ac:spMkLst>
            <pc:docMk/>
            <pc:sldMk cId="877789691" sldId="294"/>
            <ac:spMk id="12" creationId="{CCC97808-C40F-F62C-08C0-D86431D18568}"/>
          </ac:spMkLst>
        </pc:spChg>
        <pc:spChg chg="add del mod">
          <ac:chgData name="Roop Kumar" userId="ec229fc9-1ae5-4424-ad91-f4b472f033de" providerId="ADAL" clId="{5B206A17-7C45-47F6-A03A-779106A6553C}" dt="2023-07-12T07:13:36.041" v="78" actId="6264"/>
          <ac:spMkLst>
            <pc:docMk/>
            <pc:sldMk cId="877789691" sldId="294"/>
            <ac:spMk id="13" creationId="{E14C6C9F-3A1C-B833-5696-9BD761181BED}"/>
          </ac:spMkLst>
        </pc:spChg>
        <pc:spChg chg="add del mod">
          <ac:chgData name="Roop Kumar" userId="ec229fc9-1ae5-4424-ad91-f4b472f033de" providerId="ADAL" clId="{5B206A17-7C45-47F6-A03A-779106A6553C}" dt="2023-07-12T07:13:36.041" v="78" actId="6264"/>
          <ac:spMkLst>
            <pc:docMk/>
            <pc:sldMk cId="877789691" sldId="294"/>
            <ac:spMk id="14" creationId="{B8BE3BFB-41C5-DBBB-4870-7C97CE9BA7CA}"/>
          </ac:spMkLst>
        </pc:spChg>
        <pc:spChg chg="add del mod">
          <ac:chgData name="Roop Kumar" userId="ec229fc9-1ae5-4424-ad91-f4b472f033de" providerId="ADAL" clId="{5B206A17-7C45-47F6-A03A-779106A6553C}" dt="2023-07-12T07:13:36.041" v="78" actId="6264"/>
          <ac:spMkLst>
            <pc:docMk/>
            <pc:sldMk cId="877789691" sldId="294"/>
            <ac:spMk id="15" creationId="{72DF1E43-772B-5343-28EA-29D26A5A54A6}"/>
          </ac:spMkLst>
        </pc:spChg>
        <pc:spChg chg="add mod ord">
          <ac:chgData name="Roop Kumar" userId="ec229fc9-1ae5-4424-ad91-f4b472f033de" providerId="ADAL" clId="{5B206A17-7C45-47F6-A03A-779106A6553C}" dt="2023-07-12T07:13:41.195" v="80"/>
          <ac:spMkLst>
            <pc:docMk/>
            <pc:sldMk cId="877789691" sldId="294"/>
            <ac:spMk id="16" creationId="{3E3F581E-A6C3-263B-8782-F2C3687CA655}"/>
          </ac:spMkLst>
        </pc:spChg>
        <pc:spChg chg="del">
          <ac:chgData name="Roop Kumar" userId="ec229fc9-1ae5-4424-ad91-f4b472f033de" providerId="ADAL" clId="{5B206A17-7C45-47F6-A03A-779106A6553C}" dt="2023-07-12T07:13:36.041" v="78" actId="6264"/>
          <ac:spMkLst>
            <pc:docMk/>
            <pc:sldMk cId="877789691" sldId="294"/>
            <ac:spMk id="17" creationId="{E12E6D6A-43B4-46C9-B262-20251E171645}"/>
          </ac:spMkLst>
        </pc:spChg>
      </pc:sldChg>
      <pc:sldChg chg="addSp delSp modSp mod chgLayout">
        <pc:chgData name="Roop Kumar" userId="ec229fc9-1ae5-4424-ad91-f4b472f033de" providerId="ADAL" clId="{5B206A17-7C45-47F6-A03A-779106A6553C}" dt="2023-07-12T07:14:14.702" v="89" actId="27636"/>
        <pc:sldMkLst>
          <pc:docMk/>
          <pc:sldMk cId="3666711677" sldId="295"/>
        </pc:sldMkLst>
        <pc:spChg chg="mod ord">
          <ac:chgData name="Roop Kumar" userId="ec229fc9-1ae5-4424-ad91-f4b472f033de" providerId="ADAL" clId="{5B206A17-7C45-47F6-A03A-779106A6553C}" dt="2023-07-12T07:14:00.332" v="84" actId="6264"/>
          <ac:spMkLst>
            <pc:docMk/>
            <pc:sldMk cId="3666711677" sldId="295"/>
            <ac:spMk id="2" creationId="{9E7A36BB-856E-10B8-B128-533721A97313}"/>
          </ac:spMkLst>
        </pc:spChg>
        <pc:spChg chg="mod ord">
          <ac:chgData name="Roop Kumar" userId="ec229fc9-1ae5-4424-ad91-f4b472f033de" providerId="ADAL" clId="{5B206A17-7C45-47F6-A03A-779106A6553C}" dt="2023-07-12T07:14:00.332" v="84" actId="6264"/>
          <ac:spMkLst>
            <pc:docMk/>
            <pc:sldMk cId="3666711677" sldId="295"/>
            <ac:spMk id="3" creationId="{A1E7CE5F-1838-1492-ACA0-C52D9259D674}"/>
          </ac:spMkLst>
        </pc:spChg>
        <pc:spChg chg="mod ord">
          <ac:chgData name="Roop Kumar" userId="ec229fc9-1ae5-4424-ad91-f4b472f033de" providerId="ADAL" clId="{5B206A17-7C45-47F6-A03A-779106A6553C}" dt="2023-07-12T07:14:00.332" v="84" actId="6264"/>
          <ac:spMkLst>
            <pc:docMk/>
            <pc:sldMk cId="3666711677" sldId="295"/>
            <ac:spMk id="4" creationId="{8B9EAEE1-587B-7BBB-6407-7D984BBB4CFD}"/>
          </ac:spMkLst>
        </pc:spChg>
        <pc:spChg chg="mod ord">
          <ac:chgData name="Roop Kumar" userId="ec229fc9-1ae5-4424-ad91-f4b472f033de" providerId="ADAL" clId="{5B206A17-7C45-47F6-A03A-779106A6553C}" dt="2023-07-12T07:14:00.332" v="84" actId="6264"/>
          <ac:spMkLst>
            <pc:docMk/>
            <pc:sldMk cId="3666711677" sldId="295"/>
            <ac:spMk id="5" creationId="{719A67AB-71BA-6825-87AB-4F11A0942331}"/>
          </ac:spMkLst>
        </pc:spChg>
        <pc:spChg chg="mod ord">
          <ac:chgData name="Roop Kumar" userId="ec229fc9-1ae5-4424-ad91-f4b472f033de" providerId="ADAL" clId="{5B206A17-7C45-47F6-A03A-779106A6553C}" dt="2023-07-12T07:14:00.332" v="84" actId="6264"/>
          <ac:spMkLst>
            <pc:docMk/>
            <pc:sldMk cId="3666711677" sldId="295"/>
            <ac:spMk id="6" creationId="{84E9641C-C3F0-57D9-C96B-62CDBB9456F3}"/>
          </ac:spMkLst>
        </pc:spChg>
        <pc:spChg chg="mod ord">
          <ac:chgData name="Roop Kumar" userId="ec229fc9-1ae5-4424-ad91-f4b472f033de" providerId="ADAL" clId="{5B206A17-7C45-47F6-A03A-779106A6553C}" dt="2023-07-12T07:14:00.332" v="84" actId="6264"/>
          <ac:spMkLst>
            <pc:docMk/>
            <pc:sldMk cId="3666711677" sldId="295"/>
            <ac:spMk id="7" creationId="{D7AFF035-6FDB-CFB8-2385-9FA55911EE1D}"/>
          </ac:spMkLst>
        </pc:spChg>
        <pc:spChg chg="mod ord">
          <ac:chgData name="Roop Kumar" userId="ec229fc9-1ae5-4424-ad91-f4b472f033de" providerId="ADAL" clId="{5B206A17-7C45-47F6-A03A-779106A6553C}" dt="2023-07-12T07:14:14.702" v="89" actId="27636"/>
          <ac:spMkLst>
            <pc:docMk/>
            <pc:sldMk cId="3666711677" sldId="295"/>
            <ac:spMk id="8" creationId="{C8CDB51F-2536-90B2-84D8-456CE644B094}"/>
          </ac:spMkLst>
        </pc:spChg>
        <pc:spChg chg="add del mod">
          <ac:chgData name="Roop Kumar" userId="ec229fc9-1ae5-4424-ad91-f4b472f033de" providerId="ADAL" clId="{5B206A17-7C45-47F6-A03A-779106A6553C}" dt="2023-07-12T07:14:00.332" v="84" actId="6264"/>
          <ac:spMkLst>
            <pc:docMk/>
            <pc:sldMk cId="3666711677" sldId="295"/>
            <ac:spMk id="9" creationId="{1F67BFB7-705D-204D-0044-E945876C8582}"/>
          </ac:spMkLst>
        </pc:spChg>
        <pc:spChg chg="add del mod">
          <ac:chgData name="Roop Kumar" userId="ec229fc9-1ae5-4424-ad91-f4b472f033de" providerId="ADAL" clId="{5B206A17-7C45-47F6-A03A-779106A6553C}" dt="2023-07-12T07:14:00.332" v="84" actId="6264"/>
          <ac:spMkLst>
            <pc:docMk/>
            <pc:sldMk cId="3666711677" sldId="295"/>
            <ac:spMk id="10" creationId="{1C9BEC1A-A671-5A57-2AC8-F21964C531AB}"/>
          </ac:spMkLst>
        </pc:spChg>
        <pc:spChg chg="add del mod">
          <ac:chgData name="Roop Kumar" userId="ec229fc9-1ae5-4424-ad91-f4b472f033de" providerId="ADAL" clId="{5B206A17-7C45-47F6-A03A-779106A6553C}" dt="2023-07-12T07:14:00.332" v="84" actId="6264"/>
          <ac:spMkLst>
            <pc:docMk/>
            <pc:sldMk cId="3666711677" sldId="295"/>
            <ac:spMk id="11" creationId="{E7E15011-5A05-8EAD-41F4-1ADB49CABA8E}"/>
          </ac:spMkLst>
        </pc:spChg>
        <pc:spChg chg="add del mod">
          <ac:chgData name="Roop Kumar" userId="ec229fc9-1ae5-4424-ad91-f4b472f033de" providerId="ADAL" clId="{5B206A17-7C45-47F6-A03A-779106A6553C}" dt="2023-07-12T07:14:00.332" v="84" actId="6264"/>
          <ac:spMkLst>
            <pc:docMk/>
            <pc:sldMk cId="3666711677" sldId="295"/>
            <ac:spMk id="12" creationId="{9C7757EF-5619-BBF6-2DEC-4252257EEAE4}"/>
          </ac:spMkLst>
        </pc:spChg>
        <pc:spChg chg="add del mod">
          <ac:chgData name="Roop Kumar" userId="ec229fc9-1ae5-4424-ad91-f4b472f033de" providerId="ADAL" clId="{5B206A17-7C45-47F6-A03A-779106A6553C}" dt="2023-07-12T07:14:00.332" v="84" actId="6264"/>
          <ac:spMkLst>
            <pc:docMk/>
            <pc:sldMk cId="3666711677" sldId="295"/>
            <ac:spMk id="13" creationId="{8B4E5DDA-86AC-65B3-E2D1-3C01B4F95BEF}"/>
          </ac:spMkLst>
        </pc:spChg>
        <pc:spChg chg="add del mod">
          <ac:chgData name="Roop Kumar" userId="ec229fc9-1ae5-4424-ad91-f4b472f033de" providerId="ADAL" clId="{5B206A17-7C45-47F6-A03A-779106A6553C}" dt="2023-07-12T07:14:00.332" v="84" actId="6264"/>
          <ac:spMkLst>
            <pc:docMk/>
            <pc:sldMk cId="3666711677" sldId="295"/>
            <ac:spMk id="14" creationId="{0FDDFD09-F29A-FCC0-5059-12FEECEC7D19}"/>
          </ac:spMkLst>
        </pc:spChg>
        <pc:spChg chg="add del mod">
          <ac:chgData name="Roop Kumar" userId="ec229fc9-1ae5-4424-ad91-f4b472f033de" providerId="ADAL" clId="{5B206A17-7C45-47F6-A03A-779106A6553C}" dt="2023-07-12T07:14:00.332" v="84" actId="6264"/>
          <ac:spMkLst>
            <pc:docMk/>
            <pc:sldMk cId="3666711677" sldId="295"/>
            <ac:spMk id="15" creationId="{713F719E-03C6-8C8C-08FE-A137EDB7E9B6}"/>
          </ac:spMkLst>
        </pc:spChg>
        <pc:spChg chg="add mod ord">
          <ac:chgData name="Roop Kumar" userId="ec229fc9-1ae5-4424-ad91-f4b472f033de" providerId="ADAL" clId="{5B206A17-7C45-47F6-A03A-779106A6553C}" dt="2023-07-12T07:14:04.259" v="86"/>
          <ac:spMkLst>
            <pc:docMk/>
            <pc:sldMk cId="3666711677" sldId="295"/>
            <ac:spMk id="16" creationId="{190C6C0A-E867-BD0F-9636-72FE5C2AAB08}"/>
          </ac:spMkLst>
        </pc:spChg>
        <pc:spChg chg="del">
          <ac:chgData name="Roop Kumar" userId="ec229fc9-1ae5-4424-ad91-f4b472f033de" providerId="ADAL" clId="{5B206A17-7C45-47F6-A03A-779106A6553C}" dt="2023-07-12T07:14:00.332" v="84" actId="6264"/>
          <ac:spMkLst>
            <pc:docMk/>
            <pc:sldMk cId="3666711677" sldId="295"/>
            <ac:spMk id="17" creationId="{0213298B-14D8-28EA-71F0-6047A19D46B7}"/>
          </ac:spMkLst>
        </pc:spChg>
      </pc:sldChg>
      <pc:sldChg chg="addSp delSp modSp mod chgLayout">
        <pc:chgData name="Roop Kumar" userId="ec229fc9-1ae5-4424-ad91-f4b472f033de" providerId="ADAL" clId="{5B206A17-7C45-47F6-A03A-779106A6553C}" dt="2023-07-12T07:13:50.087" v="83" actId="20577"/>
        <pc:sldMkLst>
          <pc:docMk/>
          <pc:sldMk cId="2252011926" sldId="296"/>
        </pc:sldMkLst>
        <pc:spChg chg="add del mod">
          <ac:chgData name="Roop Kumar" userId="ec229fc9-1ae5-4424-ad91-f4b472f033de" providerId="ADAL" clId="{5B206A17-7C45-47F6-A03A-779106A6553C}" dt="2023-07-12T07:13:32.322" v="77" actId="6264"/>
          <ac:spMkLst>
            <pc:docMk/>
            <pc:sldMk cId="2252011926" sldId="296"/>
            <ac:spMk id="2" creationId="{89F7B634-23C0-9BD0-5A48-D12132C34F35}"/>
          </ac:spMkLst>
        </pc:spChg>
        <pc:spChg chg="add del mod">
          <ac:chgData name="Roop Kumar" userId="ec229fc9-1ae5-4424-ad91-f4b472f033de" providerId="ADAL" clId="{5B206A17-7C45-47F6-A03A-779106A6553C}" dt="2023-07-12T07:13:32.322" v="77" actId="6264"/>
          <ac:spMkLst>
            <pc:docMk/>
            <pc:sldMk cId="2252011926" sldId="296"/>
            <ac:spMk id="3" creationId="{B8ACC721-65B7-4DA4-3D02-4ECE30EB41FE}"/>
          </ac:spMkLst>
        </pc:spChg>
        <pc:spChg chg="add del mod">
          <ac:chgData name="Roop Kumar" userId="ec229fc9-1ae5-4424-ad91-f4b472f033de" providerId="ADAL" clId="{5B206A17-7C45-47F6-A03A-779106A6553C}" dt="2023-07-12T07:13:32.322" v="77" actId="6264"/>
          <ac:spMkLst>
            <pc:docMk/>
            <pc:sldMk cId="2252011926" sldId="296"/>
            <ac:spMk id="4" creationId="{7D6805FA-601A-A683-E00E-D6830F0FE5A2}"/>
          </ac:spMkLst>
        </pc:spChg>
        <pc:spChg chg="add del mod">
          <ac:chgData name="Roop Kumar" userId="ec229fc9-1ae5-4424-ad91-f4b472f033de" providerId="ADAL" clId="{5B206A17-7C45-47F6-A03A-779106A6553C}" dt="2023-07-12T07:13:32.322" v="77" actId="6264"/>
          <ac:spMkLst>
            <pc:docMk/>
            <pc:sldMk cId="2252011926" sldId="296"/>
            <ac:spMk id="5" creationId="{07426C7D-F619-20EC-BF29-F499ACDC244B}"/>
          </ac:spMkLst>
        </pc:spChg>
        <pc:spChg chg="add del mod">
          <ac:chgData name="Roop Kumar" userId="ec229fc9-1ae5-4424-ad91-f4b472f033de" providerId="ADAL" clId="{5B206A17-7C45-47F6-A03A-779106A6553C}" dt="2023-07-12T07:13:32.322" v="77" actId="6264"/>
          <ac:spMkLst>
            <pc:docMk/>
            <pc:sldMk cId="2252011926" sldId="296"/>
            <ac:spMk id="6" creationId="{9F46464B-0707-6780-C41B-902EE9D68CBF}"/>
          </ac:spMkLst>
        </pc:spChg>
        <pc:spChg chg="del">
          <ac:chgData name="Roop Kumar" userId="ec229fc9-1ae5-4424-ad91-f4b472f033de" providerId="ADAL" clId="{5B206A17-7C45-47F6-A03A-779106A6553C}" dt="2023-07-12T07:13:32.322" v="77" actId="6264"/>
          <ac:spMkLst>
            <pc:docMk/>
            <pc:sldMk cId="2252011926" sldId="296"/>
            <ac:spMk id="7" creationId="{A89E54C9-9412-79C4-6589-7CBFF1F021F5}"/>
          </ac:spMkLst>
        </pc:spChg>
        <pc:spChg chg="add mod ord">
          <ac:chgData name="Roop Kumar" userId="ec229fc9-1ae5-4424-ad91-f4b472f033de" providerId="ADAL" clId="{5B206A17-7C45-47F6-A03A-779106A6553C}" dt="2023-07-12T07:13:50.087" v="83" actId="20577"/>
          <ac:spMkLst>
            <pc:docMk/>
            <pc:sldMk cId="2252011926" sldId="296"/>
            <ac:spMk id="8" creationId="{8DD69211-1FC3-1CE0-F6F5-EDF5AFB33DBF}"/>
          </ac:spMkLst>
        </pc:spChg>
        <pc:spChg chg="mod ord">
          <ac:chgData name="Roop Kumar" userId="ec229fc9-1ae5-4424-ad91-f4b472f033de" providerId="ADAL" clId="{5B206A17-7C45-47F6-A03A-779106A6553C}" dt="2023-07-12T07:13:32.322" v="77" actId="6264"/>
          <ac:spMkLst>
            <pc:docMk/>
            <pc:sldMk cId="2252011926" sldId="296"/>
            <ac:spMk id="11" creationId="{77B7DF5B-FD8E-98DC-73F7-D43AF2C63189}"/>
          </ac:spMkLst>
        </pc:spChg>
        <pc:spChg chg="mod ord">
          <ac:chgData name="Roop Kumar" userId="ec229fc9-1ae5-4424-ad91-f4b472f033de" providerId="ADAL" clId="{5B206A17-7C45-47F6-A03A-779106A6553C}" dt="2023-07-12T07:13:32.322" v="77" actId="6264"/>
          <ac:spMkLst>
            <pc:docMk/>
            <pc:sldMk cId="2252011926" sldId="296"/>
            <ac:spMk id="12" creationId="{B2911ED5-17DC-30A5-F1D0-07665D3F4320}"/>
          </ac:spMkLst>
        </pc:spChg>
        <pc:spChg chg="mod ord">
          <ac:chgData name="Roop Kumar" userId="ec229fc9-1ae5-4424-ad91-f4b472f033de" providerId="ADAL" clId="{5B206A17-7C45-47F6-A03A-779106A6553C}" dt="2023-07-12T07:13:32.322" v="77" actId="6264"/>
          <ac:spMkLst>
            <pc:docMk/>
            <pc:sldMk cId="2252011926" sldId="296"/>
            <ac:spMk id="13" creationId="{F53818F7-55F3-B420-4E73-16290B5C2553}"/>
          </ac:spMkLst>
        </pc:spChg>
        <pc:spChg chg="mod ord">
          <ac:chgData name="Roop Kumar" userId="ec229fc9-1ae5-4424-ad91-f4b472f033de" providerId="ADAL" clId="{5B206A17-7C45-47F6-A03A-779106A6553C}" dt="2023-07-12T07:13:32.322" v="77" actId="6264"/>
          <ac:spMkLst>
            <pc:docMk/>
            <pc:sldMk cId="2252011926" sldId="296"/>
            <ac:spMk id="14" creationId="{060D6C23-8D34-7FD4-64AC-50102AE63F50}"/>
          </ac:spMkLst>
        </pc:spChg>
        <pc:spChg chg="mod ord">
          <ac:chgData name="Roop Kumar" userId="ec229fc9-1ae5-4424-ad91-f4b472f033de" providerId="ADAL" clId="{5B206A17-7C45-47F6-A03A-779106A6553C}" dt="2023-07-12T07:13:32.322" v="77" actId="6264"/>
          <ac:spMkLst>
            <pc:docMk/>
            <pc:sldMk cId="2252011926" sldId="296"/>
            <ac:spMk id="15" creationId="{0AA3BE49-8C80-8FB3-7248-EC9675CC9028}"/>
          </ac:spMkLst>
        </pc:spChg>
      </pc:sldChg>
      <pc:sldChg chg="modSp new del mod">
        <pc:chgData name="Roop Kumar" userId="ec229fc9-1ae5-4424-ad91-f4b472f033de" providerId="ADAL" clId="{5B206A17-7C45-47F6-A03A-779106A6553C}" dt="2023-06-29T07:27:07.263" v="50" actId="47"/>
        <pc:sldMkLst>
          <pc:docMk/>
          <pc:sldMk cId="3619134257" sldId="297"/>
        </pc:sldMkLst>
        <pc:spChg chg="mod">
          <ac:chgData name="Roop Kumar" userId="ec229fc9-1ae5-4424-ad91-f4b472f033de" providerId="ADAL" clId="{5B206A17-7C45-47F6-A03A-779106A6553C}" dt="2023-06-29T07:27:03.691" v="49" actId="20577"/>
          <ac:spMkLst>
            <pc:docMk/>
            <pc:sldMk cId="3619134257" sldId="297"/>
            <ac:spMk id="2" creationId="{F8B1BBAC-7834-AFD3-9C78-57DE996EE7E3}"/>
          </ac:spMkLst>
        </pc:spChg>
      </pc:sldChg>
      <pc:sldMasterChg chg="modSldLayout">
        <pc:chgData name="Roop Kumar" userId="ec229fc9-1ae5-4424-ad91-f4b472f033de" providerId="ADAL" clId="{5B206A17-7C45-47F6-A03A-779106A6553C}" dt="2023-07-12T07:13:14.554" v="75" actId="21"/>
        <pc:sldMasterMkLst>
          <pc:docMk/>
          <pc:sldMasterMk cId="3368593342" sldId="2147483673"/>
        </pc:sldMasterMkLst>
        <pc:sldLayoutChg chg="delSp mod">
          <pc:chgData name="Roop Kumar" userId="ec229fc9-1ae5-4424-ad91-f4b472f033de" providerId="ADAL" clId="{5B206A17-7C45-47F6-A03A-779106A6553C}" dt="2023-07-12T07:13:14.554" v="75" actId="21"/>
          <pc:sldLayoutMkLst>
            <pc:docMk/>
            <pc:sldMasterMk cId="3368593342" sldId="2147483673"/>
            <pc:sldLayoutMk cId="3585267338" sldId="2147483682"/>
          </pc:sldLayoutMkLst>
          <pc:grpChg chg="del">
            <ac:chgData name="Roop Kumar" userId="ec229fc9-1ae5-4424-ad91-f4b472f033de" providerId="ADAL" clId="{5B206A17-7C45-47F6-A03A-779106A6553C}" dt="2023-07-12T07:13:14.554" v="75" actId="21"/>
            <ac:grpSpMkLst>
              <pc:docMk/>
              <pc:sldMasterMk cId="3368593342" sldId="2147483673"/>
              <pc:sldLayoutMk cId="3585267338" sldId="2147483682"/>
              <ac:grpSpMk id="13" creationId="{16B8C86D-690C-8679-0C89-F4D009576CAF}"/>
            </ac:grpSpMkLst>
          </pc:grpChg>
        </pc:sldLayoutChg>
        <pc:sldLayoutChg chg="modSp">
          <pc:chgData name="Roop Kumar" userId="ec229fc9-1ae5-4424-ad91-f4b472f033de" providerId="ADAL" clId="{5B206A17-7C45-47F6-A03A-779106A6553C}" dt="2023-07-12T07:13:09.793" v="74" actId="207"/>
          <pc:sldLayoutMkLst>
            <pc:docMk/>
            <pc:sldMasterMk cId="3368593342" sldId="2147483673"/>
            <pc:sldLayoutMk cId="972632109" sldId="2147483684"/>
          </pc:sldLayoutMkLst>
          <pc:spChg chg="mod">
            <ac:chgData name="Roop Kumar" userId="ec229fc9-1ae5-4424-ad91-f4b472f033de" providerId="ADAL" clId="{5B206A17-7C45-47F6-A03A-779106A6553C}" dt="2023-07-12T07:13:09.793" v="74" actId="207"/>
            <ac:spMkLst>
              <pc:docMk/>
              <pc:sldMasterMk cId="3368593342" sldId="2147483673"/>
              <pc:sldLayoutMk cId="972632109" sldId="2147483684"/>
              <ac:spMk id="2" creationId="{9DE67C09-DDD5-F518-3695-E699DFE5CC4F}"/>
            </ac:spMkLst>
          </pc:spChg>
          <pc:spChg chg="mod">
            <ac:chgData name="Roop Kumar" userId="ec229fc9-1ae5-4424-ad91-f4b472f033de" providerId="ADAL" clId="{5B206A17-7C45-47F6-A03A-779106A6553C}" dt="2023-07-12T07:13:09.793" v="74" actId="207"/>
            <ac:spMkLst>
              <pc:docMk/>
              <pc:sldMasterMk cId="3368593342" sldId="2147483673"/>
              <pc:sldLayoutMk cId="972632109" sldId="2147483684"/>
              <ac:spMk id="3" creationId="{38354FE8-D9C0-5D1E-6102-5F329424ACA2}"/>
            </ac:spMkLst>
          </pc:spChg>
        </pc:sldLayoutChg>
        <pc:sldLayoutChg chg="modSp">
          <pc:chgData name="Roop Kumar" userId="ec229fc9-1ae5-4424-ad91-f4b472f033de" providerId="ADAL" clId="{5B206A17-7C45-47F6-A03A-779106A6553C}" dt="2023-07-12T07:12:13.364" v="69" actId="207"/>
          <pc:sldLayoutMkLst>
            <pc:docMk/>
            <pc:sldMasterMk cId="3368593342" sldId="2147483673"/>
            <pc:sldLayoutMk cId="1585036707" sldId="2147483690"/>
          </pc:sldLayoutMkLst>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2" creationId="{DFADBA2E-0E91-C8B8-3A16-37E16A8024BC}"/>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3" creationId="{96AF3B2F-06F8-C0B9-F594-763BF82CAEE1}"/>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4" creationId="{F274DB65-9471-8FF1-5F67-3A8B02FBF3BD}"/>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5" creationId="{887B16BD-1678-AAEB-705C-ACC6F4E638BB}"/>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6" creationId="{9DA0B994-BAF5-3871-1AE2-2955090941D6}"/>
            </ac:spMkLst>
          </pc:spChg>
          <pc:spChg chg="mod">
            <ac:chgData name="Roop Kumar" userId="ec229fc9-1ae5-4424-ad91-f4b472f033de" providerId="ADAL" clId="{5B206A17-7C45-47F6-A03A-779106A6553C}" dt="2023-07-12T07:12:13.364" v="69" actId="207"/>
            <ac:spMkLst>
              <pc:docMk/>
              <pc:sldMasterMk cId="3368593342" sldId="2147483673"/>
              <pc:sldLayoutMk cId="1585036707" sldId="2147483690"/>
              <ac:spMk id="7" creationId="{9153C8D8-C81D-C688-AD6D-054C831ED8FF}"/>
            </ac:spMkLst>
          </pc:spChg>
        </pc:sldLayoutChg>
        <pc:sldLayoutChg chg="modSp">
          <pc:chgData name="Roop Kumar" userId="ec229fc9-1ae5-4424-ad91-f4b472f033de" providerId="ADAL" clId="{5B206A17-7C45-47F6-A03A-779106A6553C}" dt="2023-07-12T07:12:03.091" v="68" actId="207"/>
          <pc:sldLayoutMkLst>
            <pc:docMk/>
            <pc:sldMasterMk cId="3368593342" sldId="2147483673"/>
            <pc:sldLayoutMk cId="515120827" sldId="2147483691"/>
          </pc:sldLayoutMkLst>
          <pc:spChg chg="mod">
            <ac:chgData name="Roop Kumar" userId="ec229fc9-1ae5-4424-ad91-f4b472f033de" providerId="ADAL" clId="{5B206A17-7C45-47F6-A03A-779106A6553C}" dt="2023-07-12T07:12:03.091" v="68" actId="207"/>
            <ac:spMkLst>
              <pc:docMk/>
              <pc:sldMasterMk cId="3368593342" sldId="2147483673"/>
              <pc:sldLayoutMk cId="515120827" sldId="2147483691"/>
              <ac:spMk id="6" creationId="{D6E140C6-C70A-C947-7711-0BA4214D3E0D}"/>
            </ac:spMkLst>
          </pc:spChg>
          <pc:spChg chg="mod">
            <ac:chgData name="Roop Kumar" userId="ec229fc9-1ae5-4424-ad91-f4b472f033de" providerId="ADAL" clId="{5B206A17-7C45-47F6-A03A-779106A6553C}" dt="2023-07-12T07:12:03.091" v="68" actId="207"/>
            <ac:spMkLst>
              <pc:docMk/>
              <pc:sldMasterMk cId="3368593342" sldId="2147483673"/>
              <pc:sldLayoutMk cId="515120827" sldId="2147483691"/>
              <ac:spMk id="7" creationId="{CB5683BC-C8F7-FCBC-E768-137F5B5152C9}"/>
            </ac:spMkLst>
          </pc:spChg>
        </pc:sldLayoutChg>
        <pc:sldLayoutChg chg="modSp">
          <pc:chgData name="Roop Kumar" userId="ec229fc9-1ae5-4424-ad91-f4b472f033de" providerId="ADAL" clId="{5B206A17-7C45-47F6-A03A-779106A6553C}" dt="2023-07-12T07:11:57.692" v="67" actId="207"/>
          <pc:sldLayoutMkLst>
            <pc:docMk/>
            <pc:sldMasterMk cId="3368593342" sldId="2147483673"/>
            <pc:sldLayoutMk cId="3453335545" sldId="2147483692"/>
          </pc:sldLayoutMkLst>
          <pc:spChg chg="mod">
            <ac:chgData name="Roop Kumar" userId="ec229fc9-1ae5-4424-ad91-f4b472f033de" providerId="ADAL" clId="{5B206A17-7C45-47F6-A03A-779106A6553C}" dt="2023-07-12T07:11:57.692" v="67" actId="207"/>
            <ac:spMkLst>
              <pc:docMk/>
              <pc:sldMasterMk cId="3368593342" sldId="2147483673"/>
              <pc:sldLayoutMk cId="3453335545" sldId="2147483692"/>
              <ac:spMk id="4" creationId="{4DC99CB9-B9F0-7414-1AF5-045EF855FDA1}"/>
            </ac:spMkLst>
          </pc:spChg>
          <pc:spChg chg="mod">
            <ac:chgData name="Roop Kumar" userId="ec229fc9-1ae5-4424-ad91-f4b472f033de" providerId="ADAL" clId="{5B206A17-7C45-47F6-A03A-779106A6553C}" dt="2023-07-12T07:11:57.692" v="67" actId="207"/>
            <ac:spMkLst>
              <pc:docMk/>
              <pc:sldMasterMk cId="3368593342" sldId="2147483673"/>
              <pc:sldLayoutMk cId="3453335545" sldId="2147483692"/>
              <ac:spMk id="5" creationId="{CF61395D-ECD0-5341-1B2E-8C1937098D4C}"/>
            </ac:spMkLst>
          </pc:spChg>
        </pc:sldLayoutChg>
        <pc:sldLayoutChg chg="modSp">
          <pc:chgData name="Roop Kumar" userId="ec229fc9-1ae5-4424-ad91-f4b472f033de" providerId="ADAL" clId="{5B206A17-7C45-47F6-A03A-779106A6553C}" dt="2023-07-12T07:11:51.869" v="66" actId="207"/>
          <pc:sldLayoutMkLst>
            <pc:docMk/>
            <pc:sldMasterMk cId="3368593342" sldId="2147483673"/>
            <pc:sldLayoutMk cId="3841251895" sldId="2147483693"/>
          </pc:sldLayoutMkLst>
          <pc:spChg chg="mod">
            <ac:chgData name="Roop Kumar" userId="ec229fc9-1ae5-4424-ad91-f4b472f033de" providerId="ADAL" clId="{5B206A17-7C45-47F6-A03A-779106A6553C}" dt="2023-07-12T07:11:51.869" v="66" actId="207"/>
            <ac:spMkLst>
              <pc:docMk/>
              <pc:sldMasterMk cId="3368593342" sldId="2147483673"/>
              <pc:sldLayoutMk cId="3841251895" sldId="2147483693"/>
              <ac:spMk id="3" creationId="{6659D141-D5AB-CB0E-32C4-D683A6B3D762}"/>
            </ac:spMkLst>
          </pc:spChg>
          <pc:spChg chg="mod">
            <ac:chgData name="Roop Kumar" userId="ec229fc9-1ae5-4424-ad91-f4b472f033de" providerId="ADAL" clId="{5B206A17-7C45-47F6-A03A-779106A6553C}" dt="2023-07-12T07:11:51.869" v="66" actId="207"/>
            <ac:spMkLst>
              <pc:docMk/>
              <pc:sldMasterMk cId="3368593342" sldId="2147483673"/>
              <pc:sldLayoutMk cId="3841251895" sldId="2147483693"/>
              <ac:spMk id="6" creationId="{D1405CDE-CE1A-9CEE-B0C9-004F72CAF344}"/>
            </ac:spMkLst>
          </pc:spChg>
        </pc:sldLayoutChg>
        <pc:sldLayoutChg chg="modSp">
          <pc:chgData name="Roop Kumar" userId="ec229fc9-1ae5-4424-ad91-f4b472f033de" providerId="ADAL" clId="{5B206A17-7C45-47F6-A03A-779106A6553C}" dt="2023-07-12T07:11:47.707" v="65" actId="207"/>
          <pc:sldLayoutMkLst>
            <pc:docMk/>
            <pc:sldMasterMk cId="3368593342" sldId="2147483673"/>
            <pc:sldLayoutMk cId="3114373407" sldId="2147483694"/>
          </pc:sldLayoutMkLst>
          <pc:spChg chg="mod">
            <ac:chgData name="Roop Kumar" userId="ec229fc9-1ae5-4424-ad91-f4b472f033de" providerId="ADAL" clId="{5B206A17-7C45-47F6-A03A-779106A6553C}" dt="2023-07-12T07:11:47.707" v="65" actId="207"/>
            <ac:spMkLst>
              <pc:docMk/>
              <pc:sldMasterMk cId="3368593342" sldId="2147483673"/>
              <pc:sldLayoutMk cId="3114373407" sldId="2147483694"/>
              <ac:spMk id="2" creationId="{EA35605C-2EDD-0BD1-F3BC-5BCA7F763AE8}"/>
            </ac:spMkLst>
          </pc:spChg>
          <pc:spChg chg="mod">
            <ac:chgData name="Roop Kumar" userId="ec229fc9-1ae5-4424-ad91-f4b472f033de" providerId="ADAL" clId="{5B206A17-7C45-47F6-A03A-779106A6553C}" dt="2023-07-12T07:11:47.707" v="65" actId="207"/>
            <ac:spMkLst>
              <pc:docMk/>
              <pc:sldMasterMk cId="3368593342" sldId="2147483673"/>
              <pc:sldLayoutMk cId="3114373407" sldId="2147483694"/>
              <ac:spMk id="3" creationId="{C8B862E1-9541-C73F-B4E1-7205F5F0B55E}"/>
            </ac:spMkLst>
          </pc:spChg>
        </pc:sldLayoutChg>
        <pc:sldLayoutChg chg="modSp">
          <pc:chgData name="Roop Kumar" userId="ec229fc9-1ae5-4424-ad91-f4b472f033de" providerId="ADAL" clId="{5B206A17-7C45-47F6-A03A-779106A6553C}" dt="2023-07-12T07:11:43.164" v="64" actId="207"/>
          <pc:sldLayoutMkLst>
            <pc:docMk/>
            <pc:sldMasterMk cId="3368593342" sldId="2147483673"/>
            <pc:sldLayoutMk cId="501208092" sldId="2147483695"/>
          </pc:sldLayoutMkLst>
          <pc:spChg chg="mod">
            <ac:chgData name="Roop Kumar" userId="ec229fc9-1ae5-4424-ad91-f4b472f033de" providerId="ADAL" clId="{5B206A17-7C45-47F6-A03A-779106A6553C}" dt="2023-07-12T07:11:43.164" v="64" actId="207"/>
            <ac:spMkLst>
              <pc:docMk/>
              <pc:sldMasterMk cId="3368593342" sldId="2147483673"/>
              <pc:sldLayoutMk cId="501208092" sldId="2147483695"/>
              <ac:spMk id="2" creationId="{3E86479C-5EE1-09E2-3000-A2B690B93C33}"/>
            </ac:spMkLst>
          </pc:spChg>
          <pc:spChg chg="mod">
            <ac:chgData name="Roop Kumar" userId="ec229fc9-1ae5-4424-ad91-f4b472f033de" providerId="ADAL" clId="{5B206A17-7C45-47F6-A03A-779106A6553C}" dt="2023-07-12T07:11:43.164" v="64" actId="207"/>
            <ac:spMkLst>
              <pc:docMk/>
              <pc:sldMasterMk cId="3368593342" sldId="2147483673"/>
              <pc:sldLayoutMk cId="501208092" sldId="2147483695"/>
              <ac:spMk id="3" creationId="{012C144F-B154-93C1-CFA0-EFC58EC80E5A}"/>
            </ac:spMkLst>
          </pc:spChg>
        </pc:sldLayoutChg>
        <pc:sldLayoutChg chg="modSp">
          <pc:chgData name="Roop Kumar" userId="ec229fc9-1ae5-4424-ad91-f4b472f033de" providerId="ADAL" clId="{5B206A17-7C45-47F6-A03A-779106A6553C}" dt="2023-07-12T07:11:39.419" v="63" actId="207"/>
          <pc:sldLayoutMkLst>
            <pc:docMk/>
            <pc:sldMasterMk cId="3368593342" sldId="2147483673"/>
            <pc:sldLayoutMk cId="3896443774" sldId="2147483696"/>
          </pc:sldLayoutMkLst>
          <pc:spChg chg="mod">
            <ac:chgData name="Roop Kumar" userId="ec229fc9-1ae5-4424-ad91-f4b472f033de" providerId="ADAL" clId="{5B206A17-7C45-47F6-A03A-779106A6553C}" dt="2023-07-12T07:11:39.419" v="63" actId="207"/>
            <ac:spMkLst>
              <pc:docMk/>
              <pc:sldMasterMk cId="3368593342" sldId="2147483673"/>
              <pc:sldLayoutMk cId="3896443774" sldId="2147483696"/>
              <ac:spMk id="2" creationId="{A829CD2D-82CE-C005-D724-CC0A723196CF}"/>
            </ac:spMkLst>
          </pc:spChg>
          <pc:spChg chg="mod">
            <ac:chgData name="Roop Kumar" userId="ec229fc9-1ae5-4424-ad91-f4b472f033de" providerId="ADAL" clId="{5B206A17-7C45-47F6-A03A-779106A6553C}" dt="2023-07-12T07:11:39.419" v="63" actId="207"/>
            <ac:spMkLst>
              <pc:docMk/>
              <pc:sldMasterMk cId="3368593342" sldId="2147483673"/>
              <pc:sldLayoutMk cId="3896443774" sldId="2147483696"/>
              <ac:spMk id="5" creationId="{809861E1-DB64-D3D1-CB74-AB30BEF481B3}"/>
            </ac:spMkLst>
          </pc:spChg>
        </pc:sldLayoutChg>
        <pc:sldLayoutChg chg="modSp">
          <pc:chgData name="Roop Kumar" userId="ec229fc9-1ae5-4424-ad91-f4b472f033de" providerId="ADAL" clId="{5B206A17-7C45-47F6-A03A-779106A6553C}" dt="2023-07-12T07:11:35.182" v="62" actId="207"/>
          <pc:sldLayoutMkLst>
            <pc:docMk/>
            <pc:sldMasterMk cId="3368593342" sldId="2147483673"/>
            <pc:sldLayoutMk cId="3701244765" sldId="2147483697"/>
          </pc:sldLayoutMkLst>
          <pc:spChg chg="mod">
            <ac:chgData name="Roop Kumar" userId="ec229fc9-1ae5-4424-ad91-f4b472f033de" providerId="ADAL" clId="{5B206A17-7C45-47F6-A03A-779106A6553C}" dt="2023-07-12T07:11:35.182" v="62" actId="207"/>
            <ac:spMkLst>
              <pc:docMk/>
              <pc:sldMasterMk cId="3368593342" sldId="2147483673"/>
              <pc:sldLayoutMk cId="3701244765" sldId="2147483697"/>
              <ac:spMk id="3" creationId="{E5D05C5A-9735-BDF2-45FB-ECA0E61F3FE0}"/>
            </ac:spMkLst>
          </pc:spChg>
        </pc:sldLayoutChg>
        <pc:sldLayoutChg chg="modSp">
          <pc:chgData name="Roop Kumar" userId="ec229fc9-1ae5-4424-ad91-f4b472f033de" providerId="ADAL" clId="{5B206A17-7C45-47F6-A03A-779106A6553C}" dt="2023-07-12T07:11:29.156" v="61" actId="207"/>
          <pc:sldLayoutMkLst>
            <pc:docMk/>
            <pc:sldMasterMk cId="3368593342" sldId="2147483673"/>
            <pc:sldLayoutMk cId="1564186606" sldId="2147483698"/>
          </pc:sldLayoutMkLst>
          <pc:spChg chg="mod">
            <ac:chgData name="Roop Kumar" userId="ec229fc9-1ae5-4424-ad91-f4b472f033de" providerId="ADAL" clId="{5B206A17-7C45-47F6-A03A-779106A6553C}" dt="2023-07-12T07:11:29.156" v="61" actId="207"/>
            <ac:spMkLst>
              <pc:docMk/>
              <pc:sldMasterMk cId="3368593342" sldId="2147483673"/>
              <pc:sldLayoutMk cId="1564186606" sldId="2147483698"/>
              <ac:spMk id="9" creationId="{7FAA6052-B67C-D403-9614-DC0C0FDBAAB1}"/>
            </ac:spMkLst>
          </pc:spChg>
        </pc:sldLayoutChg>
        <pc:sldLayoutChg chg="modSp">
          <pc:chgData name="Roop Kumar" userId="ec229fc9-1ae5-4424-ad91-f4b472f033de" providerId="ADAL" clId="{5B206A17-7C45-47F6-A03A-779106A6553C}" dt="2023-07-12T07:11:23.484" v="60" actId="207"/>
          <pc:sldLayoutMkLst>
            <pc:docMk/>
            <pc:sldMasterMk cId="3368593342" sldId="2147483673"/>
            <pc:sldLayoutMk cId="1456677713" sldId="2147483699"/>
          </pc:sldLayoutMkLst>
          <pc:spChg chg="mod">
            <ac:chgData name="Roop Kumar" userId="ec229fc9-1ae5-4424-ad91-f4b472f033de" providerId="ADAL" clId="{5B206A17-7C45-47F6-A03A-779106A6553C}" dt="2023-07-12T07:11:23.484" v="60" actId="207"/>
            <ac:spMkLst>
              <pc:docMk/>
              <pc:sldMasterMk cId="3368593342" sldId="2147483673"/>
              <pc:sldLayoutMk cId="1456677713" sldId="2147483699"/>
              <ac:spMk id="4" creationId="{95138432-77B6-A0DB-E9D4-05C1ED62A6FF}"/>
            </ac:spMkLst>
          </pc:spChg>
        </pc:sldLayoutChg>
        <pc:sldLayoutChg chg="modSp">
          <pc:chgData name="Roop Kumar" userId="ec229fc9-1ae5-4424-ad91-f4b472f033de" providerId="ADAL" clId="{5B206A17-7C45-47F6-A03A-779106A6553C}" dt="2023-07-12T07:11:14.454" v="59" actId="207"/>
          <pc:sldLayoutMkLst>
            <pc:docMk/>
            <pc:sldMasterMk cId="3368593342" sldId="2147483673"/>
            <pc:sldLayoutMk cId="2385892519" sldId="2147483700"/>
          </pc:sldLayoutMkLst>
          <pc:spChg chg="mod">
            <ac:chgData name="Roop Kumar" userId="ec229fc9-1ae5-4424-ad91-f4b472f033de" providerId="ADAL" clId="{5B206A17-7C45-47F6-A03A-779106A6553C}" dt="2023-07-12T07:11:14.454" v="59" actId="207"/>
            <ac:spMkLst>
              <pc:docMk/>
              <pc:sldMasterMk cId="3368593342" sldId="2147483673"/>
              <pc:sldLayoutMk cId="2385892519" sldId="2147483700"/>
              <ac:spMk id="2" creationId="{2190EDBE-42C7-8577-2262-B01D520296F0}"/>
            </ac:spMkLst>
          </pc:spChg>
          <pc:spChg chg="mod">
            <ac:chgData name="Roop Kumar" userId="ec229fc9-1ae5-4424-ad91-f4b472f033de" providerId="ADAL" clId="{5B206A17-7C45-47F6-A03A-779106A6553C}" dt="2023-07-12T07:11:14.454" v="59" actId="207"/>
            <ac:spMkLst>
              <pc:docMk/>
              <pc:sldMasterMk cId="3368593342" sldId="2147483673"/>
              <pc:sldLayoutMk cId="2385892519" sldId="2147483700"/>
              <ac:spMk id="177" creationId="{00000000-0000-0000-0000-000000000000}"/>
            </ac:spMkLst>
          </pc:spChg>
        </pc:sldLayoutChg>
        <pc:sldLayoutChg chg="modSp">
          <pc:chgData name="Roop Kumar" userId="ec229fc9-1ae5-4424-ad91-f4b472f033de" providerId="ADAL" clId="{5B206A17-7C45-47F6-A03A-779106A6553C}" dt="2023-07-12T07:11:10.124" v="58" actId="207"/>
          <pc:sldLayoutMkLst>
            <pc:docMk/>
            <pc:sldMasterMk cId="3368593342" sldId="2147483673"/>
            <pc:sldLayoutMk cId="2702984903" sldId="2147483701"/>
          </pc:sldLayoutMkLst>
          <pc:spChg chg="mod">
            <ac:chgData name="Roop Kumar" userId="ec229fc9-1ae5-4424-ad91-f4b472f033de" providerId="ADAL" clId="{5B206A17-7C45-47F6-A03A-779106A6553C}" dt="2023-07-12T07:11:10.124" v="58" actId="207"/>
            <ac:spMkLst>
              <pc:docMk/>
              <pc:sldMasterMk cId="3368593342" sldId="2147483673"/>
              <pc:sldLayoutMk cId="2702984903" sldId="2147483701"/>
              <ac:spMk id="2" creationId="{8C918EE9-73C7-114C-7405-846E29EB7AEA}"/>
            </ac:spMkLst>
          </pc:spChg>
        </pc:sldLayoutChg>
        <pc:sldLayoutChg chg="modSp">
          <pc:chgData name="Roop Kumar" userId="ec229fc9-1ae5-4424-ad91-f4b472f033de" providerId="ADAL" clId="{5B206A17-7C45-47F6-A03A-779106A6553C}" dt="2023-07-12T07:10:57.621" v="56" actId="207"/>
          <pc:sldLayoutMkLst>
            <pc:docMk/>
            <pc:sldMasterMk cId="3368593342" sldId="2147483673"/>
            <pc:sldLayoutMk cId="771887840" sldId="2147483702"/>
          </pc:sldLayoutMkLst>
          <pc:spChg chg="mod">
            <ac:chgData name="Roop Kumar" userId="ec229fc9-1ae5-4424-ad91-f4b472f033de" providerId="ADAL" clId="{5B206A17-7C45-47F6-A03A-779106A6553C}" dt="2023-07-12T07:10:55.090" v="55" actId="207"/>
            <ac:spMkLst>
              <pc:docMk/>
              <pc:sldMasterMk cId="3368593342" sldId="2147483673"/>
              <pc:sldLayoutMk cId="771887840" sldId="2147483702"/>
              <ac:spMk id="2" creationId="{662DC3C5-12CB-1B7D-A0D6-88DA0A6525F3}"/>
            </ac:spMkLst>
          </pc:spChg>
          <pc:spChg chg="mod">
            <ac:chgData name="Roop Kumar" userId="ec229fc9-1ae5-4424-ad91-f4b472f033de" providerId="ADAL" clId="{5B206A17-7C45-47F6-A03A-779106A6553C}" dt="2023-07-12T07:10:57.621" v="56" actId="207"/>
            <ac:spMkLst>
              <pc:docMk/>
              <pc:sldMasterMk cId="3368593342" sldId="2147483673"/>
              <pc:sldLayoutMk cId="771887840" sldId="2147483702"/>
              <ac:spMk id="5" creationId="{2F575C20-C035-6B61-875E-DFDF9C3950C5}"/>
            </ac:spMkLst>
          </pc:spChg>
        </pc:sldLayoutChg>
        <pc:sldLayoutChg chg="modSp">
          <pc:chgData name="Roop Kumar" userId="ec229fc9-1ae5-4424-ad91-f4b472f033de" providerId="ADAL" clId="{5B206A17-7C45-47F6-A03A-779106A6553C}" dt="2023-07-12T07:11:03.917" v="57" actId="207"/>
          <pc:sldLayoutMkLst>
            <pc:docMk/>
            <pc:sldMasterMk cId="3368593342" sldId="2147483673"/>
            <pc:sldLayoutMk cId="1477371151" sldId="2147483703"/>
          </pc:sldLayoutMkLst>
          <pc:spChg chg="mod">
            <ac:chgData name="Roop Kumar" userId="ec229fc9-1ae5-4424-ad91-f4b472f033de" providerId="ADAL" clId="{5B206A17-7C45-47F6-A03A-779106A6553C}" dt="2023-07-12T07:11:03.917" v="57" actId="207"/>
            <ac:spMkLst>
              <pc:docMk/>
              <pc:sldMasterMk cId="3368593342" sldId="2147483673"/>
              <pc:sldLayoutMk cId="1477371151" sldId="2147483703"/>
              <ac:spMk id="3" creationId="{9A8AA2E1-D889-F5D4-9C7E-C1EBB432455A}"/>
            </ac:spMkLst>
          </pc:spChg>
          <pc:spChg chg="mod">
            <ac:chgData name="Roop Kumar" userId="ec229fc9-1ae5-4424-ad91-f4b472f033de" providerId="ADAL" clId="{5B206A17-7C45-47F6-A03A-779106A6553C}" dt="2023-07-12T07:11:03.917" v="57" actId="207"/>
            <ac:spMkLst>
              <pc:docMk/>
              <pc:sldMasterMk cId="3368593342" sldId="2147483673"/>
              <pc:sldLayoutMk cId="1477371151" sldId="2147483703"/>
              <ac:spMk id="201" creationId="{00000000-0000-0000-0000-000000000000}"/>
            </ac:spMkLst>
          </pc:spChg>
        </pc:sldLayoutChg>
        <pc:sldLayoutChg chg="addSp delSp modSp mod">
          <pc:chgData name="Roop Kumar" userId="ec229fc9-1ae5-4424-ad91-f4b472f033de" providerId="ADAL" clId="{5B206A17-7C45-47F6-A03A-779106A6553C}" dt="2023-07-12T07:12:40.448" v="71"/>
          <pc:sldLayoutMkLst>
            <pc:docMk/>
            <pc:sldMasterMk cId="3368593342" sldId="2147483673"/>
            <pc:sldLayoutMk cId="43145900" sldId="2147483707"/>
          </pc:sldLayoutMkLst>
          <pc:spChg chg="del">
            <ac:chgData name="Roop Kumar" userId="ec229fc9-1ae5-4424-ad91-f4b472f033de" providerId="ADAL" clId="{5B206A17-7C45-47F6-A03A-779106A6553C}" dt="2023-07-12T07:12:39.113" v="70" actId="478"/>
            <ac:spMkLst>
              <pc:docMk/>
              <pc:sldMasterMk cId="3368593342" sldId="2147483673"/>
              <pc:sldLayoutMk cId="43145900" sldId="2147483707"/>
              <ac:spMk id="2" creationId="{478376F7-6761-F612-87E3-8A171B46CBEA}"/>
            </ac:spMkLst>
          </pc:spChg>
          <pc:spChg chg="add mod">
            <ac:chgData name="Roop Kumar" userId="ec229fc9-1ae5-4424-ad91-f4b472f033de" providerId="ADAL" clId="{5B206A17-7C45-47F6-A03A-779106A6553C}" dt="2023-07-12T07:12:40.448" v="71"/>
            <ac:spMkLst>
              <pc:docMk/>
              <pc:sldMasterMk cId="3368593342" sldId="2147483673"/>
              <pc:sldLayoutMk cId="43145900" sldId="2147483707"/>
              <ac:spMk id="20" creationId="{F963B27F-8F18-67BB-B561-399E9B718B77}"/>
            </ac:spMkLst>
          </pc:spChg>
          <pc:spChg chg="del">
            <ac:chgData name="Roop Kumar" userId="ec229fc9-1ae5-4424-ad91-f4b472f033de" providerId="ADAL" clId="{5B206A17-7C45-47F6-A03A-779106A6553C}" dt="2023-07-12T07:12:39.113" v="70" actId="478"/>
            <ac:spMkLst>
              <pc:docMk/>
              <pc:sldMasterMk cId="3368593342" sldId="2147483673"/>
              <pc:sldLayoutMk cId="43145900" sldId="2147483707"/>
              <ac:spMk id="21" creationId="{8B96215F-FF61-9AD3-5B66-650C7AFE975B}"/>
            </ac:spMkLst>
          </pc:spChg>
          <pc:spChg chg="add mod">
            <ac:chgData name="Roop Kumar" userId="ec229fc9-1ae5-4424-ad91-f4b472f033de" providerId="ADAL" clId="{5B206A17-7C45-47F6-A03A-779106A6553C}" dt="2023-07-12T07:12:40.448" v="71"/>
            <ac:spMkLst>
              <pc:docMk/>
              <pc:sldMasterMk cId="3368593342" sldId="2147483673"/>
              <pc:sldLayoutMk cId="43145900" sldId="2147483707"/>
              <ac:spMk id="22" creationId="{56C84790-83B0-039F-DB11-90A54FCA41D6}"/>
            </ac:spMkLst>
          </pc:spChg>
        </pc:sldLayoutChg>
        <pc:sldLayoutChg chg="addSp delSp modSp mod">
          <pc:chgData name="Roop Kumar" userId="ec229fc9-1ae5-4424-ad91-f4b472f033de" providerId="ADAL" clId="{5B206A17-7C45-47F6-A03A-779106A6553C}" dt="2023-07-12T07:12:47.361" v="73"/>
          <pc:sldLayoutMkLst>
            <pc:docMk/>
            <pc:sldMasterMk cId="3368593342" sldId="2147483673"/>
            <pc:sldLayoutMk cId="2106155142" sldId="2147483708"/>
          </pc:sldLayoutMkLst>
          <pc:spChg chg="del">
            <ac:chgData name="Roop Kumar" userId="ec229fc9-1ae5-4424-ad91-f4b472f033de" providerId="ADAL" clId="{5B206A17-7C45-47F6-A03A-779106A6553C}" dt="2023-07-12T07:12:45.218" v="72" actId="478"/>
            <ac:spMkLst>
              <pc:docMk/>
              <pc:sldMasterMk cId="3368593342" sldId="2147483673"/>
              <pc:sldLayoutMk cId="2106155142" sldId="2147483708"/>
              <ac:spMk id="2" creationId="{CFDB5F30-1443-61A1-5CA2-AB7E885C4956}"/>
            </ac:spMkLst>
          </pc:spChg>
          <pc:spChg chg="del">
            <ac:chgData name="Roop Kumar" userId="ec229fc9-1ae5-4424-ad91-f4b472f033de" providerId="ADAL" clId="{5B206A17-7C45-47F6-A03A-779106A6553C}" dt="2023-07-12T07:12:45.218" v="72" actId="478"/>
            <ac:spMkLst>
              <pc:docMk/>
              <pc:sldMasterMk cId="3368593342" sldId="2147483673"/>
              <pc:sldLayoutMk cId="2106155142" sldId="2147483708"/>
              <ac:spMk id="20" creationId="{CEA2BD72-C1DD-4B25-C5E5-D6139517C0DF}"/>
            </ac:spMkLst>
          </pc:spChg>
          <pc:spChg chg="add mod">
            <ac:chgData name="Roop Kumar" userId="ec229fc9-1ae5-4424-ad91-f4b472f033de" providerId="ADAL" clId="{5B206A17-7C45-47F6-A03A-779106A6553C}" dt="2023-07-12T07:12:47.361" v="73"/>
            <ac:spMkLst>
              <pc:docMk/>
              <pc:sldMasterMk cId="3368593342" sldId="2147483673"/>
              <pc:sldLayoutMk cId="2106155142" sldId="2147483708"/>
              <ac:spMk id="21" creationId="{32B26A31-7ADA-92C4-0EC9-7FBCC4B0F2B6}"/>
            </ac:spMkLst>
          </pc:spChg>
          <pc:spChg chg="add mod">
            <ac:chgData name="Roop Kumar" userId="ec229fc9-1ae5-4424-ad91-f4b472f033de" providerId="ADAL" clId="{5B206A17-7C45-47F6-A03A-779106A6553C}" dt="2023-07-12T07:12:47.361" v="73"/>
            <ac:spMkLst>
              <pc:docMk/>
              <pc:sldMasterMk cId="3368593342" sldId="2147483673"/>
              <pc:sldLayoutMk cId="2106155142" sldId="2147483708"/>
              <ac:spMk id="22" creationId="{6AEFDC33-934D-D32C-A2F5-91C510E8C696}"/>
            </ac:spMkLst>
          </pc:spChg>
        </pc:sldLayoutChg>
      </pc:sldMasterChg>
    </pc:docChg>
  </pc:docChgLst>
  <pc:docChgLst>
    <pc:chgData name="Aarushi" userId="c002ff96-f164-4b93-a466-3e374851619e" providerId="ADAL" clId="{037477D1-D646-4EE5-85E4-C933FF1C23AA}"/>
    <pc:docChg chg="custSel modSld">
      <pc:chgData name="Aarushi" userId="c002ff96-f164-4b93-a466-3e374851619e" providerId="ADAL" clId="{037477D1-D646-4EE5-85E4-C933FF1C23AA}" dt="2023-08-28T12:10:30.163" v="38" actId="27636"/>
      <pc:docMkLst>
        <pc:docMk/>
      </pc:docMkLst>
      <pc:sldChg chg="modSp mod delCm modCm">
        <pc:chgData name="Aarushi" userId="c002ff96-f164-4b93-a466-3e374851619e" providerId="ADAL" clId="{037477D1-D646-4EE5-85E4-C933FF1C23AA}" dt="2023-08-28T11:38:47.929" v="30" actId="20577"/>
        <pc:sldMkLst>
          <pc:docMk/>
          <pc:sldMk cId="1429180977" sldId="301"/>
        </pc:sldMkLst>
        <pc:spChg chg="mod">
          <ac:chgData name="Aarushi" userId="c002ff96-f164-4b93-a466-3e374851619e" providerId="ADAL" clId="{037477D1-D646-4EE5-85E4-C933FF1C23AA}" dt="2023-08-28T11:38:47.929" v="30" actId="20577"/>
          <ac:spMkLst>
            <pc:docMk/>
            <pc:sldMk cId="1429180977" sldId="301"/>
            <ac:spMk id="25" creationId="{9EB17C61-05F8-392F-4048-1233AC59FDAE}"/>
          </ac:spMkLst>
        </pc:spChg>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37477D1-D646-4EE5-85E4-C933FF1C23AA}" dt="2023-08-16T11:07:23.666" v="25"/>
              <pc2:cmMkLst xmlns:pc2="http://schemas.microsoft.com/office/powerpoint/2019/9/main/command">
                <pc:docMk/>
                <pc:sldMk cId="1429180977" sldId="301"/>
                <pc2:cmMk id="{D296F76F-23E6-4673-8322-79D7DB3B3612}"/>
              </pc2:cmMkLst>
            </pc226:cmChg>
          </p:ext>
        </pc:extLst>
      </pc:sldChg>
      <pc:sldChg chg="delCm">
        <pc:chgData name="Aarushi" userId="c002ff96-f164-4b93-a466-3e374851619e" providerId="ADAL" clId="{037477D1-D646-4EE5-85E4-C933FF1C23AA}" dt="2023-08-16T11:07:23.666" v="25"/>
        <pc:sldMkLst>
          <pc:docMk/>
          <pc:sldMk cId="1739060769" sldId="303"/>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1739060769" sldId="303"/>
                <pc2:cmMk id="{0FF024F6-F1EE-4761-AE57-486919156D22}"/>
              </pc2:cmMkLst>
            </pc226:cmChg>
          </p:ext>
        </pc:extLst>
      </pc:sldChg>
      <pc:sldChg chg="delCm">
        <pc:chgData name="Aarushi" userId="c002ff96-f164-4b93-a466-3e374851619e" providerId="ADAL" clId="{037477D1-D646-4EE5-85E4-C933FF1C23AA}" dt="2023-08-16T11:07:23.666" v="25"/>
        <pc:sldMkLst>
          <pc:docMk/>
          <pc:sldMk cId="2809040176" sldId="304"/>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2809040176" sldId="304"/>
                <pc2:cmMk id="{6BEC3758-A20F-4AEF-9963-9F7ACDA16624}"/>
              </pc2:cmMkLst>
            </pc226:cmChg>
          </p:ext>
        </pc:extLst>
      </pc:sldChg>
      <pc:sldChg chg="modSp mod">
        <pc:chgData name="Aarushi" userId="c002ff96-f164-4b93-a466-3e374851619e" providerId="ADAL" clId="{037477D1-D646-4EE5-85E4-C933FF1C23AA}" dt="2023-08-28T11:52:37.864" v="32" actId="20577"/>
        <pc:sldMkLst>
          <pc:docMk/>
          <pc:sldMk cId="977353013" sldId="306"/>
        </pc:sldMkLst>
        <pc:spChg chg="mod">
          <ac:chgData name="Aarushi" userId="c002ff96-f164-4b93-a466-3e374851619e" providerId="ADAL" clId="{037477D1-D646-4EE5-85E4-C933FF1C23AA}" dt="2023-08-28T11:52:37.864" v="32" actId="20577"/>
          <ac:spMkLst>
            <pc:docMk/>
            <pc:sldMk cId="977353013" sldId="306"/>
            <ac:spMk id="5" creationId="{952DAF32-FB2E-25C8-2832-6D1EDA5965F0}"/>
          </ac:spMkLst>
        </pc:spChg>
      </pc:sldChg>
      <pc:sldChg chg="delCm">
        <pc:chgData name="Aarushi" userId="c002ff96-f164-4b93-a466-3e374851619e" providerId="ADAL" clId="{037477D1-D646-4EE5-85E4-C933FF1C23AA}" dt="2023-08-16T11:07:23.666" v="25"/>
        <pc:sldMkLst>
          <pc:docMk/>
          <pc:sldMk cId="3180622957" sldId="307"/>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3180622957" sldId="307"/>
                <pc2:cmMk id="{B3334223-DA08-4765-ADFE-294A3C4F7AFD}"/>
              </pc2:cmMkLst>
            </pc226:cmChg>
          </p:ext>
        </pc:extLst>
      </pc:sldChg>
      <pc:sldChg chg="delCm">
        <pc:chgData name="Aarushi" userId="c002ff96-f164-4b93-a466-3e374851619e" providerId="ADAL" clId="{037477D1-D646-4EE5-85E4-C933FF1C23AA}" dt="2023-08-16T11:07:23.666" v="25"/>
        <pc:sldMkLst>
          <pc:docMk/>
          <pc:sldMk cId="3752952152" sldId="310"/>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3752952152" sldId="310"/>
                <pc2:cmMk id="{B47A0CAF-8DFD-4ADB-A122-C43DA27018FB}"/>
              </pc2:cmMkLst>
            </pc226:cmChg>
          </p:ext>
        </pc:extLst>
      </pc:sldChg>
      <pc:sldChg chg="delCm">
        <pc:chgData name="Aarushi" userId="c002ff96-f164-4b93-a466-3e374851619e" providerId="ADAL" clId="{037477D1-D646-4EE5-85E4-C933FF1C23AA}" dt="2023-08-16T11:07:23.666" v="25"/>
        <pc:sldMkLst>
          <pc:docMk/>
          <pc:sldMk cId="2577566291" sldId="311"/>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2577566291" sldId="311"/>
                <pc2:cmMk id="{77199AC7-9E6C-49B4-87CA-3B180683A79F}"/>
              </pc2:cmMkLst>
            </pc226:cmChg>
          </p:ext>
        </pc:extLst>
      </pc:sldChg>
      <pc:sldChg chg="delCm">
        <pc:chgData name="Aarushi" userId="c002ff96-f164-4b93-a466-3e374851619e" providerId="ADAL" clId="{037477D1-D646-4EE5-85E4-C933FF1C23AA}" dt="2023-08-16T11:07:23.666" v="25"/>
        <pc:sldMkLst>
          <pc:docMk/>
          <pc:sldMk cId="1357898853" sldId="312"/>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1357898853" sldId="312"/>
                <pc2:cmMk id="{0A0EEB31-2F00-487F-9E08-E3C2399B434B}"/>
              </pc2:cmMkLst>
            </pc226:cmChg>
          </p:ext>
        </pc:extLst>
      </pc:sldChg>
      <pc:sldChg chg="modSp mod delCm">
        <pc:chgData name="Aarushi" userId="c002ff96-f164-4b93-a466-3e374851619e" providerId="ADAL" clId="{037477D1-D646-4EE5-85E4-C933FF1C23AA}" dt="2023-08-28T12:10:30.163" v="38" actId="27636"/>
        <pc:sldMkLst>
          <pc:docMk/>
          <pc:sldMk cId="2863344400" sldId="313"/>
        </pc:sldMkLst>
        <pc:spChg chg="mod">
          <ac:chgData name="Aarushi" userId="c002ff96-f164-4b93-a466-3e374851619e" providerId="ADAL" clId="{037477D1-D646-4EE5-85E4-C933FF1C23AA}" dt="2023-08-28T12:10:30.163" v="38" actId="27636"/>
          <ac:spMkLst>
            <pc:docMk/>
            <pc:sldMk cId="2863344400" sldId="313"/>
            <ac:spMk id="3" creationId="{26DDBC8C-F0A1-02CF-84FC-DE9D86A77F11}"/>
          </ac:spMkLst>
        </pc:spChg>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2863344400" sldId="313"/>
                <pc2:cmMk id="{7B0627F2-C9DD-4E16-AEB3-12014A933F12}"/>
              </pc2:cmMkLst>
            </pc226:cmChg>
          </p:ext>
        </pc:extLst>
      </pc:sldChg>
      <pc:sldChg chg="delCm">
        <pc:chgData name="Aarushi" userId="c002ff96-f164-4b93-a466-3e374851619e" providerId="ADAL" clId="{037477D1-D646-4EE5-85E4-C933FF1C23AA}" dt="2023-08-16T11:07:23.666" v="25"/>
        <pc:sldMkLst>
          <pc:docMk/>
          <pc:sldMk cId="1153488559" sldId="315"/>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1153488559" sldId="315"/>
                <pc2:cmMk id="{95ED67FD-966A-427D-8EDA-910883D35833}"/>
              </pc2:cmMkLst>
            </pc226:cmChg>
          </p:ext>
        </pc:extLst>
      </pc:sldChg>
      <pc:sldChg chg="delCm">
        <pc:chgData name="Aarushi" userId="c002ff96-f164-4b93-a466-3e374851619e" providerId="ADAL" clId="{037477D1-D646-4EE5-85E4-C933FF1C23AA}" dt="2023-08-16T11:07:23.666" v="25"/>
        <pc:sldMkLst>
          <pc:docMk/>
          <pc:sldMk cId="1969999171" sldId="316"/>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1969999171" sldId="316"/>
                <pc2:cmMk id="{6E30EEC1-FD5C-483D-A0D7-E7A707E72A5D}"/>
              </pc2:cmMkLst>
            </pc226:cmChg>
          </p:ext>
        </pc:extLst>
      </pc:sldChg>
      <pc:sldChg chg="delCm">
        <pc:chgData name="Aarushi" userId="c002ff96-f164-4b93-a466-3e374851619e" providerId="ADAL" clId="{037477D1-D646-4EE5-85E4-C933FF1C23AA}" dt="2023-08-16T11:07:23.666" v="25"/>
        <pc:sldMkLst>
          <pc:docMk/>
          <pc:sldMk cId="862099690" sldId="317"/>
        </pc:sldMkLst>
        <pc:extLst>
          <p:ext xmlns:p="http://schemas.openxmlformats.org/presentationml/2006/main" uri="{D6D511B9-2390-475A-947B-AFAB55BFBCF1}">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862099690" sldId="317"/>
                <pc2:cmMk id="{14CB6A48-07E3-4325-852A-2F19DC43FE43}"/>
              </pc2:cmMkLst>
            </pc226:cmChg>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862099690" sldId="317"/>
                <pc2:cmMk id="{0D515D7F-EA22-42B7-9B18-A4C0EF4B2820}"/>
              </pc2:cmMkLst>
            </pc226:cmChg>
          </p:ext>
        </pc:extLst>
      </pc:sldChg>
      <pc:sldChg chg="modSp mod delCm modCm">
        <pc:chgData name="Aarushi" userId="c002ff96-f164-4b93-a466-3e374851619e" providerId="ADAL" clId="{037477D1-D646-4EE5-85E4-C933FF1C23AA}" dt="2023-08-16T11:07:23.666" v="25"/>
        <pc:sldMkLst>
          <pc:docMk/>
          <pc:sldMk cId="3881521680" sldId="318"/>
        </pc:sldMkLst>
        <pc:spChg chg="mod">
          <ac:chgData name="Aarushi" userId="c002ff96-f164-4b93-a466-3e374851619e" providerId="ADAL" clId="{037477D1-D646-4EE5-85E4-C933FF1C23AA}" dt="2023-08-16T09:01:06.003" v="6" actId="20577"/>
          <ac:spMkLst>
            <pc:docMk/>
            <pc:sldMk cId="3881521680" sldId="318"/>
            <ac:spMk id="21" creationId="{63B0F560-FA1C-319A-1CB5-AEA19972D582}"/>
          </ac:spMkLst>
        </pc:spChg>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37477D1-D646-4EE5-85E4-C933FF1C23AA}" dt="2023-08-16T11:07:23.666" v="25"/>
              <pc2:cmMkLst xmlns:pc2="http://schemas.microsoft.com/office/powerpoint/2019/9/main/command">
                <pc:docMk/>
                <pc:sldMk cId="3881521680" sldId="318"/>
                <pc2:cmMk id="{3FBB9F28-24F0-4368-8CEE-DDFC6A81A455}"/>
              </pc2:cmMkLst>
            </pc226:cmChg>
          </p:ext>
        </pc:extLst>
      </pc:sldChg>
      <pc:sldChg chg="modSp mod delCm modCm">
        <pc:chgData name="Aarushi" userId="c002ff96-f164-4b93-a466-3e374851619e" providerId="ADAL" clId="{037477D1-D646-4EE5-85E4-C933FF1C23AA}" dt="2023-08-16T11:07:23.666" v="25"/>
        <pc:sldMkLst>
          <pc:docMk/>
          <pc:sldMk cId="460128357" sldId="319"/>
        </pc:sldMkLst>
        <pc:spChg chg="mod">
          <ac:chgData name="Aarushi" userId="c002ff96-f164-4b93-a466-3e374851619e" providerId="ADAL" clId="{037477D1-D646-4EE5-85E4-C933FF1C23AA}" dt="2023-08-16T09:00:51.515" v="0" actId="20577"/>
          <ac:spMkLst>
            <pc:docMk/>
            <pc:sldMk cId="460128357" sldId="319"/>
            <ac:spMk id="7" creationId="{68025CB3-7C20-D124-17BF-DB1A4A4D3B0B}"/>
          </ac:spMkLst>
        </pc:spChg>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37477D1-D646-4EE5-85E4-C933FF1C23AA}" dt="2023-08-16T11:07:23.666" v="25"/>
              <pc2:cmMkLst xmlns:pc2="http://schemas.microsoft.com/office/powerpoint/2019/9/main/command">
                <pc:docMk/>
                <pc:sldMk cId="460128357" sldId="319"/>
                <pc2:cmMk id="{7855B698-5FB8-4C6C-ABEA-1F79C48FBEAE}"/>
              </pc2:cmMkLst>
            </pc226:cmChg>
          </p:ext>
        </pc:extLst>
      </pc:sldChg>
      <pc:sldChg chg="delSp modSp mod delCm modCm">
        <pc:chgData name="Aarushi" userId="c002ff96-f164-4b93-a466-3e374851619e" providerId="ADAL" clId="{037477D1-D646-4EE5-85E4-C933FF1C23AA}" dt="2023-08-16T11:07:23.666" v="25"/>
        <pc:sldMkLst>
          <pc:docMk/>
          <pc:sldMk cId="3758284623" sldId="320"/>
        </pc:sldMkLst>
        <pc:spChg chg="mod topLvl">
          <ac:chgData name="Aarushi" userId="c002ff96-f164-4b93-a466-3e374851619e" providerId="ADAL" clId="{037477D1-D646-4EE5-85E4-C933FF1C23AA}" dt="2023-08-16T09:03:08.688" v="8" actId="165"/>
          <ac:spMkLst>
            <pc:docMk/>
            <pc:sldMk cId="3758284623" sldId="320"/>
            <ac:spMk id="5" creationId="{5DA4C495-50F0-73ED-3408-78BC7DBFE719}"/>
          </ac:spMkLst>
        </pc:spChg>
        <pc:spChg chg="mod topLvl">
          <ac:chgData name="Aarushi" userId="c002ff96-f164-4b93-a466-3e374851619e" providerId="ADAL" clId="{037477D1-D646-4EE5-85E4-C933FF1C23AA}" dt="2023-08-16T09:03:08.688" v="8" actId="165"/>
          <ac:spMkLst>
            <pc:docMk/>
            <pc:sldMk cId="3758284623" sldId="320"/>
            <ac:spMk id="6" creationId="{B29EA82B-6561-8A8D-6BB0-E53F78F79E20}"/>
          </ac:spMkLst>
        </pc:spChg>
        <pc:spChg chg="mod topLvl">
          <ac:chgData name="Aarushi" userId="c002ff96-f164-4b93-a466-3e374851619e" providerId="ADAL" clId="{037477D1-D646-4EE5-85E4-C933FF1C23AA}" dt="2023-08-16T09:03:08.688" v="8" actId="165"/>
          <ac:spMkLst>
            <pc:docMk/>
            <pc:sldMk cId="3758284623" sldId="320"/>
            <ac:spMk id="8" creationId="{C388C8DA-DE2A-6F28-67AC-D1DCE14E9435}"/>
          </ac:spMkLst>
        </pc:spChg>
        <pc:spChg chg="mod">
          <ac:chgData name="Aarushi" userId="c002ff96-f164-4b93-a466-3e374851619e" providerId="ADAL" clId="{037477D1-D646-4EE5-85E4-C933FF1C23AA}" dt="2023-08-16T09:03:08.688" v="8" actId="165"/>
          <ac:spMkLst>
            <pc:docMk/>
            <pc:sldMk cId="3758284623" sldId="320"/>
            <ac:spMk id="10" creationId="{8A1E1FC4-D495-F091-CF76-907BA0D98064}"/>
          </ac:spMkLst>
        </pc:spChg>
        <pc:spChg chg="mod">
          <ac:chgData name="Aarushi" userId="c002ff96-f164-4b93-a466-3e374851619e" providerId="ADAL" clId="{037477D1-D646-4EE5-85E4-C933FF1C23AA}" dt="2023-08-16T09:03:08.688" v="8" actId="165"/>
          <ac:spMkLst>
            <pc:docMk/>
            <pc:sldMk cId="3758284623" sldId="320"/>
            <ac:spMk id="13" creationId="{6A6DFF7A-55F4-BA27-101C-A6D9F432E884}"/>
          </ac:spMkLst>
        </pc:spChg>
        <pc:spChg chg="mod">
          <ac:chgData name="Aarushi" userId="c002ff96-f164-4b93-a466-3e374851619e" providerId="ADAL" clId="{037477D1-D646-4EE5-85E4-C933FF1C23AA}" dt="2023-08-16T09:03:08.688" v="8" actId="165"/>
          <ac:spMkLst>
            <pc:docMk/>
            <pc:sldMk cId="3758284623" sldId="320"/>
            <ac:spMk id="14" creationId="{38265AB4-E802-D96B-66C9-12B63199AE03}"/>
          </ac:spMkLst>
        </pc:spChg>
        <pc:spChg chg="mod">
          <ac:chgData name="Aarushi" userId="c002ff96-f164-4b93-a466-3e374851619e" providerId="ADAL" clId="{037477D1-D646-4EE5-85E4-C933FF1C23AA}" dt="2023-08-16T09:03:08.688" v="8" actId="165"/>
          <ac:spMkLst>
            <pc:docMk/>
            <pc:sldMk cId="3758284623" sldId="320"/>
            <ac:spMk id="15" creationId="{8471FC46-50A5-D605-9661-0EBD69F82EA0}"/>
          </ac:spMkLst>
        </pc:spChg>
        <pc:spChg chg="mod">
          <ac:chgData name="Aarushi" userId="c002ff96-f164-4b93-a466-3e374851619e" providerId="ADAL" clId="{037477D1-D646-4EE5-85E4-C933FF1C23AA}" dt="2023-08-16T09:03:08.688" v="8" actId="165"/>
          <ac:spMkLst>
            <pc:docMk/>
            <pc:sldMk cId="3758284623" sldId="320"/>
            <ac:spMk id="16" creationId="{AF36AF25-BC91-F0BE-656E-8E1CA82FB9F2}"/>
          </ac:spMkLst>
        </pc:spChg>
        <pc:spChg chg="mod">
          <ac:chgData name="Aarushi" userId="c002ff96-f164-4b93-a466-3e374851619e" providerId="ADAL" clId="{037477D1-D646-4EE5-85E4-C933FF1C23AA}" dt="2023-08-16T09:03:08.688" v="8" actId="165"/>
          <ac:spMkLst>
            <pc:docMk/>
            <pc:sldMk cId="3758284623" sldId="320"/>
            <ac:spMk id="17" creationId="{17A94938-5E5D-8CBC-4DE8-F5042C5DA0C6}"/>
          </ac:spMkLst>
        </pc:spChg>
        <pc:spChg chg="mod">
          <ac:chgData name="Aarushi" userId="c002ff96-f164-4b93-a466-3e374851619e" providerId="ADAL" clId="{037477D1-D646-4EE5-85E4-C933FF1C23AA}" dt="2023-08-16T09:03:08.688" v="8" actId="165"/>
          <ac:spMkLst>
            <pc:docMk/>
            <pc:sldMk cId="3758284623" sldId="320"/>
            <ac:spMk id="18" creationId="{E7630AEE-ECCB-AF69-A89E-1F29FDC5BC46}"/>
          </ac:spMkLst>
        </pc:spChg>
        <pc:spChg chg="mod">
          <ac:chgData name="Aarushi" userId="c002ff96-f164-4b93-a466-3e374851619e" providerId="ADAL" clId="{037477D1-D646-4EE5-85E4-C933FF1C23AA}" dt="2023-08-16T09:03:12.471" v="11" actId="20577"/>
          <ac:spMkLst>
            <pc:docMk/>
            <pc:sldMk cId="3758284623" sldId="320"/>
            <ac:spMk id="20" creationId="{9C8E2C30-BEDD-EA08-7D25-2E2CB3295904}"/>
          </ac:spMkLst>
        </pc:spChg>
        <pc:spChg chg="mod">
          <ac:chgData name="Aarushi" userId="c002ff96-f164-4b93-a466-3e374851619e" providerId="ADAL" clId="{037477D1-D646-4EE5-85E4-C933FF1C23AA}" dt="2023-08-16T09:03:14.674" v="13" actId="20577"/>
          <ac:spMkLst>
            <pc:docMk/>
            <pc:sldMk cId="3758284623" sldId="320"/>
            <ac:spMk id="25" creationId="{096C4000-FFCF-6EDA-E0F7-61290DCA4E56}"/>
          </ac:spMkLst>
        </pc:spChg>
        <pc:spChg chg="mod">
          <ac:chgData name="Aarushi" userId="c002ff96-f164-4b93-a466-3e374851619e" providerId="ADAL" clId="{037477D1-D646-4EE5-85E4-C933FF1C23AA}" dt="2023-08-16T09:03:17.575" v="15" actId="20577"/>
          <ac:spMkLst>
            <pc:docMk/>
            <pc:sldMk cId="3758284623" sldId="320"/>
            <ac:spMk id="26" creationId="{8E1740ED-0432-A0B6-BB4F-0D3C7C3D52B5}"/>
          </ac:spMkLst>
        </pc:spChg>
        <pc:spChg chg="mod">
          <ac:chgData name="Aarushi" userId="c002ff96-f164-4b93-a466-3e374851619e" providerId="ADAL" clId="{037477D1-D646-4EE5-85E4-C933FF1C23AA}" dt="2023-08-16T09:03:20.186" v="17" actId="20577"/>
          <ac:spMkLst>
            <pc:docMk/>
            <pc:sldMk cId="3758284623" sldId="320"/>
            <ac:spMk id="27" creationId="{2875B7CA-16D2-07F8-79B7-2CA60A095FC9}"/>
          </ac:spMkLst>
        </pc:spChg>
        <pc:spChg chg="mod">
          <ac:chgData name="Aarushi" userId="c002ff96-f164-4b93-a466-3e374851619e" providerId="ADAL" clId="{037477D1-D646-4EE5-85E4-C933FF1C23AA}" dt="2023-08-16T09:03:08.688" v="8" actId="165"/>
          <ac:spMkLst>
            <pc:docMk/>
            <pc:sldMk cId="3758284623" sldId="320"/>
            <ac:spMk id="28" creationId="{ECC8AB60-C36D-216E-8FD5-9D730DAA5A46}"/>
          </ac:spMkLst>
        </pc:spChg>
        <pc:spChg chg="mod">
          <ac:chgData name="Aarushi" userId="c002ff96-f164-4b93-a466-3e374851619e" providerId="ADAL" clId="{037477D1-D646-4EE5-85E4-C933FF1C23AA}" dt="2023-08-16T09:03:08.688" v="8" actId="165"/>
          <ac:spMkLst>
            <pc:docMk/>
            <pc:sldMk cId="3758284623" sldId="320"/>
            <ac:spMk id="31" creationId="{8169BC7A-25DE-8954-5CF0-06DDAF3F518D}"/>
          </ac:spMkLst>
        </pc:spChg>
        <pc:spChg chg="mod">
          <ac:chgData name="Aarushi" userId="c002ff96-f164-4b93-a466-3e374851619e" providerId="ADAL" clId="{037477D1-D646-4EE5-85E4-C933FF1C23AA}" dt="2023-08-16T09:03:08.688" v="8" actId="165"/>
          <ac:spMkLst>
            <pc:docMk/>
            <pc:sldMk cId="3758284623" sldId="320"/>
            <ac:spMk id="32" creationId="{2783EC80-5CF2-704D-A824-9BE714DCB353}"/>
          </ac:spMkLst>
        </pc:spChg>
        <pc:spChg chg="mod">
          <ac:chgData name="Aarushi" userId="c002ff96-f164-4b93-a466-3e374851619e" providerId="ADAL" clId="{037477D1-D646-4EE5-85E4-C933FF1C23AA}" dt="2023-08-16T09:03:52.928" v="19" actId="20577"/>
          <ac:spMkLst>
            <pc:docMk/>
            <pc:sldMk cId="3758284623" sldId="320"/>
            <ac:spMk id="33" creationId="{AC258FED-5C8D-35DD-22F7-0F7056BF3AF5}"/>
          </ac:spMkLst>
        </pc:spChg>
        <pc:spChg chg="mod">
          <ac:chgData name="Aarushi" userId="c002ff96-f164-4b93-a466-3e374851619e" providerId="ADAL" clId="{037477D1-D646-4EE5-85E4-C933FF1C23AA}" dt="2023-08-16T09:03:08.688" v="8" actId="165"/>
          <ac:spMkLst>
            <pc:docMk/>
            <pc:sldMk cId="3758284623" sldId="320"/>
            <ac:spMk id="34" creationId="{3528894F-9418-67C7-0210-50B38AA8AC5A}"/>
          </ac:spMkLst>
        </pc:spChg>
        <pc:spChg chg="mod">
          <ac:chgData name="Aarushi" userId="c002ff96-f164-4b93-a466-3e374851619e" providerId="ADAL" clId="{037477D1-D646-4EE5-85E4-C933FF1C23AA}" dt="2023-08-16T09:03:08.688" v="8" actId="165"/>
          <ac:spMkLst>
            <pc:docMk/>
            <pc:sldMk cId="3758284623" sldId="320"/>
            <ac:spMk id="35" creationId="{76DDC26C-4FFF-AE0C-1E11-BF3633AC7812}"/>
          </ac:spMkLst>
        </pc:spChg>
        <pc:spChg chg="mod">
          <ac:chgData name="Aarushi" userId="c002ff96-f164-4b93-a466-3e374851619e" providerId="ADAL" clId="{037477D1-D646-4EE5-85E4-C933FF1C23AA}" dt="2023-08-16T09:03:08.688" v="8" actId="165"/>
          <ac:spMkLst>
            <pc:docMk/>
            <pc:sldMk cId="3758284623" sldId="320"/>
            <ac:spMk id="36" creationId="{1020B324-6C2F-5D98-4680-528311AA4791}"/>
          </ac:spMkLst>
        </pc:spChg>
        <pc:spChg chg="mod">
          <ac:chgData name="Aarushi" userId="c002ff96-f164-4b93-a466-3e374851619e" providerId="ADAL" clId="{037477D1-D646-4EE5-85E4-C933FF1C23AA}" dt="2023-08-16T09:03:08.688" v="8" actId="165"/>
          <ac:spMkLst>
            <pc:docMk/>
            <pc:sldMk cId="3758284623" sldId="320"/>
            <ac:spMk id="37" creationId="{AAD2C9CE-D5D1-4E5E-8EAA-1D106098751A}"/>
          </ac:spMkLst>
        </pc:spChg>
        <pc:spChg chg="mod">
          <ac:chgData name="Aarushi" userId="c002ff96-f164-4b93-a466-3e374851619e" providerId="ADAL" clId="{037477D1-D646-4EE5-85E4-C933FF1C23AA}" dt="2023-08-16T09:03:57.294" v="21" actId="20577"/>
          <ac:spMkLst>
            <pc:docMk/>
            <pc:sldMk cId="3758284623" sldId="320"/>
            <ac:spMk id="38" creationId="{93C5A966-E1B1-1191-40AB-C2317F66A1B1}"/>
          </ac:spMkLst>
        </pc:spChg>
        <pc:spChg chg="mod">
          <ac:chgData name="Aarushi" userId="c002ff96-f164-4b93-a466-3e374851619e" providerId="ADAL" clId="{037477D1-D646-4EE5-85E4-C933FF1C23AA}" dt="2023-08-16T09:04:07.187" v="24" actId="20577"/>
          <ac:spMkLst>
            <pc:docMk/>
            <pc:sldMk cId="3758284623" sldId="320"/>
            <ac:spMk id="39" creationId="{33DF42FE-6749-5DE5-D8CE-9C96B4EF703E}"/>
          </ac:spMkLst>
        </pc:spChg>
        <pc:spChg chg="mod">
          <ac:chgData name="Aarushi" userId="c002ff96-f164-4b93-a466-3e374851619e" providerId="ADAL" clId="{037477D1-D646-4EE5-85E4-C933FF1C23AA}" dt="2023-08-16T09:03:08.688" v="8" actId="165"/>
          <ac:spMkLst>
            <pc:docMk/>
            <pc:sldMk cId="3758284623" sldId="320"/>
            <ac:spMk id="43" creationId="{2B8F74C9-9784-2FC4-E570-208312CB8222}"/>
          </ac:spMkLst>
        </pc:spChg>
        <pc:spChg chg="mod topLvl">
          <ac:chgData name="Aarushi" userId="c002ff96-f164-4b93-a466-3e374851619e" providerId="ADAL" clId="{037477D1-D646-4EE5-85E4-C933FF1C23AA}" dt="2023-08-16T09:03:08.688" v="8" actId="165"/>
          <ac:spMkLst>
            <pc:docMk/>
            <pc:sldMk cId="3758284623" sldId="320"/>
            <ac:spMk id="48" creationId="{02CBB9E7-C9D5-8674-C67A-0B685EA43AD5}"/>
          </ac:spMkLst>
        </pc:spChg>
        <pc:grpChg chg="mod topLvl">
          <ac:chgData name="Aarushi" userId="c002ff96-f164-4b93-a466-3e374851619e" providerId="ADAL" clId="{037477D1-D646-4EE5-85E4-C933FF1C23AA}" dt="2023-08-16T09:03:08.688" v="8" actId="165"/>
          <ac:grpSpMkLst>
            <pc:docMk/>
            <pc:sldMk cId="3758284623" sldId="320"/>
            <ac:grpSpMk id="9" creationId="{DD9B9031-FA40-D450-0579-4BCAE66E6520}"/>
          </ac:grpSpMkLst>
        </pc:grpChg>
        <pc:grpChg chg="mod">
          <ac:chgData name="Aarushi" userId="c002ff96-f164-4b93-a466-3e374851619e" providerId="ADAL" clId="{037477D1-D646-4EE5-85E4-C933FF1C23AA}" dt="2023-08-16T09:03:08.688" v="8" actId="165"/>
          <ac:grpSpMkLst>
            <pc:docMk/>
            <pc:sldMk cId="3758284623" sldId="320"/>
            <ac:grpSpMk id="11" creationId="{C36E7564-C31F-85EC-B61B-CE28CCAA38B5}"/>
          </ac:grpSpMkLst>
        </pc:grpChg>
        <pc:grpChg chg="mod">
          <ac:chgData name="Aarushi" userId="c002ff96-f164-4b93-a466-3e374851619e" providerId="ADAL" clId="{037477D1-D646-4EE5-85E4-C933FF1C23AA}" dt="2023-08-16T09:03:08.688" v="8" actId="165"/>
          <ac:grpSpMkLst>
            <pc:docMk/>
            <pc:sldMk cId="3758284623" sldId="320"/>
            <ac:grpSpMk id="12" creationId="{1E4D5D99-626D-76E2-CC97-54B7A0BA1535}"/>
          </ac:grpSpMkLst>
        </pc:grpChg>
        <pc:grpChg chg="del">
          <ac:chgData name="Aarushi" userId="c002ff96-f164-4b93-a466-3e374851619e" providerId="ADAL" clId="{037477D1-D646-4EE5-85E4-C933FF1C23AA}" dt="2023-08-16T09:03:08.688" v="8" actId="165"/>
          <ac:grpSpMkLst>
            <pc:docMk/>
            <pc:sldMk cId="3758284623" sldId="320"/>
            <ac:grpSpMk id="51" creationId="{D36D92FD-8D15-ECFA-88FB-B6914F957EA8}"/>
          </ac:grpSpMkLst>
        </pc:grpChg>
        <pc:cxnChg chg="mod">
          <ac:chgData name="Aarushi" userId="c002ff96-f164-4b93-a466-3e374851619e" providerId="ADAL" clId="{037477D1-D646-4EE5-85E4-C933FF1C23AA}" dt="2023-08-16T09:03:08.688" v="8" actId="165"/>
          <ac:cxnSpMkLst>
            <pc:docMk/>
            <pc:sldMk cId="3758284623" sldId="320"/>
            <ac:cxnSpMk id="29" creationId="{FC31BDB4-40FB-0B88-CE50-8E17455B8798}"/>
          </ac:cxnSpMkLst>
        </pc:cxnChg>
        <pc:cxnChg chg="mod">
          <ac:chgData name="Aarushi" userId="c002ff96-f164-4b93-a466-3e374851619e" providerId="ADAL" clId="{037477D1-D646-4EE5-85E4-C933FF1C23AA}" dt="2023-08-16T09:03:08.688" v="8" actId="165"/>
          <ac:cxnSpMkLst>
            <pc:docMk/>
            <pc:sldMk cId="3758284623" sldId="320"/>
            <ac:cxnSpMk id="30" creationId="{CA89988A-2F84-F823-480D-8F4AA1B75579}"/>
          </ac:cxnSpMkLst>
        </pc:cxnChg>
        <pc:cxnChg chg="mod">
          <ac:chgData name="Aarushi" userId="c002ff96-f164-4b93-a466-3e374851619e" providerId="ADAL" clId="{037477D1-D646-4EE5-85E4-C933FF1C23AA}" dt="2023-08-16T09:03:08.688" v="8" actId="165"/>
          <ac:cxnSpMkLst>
            <pc:docMk/>
            <pc:sldMk cId="3758284623" sldId="320"/>
            <ac:cxnSpMk id="40" creationId="{39BE6399-A239-1FB2-26EA-4478AAE3900E}"/>
          </ac:cxnSpMkLst>
        </pc:cxnChg>
        <pc:cxnChg chg="mod">
          <ac:chgData name="Aarushi" userId="c002ff96-f164-4b93-a466-3e374851619e" providerId="ADAL" clId="{037477D1-D646-4EE5-85E4-C933FF1C23AA}" dt="2023-08-16T09:03:08.688" v="8" actId="165"/>
          <ac:cxnSpMkLst>
            <pc:docMk/>
            <pc:sldMk cId="3758284623" sldId="320"/>
            <ac:cxnSpMk id="41" creationId="{0746ACE5-8906-56B0-5487-E69617105060}"/>
          </ac:cxnSpMkLst>
        </pc:cxnChg>
        <pc:cxnChg chg="mod">
          <ac:chgData name="Aarushi" userId="c002ff96-f164-4b93-a466-3e374851619e" providerId="ADAL" clId="{037477D1-D646-4EE5-85E4-C933FF1C23AA}" dt="2023-08-16T09:03:08.688" v="8" actId="165"/>
          <ac:cxnSpMkLst>
            <pc:docMk/>
            <pc:sldMk cId="3758284623" sldId="320"/>
            <ac:cxnSpMk id="42" creationId="{1B096D98-D3D5-5ECE-B02E-8F1F85F6B6E4}"/>
          </ac:cxnSpMkLst>
        </pc:cxnChg>
        <pc:cxnChg chg="mod topLvl">
          <ac:chgData name="Aarushi" userId="c002ff96-f164-4b93-a466-3e374851619e" providerId="ADAL" clId="{037477D1-D646-4EE5-85E4-C933FF1C23AA}" dt="2023-08-16T09:03:08.688" v="8" actId="165"/>
          <ac:cxnSpMkLst>
            <pc:docMk/>
            <pc:sldMk cId="3758284623" sldId="320"/>
            <ac:cxnSpMk id="44" creationId="{5FD55517-1886-8CCB-4823-F98366E8BABA}"/>
          </ac:cxnSpMkLst>
        </pc:cxnChg>
        <pc:cxnChg chg="mod topLvl">
          <ac:chgData name="Aarushi" userId="c002ff96-f164-4b93-a466-3e374851619e" providerId="ADAL" clId="{037477D1-D646-4EE5-85E4-C933FF1C23AA}" dt="2023-08-16T09:03:08.688" v="8" actId="165"/>
          <ac:cxnSpMkLst>
            <pc:docMk/>
            <pc:sldMk cId="3758284623" sldId="320"/>
            <ac:cxnSpMk id="45" creationId="{3E0AE6D4-42A5-670D-CBF3-FA8E5B80AD28}"/>
          </ac:cxnSpMkLst>
        </pc:cxnChg>
        <pc:cxnChg chg="mod topLvl">
          <ac:chgData name="Aarushi" userId="c002ff96-f164-4b93-a466-3e374851619e" providerId="ADAL" clId="{037477D1-D646-4EE5-85E4-C933FF1C23AA}" dt="2023-08-16T09:03:08.688" v="8" actId="165"/>
          <ac:cxnSpMkLst>
            <pc:docMk/>
            <pc:sldMk cId="3758284623" sldId="320"/>
            <ac:cxnSpMk id="46" creationId="{1406BF88-45CB-109B-3FAC-0F6F86BAAD43}"/>
          </ac:cxnSpMkLst>
        </pc:cxnChg>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37477D1-D646-4EE5-85E4-C933FF1C23AA}" dt="2023-08-16T11:07:23.666" v="25"/>
              <pc2:cmMkLst xmlns:pc2="http://schemas.microsoft.com/office/powerpoint/2019/9/main/command">
                <pc:docMk/>
                <pc:sldMk cId="3758284623" sldId="320"/>
                <pc2:cmMk id="{C3E36857-985B-41A5-BF4B-5C0D9F43ADBB}"/>
              </pc2:cmMkLst>
            </pc226:cmChg>
            <pc226:cmChg xmlns:pc226="http://schemas.microsoft.com/office/powerpoint/2022/06/main/command" chg="del">
              <pc226:chgData name="Aarushi" userId="c002ff96-f164-4b93-a466-3e374851619e" providerId="ADAL" clId="{037477D1-D646-4EE5-85E4-C933FF1C23AA}" dt="2023-08-16T11:07:23.666" v="25"/>
              <pc2:cmMkLst xmlns:pc2="http://schemas.microsoft.com/office/powerpoint/2019/9/main/command">
                <pc:docMk/>
                <pc:sldMk cId="3758284623" sldId="320"/>
                <pc2:cmMk id="{95DD6C81-267D-4297-AAC9-24A8AED97937}"/>
              </pc2:cmMkLst>
            </pc226:cmChg>
          </p:ext>
        </pc:extLst>
      </pc:sldChg>
    </pc:docChg>
  </pc:docChgLst>
  <pc:docChgLst>
    <pc:chgData name="Aarushi" userId="c002ff96-f164-4b93-a466-3e374851619e" providerId="ADAL" clId="{02943719-EB74-480C-92A6-AF3861D7B669}"/>
    <pc:docChg chg="undo redo custSel addSld delSld modSld">
      <pc:chgData name="Aarushi" userId="c002ff96-f164-4b93-a466-3e374851619e" providerId="ADAL" clId="{02943719-EB74-480C-92A6-AF3861D7B669}" dt="2023-07-21T10:23:30.462" v="1057" actId="20577"/>
      <pc:docMkLst>
        <pc:docMk/>
      </pc:docMkLst>
      <pc:sldChg chg="delCm modCm">
        <pc:chgData name="Aarushi" userId="c002ff96-f164-4b93-a466-3e374851619e" providerId="ADAL" clId="{02943719-EB74-480C-92A6-AF3861D7B669}" dt="2023-07-21T09:39:31.131" v="3"/>
        <pc:sldMkLst>
          <pc:docMk/>
          <pc:sldMk cId="1530117634" sldId="270"/>
        </pc:sldMkLst>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2943719-EB74-480C-92A6-AF3861D7B669}" dt="2023-07-21T09:39:31.131" v="3"/>
              <pc2:cmMkLst xmlns:pc2="http://schemas.microsoft.com/office/powerpoint/2019/9/main/command">
                <pc:docMk/>
                <pc:sldMk cId="1530117634" sldId="270"/>
                <pc2:cmMk id="{97272B47-6426-4920-9AC8-DC91179815E7}"/>
              </pc2:cmMkLst>
            </pc226:cmChg>
          </p:ext>
        </pc:extLst>
      </pc:sldChg>
      <pc:sldChg chg="modSp del mod">
        <pc:chgData name="Aarushi" userId="c002ff96-f164-4b93-a466-3e374851619e" providerId="ADAL" clId="{02943719-EB74-480C-92A6-AF3861D7B669}" dt="2023-07-21T09:40:10.194" v="13" actId="47"/>
        <pc:sldMkLst>
          <pc:docMk/>
          <pc:sldMk cId="2173928084" sldId="300"/>
        </pc:sldMkLst>
        <pc:spChg chg="mod">
          <ac:chgData name="Aarushi" userId="c002ff96-f164-4b93-a466-3e374851619e" providerId="ADAL" clId="{02943719-EB74-480C-92A6-AF3861D7B669}" dt="2023-07-21T09:40:05.925" v="12" actId="20577"/>
          <ac:spMkLst>
            <pc:docMk/>
            <pc:sldMk cId="2173928084" sldId="300"/>
            <ac:spMk id="26" creationId="{450C2E47-C55D-4269-1A67-27EFB4730946}"/>
          </ac:spMkLst>
        </pc:spChg>
      </pc:sldChg>
      <pc:sldChg chg="modSp mod">
        <pc:chgData name="Aarushi" userId="c002ff96-f164-4b93-a466-3e374851619e" providerId="ADAL" clId="{02943719-EB74-480C-92A6-AF3861D7B669}" dt="2023-07-21T09:40:41.845" v="23" actId="14100"/>
        <pc:sldMkLst>
          <pc:docMk/>
          <pc:sldMk cId="1259108096" sldId="302"/>
        </pc:sldMkLst>
        <pc:spChg chg="mod">
          <ac:chgData name="Aarushi" userId="c002ff96-f164-4b93-a466-3e374851619e" providerId="ADAL" clId="{02943719-EB74-480C-92A6-AF3861D7B669}" dt="2023-07-21T09:40:41.845" v="23" actId="14100"/>
          <ac:spMkLst>
            <pc:docMk/>
            <pc:sldMk cId="1259108096" sldId="302"/>
            <ac:spMk id="11" creationId="{8EB4D8AA-9758-7D83-9B7D-EDEA67B79B03}"/>
          </ac:spMkLst>
        </pc:spChg>
      </pc:sldChg>
      <pc:sldChg chg="delSp modSp mod delCm modCm">
        <pc:chgData name="Aarushi" userId="c002ff96-f164-4b93-a466-3e374851619e" providerId="ADAL" clId="{02943719-EB74-480C-92A6-AF3861D7B669}" dt="2023-07-21T10:04:45.876" v="360"/>
        <pc:sldMkLst>
          <pc:docMk/>
          <pc:sldMk cId="1739060769" sldId="303"/>
        </pc:sldMkLst>
        <pc:spChg chg="mod">
          <ac:chgData name="Aarushi" userId="c002ff96-f164-4b93-a466-3e374851619e" providerId="ADAL" clId="{02943719-EB74-480C-92A6-AF3861D7B669}" dt="2023-07-21T10:00:31.758" v="305" actId="255"/>
          <ac:spMkLst>
            <pc:docMk/>
            <pc:sldMk cId="1739060769" sldId="303"/>
            <ac:spMk id="12" creationId="{2C0387CE-4B71-094C-D3AE-AD0796BA4546}"/>
          </ac:spMkLst>
        </pc:spChg>
        <pc:spChg chg="mod">
          <ac:chgData name="Aarushi" userId="c002ff96-f164-4b93-a466-3e374851619e" providerId="ADAL" clId="{02943719-EB74-480C-92A6-AF3861D7B669}" dt="2023-07-21T10:00:36.303" v="308" actId="20577"/>
          <ac:spMkLst>
            <pc:docMk/>
            <pc:sldMk cId="1739060769" sldId="303"/>
            <ac:spMk id="13" creationId="{93D63E0F-C3EF-6868-A703-210372F86638}"/>
          </ac:spMkLst>
        </pc:spChg>
        <pc:spChg chg="mod topLvl">
          <ac:chgData name="Aarushi" userId="c002ff96-f164-4b93-a466-3e374851619e" providerId="ADAL" clId="{02943719-EB74-480C-92A6-AF3861D7B669}" dt="2023-07-21T10:02:22.264" v="327" actId="2711"/>
          <ac:spMkLst>
            <pc:docMk/>
            <pc:sldMk cId="1739060769" sldId="303"/>
            <ac:spMk id="17" creationId="{88DD1AE7-7B20-A113-707B-0A995082A7CE}"/>
          </ac:spMkLst>
        </pc:spChg>
        <pc:spChg chg="mod topLvl">
          <ac:chgData name="Aarushi" userId="c002ff96-f164-4b93-a466-3e374851619e" providerId="ADAL" clId="{02943719-EB74-480C-92A6-AF3861D7B669}" dt="2023-07-21T10:02:22.264" v="327" actId="2711"/>
          <ac:spMkLst>
            <pc:docMk/>
            <pc:sldMk cId="1739060769" sldId="303"/>
            <ac:spMk id="22" creationId="{7D0454CD-9812-6F20-F7A7-40F44AE38342}"/>
          </ac:spMkLst>
        </pc:spChg>
        <pc:spChg chg="mod topLvl">
          <ac:chgData name="Aarushi" userId="c002ff96-f164-4b93-a466-3e374851619e" providerId="ADAL" clId="{02943719-EB74-480C-92A6-AF3861D7B669}" dt="2023-07-21T10:02:22.264" v="327" actId="2711"/>
          <ac:spMkLst>
            <pc:docMk/>
            <pc:sldMk cId="1739060769" sldId="303"/>
            <ac:spMk id="28" creationId="{5E706CAA-E68C-D199-79AF-2AE0BDA72B25}"/>
          </ac:spMkLst>
        </pc:spChg>
        <pc:spChg chg="mod topLvl">
          <ac:chgData name="Aarushi" userId="c002ff96-f164-4b93-a466-3e374851619e" providerId="ADAL" clId="{02943719-EB74-480C-92A6-AF3861D7B669}" dt="2023-07-21T10:02:22.264" v="327" actId="2711"/>
          <ac:spMkLst>
            <pc:docMk/>
            <pc:sldMk cId="1739060769" sldId="303"/>
            <ac:spMk id="29" creationId="{65300A42-CF7D-5E9E-7DCE-33894ADA3596}"/>
          </ac:spMkLst>
        </pc:spChg>
        <pc:spChg chg="mod topLvl">
          <ac:chgData name="Aarushi" userId="c002ff96-f164-4b93-a466-3e374851619e" providerId="ADAL" clId="{02943719-EB74-480C-92A6-AF3861D7B669}" dt="2023-07-21T10:02:22.264" v="327" actId="2711"/>
          <ac:spMkLst>
            <pc:docMk/>
            <pc:sldMk cId="1739060769" sldId="303"/>
            <ac:spMk id="30" creationId="{46068C89-0B1A-2CA9-C034-C88475C5CD01}"/>
          </ac:spMkLst>
        </pc:spChg>
        <pc:spChg chg="mod topLvl">
          <ac:chgData name="Aarushi" userId="c002ff96-f164-4b93-a466-3e374851619e" providerId="ADAL" clId="{02943719-EB74-480C-92A6-AF3861D7B669}" dt="2023-07-21T10:02:22.264" v="327" actId="2711"/>
          <ac:spMkLst>
            <pc:docMk/>
            <pc:sldMk cId="1739060769" sldId="303"/>
            <ac:spMk id="31" creationId="{C46C80E1-2456-2C52-364E-7E5F681028DF}"/>
          </ac:spMkLst>
        </pc:spChg>
        <pc:spChg chg="mod topLvl">
          <ac:chgData name="Aarushi" userId="c002ff96-f164-4b93-a466-3e374851619e" providerId="ADAL" clId="{02943719-EB74-480C-92A6-AF3861D7B669}" dt="2023-07-21T10:02:22.264" v="327" actId="2711"/>
          <ac:spMkLst>
            <pc:docMk/>
            <pc:sldMk cId="1739060769" sldId="303"/>
            <ac:spMk id="32" creationId="{EA6B749B-CACD-AEA3-8CDE-A9DD335E1AC0}"/>
          </ac:spMkLst>
        </pc:spChg>
        <pc:spChg chg="mod topLvl">
          <ac:chgData name="Aarushi" userId="c002ff96-f164-4b93-a466-3e374851619e" providerId="ADAL" clId="{02943719-EB74-480C-92A6-AF3861D7B669}" dt="2023-07-21T10:02:22.264" v="327" actId="2711"/>
          <ac:spMkLst>
            <pc:docMk/>
            <pc:sldMk cId="1739060769" sldId="303"/>
            <ac:spMk id="33" creationId="{05CAF7FE-76E2-E321-2426-A30A63FD4EDC}"/>
          </ac:spMkLst>
        </pc:spChg>
        <pc:spChg chg="mod topLvl">
          <ac:chgData name="Aarushi" userId="c002ff96-f164-4b93-a466-3e374851619e" providerId="ADAL" clId="{02943719-EB74-480C-92A6-AF3861D7B669}" dt="2023-07-21T10:02:22.264" v="327" actId="2711"/>
          <ac:spMkLst>
            <pc:docMk/>
            <pc:sldMk cId="1739060769" sldId="303"/>
            <ac:spMk id="34" creationId="{B1F15573-6980-9494-055B-7C480D72364C}"/>
          </ac:spMkLst>
        </pc:spChg>
        <pc:spChg chg="mod topLvl">
          <ac:chgData name="Aarushi" userId="c002ff96-f164-4b93-a466-3e374851619e" providerId="ADAL" clId="{02943719-EB74-480C-92A6-AF3861D7B669}" dt="2023-07-21T10:02:22.264" v="327" actId="2711"/>
          <ac:spMkLst>
            <pc:docMk/>
            <pc:sldMk cId="1739060769" sldId="303"/>
            <ac:spMk id="35" creationId="{6DC35731-9029-82F9-82FD-748411FF88CC}"/>
          </ac:spMkLst>
        </pc:spChg>
        <pc:spChg chg="mod topLvl">
          <ac:chgData name="Aarushi" userId="c002ff96-f164-4b93-a466-3e374851619e" providerId="ADAL" clId="{02943719-EB74-480C-92A6-AF3861D7B669}" dt="2023-07-21T10:02:22.264" v="327" actId="2711"/>
          <ac:spMkLst>
            <pc:docMk/>
            <pc:sldMk cId="1739060769" sldId="303"/>
            <ac:spMk id="36" creationId="{E370C8A1-4FCF-5C9B-6431-C8AF6042EAEA}"/>
          </ac:spMkLst>
        </pc:spChg>
        <pc:spChg chg="mod topLvl">
          <ac:chgData name="Aarushi" userId="c002ff96-f164-4b93-a466-3e374851619e" providerId="ADAL" clId="{02943719-EB74-480C-92A6-AF3861D7B669}" dt="2023-07-21T10:02:22.264" v="327" actId="2711"/>
          <ac:spMkLst>
            <pc:docMk/>
            <pc:sldMk cId="1739060769" sldId="303"/>
            <ac:spMk id="37" creationId="{816A1A54-7C0F-3A87-0FAC-C1818E8A2139}"/>
          </ac:spMkLst>
        </pc:spChg>
        <pc:spChg chg="mod topLvl">
          <ac:chgData name="Aarushi" userId="c002ff96-f164-4b93-a466-3e374851619e" providerId="ADAL" clId="{02943719-EB74-480C-92A6-AF3861D7B669}" dt="2023-07-21T10:02:22.264" v="327" actId="2711"/>
          <ac:spMkLst>
            <pc:docMk/>
            <pc:sldMk cId="1739060769" sldId="303"/>
            <ac:spMk id="38" creationId="{5A8C9991-72A3-D597-B740-374052D75688}"/>
          </ac:spMkLst>
        </pc:spChg>
        <pc:spChg chg="mod topLvl">
          <ac:chgData name="Aarushi" userId="c002ff96-f164-4b93-a466-3e374851619e" providerId="ADAL" clId="{02943719-EB74-480C-92A6-AF3861D7B669}" dt="2023-07-21T10:02:22.264" v="327" actId="2711"/>
          <ac:spMkLst>
            <pc:docMk/>
            <pc:sldMk cId="1739060769" sldId="303"/>
            <ac:spMk id="39" creationId="{2E2CB352-084C-EAB8-9C47-A0B9D7BD9380}"/>
          </ac:spMkLst>
        </pc:spChg>
        <pc:spChg chg="mod topLvl">
          <ac:chgData name="Aarushi" userId="c002ff96-f164-4b93-a466-3e374851619e" providerId="ADAL" clId="{02943719-EB74-480C-92A6-AF3861D7B669}" dt="2023-07-21T10:02:22.264" v="327" actId="2711"/>
          <ac:spMkLst>
            <pc:docMk/>
            <pc:sldMk cId="1739060769" sldId="303"/>
            <ac:spMk id="50" creationId="{E136121D-AE06-3D72-CDF9-6452E7C286D9}"/>
          </ac:spMkLst>
        </pc:spChg>
        <pc:spChg chg="mod topLvl">
          <ac:chgData name="Aarushi" userId="c002ff96-f164-4b93-a466-3e374851619e" providerId="ADAL" clId="{02943719-EB74-480C-92A6-AF3861D7B669}" dt="2023-07-21T10:02:22.264" v="327" actId="2711"/>
          <ac:spMkLst>
            <pc:docMk/>
            <pc:sldMk cId="1739060769" sldId="303"/>
            <ac:spMk id="51" creationId="{11ED2419-3AAE-93BB-3FC0-DA2005BD8CA6}"/>
          </ac:spMkLst>
        </pc:spChg>
        <pc:spChg chg="mod">
          <ac:chgData name="Aarushi" userId="c002ff96-f164-4b93-a466-3e374851619e" providerId="ADAL" clId="{02943719-EB74-480C-92A6-AF3861D7B669}" dt="2023-07-21T10:04:26.183" v="357" actId="20577"/>
          <ac:spMkLst>
            <pc:docMk/>
            <pc:sldMk cId="1739060769" sldId="303"/>
            <ac:spMk id="55" creationId="{26520F45-B3BA-22E7-2508-2AC29465313B}"/>
          </ac:spMkLst>
        </pc:spChg>
        <pc:spChg chg="mod">
          <ac:chgData name="Aarushi" userId="c002ff96-f164-4b93-a466-3e374851619e" providerId="ADAL" clId="{02943719-EB74-480C-92A6-AF3861D7B669}" dt="2023-07-21T10:02:39.059" v="338" actId="20577"/>
          <ac:spMkLst>
            <pc:docMk/>
            <pc:sldMk cId="1739060769" sldId="303"/>
            <ac:spMk id="173" creationId="{A7964EA7-E3EA-335C-5ED1-B5C3EA522FFA}"/>
          </ac:spMkLst>
        </pc:spChg>
        <pc:spChg chg="mod">
          <ac:chgData name="Aarushi" userId="c002ff96-f164-4b93-a466-3e374851619e" providerId="ADAL" clId="{02943719-EB74-480C-92A6-AF3861D7B669}" dt="2023-07-21T10:02:32.838" v="329" actId="20577"/>
          <ac:spMkLst>
            <pc:docMk/>
            <pc:sldMk cId="1739060769" sldId="303"/>
            <ac:spMk id="174" creationId="{9AC35F09-45FA-FC65-8DA4-8B6C5816261D}"/>
          </ac:spMkLst>
        </pc:spChg>
        <pc:spChg chg="mod">
          <ac:chgData name="Aarushi" userId="c002ff96-f164-4b93-a466-3e374851619e" providerId="ADAL" clId="{02943719-EB74-480C-92A6-AF3861D7B669}" dt="2023-07-21T10:04:34.048" v="359" actId="20577"/>
          <ac:spMkLst>
            <pc:docMk/>
            <pc:sldMk cId="1739060769" sldId="303"/>
            <ac:spMk id="182" creationId="{84DC966B-30DC-958B-9F47-18328F30F7A0}"/>
          </ac:spMkLst>
        </pc:spChg>
        <pc:spChg chg="mod">
          <ac:chgData name="Aarushi" userId="c002ff96-f164-4b93-a466-3e374851619e" providerId="ADAL" clId="{02943719-EB74-480C-92A6-AF3861D7B669}" dt="2023-07-21T10:02:47.891" v="339" actId="12788"/>
          <ac:spMkLst>
            <pc:docMk/>
            <pc:sldMk cId="1739060769" sldId="303"/>
            <ac:spMk id="183" creationId="{EFBAE160-8ED4-A499-F151-D18E463040BD}"/>
          </ac:spMkLst>
        </pc:spChg>
        <pc:spChg chg="mod">
          <ac:chgData name="Aarushi" userId="c002ff96-f164-4b93-a466-3e374851619e" providerId="ADAL" clId="{02943719-EB74-480C-92A6-AF3861D7B669}" dt="2023-07-21T10:02:47.891" v="339" actId="12788"/>
          <ac:spMkLst>
            <pc:docMk/>
            <pc:sldMk cId="1739060769" sldId="303"/>
            <ac:spMk id="184" creationId="{40AD175D-7DD5-840A-90D5-3E3E6EDC9E82}"/>
          </ac:spMkLst>
        </pc:spChg>
        <pc:spChg chg="mod">
          <ac:chgData name="Aarushi" userId="c002ff96-f164-4b93-a466-3e374851619e" providerId="ADAL" clId="{02943719-EB74-480C-92A6-AF3861D7B669}" dt="2023-07-21T10:02:58.877" v="340" actId="12788"/>
          <ac:spMkLst>
            <pc:docMk/>
            <pc:sldMk cId="1739060769" sldId="303"/>
            <ac:spMk id="185" creationId="{D9930524-DE59-4DA7-4F0D-3724EA92A93D}"/>
          </ac:spMkLst>
        </pc:spChg>
        <pc:spChg chg="mod">
          <ac:chgData name="Aarushi" userId="c002ff96-f164-4b93-a466-3e374851619e" providerId="ADAL" clId="{02943719-EB74-480C-92A6-AF3861D7B669}" dt="2023-07-21T10:02:58.877" v="340" actId="12788"/>
          <ac:spMkLst>
            <pc:docMk/>
            <pc:sldMk cId="1739060769" sldId="303"/>
            <ac:spMk id="186" creationId="{EB618AF5-1994-E3D7-4344-C5A04F2FC816}"/>
          </ac:spMkLst>
        </pc:spChg>
        <pc:spChg chg="mod">
          <ac:chgData name="Aarushi" userId="c002ff96-f164-4b93-a466-3e374851619e" providerId="ADAL" clId="{02943719-EB74-480C-92A6-AF3861D7B669}" dt="2023-07-21T10:03:05.228" v="341" actId="12788"/>
          <ac:spMkLst>
            <pc:docMk/>
            <pc:sldMk cId="1739060769" sldId="303"/>
            <ac:spMk id="187" creationId="{959CEBE5-B12D-7E54-FE10-0DC4793285DC}"/>
          </ac:spMkLst>
        </pc:spChg>
        <pc:spChg chg="mod">
          <ac:chgData name="Aarushi" userId="c002ff96-f164-4b93-a466-3e374851619e" providerId="ADAL" clId="{02943719-EB74-480C-92A6-AF3861D7B669}" dt="2023-07-21T10:03:05.228" v="341" actId="12788"/>
          <ac:spMkLst>
            <pc:docMk/>
            <pc:sldMk cId="1739060769" sldId="303"/>
            <ac:spMk id="188" creationId="{B28768BF-3E4E-5A13-5095-6062149B9491}"/>
          </ac:spMkLst>
        </pc:spChg>
        <pc:spChg chg="mod">
          <ac:chgData name="Aarushi" userId="c002ff96-f164-4b93-a466-3e374851619e" providerId="ADAL" clId="{02943719-EB74-480C-92A6-AF3861D7B669}" dt="2023-07-21T10:03:10.181" v="342" actId="12788"/>
          <ac:spMkLst>
            <pc:docMk/>
            <pc:sldMk cId="1739060769" sldId="303"/>
            <ac:spMk id="189" creationId="{9A476D0C-D848-B690-E31D-71B7321F056A}"/>
          </ac:spMkLst>
        </pc:spChg>
        <pc:spChg chg="mod">
          <ac:chgData name="Aarushi" userId="c002ff96-f164-4b93-a466-3e374851619e" providerId="ADAL" clId="{02943719-EB74-480C-92A6-AF3861D7B669}" dt="2023-07-21T10:03:10.181" v="342" actId="12788"/>
          <ac:spMkLst>
            <pc:docMk/>
            <pc:sldMk cId="1739060769" sldId="303"/>
            <ac:spMk id="190" creationId="{624CDA92-EF42-FD0B-E48C-FC553F016C2B}"/>
          </ac:spMkLst>
        </pc:spChg>
        <pc:spChg chg="mod">
          <ac:chgData name="Aarushi" userId="c002ff96-f164-4b93-a466-3e374851619e" providerId="ADAL" clId="{02943719-EB74-480C-92A6-AF3861D7B669}" dt="2023-07-21T10:03:33.017" v="346" actId="12788"/>
          <ac:spMkLst>
            <pc:docMk/>
            <pc:sldMk cId="1739060769" sldId="303"/>
            <ac:spMk id="191" creationId="{DDE69FEA-AAF7-0DCD-BBC4-A6351FD7025F}"/>
          </ac:spMkLst>
        </pc:spChg>
        <pc:spChg chg="mod">
          <ac:chgData name="Aarushi" userId="c002ff96-f164-4b93-a466-3e374851619e" providerId="ADAL" clId="{02943719-EB74-480C-92A6-AF3861D7B669}" dt="2023-07-21T10:03:33.017" v="346" actId="12788"/>
          <ac:spMkLst>
            <pc:docMk/>
            <pc:sldMk cId="1739060769" sldId="303"/>
            <ac:spMk id="192" creationId="{DA29BF45-0101-69CF-B84B-42B7644007EF}"/>
          </ac:spMkLst>
        </pc:spChg>
        <pc:spChg chg="mod topLvl">
          <ac:chgData name="Aarushi" userId="c002ff96-f164-4b93-a466-3e374851619e" providerId="ADAL" clId="{02943719-EB74-480C-92A6-AF3861D7B669}" dt="2023-07-21T10:03:44.410" v="348" actId="12788"/>
          <ac:spMkLst>
            <pc:docMk/>
            <pc:sldMk cId="1739060769" sldId="303"/>
            <ac:spMk id="193" creationId="{356FB825-4FA9-1C5B-BB09-87C021AA3119}"/>
          </ac:spMkLst>
        </pc:spChg>
        <pc:spChg chg="mod topLvl">
          <ac:chgData name="Aarushi" userId="c002ff96-f164-4b93-a466-3e374851619e" providerId="ADAL" clId="{02943719-EB74-480C-92A6-AF3861D7B669}" dt="2023-07-21T10:03:44.410" v="348" actId="12788"/>
          <ac:spMkLst>
            <pc:docMk/>
            <pc:sldMk cId="1739060769" sldId="303"/>
            <ac:spMk id="194" creationId="{90BA09FD-93BA-4833-6673-81F8606D4D1B}"/>
          </ac:spMkLst>
        </pc:spChg>
        <pc:spChg chg="mod topLvl">
          <ac:chgData name="Aarushi" userId="c002ff96-f164-4b93-a466-3e374851619e" providerId="ADAL" clId="{02943719-EB74-480C-92A6-AF3861D7B669}" dt="2023-07-21T10:03:50.493" v="350" actId="12788"/>
          <ac:spMkLst>
            <pc:docMk/>
            <pc:sldMk cId="1739060769" sldId="303"/>
            <ac:spMk id="195" creationId="{961C11FA-3212-906C-5758-F578A68FE98F}"/>
          </ac:spMkLst>
        </pc:spChg>
        <pc:spChg chg="mod topLvl">
          <ac:chgData name="Aarushi" userId="c002ff96-f164-4b93-a466-3e374851619e" providerId="ADAL" clId="{02943719-EB74-480C-92A6-AF3861D7B669}" dt="2023-07-21T10:03:50.493" v="350" actId="12788"/>
          <ac:spMkLst>
            <pc:docMk/>
            <pc:sldMk cId="1739060769" sldId="303"/>
            <ac:spMk id="196" creationId="{B2990ABF-1D85-9D8F-3F13-956A90C0B52B}"/>
          </ac:spMkLst>
        </pc:spChg>
        <pc:spChg chg="mod">
          <ac:chgData name="Aarushi" userId="c002ff96-f164-4b93-a466-3e374851619e" providerId="ADAL" clId="{02943719-EB74-480C-92A6-AF3861D7B669}" dt="2023-07-21T10:03:18.745" v="344" actId="12788"/>
          <ac:spMkLst>
            <pc:docMk/>
            <pc:sldMk cId="1739060769" sldId="303"/>
            <ac:spMk id="197" creationId="{CC8163C5-FC39-23C8-3D17-29AF7A56965E}"/>
          </ac:spMkLst>
        </pc:spChg>
        <pc:spChg chg="mod">
          <ac:chgData name="Aarushi" userId="c002ff96-f164-4b93-a466-3e374851619e" providerId="ADAL" clId="{02943719-EB74-480C-92A6-AF3861D7B669}" dt="2023-07-21T10:03:18.745" v="344" actId="12788"/>
          <ac:spMkLst>
            <pc:docMk/>
            <pc:sldMk cId="1739060769" sldId="303"/>
            <ac:spMk id="198" creationId="{E8895FF9-0083-6E19-8070-2ED35996E084}"/>
          </ac:spMkLst>
        </pc:spChg>
        <pc:spChg chg="mod">
          <ac:chgData name="Aarushi" userId="c002ff96-f164-4b93-a466-3e374851619e" providerId="ADAL" clId="{02943719-EB74-480C-92A6-AF3861D7B669}" dt="2023-07-21T10:03:14.033" v="343" actId="12788"/>
          <ac:spMkLst>
            <pc:docMk/>
            <pc:sldMk cId="1739060769" sldId="303"/>
            <ac:spMk id="199" creationId="{0BB36C13-B657-9527-581F-04355E697E11}"/>
          </ac:spMkLst>
        </pc:spChg>
        <pc:spChg chg="mod">
          <ac:chgData name="Aarushi" userId="c002ff96-f164-4b93-a466-3e374851619e" providerId="ADAL" clId="{02943719-EB74-480C-92A6-AF3861D7B669}" dt="2023-07-21T10:03:14.033" v="343" actId="12788"/>
          <ac:spMkLst>
            <pc:docMk/>
            <pc:sldMk cId="1739060769" sldId="303"/>
            <ac:spMk id="200" creationId="{64B22426-7DF6-410B-57C8-E718F8D44CF9}"/>
          </ac:spMkLst>
        </pc:spChg>
        <pc:spChg chg="mod topLvl">
          <ac:chgData name="Aarushi" userId="c002ff96-f164-4b93-a466-3e374851619e" providerId="ADAL" clId="{02943719-EB74-480C-92A6-AF3861D7B669}" dt="2023-07-21T10:03:56.213" v="352" actId="12788"/>
          <ac:spMkLst>
            <pc:docMk/>
            <pc:sldMk cId="1739060769" sldId="303"/>
            <ac:spMk id="201" creationId="{DFFA2E02-DB32-B7DF-F655-42FF8FE6ADFE}"/>
          </ac:spMkLst>
        </pc:spChg>
        <pc:spChg chg="mod topLvl">
          <ac:chgData name="Aarushi" userId="c002ff96-f164-4b93-a466-3e374851619e" providerId="ADAL" clId="{02943719-EB74-480C-92A6-AF3861D7B669}" dt="2023-07-21T10:03:56.213" v="352" actId="12788"/>
          <ac:spMkLst>
            <pc:docMk/>
            <pc:sldMk cId="1739060769" sldId="303"/>
            <ac:spMk id="202" creationId="{4FBF2363-C90F-A718-5CBB-1679C41BB938}"/>
          </ac:spMkLst>
        </pc:spChg>
        <pc:spChg chg="mod topLvl">
          <ac:chgData name="Aarushi" userId="c002ff96-f164-4b93-a466-3e374851619e" providerId="ADAL" clId="{02943719-EB74-480C-92A6-AF3861D7B669}" dt="2023-07-21T10:04:07.840" v="354" actId="12788"/>
          <ac:spMkLst>
            <pc:docMk/>
            <pc:sldMk cId="1739060769" sldId="303"/>
            <ac:spMk id="203" creationId="{E2003C26-1664-647B-A467-05DAF0F87555}"/>
          </ac:spMkLst>
        </pc:spChg>
        <pc:spChg chg="mod topLvl">
          <ac:chgData name="Aarushi" userId="c002ff96-f164-4b93-a466-3e374851619e" providerId="ADAL" clId="{02943719-EB74-480C-92A6-AF3861D7B669}" dt="2023-07-21T10:04:07.840" v="354" actId="12788"/>
          <ac:spMkLst>
            <pc:docMk/>
            <pc:sldMk cId="1739060769" sldId="303"/>
            <ac:spMk id="204" creationId="{B0F9B8E0-184C-5A3F-9611-D95E01526D16}"/>
          </ac:spMkLst>
        </pc:spChg>
        <pc:spChg chg="mod">
          <ac:chgData name="Aarushi" userId="c002ff96-f164-4b93-a466-3e374851619e" providerId="ADAL" clId="{02943719-EB74-480C-92A6-AF3861D7B669}" dt="2023-07-21T10:03:23.291" v="345" actId="12788"/>
          <ac:spMkLst>
            <pc:docMk/>
            <pc:sldMk cId="1739060769" sldId="303"/>
            <ac:spMk id="205" creationId="{7116F91C-403F-C429-B313-6EC0E183865C}"/>
          </ac:spMkLst>
        </pc:spChg>
        <pc:spChg chg="mod">
          <ac:chgData name="Aarushi" userId="c002ff96-f164-4b93-a466-3e374851619e" providerId="ADAL" clId="{02943719-EB74-480C-92A6-AF3861D7B669}" dt="2023-07-21T10:03:23.291" v="345" actId="12788"/>
          <ac:spMkLst>
            <pc:docMk/>
            <pc:sldMk cId="1739060769" sldId="303"/>
            <ac:spMk id="206" creationId="{62385E11-8EED-72D6-E313-143039A552A3}"/>
          </ac:spMkLst>
        </pc:spChg>
        <pc:spChg chg="mod">
          <ac:chgData name="Aarushi" userId="c002ff96-f164-4b93-a466-3e374851619e" providerId="ADAL" clId="{02943719-EB74-480C-92A6-AF3861D7B669}" dt="2023-07-21T10:04:17.246" v="355" actId="12788"/>
          <ac:spMkLst>
            <pc:docMk/>
            <pc:sldMk cId="1739060769" sldId="303"/>
            <ac:spMk id="207" creationId="{2CE4C3D5-35F5-918C-0014-C0928803D815}"/>
          </ac:spMkLst>
        </pc:spChg>
        <pc:spChg chg="mod">
          <ac:chgData name="Aarushi" userId="c002ff96-f164-4b93-a466-3e374851619e" providerId="ADAL" clId="{02943719-EB74-480C-92A6-AF3861D7B669}" dt="2023-07-21T10:04:17.246" v="355" actId="12788"/>
          <ac:spMkLst>
            <pc:docMk/>
            <pc:sldMk cId="1739060769" sldId="303"/>
            <ac:spMk id="216" creationId="{CE441473-98D6-1081-D824-0241A19EC9B8}"/>
          </ac:spMkLst>
        </pc:spChg>
        <pc:grpChg chg="del">
          <ac:chgData name="Aarushi" userId="c002ff96-f164-4b93-a466-3e374851619e" providerId="ADAL" clId="{02943719-EB74-480C-92A6-AF3861D7B669}" dt="2023-07-21T10:00:50.776" v="309" actId="165"/>
          <ac:grpSpMkLst>
            <pc:docMk/>
            <pc:sldMk cId="1739060769" sldId="303"/>
            <ac:grpSpMk id="126" creationId="{464DCAD0-F524-239F-B8A4-BF0A39D5C68C}"/>
          </ac:grpSpMkLst>
        </pc:grpChg>
        <pc:grpChg chg="del">
          <ac:chgData name="Aarushi" userId="c002ff96-f164-4b93-a466-3e374851619e" providerId="ADAL" clId="{02943719-EB74-480C-92A6-AF3861D7B669}" dt="2023-07-21T10:04:03.572" v="353" actId="165"/>
          <ac:grpSpMkLst>
            <pc:docMk/>
            <pc:sldMk cId="1739060769" sldId="303"/>
            <ac:grpSpMk id="210" creationId="{23D9A906-95C8-749D-E6C6-230658BD32B8}"/>
          </ac:grpSpMkLst>
        </pc:grpChg>
        <pc:grpChg chg="del">
          <ac:chgData name="Aarushi" userId="c002ff96-f164-4b93-a466-3e374851619e" providerId="ADAL" clId="{02943719-EB74-480C-92A6-AF3861D7B669}" dt="2023-07-21T10:03:53.959" v="351" actId="165"/>
          <ac:grpSpMkLst>
            <pc:docMk/>
            <pc:sldMk cId="1739060769" sldId="303"/>
            <ac:grpSpMk id="211" creationId="{3DBE7293-921B-DB03-4342-E4C85A44C1B0}"/>
          </ac:grpSpMkLst>
        </pc:grpChg>
        <pc:grpChg chg="del mod topLvl">
          <ac:chgData name="Aarushi" userId="c002ff96-f164-4b93-a466-3e374851619e" providerId="ADAL" clId="{02943719-EB74-480C-92A6-AF3861D7B669}" dt="2023-07-21T10:03:47.781" v="349" actId="165"/>
          <ac:grpSpMkLst>
            <pc:docMk/>
            <pc:sldMk cId="1739060769" sldId="303"/>
            <ac:grpSpMk id="212" creationId="{47E6A1F5-4A8F-1879-B555-998162419692}"/>
          </ac:grpSpMkLst>
        </pc:grpChg>
        <pc:grpChg chg="del">
          <ac:chgData name="Aarushi" userId="c002ff96-f164-4b93-a466-3e374851619e" providerId="ADAL" clId="{02943719-EB74-480C-92A6-AF3861D7B669}" dt="2023-07-21T10:03:38.635" v="347" actId="165"/>
          <ac:grpSpMkLst>
            <pc:docMk/>
            <pc:sldMk cId="1739060769" sldId="303"/>
            <ac:grpSpMk id="213" creationId="{DC98ED26-4929-B6A2-755C-8439A654D09F}"/>
          </ac:grpSpMkLst>
        </pc:grpChg>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2943719-EB74-480C-92A6-AF3861D7B669}" dt="2023-07-21T10:04:45.876" v="360"/>
              <pc2:cmMkLst xmlns:pc2="http://schemas.microsoft.com/office/powerpoint/2019/9/main/command">
                <pc:docMk/>
                <pc:sldMk cId="1739060769" sldId="303"/>
                <pc2:cmMk id="{30A82DD1-7171-4B1B-94F7-8FA986AA30F4}"/>
              </pc2:cmMkLst>
            </pc226:cmChg>
          </p:ext>
        </pc:extLst>
      </pc:sldChg>
      <pc:sldChg chg="addSp delSp modSp mod modNotesTx">
        <pc:chgData name="Aarushi" userId="c002ff96-f164-4b93-a466-3e374851619e" providerId="ADAL" clId="{02943719-EB74-480C-92A6-AF3861D7B669}" dt="2023-07-21T09:59:10.171" v="295" actId="20577"/>
        <pc:sldMkLst>
          <pc:docMk/>
          <pc:sldMk cId="2809040176" sldId="304"/>
        </pc:sldMkLst>
        <pc:spChg chg="add mod ord">
          <ac:chgData name="Aarushi" userId="c002ff96-f164-4b93-a466-3e374851619e" providerId="ADAL" clId="{02943719-EB74-480C-92A6-AF3861D7B669}" dt="2023-07-21T09:46:37.328" v="235" actId="20577"/>
          <ac:spMkLst>
            <pc:docMk/>
            <pc:sldMk cId="2809040176" sldId="304"/>
            <ac:spMk id="2" creationId="{5AA56FD9-8CCC-B3E6-CEEB-E0DC353124EE}"/>
          </ac:spMkLst>
        </pc:spChg>
        <pc:spChg chg="add del mod">
          <ac:chgData name="Aarushi" userId="c002ff96-f164-4b93-a466-3e374851619e" providerId="ADAL" clId="{02943719-EB74-480C-92A6-AF3861D7B669}" dt="2023-07-21T09:42:17.046" v="67" actId="478"/>
          <ac:spMkLst>
            <pc:docMk/>
            <pc:sldMk cId="2809040176" sldId="304"/>
            <ac:spMk id="4" creationId="{36AADBAB-2500-9D15-63A7-36040138AAAB}"/>
          </ac:spMkLst>
        </pc:spChg>
        <pc:spChg chg="add mod ord">
          <ac:chgData name="Aarushi" userId="c002ff96-f164-4b93-a466-3e374851619e" providerId="ADAL" clId="{02943719-EB74-480C-92A6-AF3861D7B669}" dt="2023-07-21T09:59:10.171" v="295" actId="20577"/>
          <ac:spMkLst>
            <pc:docMk/>
            <pc:sldMk cId="2809040176" sldId="304"/>
            <ac:spMk id="6" creationId="{56A1BF4E-5C9F-B0EA-D445-BD303E3185FE}"/>
          </ac:spMkLst>
        </pc:spChg>
        <pc:spChg chg="add mod ord">
          <ac:chgData name="Aarushi" userId="c002ff96-f164-4b93-a466-3e374851619e" providerId="ADAL" clId="{02943719-EB74-480C-92A6-AF3861D7B669}" dt="2023-07-21T09:46:43.512" v="238" actId="20577"/>
          <ac:spMkLst>
            <pc:docMk/>
            <pc:sldMk cId="2809040176" sldId="304"/>
            <ac:spMk id="7" creationId="{ADBBF519-389C-2476-368C-2B810EEA08DA}"/>
          </ac:spMkLst>
        </pc:spChg>
        <pc:spChg chg="add mod ord">
          <ac:chgData name="Aarushi" userId="c002ff96-f164-4b93-a466-3e374851619e" providerId="ADAL" clId="{02943719-EB74-480C-92A6-AF3861D7B669}" dt="2023-07-21T09:45:00.777" v="148" actId="208"/>
          <ac:spMkLst>
            <pc:docMk/>
            <pc:sldMk cId="2809040176" sldId="304"/>
            <ac:spMk id="8" creationId="{840CE583-E1E2-4B3B-DBB8-3858C5D21476}"/>
          </ac:spMkLst>
        </pc:spChg>
        <pc:spChg chg="mod">
          <ac:chgData name="Aarushi" userId="c002ff96-f164-4b93-a466-3e374851619e" providerId="ADAL" clId="{02943719-EB74-480C-92A6-AF3861D7B669}" dt="2023-07-21T09:41:31.705" v="50" actId="1037"/>
          <ac:spMkLst>
            <pc:docMk/>
            <pc:sldMk cId="2809040176" sldId="304"/>
            <ac:spMk id="112" creationId="{72A67829-62FD-8FD4-EE1D-1D5FCB4838F4}"/>
          </ac:spMkLst>
        </pc:spChg>
        <pc:spChg chg="mod">
          <ac:chgData name="Aarushi" userId="c002ff96-f164-4b93-a466-3e374851619e" providerId="ADAL" clId="{02943719-EB74-480C-92A6-AF3861D7B669}" dt="2023-07-21T09:41:31.705" v="50" actId="1037"/>
          <ac:spMkLst>
            <pc:docMk/>
            <pc:sldMk cId="2809040176" sldId="304"/>
            <ac:spMk id="113" creationId="{13E847C1-8C54-CF7A-7E7A-C5159278245E}"/>
          </ac:spMkLst>
        </pc:spChg>
        <pc:spChg chg="mod">
          <ac:chgData name="Aarushi" userId="c002ff96-f164-4b93-a466-3e374851619e" providerId="ADAL" clId="{02943719-EB74-480C-92A6-AF3861D7B669}" dt="2023-07-21T09:41:31.705" v="50" actId="1037"/>
          <ac:spMkLst>
            <pc:docMk/>
            <pc:sldMk cId="2809040176" sldId="304"/>
            <ac:spMk id="114" creationId="{3F822D81-2F46-F7BB-713E-59FEA362BE44}"/>
          </ac:spMkLst>
        </pc:spChg>
        <pc:spChg chg="mod">
          <ac:chgData name="Aarushi" userId="c002ff96-f164-4b93-a466-3e374851619e" providerId="ADAL" clId="{02943719-EB74-480C-92A6-AF3861D7B669}" dt="2023-07-21T09:41:31.705" v="50" actId="1037"/>
          <ac:spMkLst>
            <pc:docMk/>
            <pc:sldMk cId="2809040176" sldId="304"/>
            <ac:spMk id="115" creationId="{56A0C658-290C-3C59-972D-CA27349E28AE}"/>
          </ac:spMkLst>
        </pc:spChg>
        <pc:spChg chg="del">
          <ac:chgData name="Aarushi" userId="c002ff96-f164-4b93-a466-3e374851619e" providerId="ADAL" clId="{02943719-EB74-480C-92A6-AF3861D7B669}" dt="2023-07-21T09:41:27.660" v="29" actId="478"/>
          <ac:spMkLst>
            <pc:docMk/>
            <pc:sldMk cId="2809040176" sldId="304"/>
            <ac:spMk id="117" creationId="{CEEFEE8F-5F0B-D2DC-2908-1BB4C3305D33}"/>
          </ac:spMkLst>
        </pc:spChg>
        <pc:spChg chg="del">
          <ac:chgData name="Aarushi" userId="c002ff96-f164-4b93-a466-3e374851619e" providerId="ADAL" clId="{02943719-EB74-480C-92A6-AF3861D7B669}" dt="2023-07-21T09:41:27.660" v="29" actId="478"/>
          <ac:spMkLst>
            <pc:docMk/>
            <pc:sldMk cId="2809040176" sldId="304"/>
            <ac:spMk id="118" creationId="{E8940454-EE74-5DDD-CD2C-C7391C162795}"/>
          </ac:spMkLst>
        </pc:spChg>
        <pc:spChg chg="del">
          <ac:chgData name="Aarushi" userId="c002ff96-f164-4b93-a466-3e374851619e" providerId="ADAL" clId="{02943719-EB74-480C-92A6-AF3861D7B669}" dt="2023-07-21T09:41:27.660" v="29" actId="478"/>
          <ac:spMkLst>
            <pc:docMk/>
            <pc:sldMk cId="2809040176" sldId="304"/>
            <ac:spMk id="119" creationId="{D4A7AC1C-C18A-4D76-6233-D9E225E38CFE}"/>
          </ac:spMkLst>
        </pc:spChg>
        <pc:spChg chg="del">
          <ac:chgData name="Aarushi" userId="c002ff96-f164-4b93-a466-3e374851619e" providerId="ADAL" clId="{02943719-EB74-480C-92A6-AF3861D7B669}" dt="2023-07-21T09:41:27.660" v="29" actId="478"/>
          <ac:spMkLst>
            <pc:docMk/>
            <pc:sldMk cId="2809040176" sldId="304"/>
            <ac:spMk id="120" creationId="{DFDA6647-9A03-DBE5-EFC7-BA5C7AD6E1F6}"/>
          </ac:spMkLst>
        </pc:spChg>
      </pc:sldChg>
      <pc:sldChg chg="delCm modCm">
        <pc:chgData name="Aarushi" userId="c002ff96-f164-4b93-a466-3e374851619e" providerId="ADAL" clId="{02943719-EB74-480C-92A6-AF3861D7B669}" dt="2023-07-21T10:04:56.239" v="361"/>
        <pc:sldMkLst>
          <pc:docMk/>
          <pc:sldMk cId="977353013" sldId="306"/>
        </pc:sldMkLst>
        <pc:extLst>
          <p:ext xmlns:p="http://schemas.openxmlformats.org/presentationml/2006/main" uri="{D6D511B9-2390-475A-947B-AFAB55BFBCF1}">
            <pc226:cmChg xmlns:pc226="http://schemas.microsoft.com/office/powerpoint/2022/06/main/command" chg="del mod">
              <pc226:chgData name="Aarushi" userId="c002ff96-f164-4b93-a466-3e374851619e" providerId="ADAL" clId="{02943719-EB74-480C-92A6-AF3861D7B669}" dt="2023-07-21T10:04:56.239" v="361"/>
              <pc2:cmMkLst xmlns:pc2="http://schemas.microsoft.com/office/powerpoint/2019/9/main/command">
                <pc:docMk/>
                <pc:sldMk cId="977353013" sldId="306"/>
                <pc2:cmMk id="{70961A3C-CE6F-49DF-AA93-E2B39B9A534A}"/>
              </pc2:cmMkLst>
            </pc226:cmChg>
          </p:ext>
        </pc:extLst>
      </pc:sldChg>
      <pc:sldChg chg="addSp delSp modSp mod modNotesTx">
        <pc:chgData name="Aarushi" userId="c002ff96-f164-4b93-a466-3e374851619e" providerId="ADAL" clId="{02943719-EB74-480C-92A6-AF3861D7B669}" dt="2023-07-21T10:09:32.505" v="485" actId="6549"/>
        <pc:sldMkLst>
          <pc:docMk/>
          <pc:sldMk cId="3180622957" sldId="307"/>
        </pc:sldMkLst>
        <pc:spChg chg="mod">
          <ac:chgData name="Aarushi" userId="c002ff96-f164-4b93-a466-3e374851619e" providerId="ADAL" clId="{02943719-EB74-480C-92A6-AF3861D7B669}" dt="2023-07-21T10:06:54.755" v="418" actId="20577"/>
          <ac:spMkLst>
            <pc:docMk/>
            <pc:sldMk cId="3180622957" sldId="307"/>
            <ac:spMk id="3" creationId="{5AE4EE60-38AE-9853-DFA1-577B39DDE8DC}"/>
          </ac:spMkLst>
        </pc:spChg>
        <pc:spChg chg="add mod modVis">
          <ac:chgData name="Aarushi" userId="c002ff96-f164-4b93-a466-3e374851619e" providerId="ADAL" clId="{02943719-EB74-480C-92A6-AF3861D7B669}" dt="2023-07-21T10:05:42.572" v="400"/>
          <ac:spMkLst>
            <pc:docMk/>
            <pc:sldMk cId="3180622957" sldId="307"/>
            <ac:spMk id="4" creationId="{8874FC9E-038D-79E7-1A48-D1FC8C551B7C}"/>
          </ac:spMkLst>
        </pc:spChg>
        <pc:spChg chg="mod">
          <ac:chgData name="Aarushi" userId="c002ff96-f164-4b93-a466-3e374851619e" providerId="ADAL" clId="{02943719-EB74-480C-92A6-AF3861D7B669}" dt="2023-07-21T10:06:36.715" v="414" actId="164"/>
          <ac:spMkLst>
            <pc:docMk/>
            <pc:sldMk cId="3180622957" sldId="307"/>
            <ac:spMk id="72" creationId="{468866F1-BD14-C07F-185E-1B5B6C39D43C}"/>
          </ac:spMkLst>
        </pc:spChg>
        <pc:spChg chg="mod">
          <ac:chgData name="Aarushi" userId="c002ff96-f164-4b93-a466-3e374851619e" providerId="ADAL" clId="{02943719-EB74-480C-92A6-AF3861D7B669}" dt="2023-07-21T10:06:36.715" v="414" actId="164"/>
          <ac:spMkLst>
            <pc:docMk/>
            <pc:sldMk cId="3180622957" sldId="307"/>
            <ac:spMk id="73" creationId="{260262B2-B0EC-B4D2-8AC3-F12BC7F61BF9}"/>
          </ac:spMkLst>
        </pc:spChg>
        <pc:spChg chg="mod">
          <ac:chgData name="Aarushi" userId="c002ff96-f164-4b93-a466-3e374851619e" providerId="ADAL" clId="{02943719-EB74-480C-92A6-AF3861D7B669}" dt="2023-07-21T10:06:36.715" v="414" actId="164"/>
          <ac:spMkLst>
            <pc:docMk/>
            <pc:sldMk cId="3180622957" sldId="307"/>
            <ac:spMk id="74" creationId="{DC619C08-682A-DC2E-5D2A-C7DC3544CC44}"/>
          </ac:spMkLst>
        </pc:spChg>
        <pc:spChg chg="mod">
          <ac:chgData name="Aarushi" userId="c002ff96-f164-4b93-a466-3e374851619e" providerId="ADAL" clId="{02943719-EB74-480C-92A6-AF3861D7B669}" dt="2023-07-21T10:06:09.790" v="409" actId="1076"/>
          <ac:spMkLst>
            <pc:docMk/>
            <pc:sldMk cId="3180622957" sldId="307"/>
            <ac:spMk id="75" creationId="{A9F1946B-0546-05D7-A46A-869D81C5E2BC}"/>
          </ac:spMkLst>
        </pc:spChg>
        <pc:spChg chg="del">
          <ac:chgData name="Aarushi" userId="c002ff96-f164-4b93-a466-3e374851619e" providerId="ADAL" clId="{02943719-EB74-480C-92A6-AF3861D7B669}" dt="2023-07-21T10:05:52.280" v="404" actId="478"/>
          <ac:spMkLst>
            <pc:docMk/>
            <pc:sldMk cId="3180622957" sldId="307"/>
            <ac:spMk id="76" creationId="{DD3948B9-038B-4022-6E53-818E91193E8A}"/>
          </ac:spMkLst>
        </pc:spChg>
        <pc:spChg chg="del">
          <ac:chgData name="Aarushi" userId="c002ff96-f164-4b93-a466-3e374851619e" providerId="ADAL" clId="{02943719-EB74-480C-92A6-AF3861D7B669}" dt="2023-07-21T10:06:43.021" v="416" actId="478"/>
          <ac:spMkLst>
            <pc:docMk/>
            <pc:sldMk cId="3180622957" sldId="307"/>
            <ac:spMk id="77" creationId="{A399B36F-A435-2A6D-D765-255CBD0A405F}"/>
          </ac:spMkLst>
        </pc:spChg>
        <pc:spChg chg="mod">
          <ac:chgData name="Aarushi" userId="c002ff96-f164-4b93-a466-3e374851619e" providerId="ADAL" clId="{02943719-EB74-480C-92A6-AF3861D7B669}" dt="2023-07-21T10:06:36.715" v="414" actId="164"/>
          <ac:spMkLst>
            <pc:docMk/>
            <pc:sldMk cId="3180622957" sldId="307"/>
            <ac:spMk id="78" creationId="{4F954EF5-8856-03D8-3739-B91F41A620D5}"/>
          </ac:spMkLst>
        </pc:spChg>
        <pc:spChg chg="mod">
          <ac:chgData name="Aarushi" userId="c002ff96-f164-4b93-a466-3e374851619e" providerId="ADAL" clId="{02943719-EB74-480C-92A6-AF3861D7B669}" dt="2023-07-21T10:06:36.715" v="414" actId="164"/>
          <ac:spMkLst>
            <pc:docMk/>
            <pc:sldMk cId="3180622957" sldId="307"/>
            <ac:spMk id="79" creationId="{7A229D67-0DE9-29BB-C0D8-91BCE92CD106}"/>
          </ac:spMkLst>
        </pc:spChg>
        <pc:spChg chg="mod">
          <ac:chgData name="Aarushi" userId="c002ff96-f164-4b93-a466-3e374851619e" providerId="ADAL" clId="{02943719-EB74-480C-92A6-AF3861D7B669}" dt="2023-07-21T10:06:36.715" v="414" actId="164"/>
          <ac:spMkLst>
            <pc:docMk/>
            <pc:sldMk cId="3180622957" sldId="307"/>
            <ac:spMk id="80" creationId="{534A58E5-F68A-067C-A53C-07CF5ACE2833}"/>
          </ac:spMkLst>
        </pc:spChg>
        <pc:spChg chg="mod">
          <ac:chgData name="Aarushi" userId="c002ff96-f164-4b93-a466-3e374851619e" providerId="ADAL" clId="{02943719-EB74-480C-92A6-AF3861D7B669}" dt="2023-07-21T10:06:36.715" v="414" actId="164"/>
          <ac:spMkLst>
            <pc:docMk/>
            <pc:sldMk cId="3180622957" sldId="307"/>
            <ac:spMk id="81" creationId="{666158FF-692B-3BC6-545E-5412AF98A4CC}"/>
          </ac:spMkLst>
        </pc:spChg>
        <pc:spChg chg="mod">
          <ac:chgData name="Aarushi" userId="c002ff96-f164-4b93-a466-3e374851619e" providerId="ADAL" clId="{02943719-EB74-480C-92A6-AF3861D7B669}" dt="2023-07-21T10:06:36.715" v="414" actId="164"/>
          <ac:spMkLst>
            <pc:docMk/>
            <pc:sldMk cId="3180622957" sldId="307"/>
            <ac:spMk id="82" creationId="{CF8C00BC-6688-BCD2-A1C3-AA655EF6970F}"/>
          </ac:spMkLst>
        </pc:spChg>
        <pc:spChg chg="del">
          <ac:chgData name="Aarushi" userId="c002ff96-f164-4b93-a466-3e374851619e" providerId="ADAL" clId="{02943719-EB74-480C-92A6-AF3861D7B669}" dt="2023-07-21T10:05:37.032" v="374" actId="478"/>
          <ac:spMkLst>
            <pc:docMk/>
            <pc:sldMk cId="3180622957" sldId="307"/>
            <ac:spMk id="86" creationId="{59C7A0E5-3DEB-3431-9BD0-E64521D9DA3D}"/>
          </ac:spMkLst>
        </pc:spChg>
        <pc:grpChg chg="add mod">
          <ac:chgData name="Aarushi" userId="c002ff96-f164-4b93-a466-3e374851619e" providerId="ADAL" clId="{02943719-EB74-480C-92A6-AF3861D7B669}" dt="2023-07-21T10:06:39.139" v="415" actId="12788"/>
          <ac:grpSpMkLst>
            <pc:docMk/>
            <pc:sldMk cId="3180622957" sldId="307"/>
            <ac:grpSpMk id="5" creationId="{DF6D0BA2-156F-F338-8833-14F3C18F6BCB}"/>
          </ac:grpSpMkLst>
        </pc:grpChg>
        <pc:grpChg chg="del">
          <ac:chgData name="Aarushi" userId="c002ff96-f164-4b93-a466-3e374851619e" providerId="ADAL" clId="{02943719-EB74-480C-92A6-AF3861D7B669}" dt="2023-07-21T10:05:50.088" v="403" actId="478"/>
          <ac:grpSpMkLst>
            <pc:docMk/>
            <pc:sldMk cId="3180622957" sldId="307"/>
            <ac:grpSpMk id="83" creationId="{C1BF759C-5BE3-98B1-7C9A-59920A254983}"/>
          </ac:grpSpMkLst>
        </pc:grpChg>
        <pc:cxnChg chg="add del mod replST">
          <ac:chgData name="Aarushi" userId="c002ff96-f164-4b93-a466-3e374851619e" providerId="ADAL" clId="{02943719-EB74-480C-92A6-AF3861D7B669}" dt="2023-07-21T10:05:42.573" v="402"/>
          <ac:cxnSpMkLst>
            <pc:docMk/>
            <pc:sldMk cId="3180622957" sldId="307"/>
            <ac:cxnSpMk id="2" creationId="{2F5EF881-9A43-3D8C-5DAA-6C5DD2D089D8}"/>
          </ac:cxnSpMkLst>
        </pc:cxnChg>
      </pc:sldChg>
      <pc:sldChg chg="modSp mod">
        <pc:chgData name="Aarushi" userId="c002ff96-f164-4b93-a466-3e374851619e" providerId="ADAL" clId="{02943719-EB74-480C-92A6-AF3861D7B669}" dt="2023-07-21T10:19:10.393" v="1019" actId="14100"/>
        <pc:sldMkLst>
          <pc:docMk/>
          <pc:sldMk cId="3752952152" sldId="310"/>
        </pc:sldMkLst>
        <pc:spChg chg="mod">
          <ac:chgData name="Aarushi" userId="c002ff96-f164-4b93-a466-3e374851619e" providerId="ADAL" clId="{02943719-EB74-480C-92A6-AF3861D7B669}" dt="2023-07-21T10:19:10.393" v="1019" actId="14100"/>
          <ac:spMkLst>
            <pc:docMk/>
            <pc:sldMk cId="3752952152" sldId="310"/>
            <ac:spMk id="14" creationId="{060D6C23-8D34-7FD4-64AC-50102AE63F50}"/>
          </ac:spMkLst>
        </pc:spChg>
      </pc:sldChg>
      <pc:sldChg chg="modSp mod">
        <pc:chgData name="Aarushi" userId="c002ff96-f164-4b93-a466-3e374851619e" providerId="ADAL" clId="{02943719-EB74-480C-92A6-AF3861D7B669}" dt="2023-07-21T10:19:24.987" v="1020" actId="14100"/>
        <pc:sldMkLst>
          <pc:docMk/>
          <pc:sldMk cId="2577566291" sldId="311"/>
        </pc:sldMkLst>
        <pc:spChg chg="mod">
          <ac:chgData name="Aarushi" userId="c002ff96-f164-4b93-a466-3e374851619e" providerId="ADAL" clId="{02943719-EB74-480C-92A6-AF3861D7B669}" dt="2023-07-21T10:19:24.987" v="1020" actId="14100"/>
          <ac:spMkLst>
            <pc:docMk/>
            <pc:sldMk cId="2577566291" sldId="311"/>
            <ac:spMk id="13" creationId="{8147F772-3011-F66E-11F4-CDC6644BA4FB}"/>
          </ac:spMkLst>
        </pc:spChg>
      </pc:sldChg>
      <pc:sldChg chg="addSp delSp modSp mod">
        <pc:chgData name="Aarushi" userId="c002ff96-f164-4b93-a466-3e374851619e" providerId="ADAL" clId="{02943719-EB74-480C-92A6-AF3861D7B669}" dt="2023-07-21T10:19:35.232" v="1024" actId="21"/>
        <pc:sldMkLst>
          <pc:docMk/>
          <pc:sldMk cId="1357898853" sldId="312"/>
        </pc:sldMkLst>
        <pc:spChg chg="add del mod">
          <ac:chgData name="Aarushi" userId="c002ff96-f164-4b93-a466-3e374851619e" providerId="ADAL" clId="{02943719-EB74-480C-92A6-AF3861D7B669}" dt="2023-07-21T10:19:35.232" v="1024" actId="21"/>
          <ac:spMkLst>
            <pc:docMk/>
            <pc:sldMk cId="1357898853" sldId="312"/>
            <ac:spMk id="3" creationId="{DBDD0D40-913E-1FE8-1F15-D8D7AF44B8E9}"/>
          </ac:spMkLst>
        </pc:spChg>
        <pc:spChg chg="add del mod">
          <ac:chgData name="Aarushi" userId="c002ff96-f164-4b93-a466-3e374851619e" providerId="ADAL" clId="{02943719-EB74-480C-92A6-AF3861D7B669}" dt="2023-07-21T10:19:35.232" v="1024" actId="21"/>
          <ac:spMkLst>
            <pc:docMk/>
            <pc:sldMk cId="1357898853" sldId="312"/>
            <ac:spMk id="14" creationId="{060D6C23-8D34-7FD4-64AC-50102AE63F50}"/>
          </ac:spMkLst>
        </pc:spChg>
      </pc:sldChg>
      <pc:sldChg chg="modSp add mod">
        <pc:chgData name="Aarushi" userId="c002ff96-f164-4b93-a466-3e374851619e" providerId="ADAL" clId="{02943719-EB74-480C-92A6-AF3861D7B669}" dt="2023-07-21T09:40:55.704" v="27" actId="14100"/>
        <pc:sldMkLst>
          <pc:docMk/>
          <pc:sldMk cId="1385336283" sldId="314"/>
        </pc:sldMkLst>
        <pc:spChg chg="mod">
          <ac:chgData name="Aarushi" userId="c002ff96-f164-4b93-a466-3e374851619e" providerId="ADAL" clId="{02943719-EB74-480C-92A6-AF3861D7B669}" dt="2023-07-21T09:40:55.704" v="27" actId="14100"/>
          <ac:spMkLst>
            <pc:docMk/>
            <pc:sldMk cId="1385336283" sldId="314"/>
            <ac:spMk id="26" creationId="{450C2E47-C55D-4269-1A67-27EFB4730946}"/>
          </ac:spMkLst>
        </pc:spChg>
      </pc:sldChg>
      <pc:sldChg chg="addSp delSp modSp add mod modNotesTx">
        <pc:chgData name="Aarushi" userId="c002ff96-f164-4b93-a466-3e374851619e" providerId="ADAL" clId="{02943719-EB74-480C-92A6-AF3861D7B669}" dt="2023-07-21T10:23:30.462" v="1057" actId="20577"/>
        <pc:sldMkLst>
          <pc:docMk/>
          <pc:sldMk cId="1153488559" sldId="315"/>
        </pc:sldMkLst>
        <pc:spChg chg="add mod ord">
          <ac:chgData name="Aarushi" userId="c002ff96-f164-4b93-a466-3e374851619e" providerId="ADAL" clId="{02943719-EB74-480C-92A6-AF3861D7B669}" dt="2023-07-21T10:23:22.023" v="1044" actId="947"/>
          <ac:spMkLst>
            <pc:docMk/>
            <pc:sldMk cId="1153488559" sldId="315"/>
            <ac:spMk id="2" creationId="{3ED4B34A-D920-F722-ED08-5728B0B263E7}"/>
          </ac:spMkLst>
        </pc:spChg>
        <pc:spChg chg="add mod ord">
          <ac:chgData name="Aarushi" userId="c002ff96-f164-4b93-a466-3e374851619e" providerId="ADAL" clId="{02943719-EB74-480C-92A6-AF3861D7B669}" dt="2023-07-21T10:23:24.526" v="1048" actId="947"/>
          <ac:spMkLst>
            <pc:docMk/>
            <pc:sldMk cId="1153488559" sldId="315"/>
            <ac:spMk id="4" creationId="{8D03EDEF-E76F-B1E7-4B8E-3C826D540B03}"/>
          </ac:spMkLst>
        </pc:spChg>
        <pc:spChg chg="add mod ord">
          <ac:chgData name="Aarushi" userId="c002ff96-f164-4b93-a466-3e374851619e" providerId="ADAL" clId="{02943719-EB74-480C-92A6-AF3861D7B669}" dt="2023-07-21T10:23:17.343" v="1040" actId="207"/>
          <ac:spMkLst>
            <pc:docMk/>
            <pc:sldMk cId="1153488559" sldId="315"/>
            <ac:spMk id="6" creationId="{5A884BE1-728E-F240-5E9A-0CA76088DDD4}"/>
          </ac:spMkLst>
        </pc:spChg>
        <pc:spChg chg="add mod ord">
          <ac:chgData name="Aarushi" userId="c002ff96-f164-4b93-a466-3e374851619e" providerId="ADAL" clId="{02943719-EB74-480C-92A6-AF3861D7B669}" dt="2023-07-21T10:23:30.462" v="1057" actId="20577"/>
          <ac:spMkLst>
            <pc:docMk/>
            <pc:sldMk cId="1153488559" sldId="315"/>
            <ac:spMk id="7" creationId="{48629A60-E78D-AABC-57CA-CE7BDB826CC2}"/>
          </ac:spMkLst>
        </pc:spChg>
        <pc:spChg chg="del">
          <ac:chgData name="Aarushi" userId="c002ff96-f164-4b93-a466-3e374851619e" providerId="ADAL" clId="{02943719-EB74-480C-92A6-AF3861D7B669}" dt="2023-07-21T09:45:06.548" v="149" actId="478"/>
          <ac:spMkLst>
            <pc:docMk/>
            <pc:sldMk cId="1153488559" sldId="315"/>
            <ac:spMk id="112" creationId="{72A67829-62FD-8FD4-EE1D-1D5FCB4838F4}"/>
          </ac:spMkLst>
        </pc:spChg>
        <pc:spChg chg="del">
          <ac:chgData name="Aarushi" userId="c002ff96-f164-4b93-a466-3e374851619e" providerId="ADAL" clId="{02943719-EB74-480C-92A6-AF3861D7B669}" dt="2023-07-21T09:45:06.548" v="149" actId="478"/>
          <ac:spMkLst>
            <pc:docMk/>
            <pc:sldMk cId="1153488559" sldId="315"/>
            <ac:spMk id="113" creationId="{13E847C1-8C54-CF7A-7E7A-C5159278245E}"/>
          </ac:spMkLst>
        </pc:spChg>
        <pc:spChg chg="del">
          <ac:chgData name="Aarushi" userId="c002ff96-f164-4b93-a466-3e374851619e" providerId="ADAL" clId="{02943719-EB74-480C-92A6-AF3861D7B669}" dt="2023-07-21T09:45:06.548" v="149" actId="478"/>
          <ac:spMkLst>
            <pc:docMk/>
            <pc:sldMk cId="1153488559" sldId="315"/>
            <ac:spMk id="114" creationId="{3F822D81-2F46-F7BB-713E-59FEA362BE44}"/>
          </ac:spMkLst>
        </pc:spChg>
        <pc:spChg chg="del">
          <ac:chgData name="Aarushi" userId="c002ff96-f164-4b93-a466-3e374851619e" providerId="ADAL" clId="{02943719-EB74-480C-92A6-AF3861D7B669}" dt="2023-07-21T09:45:06.548" v="149" actId="478"/>
          <ac:spMkLst>
            <pc:docMk/>
            <pc:sldMk cId="1153488559" sldId="315"/>
            <ac:spMk id="115" creationId="{56A0C658-290C-3C59-972D-CA27349E28AE}"/>
          </ac:spMkLst>
        </pc:spChg>
        <pc:spChg chg="mod">
          <ac:chgData name="Aarushi" userId="c002ff96-f164-4b93-a466-3e374851619e" providerId="ADAL" clId="{02943719-EB74-480C-92A6-AF3861D7B669}" dt="2023-07-21T09:45:47.089" v="215" actId="1037"/>
          <ac:spMkLst>
            <pc:docMk/>
            <pc:sldMk cId="1153488559" sldId="315"/>
            <ac:spMk id="117" creationId="{CEEFEE8F-5F0B-D2DC-2908-1BB4C3305D33}"/>
          </ac:spMkLst>
        </pc:spChg>
        <pc:spChg chg="mod">
          <ac:chgData name="Aarushi" userId="c002ff96-f164-4b93-a466-3e374851619e" providerId="ADAL" clId="{02943719-EB74-480C-92A6-AF3861D7B669}" dt="2023-07-21T09:45:47.089" v="215" actId="1037"/>
          <ac:spMkLst>
            <pc:docMk/>
            <pc:sldMk cId="1153488559" sldId="315"/>
            <ac:spMk id="118" creationId="{E8940454-EE74-5DDD-CD2C-C7391C162795}"/>
          </ac:spMkLst>
        </pc:spChg>
        <pc:spChg chg="mod">
          <ac:chgData name="Aarushi" userId="c002ff96-f164-4b93-a466-3e374851619e" providerId="ADAL" clId="{02943719-EB74-480C-92A6-AF3861D7B669}" dt="2023-07-21T09:45:47.089" v="215" actId="1037"/>
          <ac:spMkLst>
            <pc:docMk/>
            <pc:sldMk cId="1153488559" sldId="315"/>
            <ac:spMk id="119" creationId="{D4A7AC1C-C18A-4D76-6233-D9E225E38CFE}"/>
          </ac:spMkLst>
        </pc:spChg>
        <pc:spChg chg="mod">
          <ac:chgData name="Aarushi" userId="c002ff96-f164-4b93-a466-3e374851619e" providerId="ADAL" clId="{02943719-EB74-480C-92A6-AF3861D7B669}" dt="2023-07-21T09:45:47.089" v="215" actId="1037"/>
          <ac:spMkLst>
            <pc:docMk/>
            <pc:sldMk cId="1153488559" sldId="315"/>
            <ac:spMk id="120" creationId="{DFDA6647-9A03-DBE5-EFC7-BA5C7AD6E1F6}"/>
          </ac:spMkLst>
        </pc:spChg>
      </pc:sldChg>
      <pc:sldChg chg="addSp delSp modSp add mod modNotesTx">
        <pc:chgData name="Aarushi" userId="c002ff96-f164-4b93-a466-3e374851619e" providerId="ADAL" clId="{02943719-EB74-480C-92A6-AF3861D7B669}" dt="2023-07-21T10:18:31.716" v="1018" actId="207"/>
        <pc:sldMkLst>
          <pc:docMk/>
          <pc:sldMk cId="1969999171" sldId="316"/>
        </pc:sldMkLst>
        <pc:spChg chg="del">
          <ac:chgData name="Aarushi" userId="c002ff96-f164-4b93-a466-3e374851619e" providerId="ADAL" clId="{02943719-EB74-480C-92A6-AF3861D7B669}" dt="2023-07-21T10:07:02.948" v="419" actId="478"/>
          <ac:spMkLst>
            <pc:docMk/>
            <pc:sldMk cId="1969999171" sldId="316"/>
            <ac:spMk id="3" creationId="{5AE4EE60-38AE-9853-DFA1-577B39DDE8DC}"/>
          </ac:spMkLst>
        </pc:spChg>
        <pc:spChg chg="add del mod">
          <ac:chgData name="Aarushi" userId="c002ff96-f164-4b93-a466-3e374851619e" providerId="ADAL" clId="{02943719-EB74-480C-92A6-AF3861D7B669}" dt="2023-07-21T10:07:04.572" v="420" actId="478"/>
          <ac:spMkLst>
            <pc:docMk/>
            <pc:sldMk cId="1969999171" sldId="316"/>
            <ac:spMk id="4" creationId="{E989A2A2-D512-B633-CF82-AE23EC5389B0}"/>
          </ac:spMkLst>
        </pc:spChg>
        <pc:spChg chg="add mod">
          <ac:chgData name="Aarushi" userId="c002ff96-f164-4b93-a466-3e374851619e" providerId="ADAL" clId="{02943719-EB74-480C-92A6-AF3861D7B669}" dt="2023-07-21T10:07:09.564" v="431" actId="20577"/>
          <ac:spMkLst>
            <pc:docMk/>
            <pc:sldMk cId="1969999171" sldId="316"/>
            <ac:spMk id="5" creationId="{DDF78C26-A715-8999-92B3-409B9B9161A1}"/>
          </ac:spMkLst>
        </pc:spChg>
        <pc:spChg chg="add mod">
          <ac:chgData name="Aarushi" userId="c002ff96-f164-4b93-a466-3e374851619e" providerId="ADAL" clId="{02943719-EB74-480C-92A6-AF3861D7B669}" dt="2023-07-21T10:07:04.937" v="421"/>
          <ac:spMkLst>
            <pc:docMk/>
            <pc:sldMk cId="1969999171" sldId="316"/>
            <ac:spMk id="6" creationId="{9743CC9B-AF81-0F0F-CEA6-DC4BB9C0A070}"/>
          </ac:spMkLst>
        </pc:spChg>
        <pc:spChg chg="add del mod topLvl">
          <ac:chgData name="Aarushi" userId="c002ff96-f164-4b93-a466-3e374851619e" providerId="ADAL" clId="{02943719-EB74-480C-92A6-AF3861D7B669}" dt="2023-07-21T10:18:31.716" v="1018" actId="207"/>
          <ac:spMkLst>
            <pc:docMk/>
            <pc:sldMk cId="1969999171" sldId="316"/>
            <ac:spMk id="7" creationId="{C05DB632-7C06-7C7B-6399-8D22C721E485}"/>
          </ac:spMkLst>
        </pc:spChg>
        <pc:spChg chg="add del mod">
          <ac:chgData name="Aarushi" userId="c002ff96-f164-4b93-a466-3e374851619e" providerId="ADAL" clId="{02943719-EB74-480C-92A6-AF3861D7B669}" dt="2023-07-21T10:11:08.396" v="726" actId="478"/>
          <ac:spMkLst>
            <pc:docMk/>
            <pc:sldMk cId="1969999171" sldId="316"/>
            <ac:spMk id="8" creationId="{5773109E-634D-E001-C53E-756BDFC0B217}"/>
          </ac:spMkLst>
        </pc:spChg>
        <pc:spChg chg="add del mod">
          <ac:chgData name="Aarushi" userId="c002ff96-f164-4b93-a466-3e374851619e" providerId="ADAL" clId="{02943719-EB74-480C-92A6-AF3861D7B669}" dt="2023-07-21T10:11:08.396" v="726" actId="478"/>
          <ac:spMkLst>
            <pc:docMk/>
            <pc:sldMk cId="1969999171" sldId="316"/>
            <ac:spMk id="9" creationId="{0E7A5D2C-4260-0978-2402-8D3C3B88DE7A}"/>
          </ac:spMkLst>
        </pc:spChg>
        <pc:spChg chg="add del mod">
          <ac:chgData name="Aarushi" userId="c002ff96-f164-4b93-a466-3e374851619e" providerId="ADAL" clId="{02943719-EB74-480C-92A6-AF3861D7B669}" dt="2023-07-21T10:11:08.396" v="726" actId="478"/>
          <ac:spMkLst>
            <pc:docMk/>
            <pc:sldMk cId="1969999171" sldId="316"/>
            <ac:spMk id="10" creationId="{B4E251C2-6BC8-664C-7106-371BBF37E876}"/>
          </ac:spMkLst>
        </pc:spChg>
        <pc:spChg chg="add mod topLvl">
          <ac:chgData name="Aarushi" userId="c002ff96-f164-4b93-a466-3e374851619e" providerId="ADAL" clId="{02943719-EB74-480C-92A6-AF3861D7B669}" dt="2023-07-21T10:18:31.716" v="1018" actId="207"/>
          <ac:spMkLst>
            <pc:docMk/>
            <pc:sldMk cId="1969999171" sldId="316"/>
            <ac:spMk id="11" creationId="{0E0A7805-7662-3790-1C3A-D8C8FBC67E29}"/>
          </ac:spMkLst>
        </pc:spChg>
        <pc:spChg chg="add mod topLvl">
          <ac:chgData name="Aarushi" userId="c002ff96-f164-4b93-a466-3e374851619e" providerId="ADAL" clId="{02943719-EB74-480C-92A6-AF3861D7B669}" dt="2023-07-21T10:18:31.716" v="1018" actId="207"/>
          <ac:spMkLst>
            <pc:docMk/>
            <pc:sldMk cId="1969999171" sldId="316"/>
            <ac:spMk id="12" creationId="{EC66E59D-5A6D-31E8-CEF2-2A2ACF2987ED}"/>
          </ac:spMkLst>
        </pc:spChg>
        <pc:spChg chg="add mod topLvl">
          <ac:chgData name="Aarushi" userId="c002ff96-f164-4b93-a466-3e374851619e" providerId="ADAL" clId="{02943719-EB74-480C-92A6-AF3861D7B669}" dt="2023-07-21T10:18:31.716" v="1018" actId="207"/>
          <ac:spMkLst>
            <pc:docMk/>
            <pc:sldMk cId="1969999171" sldId="316"/>
            <ac:spMk id="13" creationId="{55998CE2-C5F0-C789-526C-20E0EE9F5CF2}"/>
          </ac:spMkLst>
        </pc:spChg>
        <pc:spChg chg="mod topLvl">
          <ac:chgData name="Aarushi" userId="c002ff96-f164-4b93-a466-3e374851619e" providerId="ADAL" clId="{02943719-EB74-480C-92A6-AF3861D7B669}" dt="2023-07-21T10:12:14.749" v="763" actId="165"/>
          <ac:spMkLst>
            <pc:docMk/>
            <pc:sldMk cId="1969999171" sldId="316"/>
            <ac:spMk id="62" creationId="{A5075F89-E687-73D2-E1AB-78574A06A072}"/>
          </ac:spMkLst>
        </pc:spChg>
        <pc:spChg chg="mod topLvl">
          <ac:chgData name="Aarushi" userId="c002ff96-f164-4b93-a466-3e374851619e" providerId="ADAL" clId="{02943719-EB74-480C-92A6-AF3861D7B669}" dt="2023-07-21T10:12:14.749" v="763" actId="165"/>
          <ac:spMkLst>
            <pc:docMk/>
            <pc:sldMk cId="1969999171" sldId="316"/>
            <ac:spMk id="63" creationId="{4518F6D0-8B33-BB11-1B72-D68CDCF8E716}"/>
          </ac:spMkLst>
        </pc:spChg>
        <pc:spChg chg="mod topLvl">
          <ac:chgData name="Aarushi" userId="c002ff96-f164-4b93-a466-3e374851619e" providerId="ADAL" clId="{02943719-EB74-480C-92A6-AF3861D7B669}" dt="2023-07-21T10:12:14.749" v="763" actId="165"/>
          <ac:spMkLst>
            <pc:docMk/>
            <pc:sldMk cId="1969999171" sldId="316"/>
            <ac:spMk id="67" creationId="{B5CC88AC-3926-B7BB-1B58-64B3F8CA7973}"/>
          </ac:spMkLst>
        </pc:spChg>
        <pc:spChg chg="mod topLvl">
          <ac:chgData name="Aarushi" userId="c002ff96-f164-4b93-a466-3e374851619e" providerId="ADAL" clId="{02943719-EB74-480C-92A6-AF3861D7B669}" dt="2023-07-21T10:12:14.749" v="763" actId="165"/>
          <ac:spMkLst>
            <pc:docMk/>
            <pc:sldMk cId="1969999171" sldId="316"/>
            <ac:spMk id="68" creationId="{2409C592-98DB-EE6D-5BDA-539D5E408212}"/>
          </ac:spMkLst>
        </pc:spChg>
        <pc:spChg chg="del mod topLvl">
          <ac:chgData name="Aarushi" userId="c002ff96-f164-4b93-a466-3e374851619e" providerId="ADAL" clId="{02943719-EB74-480C-92A6-AF3861D7B669}" dt="2023-07-21T10:07:18.902" v="433" actId="478"/>
          <ac:spMkLst>
            <pc:docMk/>
            <pc:sldMk cId="1969999171" sldId="316"/>
            <ac:spMk id="69" creationId="{2103B70D-DE44-DDD9-39D3-519ADDB84798}"/>
          </ac:spMkLst>
        </pc:spChg>
        <pc:spChg chg="del mod topLvl">
          <ac:chgData name="Aarushi" userId="c002ff96-f164-4b93-a466-3e374851619e" providerId="ADAL" clId="{02943719-EB74-480C-92A6-AF3861D7B669}" dt="2023-07-21T10:07:18.902" v="433" actId="478"/>
          <ac:spMkLst>
            <pc:docMk/>
            <pc:sldMk cId="1969999171" sldId="316"/>
            <ac:spMk id="71" creationId="{015F5CDA-E14C-3C69-0F0E-ED28F71AEED4}"/>
          </ac:spMkLst>
        </pc:spChg>
        <pc:spChg chg="del">
          <ac:chgData name="Aarushi" userId="c002ff96-f164-4b93-a466-3e374851619e" providerId="ADAL" clId="{02943719-EB74-480C-92A6-AF3861D7B669}" dt="2023-07-21T10:05:16.735" v="364" actId="478"/>
          <ac:spMkLst>
            <pc:docMk/>
            <pc:sldMk cId="1969999171" sldId="316"/>
            <ac:spMk id="72" creationId="{468866F1-BD14-C07F-185E-1B5B6C39D43C}"/>
          </ac:spMkLst>
        </pc:spChg>
        <pc:spChg chg="del">
          <ac:chgData name="Aarushi" userId="c002ff96-f164-4b93-a466-3e374851619e" providerId="ADAL" clId="{02943719-EB74-480C-92A6-AF3861D7B669}" dt="2023-07-21T10:05:16.735" v="364" actId="478"/>
          <ac:spMkLst>
            <pc:docMk/>
            <pc:sldMk cId="1969999171" sldId="316"/>
            <ac:spMk id="73" creationId="{260262B2-B0EC-B4D2-8AC3-F12BC7F61BF9}"/>
          </ac:spMkLst>
        </pc:spChg>
        <pc:spChg chg="del">
          <ac:chgData name="Aarushi" userId="c002ff96-f164-4b93-a466-3e374851619e" providerId="ADAL" clId="{02943719-EB74-480C-92A6-AF3861D7B669}" dt="2023-07-21T10:05:16.735" v="364" actId="478"/>
          <ac:spMkLst>
            <pc:docMk/>
            <pc:sldMk cId="1969999171" sldId="316"/>
            <ac:spMk id="74" creationId="{DC619C08-682A-DC2E-5D2A-C7DC3544CC44}"/>
          </ac:spMkLst>
        </pc:spChg>
        <pc:spChg chg="del">
          <ac:chgData name="Aarushi" userId="c002ff96-f164-4b93-a466-3e374851619e" providerId="ADAL" clId="{02943719-EB74-480C-92A6-AF3861D7B669}" dt="2023-07-21T10:05:16.735" v="364" actId="478"/>
          <ac:spMkLst>
            <pc:docMk/>
            <pc:sldMk cId="1969999171" sldId="316"/>
            <ac:spMk id="75" creationId="{A9F1946B-0546-05D7-A46A-869D81C5E2BC}"/>
          </ac:spMkLst>
        </pc:spChg>
        <pc:spChg chg="del">
          <ac:chgData name="Aarushi" userId="c002ff96-f164-4b93-a466-3e374851619e" providerId="ADAL" clId="{02943719-EB74-480C-92A6-AF3861D7B669}" dt="2023-07-21T10:05:13.839" v="363" actId="478"/>
          <ac:spMkLst>
            <pc:docMk/>
            <pc:sldMk cId="1969999171" sldId="316"/>
            <ac:spMk id="76" creationId="{DD3948B9-038B-4022-6E53-818E91193E8A}"/>
          </ac:spMkLst>
        </pc:spChg>
        <pc:spChg chg="del">
          <ac:chgData name="Aarushi" userId="c002ff96-f164-4b93-a466-3e374851619e" providerId="ADAL" clId="{02943719-EB74-480C-92A6-AF3861D7B669}" dt="2023-07-21T10:05:16.735" v="364" actId="478"/>
          <ac:spMkLst>
            <pc:docMk/>
            <pc:sldMk cId="1969999171" sldId="316"/>
            <ac:spMk id="77" creationId="{A399B36F-A435-2A6D-D765-255CBD0A405F}"/>
          </ac:spMkLst>
        </pc:spChg>
        <pc:spChg chg="del">
          <ac:chgData name="Aarushi" userId="c002ff96-f164-4b93-a466-3e374851619e" providerId="ADAL" clId="{02943719-EB74-480C-92A6-AF3861D7B669}" dt="2023-07-21T10:05:16.735" v="364" actId="478"/>
          <ac:spMkLst>
            <pc:docMk/>
            <pc:sldMk cId="1969999171" sldId="316"/>
            <ac:spMk id="78" creationId="{4F954EF5-8856-03D8-3739-B91F41A620D5}"/>
          </ac:spMkLst>
        </pc:spChg>
        <pc:spChg chg="del">
          <ac:chgData name="Aarushi" userId="c002ff96-f164-4b93-a466-3e374851619e" providerId="ADAL" clId="{02943719-EB74-480C-92A6-AF3861D7B669}" dt="2023-07-21T10:05:16.735" v="364" actId="478"/>
          <ac:spMkLst>
            <pc:docMk/>
            <pc:sldMk cId="1969999171" sldId="316"/>
            <ac:spMk id="79" creationId="{7A229D67-0DE9-29BB-C0D8-91BCE92CD106}"/>
          </ac:spMkLst>
        </pc:spChg>
        <pc:spChg chg="del">
          <ac:chgData name="Aarushi" userId="c002ff96-f164-4b93-a466-3e374851619e" providerId="ADAL" clId="{02943719-EB74-480C-92A6-AF3861D7B669}" dt="2023-07-21T10:05:16.735" v="364" actId="478"/>
          <ac:spMkLst>
            <pc:docMk/>
            <pc:sldMk cId="1969999171" sldId="316"/>
            <ac:spMk id="80" creationId="{534A58E5-F68A-067C-A53C-07CF5ACE2833}"/>
          </ac:spMkLst>
        </pc:spChg>
        <pc:spChg chg="del">
          <ac:chgData name="Aarushi" userId="c002ff96-f164-4b93-a466-3e374851619e" providerId="ADAL" clId="{02943719-EB74-480C-92A6-AF3861D7B669}" dt="2023-07-21T10:05:16.735" v="364" actId="478"/>
          <ac:spMkLst>
            <pc:docMk/>
            <pc:sldMk cId="1969999171" sldId="316"/>
            <ac:spMk id="81" creationId="{666158FF-692B-3BC6-545E-5412AF98A4CC}"/>
          </ac:spMkLst>
        </pc:spChg>
        <pc:spChg chg="del">
          <ac:chgData name="Aarushi" userId="c002ff96-f164-4b93-a466-3e374851619e" providerId="ADAL" clId="{02943719-EB74-480C-92A6-AF3861D7B669}" dt="2023-07-21T10:05:16.735" v="364" actId="478"/>
          <ac:spMkLst>
            <pc:docMk/>
            <pc:sldMk cId="1969999171" sldId="316"/>
            <ac:spMk id="82" creationId="{CF8C00BC-6688-BCD2-A1C3-AA655EF6970F}"/>
          </ac:spMkLst>
        </pc:spChg>
        <pc:spChg chg="del">
          <ac:chgData name="Aarushi" userId="c002ff96-f164-4b93-a466-3e374851619e" providerId="ADAL" clId="{02943719-EB74-480C-92A6-AF3861D7B669}" dt="2023-07-21T10:07:02.948" v="419" actId="478"/>
          <ac:spMkLst>
            <pc:docMk/>
            <pc:sldMk cId="1969999171" sldId="316"/>
            <ac:spMk id="86" creationId="{59C7A0E5-3DEB-3431-9BD0-E64521D9DA3D}"/>
          </ac:spMkLst>
        </pc:spChg>
        <pc:grpChg chg="add del mod">
          <ac:chgData name="Aarushi" userId="c002ff96-f164-4b93-a466-3e374851619e" providerId="ADAL" clId="{02943719-EB74-480C-92A6-AF3861D7B669}" dt="2023-07-21T10:12:14.749" v="763" actId="165"/>
          <ac:grpSpMkLst>
            <pc:docMk/>
            <pc:sldMk cId="1969999171" sldId="316"/>
            <ac:grpSpMk id="14" creationId="{0DD80767-332E-8F90-DC7E-557A3F855B5A}"/>
          </ac:grpSpMkLst>
        </pc:grpChg>
        <pc:grpChg chg="add del mod">
          <ac:chgData name="Aarushi" userId="c002ff96-f164-4b93-a466-3e374851619e" providerId="ADAL" clId="{02943719-EB74-480C-92A6-AF3861D7B669}" dt="2023-07-21T10:12:14.749" v="763" actId="165"/>
          <ac:grpSpMkLst>
            <pc:docMk/>
            <pc:sldMk cId="1969999171" sldId="316"/>
            <ac:grpSpMk id="15" creationId="{D833900B-A6AB-4084-8806-C73297EDD595}"/>
          </ac:grpSpMkLst>
        </pc:grpChg>
        <pc:grpChg chg="add del mod">
          <ac:chgData name="Aarushi" userId="c002ff96-f164-4b93-a466-3e374851619e" providerId="ADAL" clId="{02943719-EB74-480C-92A6-AF3861D7B669}" dt="2023-07-21T10:12:14.749" v="763" actId="165"/>
          <ac:grpSpMkLst>
            <pc:docMk/>
            <pc:sldMk cId="1969999171" sldId="316"/>
            <ac:grpSpMk id="16" creationId="{CE6F1AEF-C164-FE82-A68D-69A7C9FF847C}"/>
          </ac:grpSpMkLst>
        </pc:grpChg>
        <pc:grpChg chg="add del mod">
          <ac:chgData name="Aarushi" userId="c002ff96-f164-4b93-a466-3e374851619e" providerId="ADAL" clId="{02943719-EB74-480C-92A6-AF3861D7B669}" dt="2023-07-21T10:12:14.749" v="763" actId="165"/>
          <ac:grpSpMkLst>
            <pc:docMk/>
            <pc:sldMk cId="1969999171" sldId="316"/>
            <ac:grpSpMk id="17" creationId="{1B29F7E6-4DAF-E2D4-592B-042D5F0DF5C6}"/>
          </ac:grpSpMkLst>
        </pc:grpChg>
        <pc:grpChg chg="del">
          <ac:chgData name="Aarushi" userId="c002ff96-f164-4b93-a466-3e374851619e" providerId="ADAL" clId="{02943719-EB74-480C-92A6-AF3861D7B669}" dt="2023-07-21T10:07:15.654" v="432" actId="165"/>
          <ac:grpSpMkLst>
            <pc:docMk/>
            <pc:sldMk cId="1969999171" sldId="316"/>
            <ac:grpSpMk id="83" creationId="{C1BF759C-5BE3-98B1-7C9A-59920A254983}"/>
          </ac:grpSpMkLst>
        </pc:grpChg>
      </pc:sldChg>
    </pc:docChg>
  </pc:docChgLst>
  <pc:docChgLst>
    <pc:chgData name="Shivanjali S" userId="b1a1d8db-e1c3-4223-ac2e-c18ed90a4048" providerId="ADAL" clId="{C2224FD5-EBDB-4483-B975-3FABC3DE0107}"/>
    <pc:docChg chg="modSld">
      <pc:chgData name="Shivanjali S" userId="b1a1d8db-e1c3-4223-ac2e-c18ed90a4048" providerId="ADAL" clId="{C2224FD5-EBDB-4483-B975-3FABC3DE0107}" dt="2023-06-27T10:57:45.453" v="3" actId="20577"/>
      <pc:docMkLst>
        <pc:docMk/>
      </pc:docMkLst>
      <pc:sldChg chg="modSp mod">
        <pc:chgData name="Shivanjali S" userId="b1a1d8db-e1c3-4223-ac2e-c18ed90a4048" providerId="ADAL" clId="{C2224FD5-EBDB-4483-B975-3FABC3DE0107}" dt="2023-06-27T10:57:45.453" v="3" actId="20577"/>
        <pc:sldMkLst>
          <pc:docMk/>
          <pc:sldMk cId="581828306" sldId="256"/>
        </pc:sldMkLst>
        <pc:spChg chg="mod">
          <ac:chgData name="Shivanjali S" userId="b1a1d8db-e1c3-4223-ac2e-c18ed90a4048" providerId="ADAL" clId="{C2224FD5-EBDB-4483-B975-3FABC3DE0107}" dt="2023-06-27T10:57:45.453" v="3" actId="20577"/>
          <ac:spMkLst>
            <pc:docMk/>
            <pc:sldMk cId="581828306" sldId="256"/>
            <ac:spMk id="6" creationId="{3A1B54D1-32CF-713F-E3B5-384EC0AAEBC8}"/>
          </ac:spMkLst>
        </pc:spChg>
      </pc:sldChg>
    </pc:docChg>
  </pc:docChgLst>
  <pc:docChgLst>
    <pc:chgData name="Roop Kumar" userId="ec229fc9-1ae5-4424-ad91-f4b472f033de" providerId="ADAL" clId="{CF3115A7-1F77-40C5-A47A-F171AC3803EB}"/>
    <pc:docChg chg="custSel addSld delSld modSld modMainMaster">
      <pc:chgData name="Roop Kumar" userId="ec229fc9-1ae5-4424-ad91-f4b472f033de" providerId="ADAL" clId="{CF3115A7-1F77-40C5-A47A-F171AC3803EB}" dt="2023-08-18T09:08:12.996" v="98" actId="6264"/>
      <pc:docMkLst>
        <pc:docMk/>
      </pc:docMkLst>
      <pc:sldChg chg="modSp mod">
        <pc:chgData name="Roop Kumar" userId="ec229fc9-1ae5-4424-ad91-f4b472f033de" providerId="ADAL" clId="{CF3115A7-1F77-40C5-A47A-F171AC3803EB}" dt="2023-08-18T09:04:35.177" v="8" actId="14430"/>
        <pc:sldMkLst>
          <pc:docMk/>
          <pc:sldMk cId="1843577305" sldId="268"/>
        </pc:sldMkLst>
        <pc:spChg chg="mod">
          <ac:chgData name="Roop Kumar" userId="ec229fc9-1ae5-4424-ad91-f4b472f033de" providerId="ADAL" clId="{CF3115A7-1F77-40C5-A47A-F171AC3803EB}" dt="2023-08-18T09:04:30.903" v="7" actId="1035"/>
          <ac:spMkLst>
            <pc:docMk/>
            <pc:sldMk cId="1843577305" sldId="268"/>
            <ac:spMk id="19" creationId="{43468DFC-2123-6482-5379-DB7391E858F9}"/>
          </ac:spMkLst>
        </pc:spChg>
        <pc:spChg chg="mod">
          <ac:chgData name="Roop Kumar" userId="ec229fc9-1ae5-4424-ad91-f4b472f033de" providerId="ADAL" clId="{CF3115A7-1F77-40C5-A47A-F171AC3803EB}" dt="2023-08-18T09:03:58.007" v="1"/>
          <ac:spMkLst>
            <pc:docMk/>
            <pc:sldMk cId="1843577305" sldId="268"/>
            <ac:spMk id="39" creationId="{7B3F732F-B86E-389E-167A-748B08BCAB24}"/>
          </ac:spMkLst>
        </pc:spChg>
        <pc:spChg chg="mod">
          <ac:chgData name="Roop Kumar" userId="ec229fc9-1ae5-4424-ad91-f4b472f033de" providerId="ADAL" clId="{CF3115A7-1F77-40C5-A47A-F171AC3803EB}" dt="2023-08-18T09:03:58.007" v="1"/>
          <ac:spMkLst>
            <pc:docMk/>
            <pc:sldMk cId="1843577305" sldId="268"/>
            <ac:spMk id="40" creationId="{4FF4DA66-131A-9ECA-E168-F9A6D342A1AA}"/>
          </ac:spMkLst>
        </pc:spChg>
        <pc:spChg chg="mod">
          <ac:chgData name="Roop Kumar" userId="ec229fc9-1ae5-4424-ad91-f4b472f033de" providerId="ADAL" clId="{CF3115A7-1F77-40C5-A47A-F171AC3803EB}" dt="2023-08-18T09:04:11.033" v="3" actId="1076"/>
          <ac:spMkLst>
            <pc:docMk/>
            <pc:sldMk cId="1843577305" sldId="268"/>
            <ac:spMk id="41" creationId="{A97CD1E9-C573-43B7-F0D4-26E41A5A31AD}"/>
          </ac:spMkLst>
        </pc:spChg>
        <pc:spChg chg="mod">
          <ac:chgData name="Roop Kumar" userId="ec229fc9-1ae5-4424-ad91-f4b472f033de" providerId="ADAL" clId="{CF3115A7-1F77-40C5-A47A-F171AC3803EB}" dt="2023-08-18T09:04:13.778" v="4" actId="1076"/>
          <ac:spMkLst>
            <pc:docMk/>
            <pc:sldMk cId="1843577305" sldId="268"/>
            <ac:spMk id="42" creationId="{2F90B576-1AC6-1B20-28E0-FF131CF9384E}"/>
          </ac:spMkLst>
        </pc:spChg>
        <pc:spChg chg="mod">
          <ac:chgData name="Roop Kumar" userId="ec229fc9-1ae5-4424-ad91-f4b472f033de" providerId="ADAL" clId="{CF3115A7-1F77-40C5-A47A-F171AC3803EB}" dt="2023-08-18T09:04:19.321" v="5" actId="1076"/>
          <ac:spMkLst>
            <pc:docMk/>
            <pc:sldMk cId="1843577305" sldId="268"/>
            <ac:spMk id="43" creationId="{0ED46056-C2D7-27D8-CC4F-BBBBB8BFF30C}"/>
          </ac:spMkLst>
        </pc:spChg>
        <pc:grpChg chg="mod ord modVis">
          <ac:chgData name="Roop Kumar" userId="ec229fc9-1ae5-4424-ad91-f4b472f033de" providerId="ADAL" clId="{CF3115A7-1F77-40C5-A47A-F171AC3803EB}" dt="2023-08-18T09:04:35.177" v="8" actId="14430"/>
          <ac:grpSpMkLst>
            <pc:docMk/>
            <pc:sldMk cId="1843577305" sldId="268"/>
            <ac:grpSpMk id="38" creationId="{2BF4AE3B-7809-2876-3A2B-3F8043C040D0}"/>
          </ac:grpSpMkLst>
        </pc:grpChg>
        <pc:picChg chg="mod">
          <ac:chgData name="Roop Kumar" userId="ec229fc9-1ae5-4424-ad91-f4b472f033de" providerId="ADAL" clId="{CF3115A7-1F77-40C5-A47A-F171AC3803EB}" dt="2023-08-18T09:04:30.903" v="7" actId="1035"/>
          <ac:picMkLst>
            <pc:docMk/>
            <pc:sldMk cId="1843577305" sldId="268"/>
            <ac:picMk id="23" creationId="{76C1E86E-4B94-006A-F09C-5E81C4FCD0FC}"/>
          </ac:picMkLst>
        </pc:picChg>
      </pc:sldChg>
      <pc:sldChg chg="addSp delSp modSp mod chgLayout">
        <pc:chgData name="Roop Kumar" userId="ec229fc9-1ae5-4424-ad91-f4b472f033de" providerId="ADAL" clId="{CF3115A7-1F77-40C5-A47A-F171AC3803EB}" dt="2023-08-18T09:05:08.039" v="11" actId="6264"/>
        <pc:sldMkLst>
          <pc:docMk/>
          <pc:sldMk cId="1429180977" sldId="301"/>
        </pc:sldMkLst>
        <pc:spChg chg="add del mod">
          <ac:chgData name="Roop Kumar" userId="ec229fc9-1ae5-4424-ad91-f4b472f033de" providerId="ADAL" clId="{CF3115A7-1F77-40C5-A47A-F171AC3803EB}" dt="2023-08-18T09:04:41.201" v="9" actId="6264"/>
          <ac:spMkLst>
            <pc:docMk/>
            <pc:sldMk cId="1429180977" sldId="301"/>
            <ac:spMk id="2" creationId="{2BF94B50-FC4B-1A1B-F436-C8C05F50D95B}"/>
          </ac:spMkLst>
        </pc:spChg>
        <pc:spChg chg="add del mod">
          <ac:chgData name="Roop Kumar" userId="ec229fc9-1ae5-4424-ad91-f4b472f033de" providerId="ADAL" clId="{CF3115A7-1F77-40C5-A47A-F171AC3803EB}" dt="2023-08-18T09:05:08.039" v="11" actId="6264"/>
          <ac:spMkLst>
            <pc:docMk/>
            <pc:sldMk cId="1429180977" sldId="301"/>
            <ac:spMk id="3" creationId="{8656435E-1E2D-E294-0D24-CFA7ECCDE0EC}"/>
          </ac:spMkLst>
        </pc:spChg>
        <pc:spChg chg="mod ord">
          <ac:chgData name="Roop Kumar" userId="ec229fc9-1ae5-4424-ad91-f4b472f033de" providerId="ADAL" clId="{CF3115A7-1F77-40C5-A47A-F171AC3803EB}" dt="2023-08-18T09:05:08.039" v="11" actId="6264"/>
          <ac:spMkLst>
            <pc:docMk/>
            <pc:sldMk cId="1429180977" sldId="301"/>
            <ac:spMk id="25" creationId="{9EB17C61-05F8-392F-4048-1233AC59FDAE}"/>
          </ac:spMkLst>
        </pc:spChg>
      </pc:sldChg>
      <pc:sldChg chg="addSp delSp modSp mod">
        <pc:chgData name="Roop Kumar" userId="ec229fc9-1ae5-4424-ad91-f4b472f033de" providerId="ADAL" clId="{CF3115A7-1F77-40C5-A47A-F171AC3803EB}" dt="2023-08-18T09:08:04.842" v="97"/>
        <pc:sldMkLst>
          <pc:docMk/>
          <pc:sldMk cId="1739060769" sldId="303"/>
        </pc:sldMkLst>
        <pc:spChg chg="del mod">
          <ac:chgData name="Roop Kumar" userId="ec229fc9-1ae5-4424-ad91-f4b472f033de" providerId="ADAL" clId="{CF3115A7-1F77-40C5-A47A-F171AC3803EB}" dt="2023-08-18T09:07:57.758" v="96" actId="478"/>
          <ac:spMkLst>
            <pc:docMk/>
            <pc:sldMk cId="1739060769" sldId="303"/>
            <ac:spMk id="5" creationId="{0935024A-3BEB-0538-7FF1-D45DBC7C182F}"/>
          </ac:spMkLst>
        </pc:spChg>
        <pc:spChg chg="add mod">
          <ac:chgData name="Roop Kumar" userId="ec229fc9-1ae5-4424-ad91-f4b472f033de" providerId="ADAL" clId="{CF3115A7-1F77-40C5-A47A-F171AC3803EB}" dt="2023-08-18T09:08:04.842" v="97"/>
          <ac:spMkLst>
            <pc:docMk/>
            <pc:sldMk cId="1739060769" sldId="303"/>
            <ac:spMk id="10" creationId="{1686841F-0849-09D0-F6AC-9340FF200B1B}"/>
          </ac:spMkLst>
        </pc:spChg>
      </pc:sldChg>
      <pc:sldChg chg="addSp delSp modSp mod chgLayout">
        <pc:chgData name="Roop Kumar" userId="ec229fc9-1ae5-4424-ad91-f4b472f033de" providerId="ADAL" clId="{CF3115A7-1F77-40C5-A47A-F171AC3803EB}" dt="2023-08-18T09:08:12.996" v="98" actId="6264"/>
        <pc:sldMkLst>
          <pc:docMk/>
          <pc:sldMk cId="134930259" sldId="305"/>
        </pc:sldMkLst>
        <pc:spChg chg="add del mod">
          <ac:chgData name="Roop Kumar" userId="ec229fc9-1ae5-4424-ad91-f4b472f033de" providerId="ADAL" clId="{CF3115A7-1F77-40C5-A47A-F171AC3803EB}" dt="2023-08-18T09:08:12.996" v="98" actId="6264"/>
          <ac:spMkLst>
            <pc:docMk/>
            <pc:sldMk cId="134930259" sldId="305"/>
            <ac:spMk id="2" creationId="{33250CFB-6276-4658-CA64-BD51C1909B65}"/>
          </ac:spMkLst>
        </pc:spChg>
        <pc:spChg chg="mod ord">
          <ac:chgData name="Roop Kumar" userId="ec229fc9-1ae5-4424-ad91-f4b472f033de" providerId="ADAL" clId="{CF3115A7-1F77-40C5-A47A-F171AC3803EB}" dt="2023-08-18T09:08:12.996" v="98" actId="6264"/>
          <ac:spMkLst>
            <pc:docMk/>
            <pc:sldMk cId="134930259" sldId="305"/>
            <ac:spMk id="25" creationId="{9EB17C61-05F8-392F-4048-1233AC59FDAE}"/>
          </ac:spMkLst>
        </pc:spChg>
      </pc:sldChg>
      <pc:sldChg chg="addSp delSp modSp mod">
        <pc:chgData name="Roop Kumar" userId="ec229fc9-1ae5-4424-ad91-f4b472f033de" providerId="ADAL" clId="{CF3115A7-1F77-40C5-A47A-F171AC3803EB}" dt="2023-08-18T09:07:07.664" v="86" actId="14100"/>
        <pc:sldMkLst>
          <pc:docMk/>
          <pc:sldMk cId="862099690" sldId="317"/>
        </pc:sldMkLst>
        <pc:spChg chg="mod">
          <ac:chgData name="Roop Kumar" userId="ec229fc9-1ae5-4424-ad91-f4b472f033de" providerId="ADAL" clId="{CF3115A7-1F77-40C5-A47A-F171AC3803EB}" dt="2023-08-18T09:06:30.490" v="53" actId="1036"/>
          <ac:spMkLst>
            <pc:docMk/>
            <pc:sldMk cId="862099690" sldId="317"/>
            <ac:spMk id="3" creationId="{5AE4EE60-38AE-9853-DFA1-577B39DDE8DC}"/>
          </ac:spMkLst>
        </pc:spChg>
        <pc:spChg chg="del">
          <ac:chgData name="Roop Kumar" userId="ec229fc9-1ae5-4424-ad91-f4b472f033de" providerId="ADAL" clId="{CF3115A7-1F77-40C5-A47A-F171AC3803EB}" dt="2023-08-18T09:06:35.038" v="54" actId="478"/>
          <ac:spMkLst>
            <pc:docMk/>
            <pc:sldMk cId="862099690" sldId="317"/>
            <ac:spMk id="4" creationId="{DFD65007-85E0-A1ED-4A49-379669E57DBF}"/>
          </ac:spMkLst>
        </pc:spChg>
        <pc:spChg chg="add del mod">
          <ac:chgData name="Roop Kumar" userId="ec229fc9-1ae5-4424-ad91-f4b472f033de" providerId="ADAL" clId="{CF3115A7-1F77-40C5-A47A-F171AC3803EB}" dt="2023-08-18T09:07:05.071" v="83" actId="478"/>
          <ac:spMkLst>
            <pc:docMk/>
            <pc:sldMk cId="862099690" sldId="317"/>
            <ac:spMk id="5" creationId="{A3410859-EE74-8F24-83B9-0F5768A9A8C1}"/>
          </ac:spMkLst>
        </pc:spChg>
        <pc:spChg chg="add mod">
          <ac:chgData name="Roop Kumar" userId="ec229fc9-1ae5-4424-ad91-f4b472f033de" providerId="ADAL" clId="{CF3115A7-1F77-40C5-A47A-F171AC3803EB}" dt="2023-08-18T09:07:07.664" v="86" actId="14100"/>
          <ac:spMkLst>
            <pc:docMk/>
            <pc:sldMk cId="862099690" sldId="317"/>
            <ac:spMk id="6" creationId="{95E619F6-7091-7193-92A9-C2D633D19093}"/>
          </ac:spMkLst>
        </pc:spChg>
        <pc:cxnChg chg="add del mod replST">
          <ac:chgData name="Roop Kumar" userId="ec229fc9-1ae5-4424-ad91-f4b472f033de" providerId="ADAL" clId="{CF3115A7-1F77-40C5-A47A-F171AC3803EB}" dt="2023-08-18T09:06:37.817" v="82"/>
          <ac:cxnSpMkLst>
            <pc:docMk/>
            <pc:sldMk cId="862099690" sldId="317"/>
            <ac:cxnSpMk id="2" creationId="{3A078C58-3CAD-D047-2977-AA6B6D950D65}"/>
          </ac:cxnSpMkLst>
        </pc:cxnChg>
      </pc:sldChg>
      <pc:sldChg chg="addSp delSp modSp new del mod">
        <pc:chgData name="Roop Kumar" userId="ec229fc9-1ae5-4424-ad91-f4b472f033de" providerId="ADAL" clId="{CF3115A7-1F77-40C5-A47A-F171AC3803EB}" dt="2023-08-18T09:06:14.564" v="52" actId="47"/>
        <pc:sldMkLst>
          <pc:docMk/>
          <pc:sldMk cId="2762420423" sldId="321"/>
        </pc:sldMkLst>
        <pc:spChg chg="mod">
          <ac:chgData name="Roop Kumar" userId="ec229fc9-1ae5-4424-ad91-f4b472f033de" providerId="ADAL" clId="{CF3115A7-1F77-40C5-A47A-F171AC3803EB}" dt="2023-08-18T09:05:49.018" v="23" actId="20577"/>
          <ac:spMkLst>
            <pc:docMk/>
            <pc:sldMk cId="2762420423" sldId="321"/>
            <ac:spMk id="4" creationId="{941C810E-C6A9-42A6-6F1A-C2832E735E84}"/>
          </ac:spMkLst>
        </pc:spChg>
        <pc:spChg chg="add mod">
          <ac:chgData name="Roop Kumar" userId="ec229fc9-1ae5-4424-ad91-f4b472f033de" providerId="ADAL" clId="{CF3115A7-1F77-40C5-A47A-F171AC3803EB}" dt="2023-08-18T09:05:54.671" v="49"/>
          <ac:spMkLst>
            <pc:docMk/>
            <pc:sldMk cId="2762420423" sldId="321"/>
            <ac:spMk id="6" creationId="{6C5C9A78-B97B-3A5A-1F41-99EBE8B3367D}"/>
          </ac:spMkLst>
        </pc:spChg>
        <pc:cxnChg chg="add del mod replST">
          <ac:chgData name="Roop Kumar" userId="ec229fc9-1ae5-4424-ad91-f4b472f033de" providerId="ADAL" clId="{CF3115A7-1F77-40C5-A47A-F171AC3803EB}" dt="2023-08-18T09:05:54.672" v="51"/>
          <ac:cxnSpMkLst>
            <pc:docMk/>
            <pc:sldMk cId="2762420423" sldId="321"/>
            <ac:cxnSpMk id="5" creationId="{E2B9C0CF-D042-06CE-F394-06C4EC6B148E}"/>
          </ac:cxnSpMkLst>
        </pc:cxnChg>
      </pc:sldChg>
      <pc:sldMasterChg chg="modSldLayout">
        <pc:chgData name="Roop Kumar" userId="ec229fc9-1ae5-4424-ad91-f4b472f033de" providerId="ADAL" clId="{CF3115A7-1F77-40C5-A47A-F171AC3803EB}" dt="2023-08-18T09:04:57.427" v="10" actId="242"/>
        <pc:sldMasterMkLst>
          <pc:docMk/>
          <pc:sldMasterMk cId="3368593342" sldId="2147483673"/>
        </pc:sldMasterMkLst>
        <pc:sldLayoutChg chg="modSp mod">
          <pc:chgData name="Roop Kumar" userId="ec229fc9-1ae5-4424-ad91-f4b472f033de" providerId="ADAL" clId="{CF3115A7-1F77-40C5-A47A-F171AC3803EB}" dt="2023-08-18T09:04:57.427" v="10" actId="242"/>
          <pc:sldLayoutMkLst>
            <pc:docMk/>
            <pc:sldMasterMk cId="3368593342" sldId="2147483673"/>
            <pc:sldLayoutMk cId="3577397302" sldId="2147483683"/>
          </pc:sldLayoutMkLst>
          <pc:spChg chg="mod">
            <ac:chgData name="Roop Kumar" userId="ec229fc9-1ae5-4424-ad91-f4b472f033de" providerId="ADAL" clId="{CF3115A7-1F77-40C5-A47A-F171AC3803EB}" dt="2023-08-18T09:04:57.427" v="10" actId="242"/>
            <ac:spMkLst>
              <pc:docMk/>
              <pc:sldMasterMk cId="3368593342" sldId="2147483673"/>
              <pc:sldLayoutMk cId="3577397302" sldId="2147483683"/>
              <ac:spMk id="3" creationId="{B82D352B-96E6-AAAA-F1D6-C3BB62225E8B}"/>
            </ac:spMkLst>
          </pc:spChg>
        </pc:sldLayoutChg>
      </pc:sldMasterChg>
    </pc:docChg>
  </pc:docChgLst>
  <pc:docChgLst>
    <pc:chgData name="Roop Kumar" userId="ec229fc9-1ae5-4424-ad91-f4b472f033de" providerId="ADAL" clId="{1F2556D5-C7BE-4671-B0AD-BA0BDF9FEBAF}"/>
    <pc:docChg chg="custSel modSld modMainMaster">
      <pc:chgData name="Roop Kumar" userId="ec229fc9-1ae5-4424-ad91-f4b472f033de" providerId="ADAL" clId="{1F2556D5-C7BE-4671-B0AD-BA0BDF9FEBAF}" dt="2023-05-31T12:56:21.096" v="14"/>
      <pc:docMkLst>
        <pc:docMk/>
      </pc:docMkLst>
      <pc:sldChg chg="addSp delSp modSp">
        <pc:chgData name="Roop Kumar" userId="ec229fc9-1ae5-4424-ad91-f4b472f033de" providerId="ADAL" clId="{1F2556D5-C7BE-4671-B0AD-BA0BDF9FEBAF}" dt="2023-05-31T12:56:18.032" v="13"/>
        <pc:sldMkLst>
          <pc:docMk/>
          <pc:sldMk cId="877789691" sldId="294"/>
        </pc:sldMkLst>
        <pc:spChg chg="mod">
          <ac:chgData name="Roop Kumar" userId="ec229fc9-1ae5-4424-ad91-f4b472f033de" providerId="ADAL" clId="{1F2556D5-C7BE-4671-B0AD-BA0BDF9FEBAF}" dt="2023-05-31T12:56:18.032" v="13"/>
          <ac:spMkLst>
            <pc:docMk/>
            <pc:sldMk cId="877789691" sldId="294"/>
            <ac:spMk id="2" creationId="{C8B3DA8E-69E6-B266-1A11-17D55E48B347}"/>
          </ac:spMkLst>
        </pc:spChg>
        <pc:spChg chg="mod">
          <ac:chgData name="Roop Kumar" userId="ec229fc9-1ae5-4424-ad91-f4b472f033de" providerId="ADAL" clId="{1F2556D5-C7BE-4671-B0AD-BA0BDF9FEBAF}" dt="2023-05-31T12:56:18.032" v="13"/>
          <ac:spMkLst>
            <pc:docMk/>
            <pc:sldMk cId="877789691" sldId="294"/>
            <ac:spMk id="3" creationId="{26DDBC8C-F0A1-02CF-84FC-DE9D86A77F11}"/>
          </ac:spMkLst>
        </pc:spChg>
        <pc:spChg chg="mod">
          <ac:chgData name="Roop Kumar" userId="ec229fc9-1ae5-4424-ad91-f4b472f033de" providerId="ADAL" clId="{1F2556D5-C7BE-4671-B0AD-BA0BDF9FEBAF}" dt="2023-05-31T12:56:18.032" v="13"/>
          <ac:spMkLst>
            <pc:docMk/>
            <pc:sldMk cId="877789691" sldId="294"/>
            <ac:spMk id="4" creationId="{3D2C483C-2397-2A60-C1BC-40404E768286}"/>
          </ac:spMkLst>
        </pc:spChg>
        <pc:spChg chg="mod">
          <ac:chgData name="Roop Kumar" userId="ec229fc9-1ae5-4424-ad91-f4b472f033de" providerId="ADAL" clId="{1F2556D5-C7BE-4671-B0AD-BA0BDF9FEBAF}" dt="2023-05-31T12:56:18.032" v="13"/>
          <ac:spMkLst>
            <pc:docMk/>
            <pc:sldMk cId="877789691" sldId="294"/>
            <ac:spMk id="5" creationId="{ABE7ACEE-E11C-4DCD-1E48-7CA2E43E1198}"/>
          </ac:spMkLst>
        </pc:spChg>
        <pc:spChg chg="mod">
          <ac:chgData name="Roop Kumar" userId="ec229fc9-1ae5-4424-ad91-f4b472f033de" providerId="ADAL" clId="{1F2556D5-C7BE-4671-B0AD-BA0BDF9FEBAF}" dt="2023-05-31T12:56:18.032" v="13"/>
          <ac:spMkLst>
            <pc:docMk/>
            <pc:sldMk cId="877789691" sldId="294"/>
            <ac:spMk id="6" creationId="{458BD640-3787-AF7E-54DE-FED4F4F14056}"/>
          </ac:spMkLst>
        </pc:spChg>
        <pc:spChg chg="mod">
          <ac:chgData name="Roop Kumar" userId="ec229fc9-1ae5-4424-ad91-f4b472f033de" providerId="ADAL" clId="{1F2556D5-C7BE-4671-B0AD-BA0BDF9FEBAF}" dt="2023-05-31T12:56:18.032" v="13"/>
          <ac:spMkLst>
            <pc:docMk/>
            <pc:sldMk cId="877789691" sldId="294"/>
            <ac:spMk id="7" creationId="{7B67C950-FF36-AEF1-D072-1F34712D0C9F}"/>
          </ac:spMkLst>
        </pc:spChg>
        <pc:spChg chg="mod">
          <ac:chgData name="Roop Kumar" userId="ec229fc9-1ae5-4424-ad91-f4b472f033de" providerId="ADAL" clId="{1F2556D5-C7BE-4671-B0AD-BA0BDF9FEBAF}" dt="2023-05-31T12:56:18.032" v="13"/>
          <ac:spMkLst>
            <pc:docMk/>
            <pc:sldMk cId="877789691" sldId="294"/>
            <ac:spMk id="8" creationId="{143BECBC-B45A-14E9-1925-EC6CA9D92873}"/>
          </ac:spMkLst>
        </pc:spChg>
        <pc:spChg chg="del">
          <ac:chgData name="Roop Kumar" userId="ec229fc9-1ae5-4424-ad91-f4b472f033de" providerId="ADAL" clId="{1F2556D5-C7BE-4671-B0AD-BA0BDF9FEBAF}" dt="2023-05-31T12:56:18.032" v="13"/>
          <ac:spMkLst>
            <pc:docMk/>
            <pc:sldMk cId="877789691" sldId="294"/>
            <ac:spMk id="9" creationId="{2C36B5C3-64E8-6CF0-6FFE-31BD612371BA}"/>
          </ac:spMkLst>
        </pc:spChg>
        <pc:spChg chg="add del mod">
          <ac:chgData name="Roop Kumar" userId="ec229fc9-1ae5-4424-ad91-f4b472f033de" providerId="ADAL" clId="{1F2556D5-C7BE-4671-B0AD-BA0BDF9FEBAF}" dt="2023-05-31T12:56:18.032" v="13"/>
          <ac:spMkLst>
            <pc:docMk/>
            <pc:sldMk cId="877789691" sldId="294"/>
            <ac:spMk id="10" creationId="{4E037BDD-526C-9CBC-3FE8-0A9B7EA821D9}"/>
          </ac:spMkLst>
        </pc:spChg>
        <pc:spChg chg="add del mod">
          <ac:chgData name="Roop Kumar" userId="ec229fc9-1ae5-4424-ad91-f4b472f033de" providerId="ADAL" clId="{1F2556D5-C7BE-4671-B0AD-BA0BDF9FEBAF}" dt="2023-05-31T12:56:18.032" v="13"/>
          <ac:spMkLst>
            <pc:docMk/>
            <pc:sldMk cId="877789691" sldId="294"/>
            <ac:spMk id="11" creationId="{9321F109-7309-2751-B894-F7582E9CEB7D}"/>
          </ac:spMkLst>
        </pc:spChg>
        <pc:spChg chg="add del mod">
          <ac:chgData name="Roop Kumar" userId="ec229fc9-1ae5-4424-ad91-f4b472f033de" providerId="ADAL" clId="{1F2556D5-C7BE-4671-B0AD-BA0BDF9FEBAF}" dt="2023-05-31T12:56:18.032" v="13"/>
          <ac:spMkLst>
            <pc:docMk/>
            <pc:sldMk cId="877789691" sldId="294"/>
            <ac:spMk id="12" creationId="{895687C5-FCD0-DBC0-C3F6-93E785870414}"/>
          </ac:spMkLst>
        </pc:spChg>
        <pc:spChg chg="add del mod">
          <ac:chgData name="Roop Kumar" userId="ec229fc9-1ae5-4424-ad91-f4b472f033de" providerId="ADAL" clId="{1F2556D5-C7BE-4671-B0AD-BA0BDF9FEBAF}" dt="2023-05-31T12:56:18.032" v="13"/>
          <ac:spMkLst>
            <pc:docMk/>
            <pc:sldMk cId="877789691" sldId="294"/>
            <ac:spMk id="13" creationId="{9DFE4BF3-F41C-3546-A787-61155D5E839A}"/>
          </ac:spMkLst>
        </pc:spChg>
        <pc:spChg chg="add del mod">
          <ac:chgData name="Roop Kumar" userId="ec229fc9-1ae5-4424-ad91-f4b472f033de" providerId="ADAL" clId="{1F2556D5-C7BE-4671-B0AD-BA0BDF9FEBAF}" dt="2023-05-31T12:56:18.032" v="13"/>
          <ac:spMkLst>
            <pc:docMk/>
            <pc:sldMk cId="877789691" sldId="294"/>
            <ac:spMk id="14" creationId="{1F2B143F-B6BA-C482-A195-0C95C0E4CAF6}"/>
          </ac:spMkLst>
        </pc:spChg>
        <pc:spChg chg="add del mod">
          <ac:chgData name="Roop Kumar" userId="ec229fc9-1ae5-4424-ad91-f4b472f033de" providerId="ADAL" clId="{1F2556D5-C7BE-4671-B0AD-BA0BDF9FEBAF}" dt="2023-05-31T12:56:18.032" v="13"/>
          <ac:spMkLst>
            <pc:docMk/>
            <pc:sldMk cId="877789691" sldId="294"/>
            <ac:spMk id="15" creationId="{03124ECF-6CE4-DC9A-35D7-74FF87349C02}"/>
          </ac:spMkLst>
        </pc:spChg>
        <pc:spChg chg="add del mod">
          <ac:chgData name="Roop Kumar" userId="ec229fc9-1ae5-4424-ad91-f4b472f033de" providerId="ADAL" clId="{1F2556D5-C7BE-4671-B0AD-BA0BDF9FEBAF}" dt="2023-05-31T12:56:18.032" v="13"/>
          <ac:spMkLst>
            <pc:docMk/>
            <pc:sldMk cId="877789691" sldId="294"/>
            <ac:spMk id="16" creationId="{22D8CC7C-39A9-11ED-ED4E-2A13A4392B5B}"/>
          </ac:spMkLst>
        </pc:spChg>
        <pc:spChg chg="add mod">
          <ac:chgData name="Roop Kumar" userId="ec229fc9-1ae5-4424-ad91-f4b472f033de" providerId="ADAL" clId="{1F2556D5-C7BE-4671-B0AD-BA0BDF9FEBAF}" dt="2023-05-31T12:56:18.032" v="13"/>
          <ac:spMkLst>
            <pc:docMk/>
            <pc:sldMk cId="877789691" sldId="294"/>
            <ac:spMk id="17" creationId="{E12E6D6A-43B4-46C9-B262-20251E171645}"/>
          </ac:spMkLst>
        </pc:spChg>
      </pc:sldChg>
      <pc:sldChg chg="addSp delSp modSp">
        <pc:chgData name="Roop Kumar" userId="ec229fc9-1ae5-4424-ad91-f4b472f033de" providerId="ADAL" clId="{1F2556D5-C7BE-4671-B0AD-BA0BDF9FEBAF}" dt="2023-05-31T12:56:21.096" v="14"/>
        <pc:sldMkLst>
          <pc:docMk/>
          <pc:sldMk cId="3666711677" sldId="295"/>
        </pc:sldMkLst>
        <pc:spChg chg="mod">
          <ac:chgData name="Roop Kumar" userId="ec229fc9-1ae5-4424-ad91-f4b472f033de" providerId="ADAL" clId="{1F2556D5-C7BE-4671-B0AD-BA0BDF9FEBAF}" dt="2023-05-31T12:56:21.096" v="14"/>
          <ac:spMkLst>
            <pc:docMk/>
            <pc:sldMk cId="3666711677" sldId="295"/>
            <ac:spMk id="2" creationId="{9E7A36BB-856E-10B8-B128-533721A97313}"/>
          </ac:spMkLst>
        </pc:spChg>
        <pc:spChg chg="mod">
          <ac:chgData name="Roop Kumar" userId="ec229fc9-1ae5-4424-ad91-f4b472f033de" providerId="ADAL" clId="{1F2556D5-C7BE-4671-B0AD-BA0BDF9FEBAF}" dt="2023-05-31T12:56:21.096" v="14"/>
          <ac:spMkLst>
            <pc:docMk/>
            <pc:sldMk cId="3666711677" sldId="295"/>
            <ac:spMk id="3" creationId="{A1E7CE5F-1838-1492-ACA0-C52D9259D674}"/>
          </ac:spMkLst>
        </pc:spChg>
        <pc:spChg chg="mod">
          <ac:chgData name="Roop Kumar" userId="ec229fc9-1ae5-4424-ad91-f4b472f033de" providerId="ADAL" clId="{1F2556D5-C7BE-4671-B0AD-BA0BDF9FEBAF}" dt="2023-05-31T12:56:21.096" v="14"/>
          <ac:spMkLst>
            <pc:docMk/>
            <pc:sldMk cId="3666711677" sldId="295"/>
            <ac:spMk id="4" creationId="{8B9EAEE1-587B-7BBB-6407-7D984BBB4CFD}"/>
          </ac:spMkLst>
        </pc:spChg>
        <pc:spChg chg="mod">
          <ac:chgData name="Roop Kumar" userId="ec229fc9-1ae5-4424-ad91-f4b472f033de" providerId="ADAL" clId="{1F2556D5-C7BE-4671-B0AD-BA0BDF9FEBAF}" dt="2023-05-31T12:56:21.096" v="14"/>
          <ac:spMkLst>
            <pc:docMk/>
            <pc:sldMk cId="3666711677" sldId="295"/>
            <ac:spMk id="5" creationId="{719A67AB-71BA-6825-87AB-4F11A0942331}"/>
          </ac:spMkLst>
        </pc:spChg>
        <pc:spChg chg="mod">
          <ac:chgData name="Roop Kumar" userId="ec229fc9-1ae5-4424-ad91-f4b472f033de" providerId="ADAL" clId="{1F2556D5-C7BE-4671-B0AD-BA0BDF9FEBAF}" dt="2023-05-31T12:56:21.096" v="14"/>
          <ac:spMkLst>
            <pc:docMk/>
            <pc:sldMk cId="3666711677" sldId="295"/>
            <ac:spMk id="6" creationId="{84E9641C-C3F0-57D9-C96B-62CDBB9456F3}"/>
          </ac:spMkLst>
        </pc:spChg>
        <pc:spChg chg="mod">
          <ac:chgData name="Roop Kumar" userId="ec229fc9-1ae5-4424-ad91-f4b472f033de" providerId="ADAL" clId="{1F2556D5-C7BE-4671-B0AD-BA0BDF9FEBAF}" dt="2023-05-31T12:56:21.096" v="14"/>
          <ac:spMkLst>
            <pc:docMk/>
            <pc:sldMk cId="3666711677" sldId="295"/>
            <ac:spMk id="7" creationId="{D7AFF035-6FDB-CFB8-2385-9FA55911EE1D}"/>
          </ac:spMkLst>
        </pc:spChg>
        <pc:spChg chg="mod">
          <ac:chgData name="Roop Kumar" userId="ec229fc9-1ae5-4424-ad91-f4b472f033de" providerId="ADAL" clId="{1F2556D5-C7BE-4671-B0AD-BA0BDF9FEBAF}" dt="2023-05-31T12:56:21.096" v="14"/>
          <ac:spMkLst>
            <pc:docMk/>
            <pc:sldMk cId="3666711677" sldId="295"/>
            <ac:spMk id="8" creationId="{C8CDB51F-2536-90B2-84D8-456CE644B094}"/>
          </ac:spMkLst>
        </pc:spChg>
        <pc:spChg chg="del">
          <ac:chgData name="Roop Kumar" userId="ec229fc9-1ae5-4424-ad91-f4b472f033de" providerId="ADAL" clId="{1F2556D5-C7BE-4671-B0AD-BA0BDF9FEBAF}" dt="2023-05-31T12:56:21.096" v="14"/>
          <ac:spMkLst>
            <pc:docMk/>
            <pc:sldMk cId="3666711677" sldId="295"/>
            <ac:spMk id="9" creationId="{0B2410D6-7386-DEAB-4042-E71705A373AD}"/>
          </ac:spMkLst>
        </pc:spChg>
        <pc:spChg chg="add del mod">
          <ac:chgData name="Roop Kumar" userId="ec229fc9-1ae5-4424-ad91-f4b472f033de" providerId="ADAL" clId="{1F2556D5-C7BE-4671-B0AD-BA0BDF9FEBAF}" dt="2023-05-31T12:56:21.096" v="14"/>
          <ac:spMkLst>
            <pc:docMk/>
            <pc:sldMk cId="3666711677" sldId="295"/>
            <ac:spMk id="10" creationId="{48ED4BEA-E742-306F-233D-71A2EA08597D}"/>
          </ac:spMkLst>
        </pc:spChg>
        <pc:spChg chg="add del mod">
          <ac:chgData name="Roop Kumar" userId="ec229fc9-1ae5-4424-ad91-f4b472f033de" providerId="ADAL" clId="{1F2556D5-C7BE-4671-B0AD-BA0BDF9FEBAF}" dt="2023-05-31T12:56:21.096" v="14"/>
          <ac:spMkLst>
            <pc:docMk/>
            <pc:sldMk cId="3666711677" sldId="295"/>
            <ac:spMk id="11" creationId="{BCEF7459-521D-81A1-A300-DED837C5042D}"/>
          </ac:spMkLst>
        </pc:spChg>
        <pc:spChg chg="add del mod">
          <ac:chgData name="Roop Kumar" userId="ec229fc9-1ae5-4424-ad91-f4b472f033de" providerId="ADAL" clId="{1F2556D5-C7BE-4671-B0AD-BA0BDF9FEBAF}" dt="2023-05-31T12:56:21.096" v="14"/>
          <ac:spMkLst>
            <pc:docMk/>
            <pc:sldMk cId="3666711677" sldId="295"/>
            <ac:spMk id="12" creationId="{1FD40FF2-9684-C75F-DC6A-9A34F7A6E742}"/>
          </ac:spMkLst>
        </pc:spChg>
        <pc:spChg chg="add del mod">
          <ac:chgData name="Roop Kumar" userId="ec229fc9-1ae5-4424-ad91-f4b472f033de" providerId="ADAL" clId="{1F2556D5-C7BE-4671-B0AD-BA0BDF9FEBAF}" dt="2023-05-31T12:56:21.096" v="14"/>
          <ac:spMkLst>
            <pc:docMk/>
            <pc:sldMk cId="3666711677" sldId="295"/>
            <ac:spMk id="13" creationId="{189E344B-DBDA-7F7B-D6BA-6B6A79C5F983}"/>
          </ac:spMkLst>
        </pc:spChg>
        <pc:spChg chg="add del mod">
          <ac:chgData name="Roop Kumar" userId="ec229fc9-1ae5-4424-ad91-f4b472f033de" providerId="ADAL" clId="{1F2556D5-C7BE-4671-B0AD-BA0BDF9FEBAF}" dt="2023-05-31T12:56:21.096" v="14"/>
          <ac:spMkLst>
            <pc:docMk/>
            <pc:sldMk cId="3666711677" sldId="295"/>
            <ac:spMk id="14" creationId="{A305986C-3D92-E3E2-534B-55AB251AAA20}"/>
          </ac:spMkLst>
        </pc:spChg>
        <pc:spChg chg="add del mod">
          <ac:chgData name="Roop Kumar" userId="ec229fc9-1ae5-4424-ad91-f4b472f033de" providerId="ADAL" clId="{1F2556D5-C7BE-4671-B0AD-BA0BDF9FEBAF}" dt="2023-05-31T12:56:21.096" v="14"/>
          <ac:spMkLst>
            <pc:docMk/>
            <pc:sldMk cId="3666711677" sldId="295"/>
            <ac:spMk id="15" creationId="{8A0630D9-3F3A-856D-E830-12F6E41AEA79}"/>
          </ac:spMkLst>
        </pc:spChg>
        <pc:spChg chg="add del mod">
          <ac:chgData name="Roop Kumar" userId="ec229fc9-1ae5-4424-ad91-f4b472f033de" providerId="ADAL" clId="{1F2556D5-C7BE-4671-B0AD-BA0BDF9FEBAF}" dt="2023-05-31T12:56:21.096" v="14"/>
          <ac:spMkLst>
            <pc:docMk/>
            <pc:sldMk cId="3666711677" sldId="295"/>
            <ac:spMk id="16" creationId="{F729623F-41EB-F37B-9062-98740DDDC68D}"/>
          </ac:spMkLst>
        </pc:spChg>
        <pc:spChg chg="add mod">
          <ac:chgData name="Roop Kumar" userId="ec229fc9-1ae5-4424-ad91-f4b472f033de" providerId="ADAL" clId="{1F2556D5-C7BE-4671-B0AD-BA0BDF9FEBAF}" dt="2023-05-31T12:56:21.096" v="14"/>
          <ac:spMkLst>
            <pc:docMk/>
            <pc:sldMk cId="3666711677" sldId="295"/>
            <ac:spMk id="17" creationId="{0213298B-14D8-28EA-71F0-6047A19D46B7}"/>
          </ac:spMkLst>
        </pc:spChg>
      </pc:sldChg>
      <pc:sldChg chg="addSp delSp modSp">
        <pc:chgData name="Roop Kumar" userId="ec229fc9-1ae5-4424-ad91-f4b472f033de" providerId="ADAL" clId="{1F2556D5-C7BE-4671-B0AD-BA0BDF9FEBAF}" dt="2023-05-31T12:56:14.807" v="12"/>
        <pc:sldMkLst>
          <pc:docMk/>
          <pc:sldMk cId="2252011926" sldId="296"/>
        </pc:sldMkLst>
        <pc:spChg chg="add del mod">
          <ac:chgData name="Roop Kumar" userId="ec229fc9-1ae5-4424-ad91-f4b472f033de" providerId="ADAL" clId="{1F2556D5-C7BE-4671-B0AD-BA0BDF9FEBAF}" dt="2023-05-31T12:56:14.807" v="12"/>
          <ac:spMkLst>
            <pc:docMk/>
            <pc:sldMk cId="2252011926" sldId="296"/>
            <ac:spMk id="2" creationId="{69B537F8-0F1A-6535-1A21-51C96E9F3354}"/>
          </ac:spMkLst>
        </pc:spChg>
        <pc:spChg chg="add del mod">
          <ac:chgData name="Roop Kumar" userId="ec229fc9-1ae5-4424-ad91-f4b472f033de" providerId="ADAL" clId="{1F2556D5-C7BE-4671-B0AD-BA0BDF9FEBAF}" dt="2023-05-31T12:56:14.807" v="12"/>
          <ac:spMkLst>
            <pc:docMk/>
            <pc:sldMk cId="2252011926" sldId="296"/>
            <ac:spMk id="3" creationId="{BDD60B83-E62C-267C-3450-DB0D5B03F017}"/>
          </ac:spMkLst>
        </pc:spChg>
        <pc:spChg chg="add del mod">
          <ac:chgData name="Roop Kumar" userId="ec229fc9-1ae5-4424-ad91-f4b472f033de" providerId="ADAL" clId="{1F2556D5-C7BE-4671-B0AD-BA0BDF9FEBAF}" dt="2023-05-31T12:56:14.807" v="12"/>
          <ac:spMkLst>
            <pc:docMk/>
            <pc:sldMk cId="2252011926" sldId="296"/>
            <ac:spMk id="4" creationId="{0C429184-C0D3-E37D-EAC6-F940816D8BDE}"/>
          </ac:spMkLst>
        </pc:spChg>
        <pc:spChg chg="add del mod">
          <ac:chgData name="Roop Kumar" userId="ec229fc9-1ae5-4424-ad91-f4b472f033de" providerId="ADAL" clId="{1F2556D5-C7BE-4671-B0AD-BA0BDF9FEBAF}" dt="2023-05-31T12:56:14.807" v="12"/>
          <ac:spMkLst>
            <pc:docMk/>
            <pc:sldMk cId="2252011926" sldId="296"/>
            <ac:spMk id="5" creationId="{82E692E1-803D-03DA-AE01-8DD2FFB2873D}"/>
          </ac:spMkLst>
        </pc:spChg>
        <pc:spChg chg="add del mod">
          <ac:chgData name="Roop Kumar" userId="ec229fc9-1ae5-4424-ad91-f4b472f033de" providerId="ADAL" clId="{1F2556D5-C7BE-4671-B0AD-BA0BDF9FEBAF}" dt="2023-05-31T12:56:14.807" v="12"/>
          <ac:spMkLst>
            <pc:docMk/>
            <pc:sldMk cId="2252011926" sldId="296"/>
            <ac:spMk id="6" creationId="{3409D706-E51C-6F9A-59F5-CCF3534CDCA9}"/>
          </ac:spMkLst>
        </pc:spChg>
        <pc:spChg chg="add mod">
          <ac:chgData name="Roop Kumar" userId="ec229fc9-1ae5-4424-ad91-f4b472f033de" providerId="ADAL" clId="{1F2556D5-C7BE-4671-B0AD-BA0BDF9FEBAF}" dt="2023-05-31T12:56:14.807" v="12"/>
          <ac:spMkLst>
            <pc:docMk/>
            <pc:sldMk cId="2252011926" sldId="296"/>
            <ac:spMk id="7" creationId="{A89E54C9-9412-79C4-6589-7CBFF1F021F5}"/>
          </ac:spMkLst>
        </pc:spChg>
        <pc:spChg chg="del">
          <ac:chgData name="Roop Kumar" userId="ec229fc9-1ae5-4424-ad91-f4b472f033de" providerId="ADAL" clId="{1F2556D5-C7BE-4671-B0AD-BA0BDF9FEBAF}" dt="2023-05-31T12:56:14.807" v="12"/>
          <ac:spMkLst>
            <pc:docMk/>
            <pc:sldMk cId="2252011926" sldId="296"/>
            <ac:spMk id="10" creationId="{AF968EEC-F041-9F99-9F86-8A7714763E7A}"/>
          </ac:spMkLst>
        </pc:spChg>
        <pc:spChg chg="mod">
          <ac:chgData name="Roop Kumar" userId="ec229fc9-1ae5-4424-ad91-f4b472f033de" providerId="ADAL" clId="{1F2556D5-C7BE-4671-B0AD-BA0BDF9FEBAF}" dt="2023-05-31T12:56:14.807" v="12"/>
          <ac:spMkLst>
            <pc:docMk/>
            <pc:sldMk cId="2252011926" sldId="296"/>
            <ac:spMk id="11" creationId="{77B7DF5B-FD8E-98DC-73F7-D43AF2C63189}"/>
          </ac:spMkLst>
        </pc:spChg>
        <pc:spChg chg="mod">
          <ac:chgData name="Roop Kumar" userId="ec229fc9-1ae5-4424-ad91-f4b472f033de" providerId="ADAL" clId="{1F2556D5-C7BE-4671-B0AD-BA0BDF9FEBAF}" dt="2023-05-31T12:56:14.807" v="12"/>
          <ac:spMkLst>
            <pc:docMk/>
            <pc:sldMk cId="2252011926" sldId="296"/>
            <ac:spMk id="12" creationId="{B2911ED5-17DC-30A5-F1D0-07665D3F4320}"/>
          </ac:spMkLst>
        </pc:spChg>
        <pc:spChg chg="mod">
          <ac:chgData name="Roop Kumar" userId="ec229fc9-1ae5-4424-ad91-f4b472f033de" providerId="ADAL" clId="{1F2556D5-C7BE-4671-B0AD-BA0BDF9FEBAF}" dt="2023-05-31T12:56:14.807" v="12"/>
          <ac:spMkLst>
            <pc:docMk/>
            <pc:sldMk cId="2252011926" sldId="296"/>
            <ac:spMk id="13" creationId="{F53818F7-55F3-B420-4E73-16290B5C2553}"/>
          </ac:spMkLst>
        </pc:spChg>
        <pc:spChg chg="mod">
          <ac:chgData name="Roop Kumar" userId="ec229fc9-1ae5-4424-ad91-f4b472f033de" providerId="ADAL" clId="{1F2556D5-C7BE-4671-B0AD-BA0BDF9FEBAF}" dt="2023-05-31T12:56:14.807" v="12"/>
          <ac:spMkLst>
            <pc:docMk/>
            <pc:sldMk cId="2252011926" sldId="296"/>
            <ac:spMk id="14" creationId="{060D6C23-8D34-7FD4-64AC-50102AE63F50}"/>
          </ac:spMkLst>
        </pc:spChg>
        <pc:spChg chg="mod">
          <ac:chgData name="Roop Kumar" userId="ec229fc9-1ae5-4424-ad91-f4b472f033de" providerId="ADAL" clId="{1F2556D5-C7BE-4671-B0AD-BA0BDF9FEBAF}" dt="2023-05-31T12:56:14.807" v="12"/>
          <ac:spMkLst>
            <pc:docMk/>
            <pc:sldMk cId="2252011926" sldId="296"/>
            <ac:spMk id="15" creationId="{0AA3BE49-8C80-8FB3-7248-EC9675CC9028}"/>
          </ac:spMkLst>
        </pc:spChg>
      </pc:sldChg>
      <pc:sldMasterChg chg="modSldLayout">
        <pc:chgData name="Roop Kumar" userId="ec229fc9-1ae5-4424-ad91-f4b472f033de" providerId="ADAL" clId="{1F2556D5-C7BE-4671-B0AD-BA0BDF9FEBAF}" dt="2023-05-31T12:56:03.514" v="11"/>
        <pc:sldMasterMkLst>
          <pc:docMk/>
          <pc:sldMasterMk cId="3368593342" sldId="2147483673"/>
        </pc:sldMasterMkLst>
        <pc:sldLayoutChg chg="addSp delSp modSp mod">
          <pc:chgData name="Roop Kumar" userId="ec229fc9-1ae5-4424-ad91-f4b472f033de" providerId="ADAL" clId="{1F2556D5-C7BE-4671-B0AD-BA0BDF9FEBAF}" dt="2023-05-31T12:53:57.789" v="5" actId="12789"/>
          <pc:sldLayoutMkLst>
            <pc:docMk/>
            <pc:sldMasterMk cId="3368593342" sldId="2147483673"/>
            <pc:sldLayoutMk cId="1585081239" sldId="2147483706"/>
          </pc:sldLayoutMkLst>
          <pc:spChg chg="add mod">
            <ac:chgData name="Roop Kumar" userId="ec229fc9-1ae5-4424-ad91-f4b472f033de" providerId="ADAL" clId="{1F2556D5-C7BE-4671-B0AD-BA0BDF9FEBAF}" dt="2023-05-31T12:51:01.499" v="3"/>
            <ac:spMkLst>
              <pc:docMk/>
              <pc:sldMasterMk cId="3368593342" sldId="2147483673"/>
              <pc:sldLayoutMk cId="1585081239" sldId="2147483706"/>
              <ac:spMk id="2" creationId="{60E48CF6-ADFB-CA4C-5E8B-AE3CD5F217B1}"/>
            </ac:spMkLst>
          </pc:spChg>
          <pc:spChg chg="mod">
            <ac:chgData name="Roop Kumar" userId="ec229fc9-1ae5-4424-ad91-f4b472f033de" providerId="ADAL" clId="{1F2556D5-C7BE-4671-B0AD-BA0BDF9FEBAF}" dt="2023-05-31T12:53:57.789" v="5" actId="12789"/>
            <ac:spMkLst>
              <pc:docMk/>
              <pc:sldMasterMk cId="3368593342" sldId="2147483673"/>
              <pc:sldLayoutMk cId="1585081239" sldId="2147483706"/>
              <ac:spMk id="4" creationId="{E7B51B66-9EEF-5EF8-EAC3-1AA2FA35C688}"/>
            </ac:spMkLst>
          </pc:spChg>
          <pc:spChg chg="mod">
            <ac:chgData name="Roop Kumar" userId="ec229fc9-1ae5-4424-ad91-f4b472f033de" providerId="ADAL" clId="{1F2556D5-C7BE-4671-B0AD-BA0BDF9FEBAF}" dt="2023-05-31T12:53:57.789" v="5" actId="12789"/>
            <ac:spMkLst>
              <pc:docMk/>
              <pc:sldMasterMk cId="3368593342" sldId="2147483673"/>
              <pc:sldLayoutMk cId="1585081239" sldId="2147483706"/>
              <ac:spMk id="6" creationId="{0E9A9157-9B5D-B020-50FD-5C124440F36A}"/>
            </ac:spMkLst>
          </pc:spChg>
          <pc:spChg chg="mod">
            <ac:chgData name="Roop Kumar" userId="ec229fc9-1ae5-4424-ad91-f4b472f033de" providerId="ADAL" clId="{1F2556D5-C7BE-4671-B0AD-BA0BDF9FEBAF}" dt="2023-05-31T12:49:59.282" v="1" actId="12789"/>
            <ac:spMkLst>
              <pc:docMk/>
              <pc:sldMasterMk cId="3368593342" sldId="2147483673"/>
              <pc:sldLayoutMk cId="1585081239" sldId="2147483706"/>
              <ac:spMk id="15" creationId="{48CDC350-FF9D-82C7-1731-756BBBD2CE0D}"/>
            </ac:spMkLst>
          </pc:spChg>
          <pc:spChg chg="del">
            <ac:chgData name="Roop Kumar" userId="ec229fc9-1ae5-4424-ad91-f4b472f033de" providerId="ADAL" clId="{1F2556D5-C7BE-4671-B0AD-BA0BDF9FEBAF}" dt="2023-05-31T12:51:00.624" v="2" actId="478"/>
            <ac:spMkLst>
              <pc:docMk/>
              <pc:sldMasterMk cId="3368593342" sldId="2147483673"/>
              <pc:sldLayoutMk cId="1585081239" sldId="2147483706"/>
              <ac:spMk id="16" creationId="{3C327913-27E5-47C0-5CE8-C92623BE9A91}"/>
            </ac:spMkLst>
          </pc:spChg>
        </pc:sldLayoutChg>
        <pc:sldLayoutChg chg="addSp delSp modSp mod">
          <pc:chgData name="Roop Kumar" userId="ec229fc9-1ae5-4424-ad91-f4b472f033de" providerId="ADAL" clId="{1F2556D5-C7BE-4671-B0AD-BA0BDF9FEBAF}" dt="2023-05-31T12:55:59.470" v="9"/>
          <pc:sldLayoutMkLst>
            <pc:docMk/>
            <pc:sldMasterMk cId="3368593342" sldId="2147483673"/>
            <pc:sldLayoutMk cId="43145900" sldId="2147483707"/>
          </pc:sldLayoutMkLst>
          <pc:spChg chg="add mod">
            <ac:chgData name="Roop Kumar" userId="ec229fc9-1ae5-4424-ad91-f4b472f033de" providerId="ADAL" clId="{1F2556D5-C7BE-4671-B0AD-BA0BDF9FEBAF}" dt="2023-05-31T12:55:59.470" v="9"/>
            <ac:spMkLst>
              <pc:docMk/>
              <pc:sldMasterMk cId="3368593342" sldId="2147483673"/>
              <pc:sldLayoutMk cId="43145900" sldId="2147483707"/>
              <ac:spMk id="2" creationId="{478376F7-6761-F612-87E3-8A171B46CBEA}"/>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9" creationId="{CDEDD483-9F61-36CD-8536-63FB8C1D1DC9}"/>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11" creationId="{C6D60610-3ED0-B3DE-F0C6-1E2E0C6FC1CE}"/>
            </ac:spMkLst>
          </pc:spChg>
          <pc:spChg chg="mod">
            <ac:chgData name="Roop Kumar" userId="ec229fc9-1ae5-4424-ad91-f4b472f033de" providerId="ADAL" clId="{1F2556D5-C7BE-4671-B0AD-BA0BDF9FEBAF}" dt="2023-05-31T12:54:31.940" v="6" actId="12789"/>
            <ac:spMkLst>
              <pc:docMk/>
              <pc:sldMasterMk cId="3368593342" sldId="2147483673"/>
              <pc:sldLayoutMk cId="43145900" sldId="2147483707"/>
              <ac:spMk id="21" creationId="{8B96215F-FF61-9AD3-5B66-650C7AFE975B}"/>
            </ac:spMkLst>
          </pc:spChg>
          <pc:spChg chg="del">
            <ac:chgData name="Roop Kumar" userId="ec229fc9-1ae5-4424-ad91-f4b472f033de" providerId="ADAL" clId="{1F2556D5-C7BE-4671-B0AD-BA0BDF9FEBAF}" dt="2023-05-31T12:55:58.647" v="8" actId="478"/>
            <ac:spMkLst>
              <pc:docMk/>
              <pc:sldMasterMk cId="3368593342" sldId="2147483673"/>
              <pc:sldLayoutMk cId="43145900" sldId="2147483707"/>
              <ac:spMk id="22" creationId="{83212CBA-BF9C-2628-A172-96ACE1220A17}"/>
            </ac:spMkLst>
          </pc:spChg>
        </pc:sldLayoutChg>
        <pc:sldLayoutChg chg="addSp delSp modSp mod">
          <pc:chgData name="Roop Kumar" userId="ec229fc9-1ae5-4424-ad91-f4b472f033de" providerId="ADAL" clId="{1F2556D5-C7BE-4671-B0AD-BA0BDF9FEBAF}" dt="2023-05-31T12:56:03.514" v="11"/>
          <pc:sldLayoutMkLst>
            <pc:docMk/>
            <pc:sldMasterMk cId="3368593342" sldId="2147483673"/>
            <pc:sldLayoutMk cId="2106155142" sldId="2147483708"/>
          </pc:sldLayoutMkLst>
          <pc:spChg chg="add mod">
            <ac:chgData name="Roop Kumar" userId="ec229fc9-1ae5-4424-ad91-f4b472f033de" providerId="ADAL" clId="{1F2556D5-C7BE-4671-B0AD-BA0BDF9FEBAF}" dt="2023-05-31T12:56:03.514" v="11"/>
            <ac:spMkLst>
              <pc:docMk/>
              <pc:sldMasterMk cId="3368593342" sldId="2147483673"/>
              <pc:sldLayoutMk cId="2106155142" sldId="2147483708"/>
              <ac:spMk id="2" creationId="{CFDB5F30-1443-61A1-5CA2-AB7E885C4956}"/>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9" creationId="{4ADF7E3A-81A0-2B00-A3DE-320BBA3EAADC}"/>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11" creationId="{667E1C0D-1A8F-3FEE-62D2-1CF59B597F36}"/>
            </ac:spMkLst>
          </pc:spChg>
          <pc:spChg chg="mod">
            <ac:chgData name="Roop Kumar" userId="ec229fc9-1ae5-4424-ad91-f4b472f033de" providerId="ADAL" clId="{1F2556D5-C7BE-4671-B0AD-BA0BDF9FEBAF}" dt="2023-05-31T12:55:03.108" v="7" actId="12789"/>
            <ac:spMkLst>
              <pc:docMk/>
              <pc:sldMasterMk cId="3368593342" sldId="2147483673"/>
              <pc:sldLayoutMk cId="2106155142" sldId="2147483708"/>
              <ac:spMk id="20" creationId="{CEA2BD72-C1DD-4B25-C5E5-D6139517C0DF}"/>
            </ac:spMkLst>
          </pc:spChg>
          <pc:spChg chg="del">
            <ac:chgData name="Roop Kumar" userId="ec229fc9-1ae5-4424-ad91-f4b472f033de" providerId="ADAL" clId="{1F2556D5-C7BE-4671-B0AD-BA0BDF9FEBAF}" dt="2023-05-31T12:56:02.758" v="10" actId="478"/>
            <ac:spMkLst>
              <pc:docMk/>
              <pc:sldMasterMk cId="3368593342" sldId="2147483673"/>
              <pc:sldLayoutMk cId="2106155142" sldId="2147483708"/>
              <ac:spMk id="21" creationId="{86A71EFA-BAFE-C034-9302-230D1B15ADE2}"/>
            </ac:spMkLst>
          </pc:spChg>
        </pc:sldLayoutChg>
      </pc:sldMasterChg>
    </pc:docChg>
  </pc:docChgLst>
  <pc:docChgLst>
    <pc:chgData name="Ankita Chaudhary" userId="e00f230a-741a-40f1-8b26-a135d65a8c89" providerId="ADAL" clId="{6549E977-B0FD-4611-A0F0-FC3694F2FD46}"/>
    <pc:docChg chg="">
      <pc:chgData name="Ankita Chaudhary" userId="e00f230a-741a-40f1-8b26-a135d65a8c89" providerId="ADAL" clId="{6549E977-B0FD-4611-A0F0-FC3694F2FD46}" dt="2023-08-16T09:05:11.185" v="5" actId="2056"/>
      <pc:docMkLst>
        <pc:docMk/>
      </pc:docMkLst>
      <pc:sldChg chg="addCm">
        <pc:chgData name="Ankita Chaudhary" userId="e00f230a-741a-40f1-8b26-a135d65a8c89" providerId="ADAL" clId="{6549E977-B0FD-4611-A0F0-FC3694F2FD46}" dt="2023-08-16T08:54:49.494" v="4"/>
        <pc:sldMkLst>
          <pc:docMk/>
          <pc:sldMk cId="1429180977" sldId="301"/>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6549E977-B0FD-4611-A0F0-FC3694F2FD46}" dt="2023-08-16T08:54:49.494" v="4"/>
              <pc2:cmMkLst xmlns:pc2="http://schemas.microsoft.com/office/powerpoint/2019/9/main/command">
                <pc:docMk/>
                <pc:sldMk cId="1429180977" sldId="301"/>
                <pc2:cmMk id="{D296F76F-23E6-4673-8322-79D7DB3B3612}"/>
              </pc2:cmMkLst>
            </pc226:cmChg>
          </p:ext>
        </pc:extLst>
      </pc:sldChg>
      <pc:sldChg chg="addCm">
        <pc:chgData name="Ankita Chaudhary" userId="e00f230a-741a-40f1-8b26-a135d65a8c89" providerId="ADAL" clId="{6549E977-B0FD-4611-A0F0-FC3694F2FD46}" dt="2023-08-16T08:42:38.470" v="0"/>
        <pc:sldMkLst>
          <pc:docMk/>
          <pc:sldMk cId="3881521680" sldId="318"/>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6549E977-B0FD-4611-A0F0-FC3694F2FD46}" dt="2023-08-16T08:42:38.470" v="0"/>
              <pc2:cmMkLst xmlns:pc2="http://schemas.microsoft.com/office/powerpoint/2019/9/main/command">
                <pc:docMk/>
                <pc:sldMk cId="3881521680" sldId="318"/>
                <pc2:cmMk id="{3FBB9F28-24F0-4368-8CEE-DDFC6A81A455}"/>
              </pc2:cmMkLst>
            </pc226:cmChg>
          </p:ext>
        </pc:extLst>
      </pc:sldChg>
      <pc:sldChg chg="addCm">
        <pc:chgData name="Ankita Chaudhary" userId="e00f230a-741a-40f1-8b26-a135d65a8c89" providerId="ADAL" clId="{6549E977-B0FD-4611-A0F0-FC3694F2FD46}" dt="2023-08-16T08:50:00.004" v="2"/>
        <pc:sldMkLst>
          <pc:docMk/>
          <pc:sldMk cId="460128357" sldId="319"/>
        </pc:sldMkLst>
        <pc:extLst>
          <p:ext xmlns:p="http://schemas.openxmlformats.org/presentationml/2006/main" uri="{D6D511B9-2390-475A-947B-AFAB55BFBCF1}">
            <pc226:cmChg xmlns:pc226="http://schemas.microsoft.com/office/powerpoint/2022/06/main/command" chg="add">
              <pc226:chgData name="Ankita Chaudhary" userId="e00f230a-741a-40f1-8b26-a135d65a8c89" providerId="ADAL" clId="{6549E977-B0FD-4611-A0F0-FC3694F2FD46}" dt="2023-08-16T08:50:00.004" v="2"/>
              <pc2:cmMkLst xmlns:pc2="http://schemas.microsoft.com/office/powerpoint/2019/9/main/command">
                <pc:docMk/>
                <pc:sldMk cId="460128357" sldId="319"/>
                <pc2:cmMk id="{7855B698-5FB8-4C6C-ABEA-1F79C48FBEAE}"/>
              </pc2:cmMkLst>
            </pc226:cmChg>
          </p:ext>
        </pc:extLst>
      </pc:sldChg>
      <pc:sldChg chg="addCm modCm">
        <pc:chgData name="Ankita Chaudhary" userId="e00f230a-741a-40f1-8b26-a135d65a8c89" providerId="ADAL" clId="{6549E977-B0FD-4611-A0F0-FC3694F2FD46}" dt="2023-08-16T09:05:11.185" v="5" actId="2056"/>
        <pc:sldMkLst>
          <pc:docMk/>
          <pc:sldMk cId="3758284623" sldId="320"/>
        </pc:sldMkLst>
        <pc:extLst>
          <p:ext xmlns:p="http://schemas.openxmlformats.org/presentationml/2006/main" uri="{D6D511B9-2390-475A-947B-AFAB55BFBCF1}">
            <pc226:cmChg xmlns:pc226="http://schemas.microsoft.com/office/powerpoint/2022/06/main/command" chg="add mod">
              <pc226:chgData name="Ankita Chaudhary" userId="e00f230a-741a-40f1-8b26-a135d65a8c89" providerId="ADAL" clId="{6549E977-B0FD-4611-A0F0-FC3694F2FD46}" dt="2023-08-16T09:05:11.185" v="5" actId="2056"/>
              <pc2:cmMkLst xmlns:pc2="http://schemas.microsoft.com/office/powerpoint/2019/9/main/command">
                <pc:docMk/>
                <pc:sldMk cId="3758284623" sldId="320"/>
                <pc2:cmMk id="{C3E36857-985B-41A5-BF4B-5C0D9F43ADBB}"/>
              </pc2:cmMkLst>
            </pc226:cmChg>
            <pc226:cmChg xmlns:pc226="http://schemas.microsoft.com/office/powerpoint/2022/06/main/command" chg="add mod">
              <pc226:chgData name="Ankita Chaudhary" userId="e00f230a-741a-40f1-8b26-a135d65a8c89" providerId="ADAL" clId="{6549E977-B0FD-4611-A0F0-FC3694F2FD46}" dt="2023-08-16T09:05:11.185" v="5" actId="2056"/>
              <pc2:cmMkLst xmlns:pc2="http://schemas.microsoft.com/office/powerpoint/2019/9/main/command">
                <pc:docMk/>
                <pc:sldMk cId="3758284623" sldId="320"/>
                <pc2:cmMk id="{95DD6C81-267D-4297-AAC9-24A8AED97937}"/>
              </pc2:cmMkLst>
            </pc226:cmChg>
          </p:ext>
        </pc:extLst>
      </pc:sldChg>
    </pc:docChg>
  </pc:docChgLst>
  <pc:docChgLst>
    <pc:chgData name="Roop Kumar" userId="ec229fc9-1ae5-4424-ad91-f4b472f033de" providerId="ADAL" clId="{F06A42EA-9A3A-4522-B3F0-4F3AC58BB5A4}"/>
    <pc:docChg chg="custSel modSld modMainMaster">
      <pc:chgData name="Roop Kumar" userId="ec229fc9-1ae5-4424-ad91-f4b472f033de" providerId="ADAL" clId="{F06A42EA-9A3A-4522-B3F0-4F3AC58BB5A4}" dt="2023-07-14T05:22:24.382" v="66" actId="207"/>
      <pc:docMkLst>
        <pc:docMk/>
      </pc:docMkLst>
      <pc:sldChg chg="addSp delSp modSp mod">
        <pc:chgData name="Roop Kumar" userId="ec229fc9-1ae5-4424-ad91-f4b472f033de" providerId="ADAL" clId="{F06A42EA-9A3A-4522-B3F0-4F3AC58BB5A4}" dt="2023-07-14T05:17:55.085" v="33" actId="478"/>
        <pc:sldMkLst>
          <pc:docMk/>
          <pc:sldMk cId="3768552350" sldId="263"/>
        </pc:sldMkLst>
        <pc:spChg chg="add del mod">
          <ac:chgData name="Roop Kumar" userId="ec229fc9-1ae5-4424-ad91-f4b472f033de" providerId="ADAL" clId="{F06A42EA-9A3A-4522-B3F0-4F3AC58BB5A4}" dt="2023-07-14T05:17:55.085" v="33" actId="478"/>
          <ac:spMkLst>
            <pc:docMk/>
            <pc:sldMk cId="3768552350" sldId="263"/>
            <ac:spMk id="2" creationId="{CDA22F3C-2B45-111C-A974-BE87B7B1E198}"/>
          </ac:spMkLst>
        </pc:spChg>
      </pc:sldChg>
      <pc:sldMasterChg chg="modSp mod modSldLayout">
        <pc:chgData name="Roop Kumar" userId="ec229fc9-1ae5-4424-ad91-f4b472f033de" providerId="ADAL" clId="{F06A42EA-9A3A-4522-B3F0-4F3AC58BB5A4}" dt="2023-07-14T05:22:24.382" v="66" actId="207"/>
        <pc:sldMasterMkLst>
          <pc:docMk/>
          <pc:sldMasterMk cId="3368593342" sldId="2147483673"/>
        </pc:sldMasterMkLst>
        <pc:spChg chg="mod">
          <ac:chgData name="Roop Kumar" userId="ec229fc9-1ae5-4424-ad91-f4b472f033de" providerId="ADAL" clId="{F06A42EA-9A3A-4522-B3F0-4F3AC58BB5A4}" dt="2023-07-14T05:18:45.366" v="34" actId="207"/>
          <ac:spMkLst>
            <pc:docMk/>
            <pc:sldMasterMk cId="3368593342" sldId="2147483673"/>
            <ac:spMk id="8" creationId="{B8547DCB-0B93-88B9-E345-AFD101D616BF}"/>
          </ac:spMkLst>
        </pc:spChg>
        <pc:spChg chg="mod">
          <ac:chgData name="Roop Kumar" userId="ec229fc9-1ae5-4424-ad91-f4b472f033de" providerId="ADAL" clId="{F06A42EA-9A3A-4522-B3F0-4F3AC58BB5A4}" dt="2023-07-14T05:18:45.366" v="34" actId="207"/>
          <ac:spMkLst>
            <pc:docMk/>
            <pc:sldMasterMk cId="3368593342" sldId="2147483673"/>
            <ac:spMk id="9" creationId="{4140D4C3-76A5-7AB4-F1FA-F4CE290D17B5}"/>
          </ac:spMkLst>
        </pc:spChg>
        <pc:picChg chg="mod modVis">
          <ac:chgData name="Roop Kumar" userId="ec229fc9-1ae5-4424-ad91-f4b472f033de" providerId="ADAL" clId="{F06A42EA-9A3A-4522-B3F0-4F3AC58BB5A4}" dt="2023-07-14T05:15:32.535" v="27" actId="14430"/>
          <ac:picMkLst>
            <pc:docMk/>
            <pc:sldMasterMk cId="3368593342" sldId="2147483673"/>
            <ac:picMk id="6" creationId="{985A74AA-1EDE-C159-3D26-B856937B9D55}"/>
          </ac:picMkLst>
        </pc:picChg>
        <pc:sldLayoutChg chg="modSp">
          <pc:chgData name="Roop Kumar" userId="ec229fc9-1ae5-4424-ad91-f4b472f033de" providerId="ADAL" clId="{F06A42EA-9A3A-4522-B3F0-4F3AC58BB5A4}" dt="2023-07-14T05:18:52.409" v="35" actId="207"/>
          <pc:sldLayoutMkLst>
            <pc:docMk/>
            <pc:sldMasterMk cId="3368593342" sldId="2147483673"/>
            <pc:sldLayoutMk cId="2191628552" sldId="2147483674"/>
          </pc:sldLayoutMkLst>
          <pc:spChg chg="mod">
            <ac:chgData name="Roop Kumar" userId="ec229fc9-1ae5-4424-ad91-f4b472f033de" providerId="ADAL" clId="{F06A42EA-9A3A-4522-B3F0-4F3AC58BB5A4}" dt="2023-07-14T05:18:52.409" v="35" actId="207"/>
            <ac:spMkLst>
              <pc:docMk/>
              <pc:sldMasterMk cId="3368593342" sldId="2147483673"/>
              <pc:sldLayoutMk cId="2191628552" sldId="2147483674"/>
              <ac:spMk id="8" creationId="{CE57947D-DBAC-21DB-73BE-F78F1726973A}"/>
            </ac:spMkLst>
          </pc:spChg>
        </pc:sldLayoutChg>
        <pc:sldLayoutChg chg="modSp">
          <pc:chgData name="Roop Kumar" userId="ec229fc9-1ae5-4424-ad91-f4b472f033de" providerId="ADAL" clId="{F06A42EA-9A3A-4522-B3F0-4F3AC58BB5A4}" dt="2023-07-14T05:18:56.256" v="36" actId="207"/>
          <pc:sldLayoutMkLst>
            <pc:docMk/>
            <pc:sldMasterMk cId="3368593342" sldId="2147483673"/>
            <pc:sldLayoutMk cId="2109918979" sldId="2147483676"/>
          </pc:sldLayoutMkLst>
          <pc:spChg chg="mod">
            <ac:chgData name="Roop Kumar" userId="ec229fc9-1ae5-4424-ad91-f4b472f033de" providerId="ADAL" clId="{F06A42EA-9A3A-4522-B3F0-4F3AC58BB5A4}" dt="2023-07-14T05:18:56.256" v="36" actId="207"/>
            <ac:spMkLst>
              <pc:docMk/>
              <pc:sldMasterMk cId="3368593342" sldId="2147483673"/>
              <pc:sldLayoutMk cId="2109918979" sldId="2147483676"/>
              <ac:spMk id="2" creationId="{0FE0BEE1-B2B3-D8AE-8B21-7B4BAC91C142}"/>
            </ac:spMkLst>
          </pc:spChg>
        </pc:sldLayoutChg>
        <pc:sldLayoutChg chg="addSp delSp modSp mod">
          <pc:chgData name="Roop Kumar" userId="ec229fc9-1ae5-4424-ad91-f4b472f033de" providerId="ADAL" clId="{F06A42EA-9A3A-4522-B3F0-4F3AC58BB5A4}" dt="2023-07-14T05:19:04.303" v="37" actId="207"/>
          <pc:sldLayoutMkLst>
            <pc:docMk/>
            <pc:sldMasterMk cId="3368593342" sldId="2147483673"/>
            <pc:sldLayoutMk cId="2999249254" sldId="2147483677"/>
          </pc:sldLayoutMkLst>
          <pc:spChg chg="mod">
            <ac:chgData name="Roop Kumar" userId="ec229fc9-1ae5-4424-ad91-f4b472f033de" providerId="ADAL" clId="{F06A42EA-9A3A-4522-B3F0-4F3AC58BB5A4}" dt="2023-07-14T05:19:04.303" v="37" actId="207"/>
            <ac:spMkLst>
              <pc:docMk/>
              <pc:sldMasterMk cId="3368593342" sldId="2147483673"/>
              <pc:sldLayoutMk cId="2999249254" sldId="2147483677"/>
              <ac:spMk id="2" creationId="{45805213-5148-C374-0B6A-FBC7DF66B880}"/>
            </ac:spMkLst>
          </pc:spChg>
          <pc:spChg chg="add del mod">
            <ac:chgData name="Roop Kumar" userId="ec229fc9-1ae5-4424-ad91-f4b472f033de" providerId="ADAL" clId="{F06A42EA-9A3A-4522-B3F0-4F3AC58BB5A4}" dt="2023-07-14T05:15:18.855" v="26" actId="478"/>
            <ac:spMkLst>
              <pc:docMk/>
              <pc:sldMasterMk cId="3368593342" sldId="2147483673"/>
              <pc:sldLayoutMk cId="2999249254" sldId="2147483677"/>
              <ac:spMk id="3" creationId="{A87A0311-F95B-D71B-7123-3D4825AE8147}"/>
            </ac:spMkLst>
          </pc:spChg>
          <pc:spChg chg="mod">
            <ac:chgData name="Roop Kumar" userId="ec229fc9-1ae5-4424-ad91-f4b472f033de" providerId="ADAL" clId="{F06A42EA-9A3A-4522-B3F0-4F3AC58BB5A4}" dt="2023-07-14T05:19:04.303" v="37" actId="207"/>
            <ac:spMkLst>
              <pc:docMk/>
              <pc:sldMasterMk cId="3368593342" sldId="2147483673"/>
              <pc:sldLayoutMk cId="2999249254" sldId="2147483677"/>
              <ac:spMk id="5" creationId="{A329659F-8931-D1BF-F644-B58CEC7A819F}"/>
            </ac:spMkLst>
          </pc:spChg>
          <pc:graphicFrameChg chg="add del mod modGraphic">
            <ac:chgData name="Roop Kumar" userId="ec229fc9-1ae5-4424-ad91-f4b472f033de" providerId="ADAL" clId="{F06A42EA-9A3A-4522-B3F0-4F3AC58BB5A4}" dt="2023-07-14T05:15:16.855" v="25" actId="478"/>
            <ac:graphicFrameMkLst>
              <pc:docMk/>
              <pc:sldMasterMk cId="3368593342" sldId="2147483673"/>
              <pc:sldLayoutMk cId="2999249254" sldId="2147483677"/>
              <ac:graphicFrameMk id="4" creationId="{429C64BC-827E-33E4-7B31-C31A022963BF}"/>
            </ac:graphicFrameMkLst>
          </pc:graphicFrameChg>
        </pc:sldLayoutChg>
        <pc:sldLayoutChg chg="modSp">
          <pc:chgData name="Roop Kumar" userId="ec229fc9-1ae5-4424-ad91-f4b472f033de" providerId="ADAL" clId="{F06A42EA-9A3A-4522-B3F0-4F3AC58BB5A4}" dt="2023-07-14T05:19:07.938" v="38" actId="207"/>
          <pc:sldLayoutMkLst>
            <pc:docMk/>
            <pc:sldMasterMk cId="3368593342" sldId="2147483673"/>
            <pc:sldLayoutMk cId="1134312927" sldId="2147483678"/>
          </pc:sldLayoutMkLst>
          <pc:spChg chg="mod">
            <ac:chgData name="Roop Kumar" userId="ec229fc9-1ae5-4424-ad91-f4b472f033de" providerId="ADAL" clId="{F06A42EA-9A3A-4522-B3F0-4F3AC58BB5A4}" dt="2023-07-14T05:19:07.938" v="38" actId="207"/>
            <ac:spMkLst>
              <pc:docMk/>
              <pc:sldMasterMk cId="3368593342" sldId="2147483673"/>
              <pc:sldLayoutMk cId="1134312927" sldId="2147483678"/>
              <ac:spMk id="2" creationId="{80BBD519-6780-E29A-51F9-BC84AACECBB8}"/>
            </ac:spMkLst>
          </pc:spChg>
        </pc:sldLayoutChg>
        <pc:sldLayoutChg chg="modSp">
          <pc:chgData name="Roop Kumar" userId="ec229fc9-1ae5-4424-ad91-f4b472f033de" providerId="ADAL" clId="{F06A42EA-9A3A-4522-B3F0-4F3AC58BB5A4}" dt="2023-07-14T05:19:12.039" v="39" actId="207"/>
          <pc:sldLayoutMkLst>
            <pc:docMk/>
            <pc:sldMasterMk cId="3368593342" sldId="2147483673"/>
            <pc:sldLayoutMk cId="189243091" sldId="2147483679"/>
          </pc:sldLayoutMkLst>
          <pc:spChg chg="mod">
            <ac:chgData name="Roop Kumar" userId="ec229fc9-1ae5-4424-ad91-f4b472f033de" providerId="ADAL" clId="{F06A42EA-9A3A-4522-B3F0-4F3AC58BB5A4}" dt="2023-07-14T05:19:12.039" v="39" actId="207"/>
            <ac:spMkLst>
              <pc:docMk/>
              <pc:sldMasterMk cId="3368593342" sldId="2147483673"/>
              <pc:sldLayoutMk cId="189243091" sldId="2147483679"/>
              <ac:spMk id="12" creationId="{BA8E9C16-575E-F214-D660-349F8CD58800}"/>
            </ac:spMkLst>
          </pc:spChg>
          <pc:spChg chg="mod">
            <ac:chgData name="Roop Kumar" userId="ec229fc9-1ae5-4424-ad91-f4b472f033de" providerId="ADAL" clId="{F06A42EA-9A3A-4522-B3F0-4F3AC58BB5A4}" dt="2023-07-14T05:19:12.039" v="39" actId="207"/>
            <ac:spMkLst>
              <pc:docMk/>
              <pc:sldMasterMk cId="3368593342" sldId="2147483673"/>
              <pc:sldLayoutMk cId="189243091" sldId="2147483679"/>
              <ac:spMk id="13" creationId="{A8352C58-E1B7-7AF5-20DA-4A18ECBF310C}"/>
            </ac:spMkLst>
          </pc:spChg>
        </pc:sldLayoutChg>
        <pc:sldLayoutChg chg="modSp">
          <pc:chgData name="Roop Kumar" userId="ec229fc9-1ae5-4424-ad91-f4b472f033de" providerId="ADAL" clId="{F06A42EA-9A3A-4522-B3F0-4F3AC58BB5A4}" dt="2023-07-14T05:19:17.584" v="40" actId="207"/>
          <pc:sldLayoutMkLst>
            <pc:docMk/>
            <pc:sldMasterMk cId="3368593342" sldId="2147483673"/>
            <pc:sldLayoutMk cId="3232810655" sldId="2147483680"/>
          </pc:sldLayoutMkLst>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2" creationId="{A8ED1C70-09C3-3416-0187-C1611F8017B4}"/>
            </ac:spMkLst>
          </pc:spChg>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6" creationId="{47D8B3EC-6FC1-1D8C-89C7-6C535510F2DE}"/>
            </ac:spMkLst>
          </pc:spChg>
          <pc:spChg chg="mod">
            <ac:chgData name="Roop Kumar" userId="ec229fc9-1ae5-4424-ad91-f4b472f033de" providerId="ADAL" clId="{F06A42EA-9A3A-4522-B3F0-4F3AC58BB5A4}" dt="2023-07-14T05:19:17.584" v="40" actId="207"/>
            <ac:spMkLst>
              <pc:docMk/>
              <pc:sldMasterMk cId="3368593342" sldId="2147483673"/>
              <pc:sldLayoutMk cId="3232810655" sldId="2147483680"/>
              <ac:spMk id="7" creationId="{1D6B2300-6D1F-B115-8FF6-63B469079D08}"/>
            </ac:spMkLst>
          </pc:spChg>
        </pc:sldLayoutChg>
        <pc:sldLayoutChg chg="modSp">
          <pc:chgData name="Roop Kumar" userId="ec229fc9-1ae5-4424-ad91-f4b472f033de" providerId="ADAL" clId="{F06A42EA-9A3A-4522-B3F0-4F3AC58BB5A4}" dt="2023-07-14T05:19:21.129" v="41" actId="207"/>
          <pc:sldLayoutMkLst>
            <pc:docMk/>
            <pc:sldMasterMk cId="3368593342" sldId="2147483673"/>
            <pc:sldLayoutMk cId="2731808823" sldId="2147483681"/>
          </pc:sldLayoutMkLst>
          <pc:spChg chg="mod">
            <ac:chgData name="Roop Kumar" userId="ec229fc9-1ae5-4424-ad91-f4b472f033de" providerId="ADAL" clId="{F06A42EA-9A3A-4522-B3F0-4F3AC58BB5A4}" dt="2023-07-14T05:19:21.129" v="41" actId="207"/>
            <ac:spMkLst>
              <pc:docMk/>
              <pc:sldMasterMk cId="3368593342" sldId="2147483673"/>
              <pc:sldLayoutMk cId="2731808823" sldId="2147483681"/>
              <ac:spMk id="5" creationId="{964B5EF1-B91C-9C3A-2571-75C7A1B0B8AF}"/>
            </ac:spMkLst>
          </pc:spChg>
          <pc:spChg chg="mod">
            <ac:chgData name="Roop Kumar" userId="ec229fc9-1ae5-4424-ad91-f4b472f033de" providerId="ADAL" clId="{F06A42EA-9A3A-4522-B3F0-4F3AC58BB5A4}" dt="2023-07-14T05:19:21.129" v="41" actId="207"/>
            <ac:spMkLst>
              <pc:docMk/>
              <pc:sldMasterMk cId="3368593342" sldId="2147483673"/>
              <pc:sldLayoutMk cId="2731808823" sldId="2147483681"/>
              <ac:spMk id="11" creationId="{B3939B18-51C6-B760-9847-DBF969067996}"/>
            </ac:spMkLst>
          </pc:spChg>
        </pc:sldLayoutChg>
        <pc:sldLayoutChg chg="modSp">
          <pc:chgData name="Roop Kumar" userId="ec229fc9-1ae5-4424-ad91-f4b472f033de" providerId="ADAL" clId="{F06A42EA-9A3A-4522-B3F0-4F3AC58BB5A4}" dt="2023-07-14T05:19:33.234" v="42" actId="207"/>
          <pc:sldLayoutMkLst>
            <pc:docMk/>
            <pc:sldMasterMk cId="3368593342" sldId="2147483673"/>
            <pc:sldLayoutMk cId="3585267338" sldId="2147483682"/>
          </pc:sldLayoutMkLst>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6" creationId="{6384E7AB-95CF-3870-72EE-80D1C6CB172C}"/>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7" creationId="{50792C23-1841-F349-D944-8E77CAED48FD}"/>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8" creationId="{7746234C-6D4D-7050-90E1-5A68C852394F}"/>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9" creationId="{DF9AB914-01CE-78D6-02EB-58EA39C5A159}"/>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47" creationId="{00000000-0000-0000-0000-000000000000}"/>
            </ac:spMkLst>
          </pc:spChg>
          <pc:spChg chg="mod">
            <ac:chgData name="Roop Kumar" userId="ec229fc9-1ae5-4424-ad91-f4b472f033de" providerId="ADAL" clId="{F06A42EA-9A3A-4522-B3F0-4F3AC58BB5A4}" dt="2023-07-14T05:19:33.234" v="42" actId="207"/>
            <ac:spMkLst>
              <pc:docMk/>
              <pc:sldMasterMk cId="3368593342" sldId="2147483673"/>
              <pc:sldLayoutMk cId="3585267338" sldId="2147483682"/>
              <ac:spMk id="53" creationId="{00000000-0000-0000-0000-000000000000}"/>
            </ac:spMkLst>
          </pc:spChg>
          <pc:picChg chg="mod">
            <ac:chgData name="Roop Kumar" userId="ec229fc9-1ae5-4424-ad91-f4b472f033de" providerId="ADAL" clId="{F06A42EA-9A3A-4522-B3F0-4F3AC58BB5A4}" dt="2023-07-14T05:19:33.234" v="42" actId="207"/>
            <ac:picMkLst>
              <pc:docMk/>
              <pc:sldMasterMk cId="3368593342" sldId="2147483673"/>
              <pc:sldLayoutMk cId="3585267338" sldId="2147483682"/>
              <ac:picMk id="45" creationId="{00000000-0000-0000-0000-000000000000}"/>
            </ac:picMkLst>
          </pc:picChg>
        </pc:sldLayoutChg>
        <pc:sldLayoutChg chg="modSp">
          <pc:chgData name="Roop Kumar" userId="ec229fc9-1ae5-4424-ad91-f4b472f033de" providerId="ADAL" clId="{F06A42EA-9A3A-4522-B3F0-4F3AC58BB5A4}" dt="2023-07-14T05:19:38.423" v="43" actId="207"/>
          <pc:sldLayoutMkLst>
            <pc:docMk/>
            <pc:sldMasterMk cId="3368593342" sldId="2147483673"/>
            <pc:sldLayoutMk cId="3577397302" sldId="2147483683"/>
          </pc:sldLayoutMkLst>
          <pc:spChg chg="mod">
            <ac:chgData name="Roop Kumar" userId="ec229fc9-1ae5-4424-ad91-f4b472f033de" providerId="ADAL" clId="{F06A42EA-9A3A-4522-B3F0-4F3AC58BB5A4}" dt="2023-07-14T05:19:38.423" v="43" actId="207"/>
            <ac:spMkLst>
              <pc:docMk/>
              <pc:sldMasterMk cId="3368593342" sldId="2147483673"/>
              <pc:sldLayoutMk cId="3577397302" sldId="2147483683"/>
              <ac:spMk id="3" creationId="{B82D352B-96E6-AAAA-F1D6-C3BB62225E8B}"/>
            </ac:spMkLst>
          </pc:spChg>
        </pc:sldLayoutChg>
        <pc:sldLayoutChg chg="modSp">
          <pc:chgData name="Roop Kumar" userId="ec229fc9-1ae5-4424-ad91-f4b472f033de" providerId="ADAL" clId="{F06A42EA-9A3A-4522-B3F0-4F3AC58BB5A4}" dt="2023-07-14T05:19:49" v="44" actId="207"/>
          <pc:sldLayoutMkLst>
            <pc:docMk/>
            <pc:sldMasterMk cId="3368593342" sldId="2147483673"/>
            <pc:sldLayoutMk cId="972632109" sldId="2147483684"/>
          </pc:sldLayoutMkLst>
          <pc:spChg chg="mod">
            <ac:chgData name="Roop Kumar" userId="ec229fc9-1ae5-4424-ad91-f4b472f033de" providerId="ADAL" clId="{F06A42EA-9A3A-4522-B3F0-4F3AC58BB5A4}" dt="2023-07-14T05:19:49" v="44" actId="207"/>
            <ac:spMkLst>
              <pc:docMk/>
              <pc:sldMasterMk cId="3368593342" sldId="2147483673"/>
              <pc:sldLayoutMk cId="972632109" sldId="2147483684"/>
              <ac:spMk id="2" creationId="{9DE67C09-DDD5-F518-3695-E699DFE5CC4F}"/>
            </ac:spMkLst>
          </pc:spChg>
          <pc:spChg chg="mod">
            <ac:chgData name="Roop Kumar" userId="ec229fc9-1ae5-4424-ad91-f4b472f033de" providerId="ADAL" clId="{F06A42EA-9A3A-4522-B3F0-4F3AC58BB5A4}" dt="2023-07-14T05:19:49" v="44" actId="207"/>
            <ac:spMkLst>
              <pc:docMk/>
              <pc:sldMasterMk cId="3368593342" sldId="2147483673"/>
              <pc:sldLayoutMk cId="972632109" sldId="2147483684"/>
              <ac:spMk id="3" creationId="{38354FE8-D9C0-5D1E-6102-5F329424ACA2}"/>
            </ac:spMkLst>
          </pc:spChg>
          <pc:spChg chg="mod">
            <ac:chgData name="Roop Kumar" userId="ec229fc9-1ae5-4424-ad91-f4b472f033de" providerId="ADAL" clId="{F06A42EA-9A3A-4522-B3F0-4F3AC58BB5A4}" dt="2023-07-14T05:19:49" v="44" actId="207"/>
            <ac:spMkLst>
              <pc:docMk/>
              <pc:sldMasterMk cId="3368593342" sldId="2147483673"/>
              <pc:sldLayoutMk cId="972632109" sldId="2147483684"/>
              <ac:spMk id="5" creationId="{AB337D6E-8449-CC57-E216-03FFF7FCAE69}"/>
            </ac:spMkLst>
          </pc:spChg>
          <pc:picChg chg="mod">
            <ac:chgData name="Roop Kumar" userId="ec229fc9-1ae5-4424-ad91-f4b472f033de" providerId="ADAL" clId="{F06A42EA-9A3A-4522-B3F0-4F3AC58BB5A4}" dt="2023-07-14T05:19:49" v="44" actId="207"/>
            <ac:picMkLst>
              <pc:docMk/>
              <pc:sldMasterMk cId="3368593342" sldId="2147483673"/>
              <pc:sldLayoutMk cId="972632109" sldId="2147483684"/>
              <ac:picMk id="4" creationId="{E2A3B44F-361D-277C-1049-456D31975698}"/>
            </ac:picMkLst>
          </pc:picChg>
          <pc:picChg chg="mod">
            <ac:chgData name="Roop Kumar" userId="ec229fc9-1ae5-4424-ad91-f4b472f033de" providerId="ADAL" clId="{F06A42EA-9A3A-4522-B3F0-4F3AC58BB5A4}" dt="2023-07-14T05:19:49" v="44" actId="207"/>
            <ac:picMkLst>
              <pc:docMk/>
              <pc:sldMasterMk cId="3368593342" sldId="2147483673"/>
              <pc:sldLayoutMk cId="972632109" sldId="2147483684"/>
              <ac:picMk id="60" creationId="{00000000-0000-0000-0000-000000000000}"/>
            </ac:picMkLst>
          </pc:picChg>
        </pc:sldLayoutChg>
        <pc:sldLayoutChg chg="modSp">
          <pc:chgData name="Roop Kumar" userId="ec229fc9-1ae5-4424-ad91-f4b472f033de" providerId="ADAL" clId="{F06A42EA-9A3A-4522-B3F0-4F3AC58BB5A4}" dt="2023-07-14T05:20:02.457" v="45" actId="207"/>
          <pc:sldLayoutMkLst>
            <pc:docMk/>
            <pc:sldMasterMk cId="3368593342" sldId="2147483673"/>
            <pc:sldLayoutMk cId="1747637015" sldId="2147483685"/>
          </pc:sldLayoutMkLst>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6" creationId="{F3E84CA6-4EC8-7CAF-7B14-1E891A95D9DF}"/>
            </ac:spMkLst>
          </pc:spChg>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7" creationId="{AC975B08-1151-8CCE-4012-72257845E88A}"/>
            </ac:spMkLst>
          </pc:spChg>
          <pc:spChg chg="mod">
            <ac:chgData name="Roop Kumar" userId="ec229fc9-1ae5-4424-ad91-f4b472f033de" providerId="ADAL" clId="{F06A42EA-9A3A-4522-B3F0-4F3AC58BB5A4}" dt="2023-07-14T05:20:02.457" v="45" actId="207"/>
            <ac:spMkLst>
              <pc:docMk/>
              <pc:sldMasterMk cId="3368593342" sldId="2147483673"/>
              <pc:sldLayoutMk cId="1747637015" sldId="2147483685"/>
              <ac:spMk id="15" creationId="{E6FEAC37-04A1-A80A-3380-E02111EDE62B}"/>
            </ac:spMkLst>
          </pc:spChg>
        </pc:sldLayoutChg>
        <pc:sldLayoutChg chg="modSp mod">
          <pc:chgData name="Roop Kumar" userId="ec229fc9-1ae5-4424-ad91-f4b472f033de" providerId="ADAL" clId="{F06A42EA-9A3A-4522-B3F0-4F3AC58BB5A4}" dt="2023-07-14T05:20:07.767" v="46" actId="207"/>
          <pc:sldLayoutMkLst>
            <pc:docMk/>
            <pc:sldMasterMk cId="3368593342" sldId="2147483673"/>
            <pc:sldLayoutMk cId="1057809240" sldId="2147483686"/>
          </pc:sldLayoutMkLst>
          <pc:spChg chg="mod">
            <ac:chgData name="Roop Kumar" userId="ec229fc9-1ae5-4424-ad91-f4b472f033de" providerId="ADAL" clId="{F06A42EA-9A3A-4522-B3F0-4F3AC58BB5A4}" dt="2023-07-14T05:20:07.767" v="46" actId="207"/>
            <ac:spMkLst>
              <pc:docMk/>
              <pc:sldMasterMk cId="3368593342" sldId="2147483673"/>
              <pc:sldLayoutMk cId="1057809240" sldId="2147483686"/>
              <ac:spMk id="3" creationId="{6A084776-D363-88F2-5A8F-FF2A63DFFD9D}"/>
            </ac:spMkLst>
          </pc:spChg>
        </pc:sldLayoutChg>
        <pc:sldLayoutChg chg="modSp">
          <pc:chgData name="Roop Kumar" userId="ec229fc9-1ae5-4424-ad91-f4b472f033de" providerId="ADAL" clId="{F06A42EA-9A3A-4522-B3F0-4F3AC58BB5A4}" dt="2023-07-14T05:21:03.113" v="51" actId="207"/>
          <pc:sldLayoutMkLst>
            <pc:docMk/>
            <pc:sldMasterMk cId="3368593342" sldId="2147483673"/>
            <pc:sldLayoutMk cId="1585036707" sldId="2147483690"/>
          </pc:sldLayoutMkLst>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2" creationId="{DFADBA2E-0E91-C8B8-3A16-37E16A8024BC}"/>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3" creationId="{96AF3B2F-06F8-C0B9-F594-763BF82CAEE1}"/>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5" creationId="{887B16BD-1678-AAEB-705C-ACC6F4E638BB}"/>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6" creationId="{9DA0B994-BAF5-3871-1AE2-2955090941D6}"/>
            </ac:spMkLst>
          </pc:spChg>
          <pc:spChg chg="mod">
            <ac:chgData name="Roop Kumar" userId="ec229fc9-1ae5-4424-ad91-f4b472f033de" providerId="ADAL" clId="{F06A42EA-9A3A-4522-B3F0-4F3AC58BB5A4}" dt="2023-07-14T05:21:03.113" v="51" actId="207"/>
            <ac:spMkLst>
              <pc:docMk/>
              <pc:sldMasterMk cId="3368593342" sldId="2147483673"/>
              <pc:sldLayoutMk cId="1585036707" sldId="2147483690"/>
              <ac:spMk id="7" creationId="{9153C8D8-C81D-C688-AD6D-054C831ED8FF}"/>
            </ac:spMkLst>
          </pc:spChg>
        </pc:sldLayoutChg>
        <pc:sldLayoutChg chg="modSp">
          <pc:chgData name="Roop Kumar" userId="ec229fc9-1ae5-4424-ad91-f4b472f033de" providerId="ADAL" clId="{F06A42EA-9A3A-4522-B3F0-4F3AC58BB5A4}" dt="2023-07-14T05:21:10.247" v="52" actId="207"/>
          <pc:sldLayoutMkLst>
            <pc:docMk/>
            <pc:sldMasterMk cId="3368593342" sldId="2147483673"/>
            <pc:sldLayoutMk cId="515120827" sldId="2147483691"/>
          </pc:sldLayoutMkLst>
          <pc:spChg chg="mod">
            <ac:chgData name="Roop Kumar" userId="ec229fc9-1ae5-4424-ad91-f4b472f033de" providerId="ADAL" clId="{F06A42EA-9A3A-4522-B3F0-4F3AC58BB5A4}" dt="2023-07-14T05:21:10.247" v="52" actId="207"/>
            <ac:spMkLst>
              <pc:docMk/>
              <pc:sldMasterMk cId="3368593342" sldId="2147483673"/>
              <pc:sldLayoutMk cId="515120827" sldId="2147483691"/>
              <ac:spMk id="6" creationId="{D6E140C6-C70A-C947-7711-0BA4214D3E0D}"/>
            </ac:spMkLst>
          </pc:spChg>
          <pc:spChg chg="mod">
            <ac:chgData name="Roop Kumar" userId="ec229fc9-1ae5-4424-ad91-f4b472f033de" providerId="ADAL" clId="{F06A42EA-9A3A-4522-B3F0-4F3AC58BB5A4}" dt="2023-07-14T05:21:10.247" v="52" actId="207"/>
            <ac:spMkLst>
              <pc:docMk/>
              <pc:sldMasterMk cId="3368593342" sldId="2147483673"/>
              <pc:sldLayoutMk cId="515120827" sldId="2147483691"/>
              <ac:spMk id="7" creationId="{CB5683BC-C8F7-FCBC-E768-137F5B5152C9}"/>
            </ac:spMkLst>
          </pc:spChg>
        </pc:sldLayoutChg>
        <pc:sldLayoutChg chg="modSp">
          <pc:chgData name="Roop Kumar" userId="ec229fc9-1ae5-4424-ad91-f4b472f033de" providerId="ADAL" clId="{F06A42EA-9A3A-4522-B3F0-4F3AC58BB5A4}" dt="2023-07-14T05:21:19.195" v="53" actId="207"/>
          <pc:sldLayoutMkLst>
            <pc:docMk/>
            <pc:sldMasterMk cId="3368593342" sldId="2147483673"/>
            <pc:sldLayoutMk cId="3453335545" sldId="2147483692"/>
          </pc:sldLayoutMkLst>
          <pc:spChg chg="mod">
            <ac:chgData name="Roop Kumar" userId="ec229fc9-1ae5-4424-ad91-f4b472f033de" providerId="ADAL" clId="{F06A42EA-9A3A-4522-B3F0-4F3AC58BB5A4}" dt="2023-07-14T05:21:19.195" v="53" actId="207"/>
            <ac:spMkLst>
              <pc:docMk/>
              <pc:sldMasterMk cId="3368593342" sldId="2147483673"/>
              <pc:sldLayoutMk cId="3453335545" sldId="2147483692"/>
              <ac:spMk id="4" creationId="{4DC99CB9-B9F0-7414-1AF5-045EF855FDA1}"/>
            </ac:spMkLst>
          </pc:spChg>
          <pc:spChg chg="mod">
            <ac:chgData name="Roop Kumar" userId="ec229fc9-1ae5-4424-ad91-f4b472f033de" providerId="ADAL" clId="{F06A42EA-9A3A-4522-B3F0-4F3AC58BB5A4}" dt="2023-07-14T05:21:19.195" v="53" actId="207"/>
            <ac:spMkLst>
              <pc:docMk/>
              <pc:sldMasterMk cId="3368593342" sldId="2147483673"/>
              <pc:sldLayoutMk cId="3453335545" sldId="2147483692"/>
              <ac:spMk id="5" creationId="{CF61395D-ECD0-5341-1B2E-8C1937098D4C}"/>
            </ac:spMkLst>
          </pc:spChg>
        </pc:sldLayoutChg>
        <pc:sldLayoutChg chg="modSp">
          <pc:chgData name="Roop Kumar" userId="ec229fc9-1ae5-4424-ad91-f4b472f033de" providerId="ADAL" clId="{F06A42EA-9A3A-4522-B3F0-4F3AC58BB5A4}" dt="2023-07-14T05:21:22.825" v="54" actId="207"/>
          <pc:sldLayoutMkLst>
            <pc:docMk/>
            <pc:sldMasterMk cId="3368593342" sldId="2147483673"/>
            <pc:sldLayoutMk cId="3841251895" sldId="2147483693"/>
          </pc:sldLayoutMkLst>
          <pc:spChg chg="mod">
            <ac:chgData name="Roop Kumar" userId="ec229fc9-1ae5-4424-ad91-f4b472f033de" providerId="ADAL" clId="{F06A42EA-9A3A-4522-B3F0-4F3AC58BB5A4}" dt="2023-07-14T05:21:22.825" v="54" actId="207"/>
            <ac:spMkLst>
              <pc:docMk/>
              <pc:sldMasterMk cId="3368593342" sldId="2147483673"/>
              <pc:sldLayoutMk cId="3841251895" sldId="2147483693"/>
              <ac:spMk id="3" creationId="{6659D141-D5AB-CB0E-32C4-D683A6B3D762}"/>
            </ac:spMkLst>
          </pc:spChg>
          <pc:spChg chg="mod">
            <ac:chgData name="Roop Kumar" userId="ec229fc9-1ae5-4424-ad91-f4b472f033de" providerId="ADAL" clId="{F06A42EA-9A3A-4522-B3F0-4F3AC58BB5A4}" dt="2023-07-14T05:21:22.825" v="54" actId="207"/>
            <ac:spMkLst>
              <pc:docMk/>
              <pc:sldMasterMk cId="3368593342" sldId="2147483673"/>
              <pc:sldLayoutMk cId="3841251895" sldId="2147483693"/>
              <ac:spMk id="6" creationId="{D1405CDE-CE1A-9CEE-B0C9-004F72CAF344}"/>
            </ac:spMkLst>
          </pc:spChg>
        </pc:sldLayoutChg>
        <pc:sldLayoutChg chg="modSp">
          <pc:chgData name="Roop Kumar" userId="ec229fc9-1ae5-4424-ad91-f4b472f033de" providerId="ADAL" clId="{F06A42EA-9A3A-4522-B3F0-4F3AC58BB5A4}" dt="2023-07-14T05:21:27.559" v="55" actId="207"/>
          <pc:sldLayoutMkLst>
            <pc:docMk/>
            <pc:sldMasterMk cId="3368593342" sldId="2147483673"/>
            <pc:sldLayoutMk cId="3114373407" sldId="2147483694"/>
          </pc:sldLayoutMkLst>
          <pc:spChg chg="mod">
            <ac:chgData name="Roop Kumar" userId="ec229fc9-1ae5-4424-ad91-f4b472f033de" providerId="ADAL" clId="{F06A42EA-9A3A-4522-B3F0-4F3AC58BB5A4}" dt="2023-07-14T05:21:27.559" v="55" actId="207"/>
            <ac:spMkLst>
              <pc:docMk/>
              <pc:sldMasterMk cId="3368593342" sldId="2147483673"/>
              <pc:sldLayoutMk cId="3114373407" sldId="2147483694"/>
              <ac:spMk id="2" creationId="{EA35605C-2EDD-0BD1-F3BC-5BCA7F763AE8}"/>
            </ac:spMkLst>
          </pc:spChg>
          <pc:spChg chg="mod">
            <ac:chgData name="Roop Kumar" userId="ec229fc9-1ae5-4424-ad91-f4b472f033de" providerId="ADAL" clId="{F06A42EA-9A3A-4522-B3F0-4F3AC58BB5A4}" dt="2023-07-14T05:21:27.559" v="55" actId="207"/>
            <ac:spMkLst>
              <pc:docMk/>
              <pc:sldMasterMk cId="3368593342" sldId="2147483673"/>
              <pc:sldLayoutMk cId="3114373407" sldId="2147483694"/>
              <ac:spMk id="3" creationId="{C8B862E1-9541-C73F-B4E1-7205F5F0B55E}"/>
            </ac:spMkLst>
          </pc:spChg>
        </pc:sldLayoutChg>
        <pc:sldLayoutChg chg="modSp">
          <pc:chgData name="Roop Kumar" userId="ec229fc9-1ae5-4424-ad91-f4b472f033de" providerId="ADAL" clId="{F06A42EA-9A3A-4522-B3F0-4F3AC58BB5A4}" dt="2023-07-14T05:21:32.304" v="56" actId="207"/>
          <pc:sldLayoutMkLst>
            <pc:docMk/>
            <pc:sldMasterMk cId="3368593342" sldId="2147483673"/>
            <pc:sldLayoutMk cId="501208092" sldId="2147483695"/>
          </pc:sldLayoutMkLst>
          <pc:spChg chg="mod">
            <ac:chgData name="Roop Kumar" userId="ec229fc9-1ae5-4424-ad91-f4b472f033de" providerId="ADAL" clId="{F06A42EA-9A3A-4522-B3F0-4F3AC58BB5A4}" dt="2023-07-14T05:21:32.304" v="56" actId="207"/>
            <ac:spMkLst>
              <pc:docMk/>
              <pc:sldMasterMk cId="3368593342" sldId="2147483673"/>
              <pc:sldLayoutMk cId="501208092" sldId="2147483695"/>
              <ac:spMk id="2" creationId="{3E86479C-5EE1-09E2-3000-A2B690B93C33}"/>
            </ac:spMkLst>
          </pc:spChg>
          <pc:spChg chg="mod">
            <ac:chgData name="Roop Kumar" userId="ec229fc9-1ae5-4424-ad91-f4b472f033de" providerId="ADAL" clId="{F06A42EA-9A3A-4522-B3F0-4F3AC58BB5A4}" dt="2023-07-14T05:21:32.304" v="56" actId="207"/>
            <ac:spMkLst>
              <pc:docMk/>
              <pc:sldMasterMk cId="3368593342" sldId="2147483673"/>
              <pc:sldLayoutMk cId="501208092" sldId="2147483695"/>
              <ac:spMk id="3" creationId="{012C144F-B154-93C1-CFA0-EFC58EC80E5A}"/>
            </ac:spMkLst>
          </pc:spChg>
        </pc:sldLayoutChg>
        <pc:sldLayoutChg chg="modSp">
          <pc:chgData name="Roop Kumar" userId="ec229fc9-1ae5-4424-ad91-f4b472f033de" providerId="ADAL" clId="{F06A42EA-9A3A-4522-B3F0-4F3AC58BB5A4}" dt="2023-07-14T05:21:38.209" v="57" actId="207"/>
          <pc:sldLayoutMkLst>
            <pc:docMk/>
            <pc:sldMasterMk cId="3368593342" sldId="2147483673"/>
            <pc:sldLayoutMk cId="3896443774" sldId="2147483696"/>
          </pc:sldLayoutMkLst>
          <pc:spChg chg="mod">
            <ac:chgData name="Roop Kumar" userId="ec229fc9-1ae5-4424-ad91-f4b472f033de" providerId="ADAL" clId="{F06A42EA-9A3A-4522-B3F0-4F3AC58BB5A4}" dt="2023-07-14T05:21:38.209" v="57" actId="207"/>
            <ac:spMkLst>
              <pc:docMk/>
              <pc:sldMasterMk cId="3368593342" sldId="2147483673"/>
              <pc:sldLayoutMk cId="3896443774" sldId="2147483696"/>
              <ac:spMk id="2" creationId="{A829CD2D-82CE-C005-D724-CC0A723196CF}"/>
            </ac:spMkLst>
          </pc:spChg>
          <pc:spChg chg="mod">
            <ac:chgData name="Roop Kumar" userId="ec229fc9-1ae5-4424-ad91-f4b472f033de" providerId="ADAL" clId="{F06A42EA-9A3A-4522-B3F0-4F3AC58BB5A4}" dt="2023-07-14T05:21:38.209" v="57" actId="207"/>
            <ac:spMkLst>
              <pc:docMk/>
              <pc:sldMasterMk cId="3368593342" sldId="2147483673"/>
              <pc:sldLayoutMk cId="3896443774" sldId="2147483696"/>
              <ac:spMk id="5" creationId="{809861E1-DB64-D3D1-CB74-AB30BEF481B3}"/>
            </ac:spMkLst>
          </pc:spChg>
        </pc:sldLayoutChg>
        <pc:sldLayoutChg chg="modSp">
          <pc:chgData name="Roop Kumar" userId="ec229fc9-1ae5-4424-ad91-f4b472f033de" providerId="ADAL" clId="{F06A42EA-9A3A-4522-B3F0-4F3AC58BB5A4}" dt="2023-07-14T05:21:43.944" v="58" actId="207"/>
          <pc:sldLayoutMkLst>
            <pc:docMk/>
            <pc:sldMasterMk cId="3368593342" sldId="2147483673"/>
            <pc:sldLayoutMk cId="3701244765" sldId="2147483697"/>
          </pc:sldLayoutMkLst>
          <pc:spChg chg="mod">
            <ac:chgData name="Roop Kumar" userId="ec229fc9-1ae5-4424-ad91-f4b472f033de" providerId="ADAL" clId="{F06A42EA-9A3A-4522-B3F0-4F3AC58BB5A4}" dt="2023-07-14T05:21:43.944" v="58" actId="207"/>
            <ac:spMkLst>
              <pc:docMk/>
              <pc:sldMasterMk cId="3368593342" sldId="2147483673"/>
              <pc:sldLayoutMk cId="3701244765" sldId="2147483697"/>
              <ac:spMk id="3" creationId="{E5D05C5A-9735-BDF2-45FB-ECA0E61F3FE0}"/>
            </ac:spMkLst>
          </pc:spChg>
        </pc:sldLayoutChg>
        <pc:sldLayoutChg chg="modSp">
          <pc:chgData name="Roop Kumar" userId="ec229fc9-1ae5-4424-ad91-f4b472f033de" providerId="ADAL" clId="{F06A42EA-9A3A-4522-B3F0-4F3AC58BB5A4}" dt="2023-07-14T05:21:50.638" v="59" actId="207"/>
          <pc:sldLayoutMkLst>
            <pc:docMk/>
            <pc:sldMasterMk cId="3368593342" sldId="2147483673"/>
            <pc:sldLayoutMk cId="1564186606" sldId="2147483698"/>
          </pc:sldLayoutMkLst>
          <pc:spChg chg="mod">
            <ac:chgData name="Roop Kumar" userId="ec229fc9-1ae5-4424-ad91-f4b472f033de" providerId="ADAL" clId="{F06A42EA-9A3A-4522-B3F0-4F3AC58BB5A4}" dt="2023-07-14T05:21:50.638" v="59" actId="207"/>
            <ac:spMkLst>
              <pc:docMk/>
              <pc:sldMasterMk cId="3368593342" sldId="2147483673"/>
              <pc:sldLayoutMk cId="1564186606" sldId="2147483698"/>
              <ac:spMk id="9" creationId="{7FAA6052-B67C-D403-9614-DC0C0FDBAAB1}"/>
            </ac:spMkLst>
          </pc:spChg>
        </pc:sldLayoutChg>
        <pc:sldLayoutChg chg="modSp">
          <pc:chgData name="Roop Kumar" userId="ec229fc9-1ae5-4424-ad91-f4b472f033de" providerId="ADAL" clId="{F06A42EA-9A3A-4522-B3F0-4F3AC58BB5A4}" dt="2023-07-14T05:21:57.198" v="60" actId="207"/>
          <pc:sldLayoutMkLst>
            <pc:docMk/>
            <pc:sldMasterMk cId="3368593342" sldId="2147483673"/>
            <pc:sldLayoutMk cId="1456677713" sldId="2147483699"/>
          </pc:sldLayoutMkLst>
          <pc:spChg chg="mod">
            <ac:chgData name="Roop Kumar" userId="ec229fc9-1ae5-4424-ad91-f4b472f033de" providerId="ADAL" clId="{F06A42EA-9A3A-4522-B3F0-4F3AC58BB5A4}" dt="2023-07-14T05:21:57.198" v="60" actId="207"/>
            <ac:spMkLst>
              <pc:docMk/>
              <pc:sldMasterMk cId="3368593342" sldId="2147483673"/>
              <pc:sldLayoutMk cId="1456677713" sldId="2147483699"/>
              <ac:spMk id="4" creationId="{95138432-77B6-A0DB-E9D4-05C1ED62A6FF}"/>
            </ac:spMkLst>
          </pc:spChg>
        </pc:sldLayoutChg>
        <pc:sldLayoutChg chg="modSp">
          <pc:chgData name="Roop Kumar" userId="ec229fc9-1ae5-4424-ad91-f4b472f033de" providerId="ADAL" clId="{F06A42EA-9A3A-4522-B3F0-4F3AC58BB5A4}" dt="2023-07-14T05:22:02.142" v="61" actId="207"/>
          <pc:sldLayoutMkLst>
            <pc:docMk/>
            <pc:sldMasterMk cId="3368593342" sldId="2147483673"/>
            <pc:sldLayoutMk cId="2385892519" sldId="2147483700"/>
          </pc:sldLayoutMkLst>
          <pc:spChg chg="mod">
            <ac:chgData name="Roop Kumar" userId="ec229fc9-1ae5-4424-ad91-f4b472f033de" providerId="ADAL" clId="{F06A42EA-9A3A-4522-B3F0-4F3AC58BB5A4}" dt="2023-07-14T05:22:02.142" v="61" actId="207"/>
            <ac:spMkLst>
              <pc:docMk/>
              <pc:sldMasterMk cId="3368593342" sldId="2147483673"/>
              <pc:sldLayoutMk cId="2385892519" sldId="2147483700"/>
              <ac:spMk id="2" creationId="{2190EDBE-42C7-8577-2262-B01D520296F0}"/>
            </ac:spMkLst>
          </pc:spChg>
          <pc:spChg chg="mod">
            <ac:chgData name="Roop Kumar" userId="ec229fc9-1ae5-4424-ad91-f4b472f033de" providerId="ADAL" clId="{F06A42EA-9A3A-4522-B3F0-4F3AC58BB5A4}" dt="2023-07-14T05:22:02.142" v="61" actId="207"/>
            <ac:spMkLst>
              <pc:docMk/>
              <pc:sldMasterMk cId="3368593342" sldId="2147483673"/>
              <pc:sldLayoutMk cId="2385892519" sldId="2147483700"/>
              <ac:spMk id="177" creationId="{00000000-0000-0000-0000-000000000000}"/>
            </ac:spMkLst>
          </pc:spChg>
        </pc:sldLayoutChg>
        <pc:sldLayoutChg chg="modSp">
          <pc:chgData name="Roop Kumar" userId="ec229fc9-1ae5-4424-ad91-f4b472f033de" providerId="ADAL" clId="{F06A42EA-9A3A-4522-B3F0-4F3AC58BB5A4}" dt="2023-07-14T05:22:06.989" v="62" actId="207"/>
          <pc:sldLayoutMkLst>
            <pc:docMk/>
            <pc:sldMasterMk cId="3368593342" sldId="2147483673"/>
            <pc:sldLayoutMk cId="2702984903" sldId="2147483701"/>
          </pc:sldLayoutMkLst>
          <pc:spChg chg="mod">
            <ac:chgData name="Roop Kumar" userId="ec229fc9-1ae5-4424-ad91-f4b472f033de" providerId="ADAL" clId="{F06A42EA-9A3A-4522-B3F0-4F3AC58BB5A4}" dt="2023-07-14T05:22:06.989" v="62" actId="207"/>
            <ac:spMkLst>
              <pc:docMk/>
              <pc:sldMasterMk cId="3368593342" sldId="2147483673"/>
              <pc:sldLayoutMk cId="2702984903" sldId="2147483701"/>
              <ac:spMk id="2" creationId="{8C918EE9-73C7-114C-7405-846E29EB7AEA}"/>
            </ac:spMkLst>
          </pc:spChg>
        </pc:sldLayoutChg>
        <pc:sldLayoutChg chg="modSp">
          <pc:chgData name="Roop Kumar" userId="ec229fc9-1ae5-4424-ad91-f4b472f033de" providerId="ADAL" clId="{F06A42EA-9A3A-4522-B3F0-4F3AC58BB5A4}" dt="2023-07-14T05:22:11.742" v="63" actId="207"/>
          <pc:sldLayoutMkLst>
            <pc:docMk/>
            <pc:sldMasterMk cId="3368593342" sldId="2147483673"/>
            <pc:sldLayoutMk cId="771887840" sldId="2147483702"/>
          </pc:sldLayoutMkLst>
          <pc:spChg chg="mod">
            <ac:chgData name="Roop Kumar" userId="ec229fc9-1ae5-4424-ad91-f4b472f033de" providerId="ADAL" clId="{F06A42EA-9A3A-4522-B3F0-4F3AC58BB5A4}" dt="2023-07-14T05:22:11.742" v="63" actId="207"/>
            <ac:spMkLst>
              <pc:docMk/>
              <pc:sldMasterMk cId="3368593342" sldId="2147483673"/>
              <pc:sldLayoutMk cId="771887840" sldId="2147483702"/>
              <ac:spMk id="2" creationId="{662DC3C5-12CB-1B7D-A0D6-88DA0A6525F3}"/>
            </ac:spMkLst>
          </pc:spChg>
          <pc:spChg chg="mod">
            <ac:chgData name="Roop Kumar" userId="ec229fc9-1ae5-4424-ad91-f4b472f033de" providerId="ADAL" clId="{F06A42EA-9A3A-4522-B3F0-4F3AC58BB5A4}" dt="2023-07-14T05:22:11.742" v="63" actId="207"/>
            <ac:spMkLst>
              <pc:docMk/>
              <pc:sldMasterMk cId="3368593342" sldId="2147483673"/>
              <pc:sldLayoutMk cId="771887840" sldId="2147483702"/>
              <ac:spMk id="5" creationId="{2F575C20-C035-6B61-875E-DFDF9C3950C5}"/>
            </ac:spMkLst>
          </pc:spChg>
        </pc:sldLayoutChg>
        <pc:sldLayoutChg chg="modSp">
          <pc:chgData name="Roop Kumar" userId="ec229fc9-1ae5-4424-ad91-f4b472f033de" providerId="ADAL" clId="{F06A42EA-9A3A-4522-B3F0-4F3AC58BB5A4}" dt="2023-07-14T05:22:16.750" v="64" actId="207"/>
          <pc:sldLayoutMkLst>
            <pc:docMk/>
            <pc:sldMasterMk cId="3368593342" sldId="2147483673"/>
            <pc:sldLayoutMk cId="1477371151" sldId="2147483703"/>
          </pc:sldLayoutMkLst>
          <pc:spChg chg="mod">
            <ac:chgData name="Roop Kumar" userId="ec229fc9-1ae5-4424-ad91-f4b472f033de" providerId="ADAL" clId="{F06A42EA-9A3A-4522-B3F0-4F3AC58BB5A4}" dt="2023-07-14T05:22:16.750" v="64" actId="207"/>
            <ac:spMkLst>
              <pc:docMk/>
              <pc:sldMasterMk cId="3368593342" sldId="2147483673"/>
              <pc:sldLayoutMk cId="1477371151" sldId="2147483703"/>
              <ac:spMk id="3" creationId="{9A8AA2E1-D889-F5D4-9C7E-C1EBB432455A}"/>
            </ac:spMkLst>
          </pc:spChg>
          <pc:spChg chg="mod">
            <ac:chgData name="Roop Kumar" userId="ec229fc9-1ae5-4424-ad91-f4b472f033de" providerId="ADAL" clId="{F06A42EA-9A3A-4522-B3F0-4F3AC58BB5A4}" dt="2023-07-14T05:22:16.750" v="64" actId="207"/>
            <ac:spMkLst>
              <pc:docMk/>
              <pc:sldMasterMk cId="3368593342" sldId="2147483673"/>
              <pc:sldLayoutMk cId="1477371151" sldId="2147483703"/>
              <ac:spMk id="201" creationId="{00000000-0000-0000-0000-000000000000}"/>
            </ac:spMkLst>
          </pc:spChg>
        </pc:sldLayoutChg>
        <pc:sldLayoutChg chg="modSp">
          <pc:chgData name="Roop Kumar" userId="ec229fc9-1ae5-4424-ad91-f4b472f033de" providerId="ADAL" clId="{F06A42EA-9A3A-4522-B3F0-4F3AC58BB5A4}" dt="2023-07-14T05:22:20.606" v="65" actId="207"/>
          <pc:sldLayoutMkLst>
            <pc:docMk/>
            <pc:sldMasterMk cId="3368593342" sldId="2147483673"/>
            <pc:sldLayoutMk cId="2179563031" sldId="2147483704"/>
          </pc:sldLayoutMkLst>
          <pc:spChg chg="mod">
            <ac:chgData name="Roop Kumar" userId="ec229fc9-1ae5-4424-ad91-f4b472f033de" providerId="ADAL" clId="{F06A42EA-9A3A-4522-B3F0-4F3AC58BB5A4}" dt="2023-07-14T05:22:20.606" v="65" actId="207"/>
            <ac:spMkLst>
              <pc:docMk/>
              <pc:sldMasterMk cId="3368593342" sldId="2147483673"/>
              <pc:sldLayoutMk cId="2179563031" sldId="2147483704"/>
              <ac:spMk id="3" creationId="{57DB387E-1A29-1EE9-8E02-0C57BA6B68C2}"/>
            </ac:spMkLst>
          </pc:spChg>
          <pc:spChg chg="mod">
            <ac:chgData name="Roop Kumar" userId="ec229fc9-1ae5-4424-ad91-f4b472f033de" providerId="ADAL" clId="{F06A42EA-9A3A-4522-B3F0-4F3AC58BB5A4}" dt="2023-07-14T05:22:20.606" v="65" actId="207"/>
            <ac:spMkLst>
              <pc:docMk/>
              <pc:sldMasterMk cId="3368593342" sldId="2147483673"/>
              <pc:sldLayoutMk cId="2179563031" sldId="2147483704"/>
              <ac:spMk id="207" creationId="{00000000-0000-0000-0000-000000000000}"/>
            </ac:spMkLst>
          </pc:spChg>
        </pc:sldLayoutChg>
        <pc:sldLayoutChg chg="modSp">
          <pc:chgData name="Roop Kumar" userId="ec229fc9-1ae5-4424-ad91-f4b472f033de" providerId="ADAL" clId="{F06A42EA-9A3A-4522-B3F0-4F3AC58BB5A4}" dt="2023-07-14T05:22:24.382" v="66" actId="207"/>
          <pc:sldLayoutMkLst>
            <pc:docMk/>
            <pc:sldMasterMk cId="3368593342" sldId="2147483673"/>
            <pc:sldLayoutMk cId="1032794415" sldId="2147483705"/>
          </pc:sldLayoutMkLst>
          <pc:spChg chg="mod">
            <ac:chgData name="Roop Kumar" userId="ec229fc9-1ae5-4424-ad91-f4b472f033de" providerId="ADAL" clId="{F06A42EA-9A3A-4522-B3F0-4F3AC58BB5A4}" dt="2023-07-14T05:22:24.382" v="66" actId="207"/>
            <ac:spMkLst>
              <pc:docMk/>
              <pc:sldMasterMk cId="3368593342" sldId="2147483673"/>
              <pc:sldLayoutMk cId="1032794415" sldId="2147483705"/>
              <ac:spMk id="3" creationId="{CFEACA45-46CE-3149-F1F8-368C0B35FE06}"/>
            </ac:spMkLst>
          </pc:spChg>
        </pc:sldLayoutChg>
        <pc:sldLayoutChg chg="modSp mod">
          <pc:chgData name="Roop Kumar" userId="ec229fc9-1ae5-4424-ad91-f4b472f033de" providerId="ADAL" clId="{F06A42EA-9A3A-4522-B3F0-4F3AC58BB5A4}" dt="2023-07-14T05:20:26.760" v="48" actId="207"/>
          <pc:sldLayoutMkLst>
            <pc:docMk/>
            <pc:sldMasterMk cId="3368593342" sldId="2147483673"/>
            <pc:sldLayoutMk cId="1585081239" sldId="2147483706"/>
          </pc:sldLayoutMkLst>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7" creationId="{FDF40B25-39B3-30ED-29BE-9F1AD527FCEE}"/>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8" creationId="{2FFD20E1-904E-7B1C-E7A2-1A99877EE0D7}"/>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9" creationId="{DB253624-90B8-4C2B-CA21-11904E51AA4D}"/>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0" creationId="{497E5D63-1C02-9A8F-6921-B4CF2B94E4A1}"/>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11" creationId="{92E01BA2-8854-8B22-5E3B-BD48CB6419FD}"/>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2" creationId="{231483CE-CEF9-6644-5D62-34D212C6AC67}"/>
            </ac:spMkLst>
          </pc:spChg>
          <pc:spChg chg="mod">
            <ac:chgData name="Roop Kumar" userId="ec229fc9-1ae5-4424-ad91-f4b472f033de" providerId="ADAL" clId="{F06A42EA-9A3A-4522-B3F0-4F3AC58BB5A4}" dt="2023-07-14T05:20:26.760" v="48" actId="207"/>
            <ac:spMkLst>
              <pc:docMk/>
              <pc:sldMasterMk cId="3368593342" sldId="2147483673"/>
              <pc:sldLayoutMk cId="1585081239" sldId="2147483706"/>
              <ac:spMk id="13" creationId="{29F7EC89-820C-671D-8F62-46D0543D5E13}"/>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4" creationId="{D10DFBE0-864B-7031-13FD-BF42F6452ABB}"/>
            </ac:spMkLst>
          </pc:spChg>
          <pc:spChg chg="mod">
            <ac:chgData name="Roop Kumar" userId="ec229fc9-1ae5-4424-ad91-f4b472f033de" providerId="ADAL" clId="{F06A42EA-9A3A-4522-B3F0-4F3AC58BB5A4}" dt="2023-07-14T05:20:21.274" v="47" actId="207"/>
            <ac:spMkLst>
              <pc:docMk/>
              <pc:sldMasterMk cId="3368593342" sldId="2147483673"/>
              <pc:sldLayoutMk cId="1585081239" sldId="2147483706"/>
              <ac:spMk id="15" creationId="{48CDC350-FF9D-82C7-1731-756BBBD2CE0D}"/>
            </ac:spMkLst>
          </pc:spChg>
        </pc:sldLayoutChg>
        <pc:sldLayoutChg chg="modSp">
          <pc:chgData name="Roop Kumar" userId="ec229fc9-1ae5-4424-ad91-f4b472f033de" providerId="ADAL" clId="{F06A42EA-9A3A-4522-B3F0-4F3AC58BB5A4}" dt="2023-07-14T05:20:40.877" v="49" actId="207"/>
          <pc:sldLayoutMkLst>
            <pc:docMk/>
            <pc:sldMasterMk cId="3368593342" sldId="2147483673"/>
            <pc:sldLayoutMk cId="43145900" sldId="2147483707"/>
          </pc:sldLayoutMkLst>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2" creationId="{76DB4DA8-CC10-506C-D27B-9B1CE227D9B0}"/>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3" creationId="{5A890064-C69C-0664-8FC1-9D4423FC9A3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4" creationId="{21CD75C6-F639-739D-B089-020EF5CBFA3A}"/>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5" creationId="{0969321A-3DCC-F52F-8C1B-6E04397531A7}"/>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6" creationId="{19EED400-005F-8BFC-0381-17F5410E842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7" creationId="{DF544E43-096D-AD15-9CFA-70A320AE0272}"/>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8" creationId="{C6A04807-31DA-6E4E-AAB1-C5EB073355C4}"/>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19" creationId="{F320B7DB-043B-B1AC-2976-FCB6609BE238}"/>
            </ac:spMkLst>
          </pc:spChg>
          <pc:spChg chg="mod">
            <ac:chgData name="Roop Kumar" userId="ec229fc9-1ae5-4424-ad91-f4b472f033de" providerId="ADAL" clId="{F06A42EA-9A3A-4522-B3F0-4F3AC58BB5A4}" dt="2023-07-14T05:20:40.877" v="49" actId="207"/>
            <ac:spMkLst>
              <pc:docMk/>
              <pc:sldMasterMk cId="3368593342" sldId="2147483673"/>
              <pc:sldLayoutMk cId="43145900" sldId="2147483707"/>
              <ac:spMk id="20" creationId="{F963B27F-8F18-67BB-B561-399E9B718B77}"/>
            </ac:spMkLst>
          </pc:spChg>
        </pc:sldLayoutChg>
        <pc:sldLayoutChg chg="modSp">
          <pc:chgData name="Roop Kumar" userId="ec229fc9-1ae5-4424-ad91-f4b472f033de" providerId="ADAL" clId="{F06A42EA-9A3A-4522-B3F0-4F3AC58BB5A4}" dt="2023-07-14T05:20:52.017" v="50" actId="207"/>
          <pc:sldLayoutMkLst>
            <pc:docMk/>
            <pc:sldMasterMk cId="3368593342" sldId="2147483673"/>
            <pc:sldLayoutMk cId="2106155142" sldId="2147483708"/>
          </pc:sldLayoutMkLst>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2" creationId="{A40B7AF7-3696-C4FB-D945-5436FC8398CE}"/>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3" creationId="{1494EC36-DEF5-5104-F8EA-E3D4B2BBD8E4}"/>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4" creationId="{9AFF282F-7CD2-660E-F6FB-6A6841171D6F}"/>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5" creationId="{01ADAF17-D7DF-669F-96A4-A5A66652F7E4}"/>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6" creationId="{E0054334-AE0D-D3F5-C186-9EAB001CEBAA}"/>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7" creationId="{98DDCBFB-B945-8ADF-F3B2-02F8E9E10B08}"/>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8" creationId="{A5C29CAE-D65C-162C-E28E-5C00B6BF49E6}"/>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19" creationId="{787DB315-5654-6FF4-4775-BE435BA1CC23}"/>
            </ac:spMkLst>
          </pc:spChg>
          <pc:spChg chg="mod">
            <ac:chgData name="Roop Kumar" userId="ec229fc9-1ae5-4424-ad91-f4b472f033de" providerId="ADAL" clId="{F06A42EA-9A3A-4522-B3F0-4F3AC58BB5A4}" dt="2023-07-14T05:20:52.017" v="50" actId="207"/>
            <ac:spMkLst>
              <pc:docMk/>
              <pc:sldMasterMk cId="3368593342" sldId="2147483673"/>
              <pc:sldLayoutMk cId="2106155142" sldId="2147483708"/>
              <ac:spMk id="21" creationId="{32B26A31-7ADA-92C4-0EC9-7FBCC4B0F2B6}"/>
            </ac:spMkLst>
          </pc:spChg>
        </pc:sldLayoutChg>
      </pc:sldMasterChg>
    </pc:docChg>
  </pc:docChgLst>
  <pc:docChgLst>
    <pc:chgData name="Roop Kumar" userId="ec229fc9-1ae5-4424-ad91-f4b472f033de" providerId="ADAL" clId="{6CC13127-CA9B-4B5D-8EC5-695B77EC914A}"/>
    <pc:docChg chg="modMainMaster">
      <pc:chgData name="Roop Kumar" userId="ec229fc9-1ae5-4424-ad91-f4b472f033de" providerId="ADAL" clId="{6CC13127-CA9B-4B5D-8EC5-695B77EC914A}" dt="2023-06-08T06:08:20.504" v="0" actId="14429"/>
      <pc:docMkLst>
        <pc:docMk/>
      </pc:docMkLst>
      <pc:sldMasterChg chg="modSldLayout">
        <pc:chgData name="Roop Kumar" userId="ec229fc9-1ae5-4424-ad91-f4b472f033de" providerId="ADAL" clId="{6CC13127-CA9B-4B5D-8EC5-695B77EC914A}" dt="2023-06-08T06:08:20.504" v="0" actId="14429"/>
        <pc:sldMasterMkLst>
          <pc:docMk/>
          <pc:sldMasterMk cId="3368593342" sldId="2147483673"/>
        </pc:sldMasterMkLst>
        <pc:sldLayoutChg chg="modSp mod">
          <pc:chgData name="Roop Kumar" userId="ec229fc9-1ae5-4424-ad91-f4b472f033de" providerId="ADAL" clId="{6CC13127-CA9B-4B5D-8EC5-695B77EC914A}" dt="2023-06-08T06:08:20.504" v="0" actId="14429"/>
          <pc:sldLayoutMkLst>
            <pc:docMk/>
            <pc:sldMasterMk cId="3368593342" sldId="2147483673"/>
            <pc:sldLayoutMk cId="3585267338" sldId="2147483682"/>
          </pc:sldLayoutMkLst>
          <pc:grpChg chg="mod modVis">
            <ac:chgData name="Roop Kumar" userId="ec229fc9-1ae5-4424-ad91-f4b472f033de" providerId="ADAL" clId="{6CC13127-CA9B-4B5D-8EC5-695B77EC914A}" dt="2023-06-08T06:08:20.504" v="0" actId="14429"/>
            <ac:grpSpMkLst>
              <pc:docMk/>
              <pc:sldMasterMk cId="3368593342" sldId="2147483673"/>
              <pc:sldLayoutMk cId="3585267338" sldId="2147483682"/>
              <ac:grpSpMk id="13" creationId="{16B8C86D-690C-8679-0C89-F4D009576CAF}"/>
            </ac:grpSpMkLst>
          </pc:grpChg>
        </pc:sldLayoutChg>
      </pc:sldMasterChg>
    </pc:docChg>
  </pc:docChgLst>
  <pc:docChgLst>
    <pc:chgData name="Kothapalli Venkatesh Kiranmai" userId="29faefcf-6f8f-4e38-bb37-f15a23c414a4" providerId="ADAL" clId="{1A10CD12-BCAD-4F1E-B189-C4ADEDDA79BA}"/>
    <pc:docChg chg="undo custSel modSld">
      <pc:chgData name="Kothapalli Venkatesh Kiranmai" userId="29faefcf-6f8f-4e38-bb37-f15a23c414a4" providerId="ADAL" clId="{1A10CD12-BCAD-4F1E-B189-C4ADEDDA79BA}" dt="2023-07-19T09:15:49.056" v="1956" actId="1037"/>
      <pc:docMkLst>
        <pc:docMk/>
      </pc:docMkLst>
      <pc:sldChg chg="addSp delSp modSp mod modCm">
        <pc:chgData name="Kothapalli Venkatesh Kiranmai" userId="29faefcf-6f8f-4e38-bb37-f15a23c414a4" providerId="ADAL" clId="{1A10CD12-BCAD-4F1E-B189-C4ADEDDA79BA}" dt="2023-07-19T06:14:39.676" v="7" actId="1076"/>
        <pc:sldMkLst>
          <pc:docMk/>
          <pc:sldMk cId="1530117634" sldId="270"/>
        </pc:sldMkLst>
        <pc:picChg chg="add mod">
          <ac:chgData name="Kothapalli Venkatesh Kiranmai" userId="29faefcf-6f8f-4e38-bb37-f15a23c414a4" providerId="ADAL" clId="{1A10CD12-BCAD-4F1E-B189-C4ADEDDA79BA}" dt="2023-07-19T06:14:39.676" v="7" actId="1076"/>
          <ac:picMkLst>
            <pc:docMk/>
            <pc:sldMk cId="1530117634" sldId="270"/>
            <ac:picMk id="4" creationId="{951448FA-B21D-47E5-5444-2259CFF8F34E}"/>
          </ac:picMkLst>
        </pc:picChg>
        <pc:picChg chg="del">
          <ac:chgData name="Kothapalli Venkatesh Kiranmai" userId="29faefcf-6f8f-4e38-bb37-f15a23c414a4" providerId="ADAL" clId="{1A10CD12-BCAD-4F1E-B189-C4ADEDDA79BA}" dt="2023-07-19T06:14:26.981" v="2" actId="478"/>
          <ac:picMkLst>
            <pc:docMk/>
            <pc:sldMk cId="1530117634" sldId="270"/>
            <ac:picMk id="8" creationId="{0E2316DE-339E-7BD3-79EA-34504BE69F5D}"/>
          </ac:picMkLst>
        </pc:picChg>
        <pc:extLst>
          <p:ext xmlns:p="http://schemas.openxmlformats.org/presentationml/2006/main" uri="{D6D511B9-2390-475A-947B-AFAB55BFBCF1}">
            <pc226:cmChg xmlns:pc226="http://schemas.microsoft.com/office/powerpoint/2022/06/main/command" chg="mod">
              <pc226:chgData name="Kothapalli Venkatesh Kiranmai" userId="29faefcf-6f8f-4e38-bb37-f15a23c414a4" providerId="ADAL" clId="{1A10CD12-BCAD-4F1E-B189-C4ADEDDA79BA}" dt="2023-07-19T06:14:26.983" v="3" actId="2056"/>
              <pc2:cmMkLst xmlns:pc2="http://schemas.microsoft.com/office/powerpoint/2019/9/main/command">
                <pc:docMk/>
                <pc:sldMk cId="1530117634" sldId="270"/>
                <pc2:cmMk id="{97272B47-6426-4920-9AC8-DC91179815E7}"/>
              </pc2:cmMkLst>
            </pc226:cmChg>
          </p:ext>
        </pc:extLst>
      </pc:sldChg>
      <pc:sldChg chg="addSp delSp modSp mod modCm">
        <pc:chgData name="Kothapalli Venkatesh Kiranmai" userId="29faefcf-6f8f-4e38-bb37-f15a23c414a4" providerId="ADAL" clId="{1A10CD12-BCAD-4F1E-B189-C4ADEDDA79BA}" dt="2023-07-19T09:12:32.108" v="1930" actId="1036"/>
        <pc:sldMkLst>
          <pc:docMk/>
          <pc:sldMk cId="1739060769" sldId="303"/>
        </pc:sldMkLst>
        <pc:spChg chg="add mod topLvl">
          <ac:chgData name="Kothapalli Venkatesh Kiranmai" userId="29faefcf-6f8f-4e38-bb37-f15a23c414a4" providerId="ADAL" clId="{1A10CD12-BCAD-4F1E-B189-C4ADEDDA79BA}" dt="2023-07-19T09:09:57.983" v="1896" actId="165"/>
          <ac:spMkLst>
            <pc:docMk/>
            <pc:sldMk cId="1739060769" sldId="303"/>
            <ac:spMk id="2" creationId="{348915CB-FD47-3B5D-B713-0106504123B7}"/>
          </ac:spMkLst>
        </pc:spChg>
        <pc:spChg chg="add mod topLvl">
          <ac:chgData name="Kothapalli Venkatesh Kiranmai" userId="29faefcf-6f8f-4e38-bb37-f15a23c414a4" providerId="ADAL" clId="{1A10CD12-BCAD-4F1E-B189-C4ADEDDA79BA}" dt="2023-07-19T09:09:57.983" v="1896" actId="165"/>
          <ac:spMkLst>
            <pc:docMk/>
            <pc:sldMk cId="1739060769" sldId="303"/>
            <ac:spMk id="3" creationId="{D8E4F80F-56C4-2CF3-6C69-FFAEC93412BD}"/>
          </ac:spMkLst>
        </pc:spChg>
        <pc:spChg chg="add mod topLvl">
          <ac:chgData name="Kothapalli Venkatesh Kiranmai" userId="29faefcf-6f8f-4e38-bb37-f15a23c414a4" providerId="ADAL" clId="{1A10CD12-BCAD-4F1E-B189-C4ADEDDA79BA}" dt="2023-07-19T09:09:57.983" v="1896" actId="165"/>
          <ac:spMkLst>
            <pc:docMk/>
            <pc:sldMk cId="1739060769" sldId="303"/>
            <ac:spMk id="4" creationId="{F3EE1E2F-D403-E21D-97D4-C366AFDCF66C}"/>
          </ac:spMkLst>
        </pc:spChg>
        <pc:spChg chg="mod">
          <ac:chgData name="Kothapalli Venkatesh Kiranmai" userId="29faefcf-6f8f-4e38-bb37-f15a23c414a4" providerId="ADAL" clId="{1A10CD12-BCAD-4F1E-B189-C4ADEDDA79BA}" dt="2023-07-19T09:09:22.869" v="1890" actId="1076"/>
          <ac:spMkLst>
            <pc:docMk/>
            <pc:sldMk cId="1739060769" sldId="303"/>
            <ac:spMk id="5" creationId="{0935024A-3BEB-0538-7FF1-D45DBC7C182F}"/>
          </ac:spMkLst>
        </pc:spChg>
        <pc:spChg chg="mod">
          <ac:chgData name="Kothapalli Venkatesh Kiranmai" userId="29faefcf-6f8f-4e38-bb37-f15a23c414a4" providerId="ADAL" clId="{1A10CD12-BCAD-4F1E-B189-C4ADEDDA79BA}" dt="2023-07-19T07:18:45.324" v="965" actId="255"/>
          <ac:spMkLst>
            <pc:docMk/>
            <pc:sldMk cId="1739060769" sldId="303"/>
            <ac:spMk id="6" creationId="{2DB03A38-05D2-F403-21C1-42A9622ACBAE}"/>
          </ac:spMkLst>
        </pc:spChg>
        <pc:spChg chg="add mod topLvl">
          <ac:chgData name="Kothapalli Venkatesh Kiranmai" userId="29faefcf-6f8f-4e38-bb37-f15a23c414a4" providerId="ADAL" clId="{1A10CD12-BCAD-4F1E-B189-C4ADEDDA79BA}" dt="2023-07-19T09:09:57.983" v="1896" actId="165"/>
          <ac:spMkLst>
            <pc:docMk/>
            <pc:sldMk cId="1739060769" sldId="303"/>
            <ac:spMk id="7" creationId="{68E9EB7F-D6BE-3B62-20AB-8E875CEF1F84}"/>
          </ac:spMkLst>
        </pc:spChg>
        <pc:spChg chg="add del mod topLvl modVis">
          <ac:chgData name="Kothapalli Venkatesh Kiranmai" userId="29faefcf-6f8f-4e38-bb37-f15a23c414a4" providerId="ADAL" clId="{1A10CD12-BCAD-4F1E-B189-C4ADEDDA79BA}" dt="2023-07-19T09:09:57.983" v="1896" actId="165"/>
          <ac:spMkLst>
            <pc:docMk/>
            <pc:sldMk cId="1739060769" sldId="303"/>
            <ac:spMk id="8" creationId="{8023971B-0F65-8EB4-E5F9-6A12A59DD255}"/>
          </ac:spMkLst>
        </pc:spChg>
        <pc:spChg chg="add del">
          <ac:chgData name="Kothapalli Venkatesh Kiranmai" userId="29faefcf-6f8f-4e38-bb37-f15a23c414a4" providerId="ADAL" clId="{1A10CD12-BCAD-4F1E-B189-C4ADEDDA79BA}" dt="2023-07-19T06:21:17.578" v="46" actId="478"/>
          <ac:spMkLst>
            <pc:docMk/>
            <pc:sldMk cId="1739060769" sldId="303"/>
            <ac:spMk id="11" creationId="{AEC234CE-9FAE-E0E5-B97E-89CC0322ECCB}"/>
          </ac:spMkLst>
        </pc:spChg>
        <pc:spChg chg="add mod ord topLvl">
          <ac:chgData name="Kothapalli Venkatesh Kiranmai" userId="29faefcf-6f8f-4e38-bb37-f15a23c414a4" providerId="ADAL" clId="{1A10CD12-BCAD-4F1E-B189-C4ADEDDA79BA}" dt="2023-07-19T09:09:57.983" v="1896" actId="165"/>
          <ac:spMkLst>
            <pc:docMk/>
            <pc:sldMk cId="1739060769" sldId="303"/>
            <ac:spMk id="12" creationId="{2C0387CE-4B71-094C-D3AE-AD0796BA4546}"/>
          </ac:spMkLst>
        </pc:spChg>
        <pc:spChg chg="add mod topLvl">
          <ac:chgData name="Kothapalli Venkatesh Kiranmai" userId="29faefcf-6f8f-4e38-bb37-f15a23c414a4" providerId="ADAL" clId="{1A10CD12-BCAD-4F1E-B189-C4ADEDDA79BA}" dt="2023-07-19T09:09:57.983" v="1896" actId="165"/>
          <ac:spMkLst>
            <pc:docMk/>
            <pc:sldMk cId="1739060769" sldId="303"/>
            <ac:spMk id="13" creationId="{93D63E0F-C3EF-6868-A703-210372F86638}"/>
          </ac:spMkLst>
        </pc:spChg>
        <pc:spChg chg="add mod topLvl">
          <ac:chgData name="Kothapalli Venkatesh Kiranmai" userId="29faefcf-6f8f-4e38-bb37-f15a23c414a4" providerId="ADAL" clId="{1A10CD12-BCAD-4F1E-B189-C4ADEDDA79BA}" dt="2023-07-19T09:09:57.983" v="1896" actId="165"/>
          <ac:spMkLst>
            <pc:docMk/>
            <pc:sldMk cId="1739060769" sldId="303"/>
            <ac:spMk id="14" creationId="{39CB2941-B767-624C-CF4F-2A0CDAC0923D}"/>
          </ac:spMkLst>
        </pc:spChg>
        <pc:spChg chg="add mod topLvl">
          <ac:chgData name="Kothapalli Venkatesh Kiranmai" userId="29faefcf-6f8f-4e38-bb37-f15a23c414a4" providerId="ADAL" clId="{1A10CD12-BCAD-4F1E-B189-C4ADEDDA79BA}" dt="2023-07-19T09:09:57.983" v="1896" actId="165"/>
          <ac:spMkLst>
            <pc:docMk/>
            <pc:sldMk cId="1739060769" sldId="303"/>
            <ac:spMk id="15" creationId="{BF0B9557-2FC9-041D-0E19-BADE183217ED}"/>
          </ac:spMkLst>
        </pc:spChg>
        <pc:spChg chg="add del mod">
          <ac:chgData name="Kothapalli Venkatesh Kiranmai" userId="29faefcf-6f8f-4e38-bb37-f15a23c414a4" providerId="ADAL" clId="{1A10CD12-BCAD-4F1E-B189-C4ADEDDA79BA}" dt="2023-07-19T06:32:50.998" v="341" actId="478"/>
          <ac:spMkLst>
            <pc:docMk/>
            <pc:sldMk cId="1739060769" sldId="303"/>
            <ac:spMk id="16" creationId="{976A21B2-62FD-D875-0707-3312E28D4419}"/>
          </ac:spMkLst>
        </pc:spChg>
        <pc:spChg chg="add mod topLvl">
          <ac:chgData name="Kothapalli Venkatesh Kiranmai" userId="29faefcf-6f8f-4e38-bb37-f15a23c414a4" providerId="ADAL" clId="{1A10CD12-BCAD-4F1E-B189-C4ADEDDA79BA}" dt="2023-07-19T09:09:57.983" v="1896" actId="165"/>
          <ac:spMkLst>
            <pc:docMk/>
            <pc:sldMk cId="1739060769" sldId="303"/>
            <ac:spMk id="17" creationId="{88DD1AE7-7B20-A113-707B-0A995082A7CE}"/>
          </ac:spMkLst>
        </pc:spChg>
        <pc:spChg chg="add del mod">
          <ac:chgData name="Kothapalli Venkatesh Kiranmai" userId="29faefcf-6f8f-4e38-bb37-f15a23c414a4" providerId="ADAL" clId="{1A10CD12-BCAD-4F1E-B189-C4ADEDDA79BA}" dt="2023-07-19T06:33:04.925" v="345" actId="478"/>
          <ac:spMkLst>
            <pc:docMk/>
            <pc:sldMk cId="1739060769" sldId="303"/>
            <ac:spMk id="18" creationId="{586A9A3C-AFA9-2381-AE14-D51D7C731191}"/>
          </ac:spMkLst>
        </pc:spChg>
        <pc:spChg chg="add del mod">
          <ac:chgData name="Kothapalli Venkatesh Kiranmai" userId="29faefcf-6f8f-4e38-bb37-f15a23c414a4" providerId="ADAL" clId="{1A10CD12-BCAD-4F1E-B189-C4ADEDDA79BA}" dt="2023-07-19T06:40:31.948" v="376" actId="478"/>
          <ac:spMkLst>
            <pc:docMk/>
            <pc:sldMk cId="1739060769" sldId="303"/>
            <ac:spMk id="19" creationId="{AB706ECB-D881-3B77-B32C-4493B6EBDE82}"/>
          </ac:spMkLst>
        </pc:spChg>
        <pc:spChg chg="add del mod">
          <ac:chgData name="Kothapalli Venkatesh Kiranmai" userId="29faefcf-6f8f-4e38-bb37-f15a23c414a4" providerId="ADAL" clId="{1A10CD12-BCAD-4F1E-B189-C4ADEDDA79BA}" dt="2023-07-19T06:40:33.252" v="377" actId="478"/>
          <ac:spMkLst>
            <pc:docMk/>
            <pc:sldMk cId="1739060769" sldId="303"/>
            <ac:spMk id="20" creationId="{09A03408-D705-E4D3-85DE-8B8C612D5482}"/>
          </ac:spMkLst>
        </pc:spChg>
        <pc:spChg chg="add del mod">
          <ac:chgData name="Kothapalli Venkatesh Kiranmai" userId="29faefcf-6f8f-4e38-bb37-f15a23c414a4" providerId="ADAL" clId="{1A10CD12-BCAD-4F1E-B189-C4ADEDDA79BA}" dt="2023-07-19T06:40:37.396" v="380" actId="478"/>
          <ac:spMkLst>
            <pc:docMk/>
            <pc:sldMk cId="1739060769" sldId="303"/>
            <ac:spMk id="21" creationId="{D85D53D8-3887-94F8-138A-46CB99D8B6B0}"/>
          </ac:spMkLst>
        </pc:spChg>
        <pc:spChg chg="add mod topLvl">
          <ac:chgData name="Kothapalli Venkatesh Kiranmai" userId="29faefcf-6f8f-4e38-bb37-f15a23c414a4" providerId="ADAL" clId="{1A10CD12-BCAD-4F1E-B189-C4ADEDDA79BA}" dt="2023-07-19T09:09:57.983" v="1896" actId="165"/>
          <ac:spMkLst>
            <pc:docMk/>
            <pc:sldMk cId="1739060769" sldId="303"/>
            <ac:spMk id="22" creationId="{7D0454CD-9812-6F20-F7A7-40F44AE38342}"/>
          </ac:spMkLst>
        </pc:spChg>
        <pc:spChg chg="add mod">
          <ac:chgData name="Kothapalli Venkatesh Kiranmai" userId="29faefcf-6f8f-4e38-bb37-f15a23c414a4" providerId="ADAL" clId="{1A10CD12-BCAD-4F1E-B189-C4ADEDDA79BA}" dt="2023-07-19T06:41:11.199" v="389"/>
          <ac:spMkLst>
            <pc:docMk/>
            <pc:sldMk cId="1739060769" sldId="303"/>
            <ac:spMk id="23" creationId="{1237C4ED-E7FE-F6AF-7E47-1C30879E94E9}"/>
          </ac:spMkLst>
        </pc:spChg>
        <pc:spChg chg="add mod">
          <ac:chgData name="Kothapalli Venkatesh Kiranmai" userId="29faefcf-6f8f-4e38-bb37-f15a23c414a4" providerId="ADAL" clId="{1A10CD12-BCAD-4F1E-B189-C4ADEDDA79BA}" dt="2023-07-19T06:41:11.199" v="389"/>
          <ac:spMkLst>
            <pc:docMk/>
            <pc:sldMk cId="1739060769" sldId="303"/>
            <ac:spMk id="24" creationId="{475B5EB4-25EC-495A-CD38-E6F04E2A6C50}"/>
          </ac:spMkLst>
        </pc:spChg>
        <pc:spChg chg="add mod">
          <ac:chgData name="Kothapalli Venkatesh Kiranmai" userId="29faefcf-6f8f-4e38-bb37-f15a23c414a4" providerId="ADAL" clId="{1A10CD12-BCAD-4F1E-B189-C4ADEDDA79BA}" dt="2023-07-19T06:41:11.199" v="389"/>
          <ac:spMkLst>
            <pc:docMk/>
            <pc:sldMk cId="1739060769" sldId="303"/>
            <ac:spMk id="25" creationId="{5042C736-7BE8-4540-8313-9E7C57CC46A5}"/>
          </ac:spMkLst>
        </pc:spChg>
        <pc:spChg chg="add del mod">
          <ac:chgData name="Kothapalli Venkatesh Kiranmai" userId="29faefcf-6f8f-4e38-bb37-f15a23c414a4" providerId="ADAL" clId="{1A10CD12-BCAD-4F1E-B189-C4ADEDDA79BA}" dt="2023-07-19T06:42:38.722" v="423" actId="478"/>
          <ac:spMkLst>
            <pc:docMk/>
            <pc:sldMk cId="1739060769" sldId="303"/>
            <ac:spMk id="26" creationId="{F7A7505B-DF13-E203-4C54-0FD069848427}"/>
          </ac:spMkLst>
        </pc:spChg>
        <pc:spChg chg="add del mod">
          <ac:chgData name="Kothapalli Venkatesh Kiranmai" userId="29faefcf-6f8f-4e38-bb37-f15a23c414a4" providerId="ADAL" clId="{1A10CD12-BCAD-4F1E-B189-C4ADEDDA79BA}" dt="2023-07-19T06:42:39.898" v="424" actId="478"/>
          <ac:spMkLst>
            <pc:docMk/>
            <pc:sldMk cId="1739060769" sldId="303"/>
            <ac:spMk id="27" creationId="{373418AA-8102-B01F-7546-B7E45DD1BFA3}"/>
          </ac:spMkLst>
        </pc:spChg>
        <pc:spChg chg="add mod topLvl">
          <ac:chgData name="Kothapalli Venkatesh Kiranmai" userId="29faefcf-6f8f-4e38-bb37-f15a23c414a4" providerId="ADAL" clId="{1A10CD12-BCAD-4F1E-B189-C4ADEDDA79BA}" dt="2023-07-19T09:09:57.983" v="1896" actId="165"/>
          <ac:spMkLst>
            <pc:docMk/>
            <pc:sldMk cId="1739060769" sldId="303"/>
            <ac:spMk id="28" creationId="{5E706CAA-E68C-D199-79AF-2AE0BDA72B25}"/>
          </ac:spMkLst>
        </pc:spChg>
        <pc:spChg chg="add mod topLvl">
          <ac:chgData name="Kothapalli Venkatesh Kiranmai" userId="29faefcf-6f8f-4e38-bb37-f15a23c414a4" providerId="ADAL" clId="{1A10CD12-BCAD-4F1E-B189-C4ADEDDA79BA}" dt="2023-07-19T09:09:57.983" v="1896" actId="165"/>
          <ac:spMkLst>
            <pc:docMk/>
            <pc:sldMk cId="1739060769" sldId="303"/>
            <ac:spMk id="29" creationId="{65300A42-CF7D-5E9E-7DCE-33894ADA3596}"/>
          </ac:spMkLst>
        </pc:spChg>
        <pc:spChg chg="add mod topLvl">
          <ac:chgData name="Kothapalli Venkatesh Kiranmai" userId="29faefcf-6f8f-4e38-bb37-f15a23c414a4" providerId="ADAL" clId="{1A10CD12-BCAD-4F1E-B189-C4ADEDDA79BA}" dt="2023-07-19T09:09:57.983" v="1896" actId="165"/>
          <ac:spMkLst>
            <pc:docMk/>
            <pc:sldMk cId="1739060769" sldId="303"/>
            <ac:spMk id="30" creationId="{46068C89-0B1A-2CA9-C034-C88475C5CD01}"/>
          </ac:spMkLst>
        </pc:spChg>
        <pc:spChg chg="add mod topLvl">
          <ac:chgData name="Kothapalli Venkatesh Kiranmai" userId="29faefcf-6f8f-4e38-bb37-f15a23c414a4" providerId="ADAL" clId="{1A10CD12-BCAD-4F1E-B189-C4ADEDDA79BA}" dt="2023-07-19T09:09:57.983" v="1896" actId="165"/>
          <ac:spMkLst>
            <pc:docMk/>
            <pc:sldMk cId="1739060769" sldId="303"/>
            <ac:spMk id="31" creationId="{C46C80E1-2456-2C52-364E-7E5F681028DF}"/>
          </ac:spMkLst>
        </pc:spChg>
        <pc:spChg chg="add mod topLvl">
          <ac:chgData name="Kothapalli Venkatesh Kiranmai" userId="29faefcf-6f8f-4e38-bb37-f15a23c414a4" providerId="ADAL" clId="{1A10CD12-BCAD-4F1E-B189-C4ADEDDA79BA}" dt="2023-07-19T09:09:57.983" v="1896" actId="165"/>
          <ac:spMkLst>
            <pc:docMk/>
            <pc:sldMk cId="1739060769" sldId="303"/>
            <ac:spMk id="32" creationId="{EA6B749B-CACD-AEA3-8CDE-A9DD335E1AC0}"/>
          </ac:spMkLst>
        </pc:spChg>
        <pc:spChg chg="add mod topLvl">
          <ac:chgData name="Kothapalli Venkatesh Kiranmai" userId="29faefcf-6f8f-4e38-bb37-f15a23c414a4" providerId="ADAL" clId="{1A10CD12-BCAD-4F1E-B189-C4ADEDDA79BA}" dt="2023-07-19T09:09:57.983" v="1896" actId="165"/>
          <ac:spMkLst>
            <pc:docMk/>
            <pc:sldMk cId="1739060769" sldId="303"/>
            <ac:spMk id="33" creationId="{05CAF7FE-76E2-E321-2426-A30A63FD4EDC}"/>
          </ac:spMkLst>
        </pc:spChg>
        <pc:spChg chg="add mod topLvl">
          <ac:chgData name="Kothapalli Venkatesh Kiranmai" userId="29faefcf-6f8f-4e38-bb37-f15a23c414a4" providerId="ADAL" clId="{1A10CD12-BCAD-4F1E-B189-C4ADEDDA79BA}" dt="2023-07-19T09:09:57.983" v="1896" actId="165"/>
          <ac:spMkLst>
            <pc:docMk/>
            <pc:sldMk cId="1739060769" sldId="303"/>
            <ac:spMk id="34" creationId="{B1F15573-6980-9494-055B-7C480D72364C}"/>
          </ac:spMkLst>
        </pc:spChg>
        <pc:spChg chg="add mod topLvl">
          <ac:chgData name="Kothapalli Venkatesh Kiranmai" userId="29faefcf-6f8f-4e38-bb37-f15a23c414a4" providerId="ADAL" clId="{1A10CD12-BCAD-4F1E-B189-C4ADEDDA79BA}" dt="2023-07-19T09:09:57.983" v="1896" actId="165"/>
          <ac:spMkLst>
            <pc:docMk/>
            <pc:sldMk cId="1739060769" sldId="303"/>
            <ac:spMk id="35" creationId="{6DC35731-9029-82F9-82FD-748411FF88CC}"/>
          </ac:spMkLst>
        </pc:spChg>
        <pc:spChg chg="add mod topLvl">
          <ac:chgData name="Kothapalli Venkatesh Kiranmai" userId="29faefcf-6f8f-4e38-bb37-f15a23c414a4" providerId="ADAL" clId="{1A10CD12-BCAD-4F1E-B189-C4ADEDDA79BA}" dt="2023-07-19T09:09:57.983" v="1896" actId="165"/>
          <ac:spMkLst>
            <pc:docMk/>
            <pc:sldMk cId="1739060769" sldId="303"/>
            <ac:spMk id="36" creationId="{E370C8A1-4FCF-5C9B-6431-C8AF6042EAEA}"/>
          </ac:spMkLst>
        </pc:spChg>
        <pc:spChg chg="add mod topLvl">
          <ac:chgData name="Kothapalli Venkatesh Kiranmai" userId="29faefcf-6f8f-4e38-bb37-f15a23c414a4" providerId="ADAL" clId="{1A10CD12-BCAD-4F1E-B189-C4ADEDDA79BA}" dt="2023-07-19T09:09:57.983" v="1896" actId="165"/>
          <ac:spMkLst>
            <pc:docMk/>
            <pc:sldMk cId="1739060769" sldId="303"/>
            <ac:spMk id="37" creationId="{816A1A54-7C0F-3A87-0FAC-C1818E8A2139}"/>
          </ac:spMkLst>
        </pc:spChg>
        <pc:spChg chg="add mod topLvl">
          <ac:chgData name="Kothapalli Venkatesh Kiranmai" userId="29faefcf-6f8f-4e38-bb37-f15a23c414a4" providerId="ADAL" clId="{1A10CD12-BCAD-4F1E-B189-C4ADEDDA79BA}" dt="2023-07-19T09:09:57.983" v="1896" actId="165"/>
          <ac:spMkLst>
            <pc:docMk/>
            <pc:sldMk cId="1739060769" sldId="303"/>
            <ac:spMk id="38" creationId="{5A8C9991-72A3-D597-B740-374052D75688}"/>
          </ac:spMkLst>
        </pc:spChg>
        <pc:spChg chg="add mod topLvl">
          <ac:chgData name="Kothapalli Venkatesh Kiranmai" userId="29faefcf-6f8f-4e38-bb37-f15a23c414a4" providerId="ADAL" clId="{1A10CD12-BCAD-4F1E-B189-C4ADEDDA79BA}" dt="2023-07-19T09:09:57.983" v="1896" actId="165"/>
          <ac:spMkLst>
            <pc:docMk/>
            <pc:sldMk cId="1739060769" sldId="303"/>
            <ac:spMk id="39" creationId="{2E2CB352-084C-EAB8-9C47-A0B9D7BD9380}"/>
          </ac:spMkLst>
        </pc:spChg>
        <pc:spChg chg="add del mod">
          <ac:chgData name="Kothapalli Venkatesh Kiranmai" userId="29faefcf-6f8f-4e38-bb37-f15a23c414a4" providerId="ADAL" clId="{1A10CD12-BCAD-4F1E-B189-C4ADEDDA79BA}" dt="2023-07-19T07:07:01.761" v="701" actId="478"/>
          <ac:spMkLst>
            <pc:docMk/>
            <pc:sldMk cId="1739060769" sldId="303"/>
            <ac:spMk id="47" creationId="{88662A52-AB3C-3442-5BCA-4DB564ECDC86}"/>
          </ac:spMkLst>
        </pc:spChg>
        <pc:spChg chg="add mod topLvl">
          <ac:chgData name="Kothapalli Venkatesh Kiranmai" userId="29faefcf-6f8f-4e38-bb37-f15a23c414a4" providerId="ADAL" clId="{1A10CD12-BCAD-4F1E-B189-C4ADEDDA79BA}" dt="2023-07-19T09:09:57.983" v="1896" actId="165"/>
          <ac:spMkLst>
            <pc:docMk/>
            <pc:sldMk cId="1739060769" sldId="303"/>
            <ac:spMk id="50" creationId="{E136121D-AE06-3D72-CDF9-6452E7C286D9}"/>
          </ac:spMkLst>
        </pc:spChg>
        <pc:spChg chg="add mod topLvl">
          <ac:chgData name="Kothapalli Venkatesh Kiranmai" userId="29faefcf-6f8f-4e38-bb37-f15a23c414a4" providerId="ADAL" clId="{1A10CD12-BCAD-4F1E-B189-C4ADEDDA79BA}" dt="2023-07-19T09:09:57.983" v="1896" actId="165"/>
          <ac:spMkLst>
            <pc:docMk/>
            <pc:sldMk cId="1739060769" sldId="303"/>
            <ac:spMk id="51" creationId="{11ED2419-3AAE-93BB-3FC0-DA2005BD8CA6}"/>
          </ac:spMkLst>
        </pc:spChg>
        <pc:spChg chg="add mod topLvl">
          <ac:chgData name="Kothapalli Venkatesh Kiranmai" userId="29faefcf-6f8f-4e38-bb37-f15a23c414a4" providerId="ADAL" clId="{1A10CD12-BCAD-4F1E-B189-C4ADEDDA79BA}" dt="2023-07-19T08:53:25.632" v="1681" actId="1038"/>
          <ac:spMkLst>
            <pc:docMk/>
            <pc:sldMk cId="1739060769" sldId="303"/>
            <ac:spMk id="52" creationId="{39F2BF07-85E2-CE43-0D4C-601DCFE0F9BF}"/>
          </ac:spMkLst>
        </pc:spChg>
        <pc:spChg chg="add mod topLvl">
          <ac:chgData name="Kothapalli Venkatesh Kiranmai" userId="29faefcf-6f8f-4e38-bb37-f15a23c414a4" providerId="ADAL" clId="{1A10CD12-BCAD-4F1E-B189-C4ADEDDA79BA}" dt="2023-07-19T09:10:04.878" v="1898" actId="165"/>
          <ac:spMkLst>
            <pc:docMk/>
            <pc:sldMk cId="1739060769" sldId="303"/>
            <ac:spMk id="53" creationId="{536D00D0-80D2-D9A9-88D1-861E6070D6BB}"/>
          </ac:spMkLst>
        </pc:spChg>
        <pc:spChg chg="add mod topLvl">
          <ac:chgData name="Kothapalli Venkatesh Kiranmai" userId="29faefcf-6f8f-4e38-bb37-f15a23c414a4" providerId="ADAL" clId="{1A10CD12-BCAD-4F1E-B189-C4ADEDDA79BA}" dt="2023-07-19T09:10:10.830" v="1899" actId="165"/>
          <ac:spMkLst>
            <pc:docMk/>
            <pc:sldMk cId="1739060769" sldId="303"/>
            <ac:spMk id="54" creationId="{037578A0-2E4B-6079-70C1-5E71E353432C}"/>
          </ac:spMkLst>
        </pc:spChg>
        <pc:spChg chg="add mod topLvl">
          <ac:chgData name="Kothapalli Venkatesh Kiranmai" userId="29faefcf-6f8f-4e38-bb37-f15a23c414a4" providerId="ADAL" clId="{1A10CD12-BCAD-4F1E-B189-C4ADEDDA79BA}" dt="2023-07-19T09:12:15.484" v="1928" actId="1035"/>
          <ac:spMkLst>
            <pc:docMk/>
            <pc:sldMk cId="1739060769" sldId="303"/>
            <ac:spMk id="55" creationId="{26520F45-B3BA-22E7-2508-2AC29465313B}"/>
          </ac:spMkLst>
        </pc:spChg>
        <pc:spChg chg="mod">
          <ac:chgData name="Kothapalli Venkatesh Kiranmai" userId="29faefcf-6f8f-4e38-bb37-f15a23c414a4" providerId="ADAL" clId="{1A10CD12-BCAD-4F1E-B189-C4ADEDDA79BA}" dt="2023-07-19T07:17:46.562" v="951"/>
          <ac:spMkLst>
            <pc:docMk/>
            <pc:sldMk cId="1739060769" sldId="303"/>
            <ac:spMk id="60" creationId="{834D62A0-8E41-DF82-89B4-F2400BDBFEA6}"/>
          </ac:spMkLst>
        </pc:spChg>
        <pc:spChg chg="mod">
          <ac:chgData name="Kothapalli Venkatesh Kiranmai" userId="29faefcf-6f8f-4e38-bb37-f15a23c414a4" providerId="ADAL" clId="{1A10CD12-BCAD-4F1E-B189-C4ADEDDA79BA}" dt="2023-07-19T07:17:46.562" v="951"/>
          <ac:spMkLst>
            <pc:docMk/>
            <pc:sldMk cId="1739060769" sldId="303"/>
            <ac:spMk id="61" creationId="{4ABDD5E6-B209-B8A4-D5CD-DE5EA3E35794}"/>
          </ac:spMkLst>
        </pc:spChg>
        <pc:spChg chg="mod">
          <ac:chgData name="Kothapalli Venkatesh Kiranmai" userId="29faefcf-6f8f-4e38-bb37-f15a23c414a4" providerId="ADAL" clId="{1A10CD12-BCAD-4F1E-B189-C4ADEDDA79BA}" dt="2023-07-19T07:17:46.562" v="951"/>
          <ac:spMkLst>
            <pc:docMk/>
            <pc:sldMk cId="1739060769" sldId="303"/>
            <ac:spMk id="62" creationId="{1F0CCD4A-5293-3E54-85F2-3A7C1A04E208}"/>
          </ac:spMkLst>
        </pc:spChg>
        <pc:spChg chg="mod">
          <ac:chgData name="Kothapalli Venkatesh Kiranmai" userId="29faefcf-6f8f-4e38-bb37-f15a23c414a4" providerId="ADAL" clId="{1A10CD12-BCAD-4F1E-B189-C4ADEDDA79BA}" dt="2023-07-19T07:17:46.562" v="951"/>
          <ac:spMkLst>
            <pc:docMk/>
            <pc:sldMk cId="1739060769" sldId="303"/>
            <ac:spMk id="63" creationId="{D6ED5C38-BF9F-F20A-C466-4F348CC70DE6}"/>
          </ac:spMkLst>
        </pc:spChg>
        <pc:spChg chg="mod">
          <ac:chgData name="Kothapalli Venkatesh Kiranmai" userId="29faefcf-6f8f-4e38-bb37-f15a23c414a4" providerId="ADAL" clId="{1A10CD12-BCAD-4F1E-B189-C4ADEDDA79BA}" dt="2023-07-19T07:17:46.562" v="951"/>
          <ac:spMkLst>
            <pc:docMk/>
            <pc:sldMk cId="1739060769" sldId="303"/>
            <ac:spMk id="64" creationId="{6D02A14C-C3B1-B0A7-1599-53AD47DC13AA}"/>
          </ac:spMkLst>
        </pc:spChg>
        <pc:spChg chg="mod">
          <ac:chgData name="Kothapalli Venkatesh Kiranmai" userId="29faefcf-6f8f-4e38-bb37-f15a23c414a4" providerId="ADAL" clId="{1A10CD12-BCAD-4F1E-B189-C4ADEDDA79BA}" dt="2023-07-19T07:17:46.562" v="951"/>
          <ac:spMkLst>
            <pc:docMk/>
            <pc:sldMk cId="1739060769" sldId="303"/>
            <ac:spMk id="65" creationId="{C45B15FA-502B-8DD2-9970-E0F674FD70A0}"/>
          </ac:spMkLst>
        </pc:spChg>
        <pc:spChg chg="mod">
          <ac:chgData name="Kothapalli Venkatesh Kiranmai" userId="29faefcf-6f8f-4e38-bb37-f15a23c414a4" providerId="ADAL" clId="{1A10CD12-BCAD-4F1E-B189-C4ADEDDA79BA}" dt="2023-07-19T07:17:46.562" v="951"/>
          <ac:spMkLst>
            <pc:docMk/>
            <pc:sldMk cId="1739060769" sldId="303"/>
            <ac:spMk id="66" creationId="{2C4B55C8-A447-8AC5-C26E-CD043E4F5038}"/>
          </ac:spMkLst>
        </pc:spChg>
        <pc:spChg chg="mod">
          <ac:chgData name="Kothapalli Venkatesh Kiranmai" userId="29faefcf-6f8f-4e38-bb37-f15a23c414a4" providerId="ADAL" clId="{1A10CD12-BCAD-4F1E-B189-C4ADEDDA79BA}" dt="2023-07-19T07:17:46.562" v="951"/>
          <ac:spMkLst>
            <pc:docMk/>
            <pc:sldMk cId="1739060769" sldId="303"/>
            <ac:spMk id="67" creationId="{0AA6DF85-F580-26FD-9F61-FA3D7A0268A9}"/>
          </ac:spMkLst>
        </pc:spChg>
        <pc:spChg chg="mod">
          <ac:chgData name="Kothapalli Venkatesh Kiranmai" userId="29faefcf-6f8f-4e38-bb37-f15a23c414a4" providerId="ADAL" clId="{1A10CD12-BCAD-4F1E-B189-C4ADEDDA79BA}" dt="2023-07-19T07:18:25.566" v="960" actId="6549"/>
          <ac:spMkLst>
            <pc:docMk/>
            <pc:sldMk cId="1739060769" sldId="303"/>
            <ac:spMk id="68" creationId="{A8B090AE-4300-8C13-8796-156ED9E6C4DE}"/>
          </ac:spMkLst>
        </pc:spChg>
        <pc:spChg chg="mod">
          <ac:chgData name="Kothapalli Venkatesh Kiranmai" userId="29faefcf-6f8f-4e38-bb37-f15a23c414a4" providerId="ADAL" clId="{1A10CD12-BCAD-4F1E-B189-C4ADEDDA79BA}" dt="2023-07-19T07:17:46.562" v="951"/>
          <ac:spMkLst>
            <pc:docMk/>
            <pc:sldMk cId="1739060769" sldId="303"/>
            <ac:spMk id="69" creationId="{1C533DFD-7B65-1903-1F8D-738C693771BA}"/>
          </ac:spMkLst>
        </pc:spChg>
        <pc:spChg chg="mod">
          <ac:chgData name="Kothapalli Venkatesh Kiranmai" userId="29faefcf-6f8f-4e38-bb37-f15a23c414a4" providerId="ADAL" clId="{1A10CD12-BCAD-4F1E-B189-C4ADEDDA79BA}" dt="2023-07-19T07:17:46.562" v="951"/>
          <ac:spMkLst>
            <pc:docMk/>
            <pc:sldMk cId="1739060769" sldId="303"/>
            <ac:spMk id="70" creationId="{72229497-7EDB-B1BF-AB53-53BEEBD8952D}"/>
          </ac:spMkLst>
        </pc:spChg>
        <pc:spChg chg="mod">
          <ac:chgData name="Kothapalli Venkatesh Kiranmai" userId="29faefcf-6f8f-4e38-bb37-f15a23c414a4" providerId="ADAL" clId="{1A10CD12-BCAD-4F1E-B189-C4ADEDDA79BA}" dt="2023-07-19T07:17:46.562" v="951"/>
          <ac:spMkLst>
            <pc:docMk/>
            <pc:sldMk cId="1739060769" sldId="303"/>
            <ac:spMk id="71" creationId="{AFB35107-F426-8A78-E4B3-4D491E0C0CEF}"/>
          </ac:spMkLst>
        </pc:spChg>
        <pc:spChg chg="mod">
          <ac:chgData name="Kothapalli Venkatesh Kiranmai" userId="29faefcf-6f8f-4e38-bb37-f15a23c414a4" providerId="ADAL" clId="{1A10CD12-BCAD-4F1E-B189-C4ADEDDA79BA}" dt="2023-07-19T07:17:46.562" v="951"/>
          <ac:spMkLst>
            <pc:docMk/>
            <pc:sldMk cId="1739060769" sldId="303"/>
            <ac:spMk id="72" creationId="{C5BF48B3-CA9E-5549-ED40-997C26FD93E3}"/>
          </ac:spMkLst>
        </pc:spChg>
        <pc:spChg chg="mod">
          <ac:chgData name="Kothapalli Venkatesh Kiranmai" userId="29faefcf-6f8f-4e38-bb37-f15a23c414a4" providerId="ADAL" clId="{1A10CD12-BCAD-4F1E-B189-C4ADEDDA79BA}" dt="2023-07-19T07:17:46.562" v="951"/>
          <ac:spMkLst>
            <pc:docMk/>
            <pc:sldMk cId="1739060769" sldId="303"/>
            <ac:spMk id="73" creationId="{EFE7EEB4-E728-3C48-3668-DA2B713B8865}"/>
          </ac:spMkLst>
        </pc:spChg>
        <pc:spChg chg="mod">
          <ac:chgData name="Kothapalli Venkatesh Kiranmai" userId="29faefcf-6f8f-4e38-bb37-f15a23c414a4" providerId="ADAL" clId="{1A10CD12-BCAD-4F1E-B189-C4ADEDDA79BA}" dt="2023-07-19T07:17:46.562" v="951"/>
          <ac:spMkLst>
            <pc:docMk/>
            <pc:sldMk cId="1739060769" sldId="303"/>
            <ac:spMk id="74" creationId="{8F174B3F-8A8B-2612-102C-43AAE2EC3551}"/>
          </ac:spMkLst>
        </pc:spChg>
        <pc:spChg chg="mod">
          <ac:chgData name="Kothapalli Venkatesh Kiranmai" userId="29faefcf-6f8f-4e38-bb37-f15a23c414a4" providerId="ADAL" clId="{1A10CD12-BCAD-4F1E-B189-C4ADEDDA79BA}" dt="2023-07-19T07:17:46.562" v="951"/>
          <ac:spMkLst>
            <pc:docMk/>
            <pc:sldMk cId="1739060769" sldId="303"/>
            <ac:spMk id="75" creationId="{366BD094-CE46-111E-AEA8-B177C57CC94E}"/>
          </ac:spMkLst>
        </pc:spChg>
        <pc:spChg chg="mod">
          <ac:chgData name="Kothapalli Venkatesh Kiranmai" userId="29faefcf-6f8f-4e38-bb37-f15a23c414a4" providerId="ADAL" clId="{1A10CD12-BCAD-4F1E-B189-C4ADEDDA79BA}" dt="2023-07-19T07:17:46.562" v="951"/>
          <ac:spMkLst>
            <pc:docMk/>
            <pc:sldMk cId="1739060769" sldId="303"/>
            <ac:spMk id="76" creationId="{8459174B-D666-E752-BD61-701ADA7640FD}"/>
          </ac:spMkLst>
        </pc:spChg>
        <pc:spChg chg="mod">
          <ac:chgData name="Kothapalli Venkatesh Kiranmai" userId="29faefcf-6f8f-4e38-bb37-f15a23c414a4" providerId="ADAL" clId="{1A10CD12-BCAD-4F1E-B189-C4ADEDDA79BA}" dt="2023-07-19T07:17:46.562" v="951"/>
          <ac:spMkLst>
            <pc:docMk/>
            <pc:sldMk cId="1739060769" sldId="303"/>
            <ac:spMk id="77" creationId="{1684EA06-DE9D-6E27-0062-B663A9A3E9A6}"/>
          </ac:spMkLst>
        </pc:spChg>
        <pc:spChg chg="mod">
          <ac:chgData name="Kothapalli Venkatesh Kiranmai" userId="29faefcf-6f8f-4e38-bb37-f15a23c414a4" providerId="ADAL" clId="{1A10CD12-BCAD-4F1E-B189-C4ADEDDA79BA}" dt="2023-07-19T07:17:46.562" v="951"/>
          <ac:spMkLst>
            <pc:docMk/>
            <pc:sldMk cId="1739060769" sldId="303"/>
            <ac:spMk id="78" creationId="{8F6F067B-3A70-0E4B-C104-0FB65555B497}"/>
          </ac:spMkLst>
        </pc:spChg>
        <pc:spChg chg="mod">
          <ac:chgData name="Kothapalli Venkatesh Kiranmai" userId="29faefcf-6f8f-4e38-bb37-f15a23c414a4" providerId="ADAL" clId="{1A10CD12-BCAD-4F1E-B189-C4ADEDDA79BA}" dt="2023-07-19T07:17:46.562" v="951"/>
          <ac:spMkLst>
            <pc:docMk/>
            <pc:sldMk cId="1739060769" sldId="303"/>
            <ac:spMk id="79" creationId="{F666F614-585A-4572-B272-29640F9ADB60}"/>
          </ac:spMkLst>
        </pc:spChg>
        <pc:spChg chg="mod">
          <ac:chgData name="Kothapalli Venkatesh Kiranmai" userId="29faefcf-6f8f-4e38-bb37-f15a23c414a4" providerId="ADAL" clId="{1A10CD12-BCAD-4F1E-B189-C4ADEDDA79BA}" dt="2023-07-19T07:17:46.562" v="951"/>
          <ac:spMkLst>
            <pc:docMk/>
            <pc:sldMk cId="1739060769" sldId="303"/>
            <ac:spMk id="80" creationId="{C5DE3F85-5BDF-AD84-8F2D-CAE8EF1D18FC}"/>
          </ac:spMkLst>
        </pc:spChg>
        <pc:spChg chg="mod">
          <ac:chgData name="Kothapalli Venkatesh Kiranmai" userId="29faefcf-6f8f-4e38-bb37-f15a23c414a4" providerId="ADAL" clId="{1A10CD12-BCAD-4F1E-B189-C4ADEDDA79BA}" dt="2023-07-19T07:17:46.562" v="951"/>
          <ac:spMkLst>
            <pc:docMk/>
            <pc:sldMk cId="1739060769" sldId="303"/>
            <ac:spMk id="81" creationId="{034F0CA3-3962-12BC-9757-68CB3381AF67}"/>
          </ac:spMkLst>
        </pc:spChg>
        <pc:spChg chg="mod">
          <ac:chgData name="Kothapalli Venkatesh Kiranmai" userId="29faefcf-6f8f-4e38-bb37-f15a23c414a4" providerId="ADAL" clId="{1A10CD12-BCAD-4F1E-B189-C4ADEDDA79BA}" dt="2023-07-19T07:17:46.562" v="951"/>
          <ac:spMkLst>
            <pc:docMk/>
            <pc:sldMk cId="1739060769" sldId="303"/>
            <ac:spMk id="82" creationId="{1AB4CCEF-1CB7-AAD5-5EDC-C11962B58433}"/>
          </ac:spMkLst>
        </pc:spChg>
        <pc:spChg chg="mod">
          <ac:chgData name="Kothapalli Venkatesh Kiranmai" userId="29faefcf-6f8f-4e38-bb37-f15a23c414a4" providerId="ADAL" clId="{1A10CD12-BCAD-4F1E-B189-C4ADEDDA79BA}" dt="2023-07-19T07:17:46.562" v="951"/>
          <ac:spMkLst>
            <pc:docMk/>
            <pc:sldMk cId="1739060769" sldId="303"/>
            <ac:spMk id="84" creationId="{55694E23-851A-29F7-5BB2-E0C0D0FB2B2E}"/>
          </ac:spMkLst>
        </pc:spChg>
        <pc:spChg chg="mod">
          <ac:chgData name="Kothapalli Venkatesh Kiranmai" userId="29faefcf-6f8f-4e38-bb37-f15a23c414a4" providerId="ADAL" clId="{1A10CD12-BCAD-4F1E-B189-C4ADEDDA79BA}" dt="2023-07-19T07:17:46.562" v="951"/>
          <ac:spMkLst>
            <pc:docMk/>
            <pc:sldMk cId="1739060769" sldId="303"/>
            <ac:spMk id="85" creationId="{7FAF4E60-BDF7-40EF-93EA-8A1B1FE84161}"/>
          </ac:spMkLst>
        </pc:spChg>
        <pc:spChg chg="mod">
          <ac:chgData name="Kothapalli Venkatesh Kiranmai" userId="29faefcf-6f8f-4e38-bb37-f15a23c414a4" providerId="ADAL" clId="{1A10CD12-BCAD-4F1E-B189-C4ADEDDA79BA}" dt="2023-07-19T07:17:46.562" v="951"/>
          <ac:spMkLst>
            <pc:docMk/>
            <pc:sldMk cId="1739060769" sldId="303"/>
            <ac:spMk id="86" creationId="{8E11348E-240D-2D3A-6BF0-FA612A77447A}"/>
          </ac:spMkLst>
        </pc:spChg>
        <pc:spChg chg="mod">
          <ac:chgData name="Kothapalli Venkatesh Kiranmai" userId="29faefcf-6f8f-4e38-bb37-f15a23c414a4" providerId="ADAL" clId="{1A10CD12-BCAD-4F1E-B189-C4ADEDDA79BA}" dt="2023-07-19T07:17:46.562" v="951"/>
          <ac:spMkLst>
            <pc:docMk/>
            <pc:sldMk cId="1739060769" sldId="303"/>
            <ac:spMk id="87" creationId="{56076235-6A40-FAE3-B04A-6842F665326F}"/>
          </ac:spMkLst>
        </pc:spChg>
        <pc:spChg chg="mod">
          <ac:chgData name="Kothapalli Venkatesh Kiranmai" userId="29faefcf-6f8f-4e38-bb37-f15a23c414a4" providerId="ADAL" clId="{1A10CD12-BCAD-4F1E-B189-C4ADEDDA79BA}" dt="2023-07-19T07:17:46.562" v="951"/>
          <ac:spMkLst>
            <pc:docMk/>
            <pc:sldMk cId="1739060769" sldId="303"/>
            <ac:spMk id="89" creationId="{A2BA94AB-7007-77B3-3BFF-55E76639DA9C}"/>
          </ac:spMkLst>
        </pc:spChg>
        <pc:spChg chg="mod">
          <ac:chgData name="Kothapalli Venkatesh Kiranmai" userId="29faefcf-6f8f-4e38-bb37-f15a23c414a4" providerId="ADAL" clId="{1A10CD12-BCAD-4F1E-B189-C4ADEDDA79BA}" dt="2023-07-19T07:17:46.562" v="951"/>
          <ac:spMkLst>
            <pc:docMk/>
            <pc:sldMk cId="1739060769" sldId="303"/>
            <ac:spMk id="90" creationId="{3EDFD354-5B48-2593-A007-5C7BB4587031}"/>
          </ac:spMkLst>
        </pc:spChg>
        <pc:spChg chg="mod">
          <ac:chgData name="Kothapalli Venkatesh Kiranmai" userId="29faefcf-6f8f-4e38-bb37-f15a23c414a4" providerId="ADAL" clId="{1A10CD12-BCAD-4F1E-B189-C4ADEDDA79BA}" dt="2023-07-19T07:20:46.313" v="981"/>
          <ac:spMkLst>
            <pc:docMk/>
            <pc:sldMk cId="1739060769" sldId="303"/>
            <ac:spMk id="94" creationId="{2811C605-661E-AADD-D41C-C62BF68D6180}"/>
          </ac:spMkLst>
        </pc:spChg>
        <pc:spChg chg="mod">
          <ac:chgData name="Kothapalli Venkatesh Kiranmai" userId="29faefcf-6f8f-4e38-bb37-f15a23c414a4" providerId="ADAL" clId="{1A10CD12-BCAD-4F1E-B189-C4ADEDDA79BA}" dt="2023-07-19T07:20:46.313" v="981"/>
          <ac:spMkLst>
            <pc:docMk/>
            <pc:sldMk cId="1739060769" sldId="303"/>
            <ac:spMk id="95" creationId="{1544F8AB-5037-2D0E-5B52-0B5BCDA52756}"/>
          </ac:spMkLst>
        </pc:spChg>
        <pc:spChg chg="mod">
          <ac:chgData name="Kothapalli Venkatesh Kiranmai" userId="29faefcf-6f8f-4e38-bb37-f15a23c414a4" providerId="ADAL" clId="{1A10CD12-BCAD-4F1E-B189-C4ADEDDA79BA}" dt="2023-07-19T07:20:46.313" v="981"/>
          <ac:spMkLst>
            <pc:docMk/>
            <pc:sldMk cId="1739060769" sldId="303"/>
            <ac:spMk id="96" creationId="{18F760A0-090D-61F9-BCDD-4EF6D4E92642}"/>
          </ac:spMkLst>
        </pc:spChg>
        <pc:spChg chg="mod">
          <ac:chgData name="Kothapalli Venkatesh Kiranmai" userId="29faefcf-6f8f-4e38-bb37-f15a23c414a4" providerId="ADAL" clId="{1A10CD12-BCAD-4F1E-B189-C4ADEDDA79BA}" dt="2023-07-19T07:20:46.313" v="981"/>
          <ac:spMkLst>
            <pc:docMk/>
            <pc:sldMk cId="1739060769" sldId="303"/>
            <ac:spMk id="97" creationId="{357461B5-954C-F936-AF77-D568EA755D6F}"/>
          </ac:spMkLst>
        </pc:spChg>
        <pc:spChg chg="mod">
          <ac:chgData name="Kothapalli Venkatesh Kiranmai" userId="29faefcf-6f8f-4e38-bb37-f15a23c414a4" providerId="ADAL" clId="{1A10CD12-BCAD-4F1E-B189-C4ADEDDA79BA}" dt="2023-07-19T07:20:46.313" v="981"/>
          <ac:spMkLst>
            <pc:docMk/>
            <pc:sldMk cId="1739060769" sldId="303"/>
            <ac:spMk id="98" creationId="{94F4D4A4-8B9F-0CC7-889C-CA87E0D25A34}"/>
          </ac:spMkLst>
        </pc:spChg>
        <pc:spChg chg="mod">
          <ac:chgData name="Kothapalli Venkatesh Kiranmai" userId="29faefcf-6f8f-4e38-bb37-f15a23c414a4" providerId="ADAL" clId="{1A10CD12-BCAD-4F1E-B189-C4ADEDDA79BA}" dt="2023-07-19T07:20:46.313" v="981"/>
          <ac:spMkLst>
            <pc:docMk/>
            <pc:sldMk cId="1739060769" sldId="303"/>
            <ac:spMk id="99" creationId="{09A28A8E-C02A-4721-C529-C8218040DB35}"/>
          </ac:spMkLst>
        </pc:spChg>
        <pc:spChg chg="mod">
          <ac:chgData name="Kothapalli Venkatesh Kiranmai" userId="29faefcf-6f8f-4e38-bb37-f15a23c414a4" providerId="ADAL" clId="{1A10CD12-BCAD-4F1E-B189-C4ADEDDA79BA}" dt="2023-07-19T07:20:46.313" v="981"/>
          <ac:spMkLst>
            <pc:docMk/>
            <pc:sldMk cId="1739060769" sldId="303"/>
            <ac:spMk id="100" creationId="{3F247308-1447-91AE-65C9-0A12E6B0C053}"/>
          </ac:spMkLst>
        </pc:spChg>
        <pc:spChg chg="mod">
          <ac:chgData name="Kothapalli Venkatesh Kiranmai" userId="29faefcf-6f8f-4e38-bb37-f15a23c414a4" providerId="ADAL" clId="{1A10CD12-BCAD-4F1E-B189-C4ADEDDA79BA}" dt="2023-07-19T07:20:46.313" v="981"/>
          <ac:spMkLst>
            <pc:docMk/>
            <pc:sldMk cId="1739060769" sldId="303"/>
            <ac:spMk id="101" creationId="{E9CFB8BA-E4D3-A420-5C53-BADD9DA87C31}"/>
          </ac:spMkLst>
        </pc:spChg>
        <pc:spChg chg="mod">
          <ac:chgData name="Kothapalli Venkatesh Kiranmai" userId="29faefcf-6f8f-4e38-bb37-f15a23c414a4" providerId="ADAL" clId="{1A10CD12-BCAD-4F1E-B189-C4ADEDDA79BA}" dt="2023-07-19T07:20:46.313" v="981"/>
          <ac:spMkLst>
            <pc:docMk/>
            <pc:sldMk cId="1739060769" sldId="303"/>
            <ac:spMk id="102" creationId="{85A2087C-991D-5749-1C75-3379A66798A6}"/>
          </ac:spMkLst>
        </pc:spChg>
        <pc:spChg chg="mod">
          <ac:chgData name="Kothapalli Venkatesh Kiranmai" userId="29faefcf-6f8f-4e38-bb37-f15a23c414a4" providerId="ADAL" clId="{1A10CD12-BCAD-4F1E-B189-C4ADEDDA79BA}" dt="2023-07-19T07:20:46.313" v="981"/>
          <ac:spMkLst>
            <pc:docMk/>
            <pc:sldMk cId="1739060769" sldId="303"/>
            <ac:spMk id="103" creationId="{A2F377A1-1987-6188-CF8F-6798A231ACC2}"/>
          </ac:spMkLst>
        </pc:spChg>
        <pc:spChg chg="mod">
          <ac:chgData name="Kothapalli Venkatesh Kiranmai" userId="29faefcf-6f8f-4e38-bb37-f15a23c414a4" providerId="ADAL" clId="{1A10CD12-BCAD-4F1E-B189-C4ADEDDA79BA}" dt="2023-07-19T07:20:46.313" v="981"/>
          <ac:spMkLst>
            <pc:docMk/>
            <pc:sldMk cId="1739060769" sldId="303"/>
            <ac:spMk id="104" creationId="{1F95E61C-0A2F-73AA-016A-F65BFD93EE88}"/>
          </ac:spMkLst>
        </pc:spChg>
        <pc:spChg chg="mod">
          <ac:chgData name="Kothapalli Venkatesh Kiranmai" userId="29faefcf-6f8f-4e38-bb37-f15a23c414a4" providerId="ADAL" clId="{1A10CD12-BCAD-4F1E-B189-C4ADEDDA79BA}" dt="2023-07-19T07:20:46.313" v="981"/>
          <ac:spMkLst>
            <pc:docMk/>
            <pc:sldMk cId="1739060769" sldId="303"/>
            <ac:spMk id="105" creationId="{BFF042A3-461A-1321-213F-D1310B01423D}"/>
          </ac:spMkLst>
        </pc:spChg>
        <pc:spChg chg="mod">
          <ac:chgData name="Kothapalli Venkatesh Kiranmai" userId="29faefcf-6f8f-4e38-bb37-f15a23c414a4" providerId="ADAL" clId="{1A10CD12-BCAD-4F1E-B189-C4ADEDDA79BA}" dt="2023-07-19T07:20:46.313" v="981"/>
          <ac:spMkLst>
            <pc:docMk/>
            <pc:sldMk cId="1739060769" sldId="303"/>
            <ac:spMk id="106" creationId="{64AED400-0636-C6AE-E4B7-20140F649D39}"/>
          </ac:spMkLst>
        </pc:spChg>
        <pc:spChg chg="mod">
          <ac:chgData name="Kothapalli Venkatesh Kiranmai" userId="29faefcf-6f8f-4e38-bb37-f15a23c414a4" providerId="ADAL" clId="{1A10CD12-BCAD-4F1E-B189-C4ADEDDA79BA}" dt="2023-07-19T07:20:46.313" v="981"/>
          <ac:spMkLst>
            <pc:docMk/>
            <pc:sldMk cId="1739060769" sldId="303"/>
            <ac:spMk id="107" creationId="{CCB90E45-ECA5-ACE0-6E82-A5D5D55A7C81}"/>
          </ac:spMkLst>
        </pc:spChg>
        <pc:spChg chg="mod">
          <ac:chgData name="Kothapalli Venkatesh Kiranmai" userId="29faefcf-6f8f-4e38-bb37-f15a23c414a4" providerId="ADAL" clId="{1A10CD12-BCAD-4F1E-B189-C4ADEDDA79BA}" dt="2023-07-19T07:20:46.313" v="981"/>
          <ac:spMkLst>
            <pc:docMk/>
            <pc:sldMk cId="1739060769" sldId="303"/>
            <ac:spMk id="108" creationId="{095B91A3-9856-49FF-F3C9-5C02A59041F2}"/>
          </ac:spMkLst>
        </pc:spChg>
        <pc:spChg chg="mod">
          <ac:chgData name="Kothapalli Venkatesh Kiranmai" userId="29faefcf-6f8f-4e38-bb37-f15a23c414a4" providerId="ADAL" clId="{1A10CD12-BCAD-4F1E-B189-C4ADEDDA79BA}" dt="2023-07-19T07:20:46.313" v="981"/>
          <ac:spMkLst>
            <pc:docMk/>
            <pc:sldMk cId="1739060769" sldId="303"/>
            <ac:spMk id="109" creationId="{139468C1-E7DD-8D69-8764-D33B92F32E48}"/>
          </ac:spMkLst>
        </pc:spChg>
        <pc:spChg chg="mod">
          <ac:chgData name="Kothapalli Venkatesh Kiranmai" userId="29faefcf-6f8f-4e38-bb37-f15a23c414a4" providerId="ADAL" clId="{1A10CD12-BCAD-4F1E-B189-C4ADEDDA79BA}" dt="2023-07-19T07:20:46.313" v="981"/>
          <ac:spMkLst>
            <pc:docMk/>
            <pc:sldMk cId="1739060769" sldId="303"/>
            <ac:spMk id="110" creationId="{DD3565D6-E67C-3559-CBD0-F84B06D3CBBE}"/>
          </ac:spMkLst>
        </pc:spChg>
        <pc:spChg chg="mod">
          <ac:chgData name="Kothapalli Venkatesh Kiranmai" userId="29faefcf-6f8f-4e38-bb37-f15a23c414a4" providerId="ADAL" clId="{1A10CD12-BCAD-4F1E-B189-C4ADEDDA79BA}" dt="2023-07-19T07:20:46.313" v="981"/>
          <ac:spMkLst>
            <pc:docMk/>
            <pc:sldMk cId="1739060769" sldId="303"/>
            <ac:spMk id="111" creationId="{39653777-4FA0-7462-0A65-720A60ECBD10}"/>
          </ac:spMkLst>
        </pc:spChg>
        <pc:spChg chg="mod">
          <ac:chgData name="Kothapalli Venkatesh Kiranmai" userId="29faefcf-6f8f-4e38-bb37-f15a23c414a4" providerId="ADAL" clId="{1A10CD12-BCAD-4F1E-B189-C4ADEDDA79BA}" dt="2023-07-19T07:20:46.313" v="981"/>
          <ac:spMkLst>
            <pc:docMk/>
            <pc:sldMk cId="1739060769" sldId="303"/>
            <ac:spMk id="112" creationId="{D1EA2373-EA38-423E-2F64-C0A5BC55A84F}"/>
          </ac:spMkLst>
        </pc:spChg>
        <pc:spChg chg="mod">
          <ac:chgData name="Kothapalli Venkatesh Kiranmai" userId="29faefcf-6f8f-4e38-bb37-f15a23c414a4" providerId="ADAL" clId="{1A10CD12-BCAD-4F1E-B189-C4ADEDDA79BA}" dt="2023-07-19T07:20:46.313" v="981"/>
          <ac:spMkLst>
            <pc:docMk/>
            <pc:sldMk cId="1739060769" sldId="303"/>
            <ac:spMk id="113" creationId="{13E44F24-C378-466D-F78E-D587CE7BD54F}"/>
          </ac:spMkLst>
        </pc:spChg>
        <pc:spChg chg="mod">
          <ac:chgData name="Kothapalli Venkatesh Kiranmai" userId="29faefcf-6f8f-4e38-bb37-f15a23c414a4" providerId="ADAL" clId="{1A10CD12-BCAD-4F1E-B189-C4ADEDDA79BA}" dt="2023-07-19T07:20:46.313" v="981"/>
          <ac:spMkLst>
            <pc:docMk/>
            <pc:sldMk cId="1739060769" sldId="303"/>
            <ac:spMk id="114" creationId="{F50AF6B0-6738-7EB7-0EFD-8930DAB753DB}"/>
          </ac:spMkLst>
        </pc:spChg>
        <pc:spChg chg="mod">
          <ac:chgData name="Kothapalli Venkatesh Kiranmai" userId="29faefcf-6f8f-4e38-bb37-f15a23c414a4" providerId="ADAL" clId="{1A10CD12-BCAD-4F1E-B189-C4ADEDDA79BA}" dt="2023-07-19T07:20:46.313" v="981"/>
          <ac:spMkLst>
            <pc:docMk/>
            <pc:sldMk cId="1739060769" sldId="303"/>
            <ac:spMk id="115" creationId="{CC2CC707-00B7-1BAE-418F-F8296EF00B80}"/>
          </ac:spMkLst>
        </pc:spChg>
        <pc:spChg chg="mod">
          <ac:chgData name="Kothapalli Venkatesh Kiranmai" userId="29faefcf-6f8f-4e38-bb37-f15a23c414a4" providerId="ADAL" clId="{1A10CD12-BCAD-4F1E-B189-C4ADEDDA79BA}" dt="2023-07-19T07:20:46.313" v="981"/>
          <ac:spMkLst>
            <pc:docMk/>
            <pc:sldMk cId="1739060769" sldId="303"/>
            <ac:spMk id="116" creationId="{FCCBCC9F-DE66-98C7-EEF7-FAFFAA2544E6}"/>
          </ac:spMkLst>
        </pc:spChg>
        <pc:spChg chg="mod">
          <ac:chgData name="Kothapalli Venkatesh Kiranmai" userId="29faefcf-6f8f-4e38-bb37-f15a23c414a4" providerId="ADAL" clId="{1A10CD12-BCAD-4F1E-B189-C4ADEDDA79BA}" dt="2023-07-19T07:20:46.313" v="981"/>
          <ac:spMkLst>
            <pc:docMk/>
            <pc:sldMk cId="1739060769" sldId="303"/>
            <ac:spMk id="118" creationId="{E703D605-A310-3087-9246-57091D1854F7}"/>
          </ac:spMkLst>
        </pc:spChg>
        <pc:spChg chg="mod">
          <ac:chgData name="Kothapalli Venkatesh Kiranmai" userId="29faefcf-6f8f-4e38-bb37-f15a23c414a4" providerId="ADAL" clId="{1A10CD12-BCAD-4F1E-B189-C4ADEDDA79BA}" dt="2023-07-19T07:20:46.313" v="981"/>
          <ac:spMkLst>
            <pc:docMk/>
            <pc:sldMk cId="1739060769" sldId="303"/>
            <ac:spMk id="119" creationId="{2F40AB04-7DED-9DD1-6C9F-B27659715096}"/>
          </ac:spMkLst>
        </pc:spChg>
        <pc:spChg chg="mod">
          <ac:chgData name="Kothapalli Venkatesh Kiranmai" userId="29faefcf-6f8f-4e38-bb37-f15a23c414a4" providerId="ADAL" clId="{1A10CD12-BCAD-4F1E-B189-C4ADEDDA79BA}" dt="2023-07-19T07:20:46.313" v="981"/>
          <ac:spMkLst>
            <pc:docMk/>
            <pc:sldMk cId="1739060769" sldId="303"/>
            <ac:spMk id="120" creationId="{F5810EDF-0101-F0A6-127B-EC36CB5EC463}"/>
          </ac:spMkLst>
        </pc:spChg>
        <pc:spChg chg="mod">
          <ac:chgData name="Kothapalli Venkatesh Kiranmai" userId="29faefcf-6f8f-4e38-bb37-f15a23c414a4" providerId="ADAL" clId="{1A10CD12-BCAD-4F1E-B189-C4ADEDDA79BA}" dt="2023-07-19T07:20:46.313" v="981"/>
          <ac:spMkLst>
            <pc:docMk/>
            <pc:sldMk cId="1739060769" sldId="303"/>
            <ac:spMk id="121" creationId="{E24450A3-28AC-9ED7-FD38-222E8768FB94}"/>
          </ac:spMkLst>
        </pc:spChg>
        <pc:spChg chg="mod">
          <ac:chgData name="Kothapalli Venkatesh Kiranmai" userId="29faefcf-6f8f-4e38-bb37-f15a23c414a4" providerId="ADAL" clId="{1A10CD12-BCAD-4F1E-B189-C4ADEDDA79BA}" dt="2023-07-19T07:20:46.313" v="981"/>
          <ac:spMkLst>
            <pc:docMk/>
            <pc:sldMk cId="1739060769" sldId="303"/>
            <ac:spMk id="123" creationId="{A7684886-84D1-4A17-42DC-5FC184F778E4}"/>
          </ac:spMkLst>
        </pc:spChg>
        <pc:spChg chg="mod">
          <ac:chgData name="Kothapalli Venkatesh Kiranmai" userId="29faefcf-6f8f-4e38-bb37-f15a23c414a4" providerId="ADAL" clId="{1A10CD12-BCAD-4F1E-B189-C4ADEDDA79BA}" dt="2023-07-19T07:20:46.313" v="981"/>
          <ac:spMkLst>
            <pc:docMk/>
            <pc:sldMk cId="1739060769" sldId="303"/>
            <ac:spMk id="124" creationId="{A9C6AB99-5134-1342-3798-D449A2B4B231}"/>
          </ac:spMkLst>
        </pc:spChg>
        <pc:spChg chg="mod">
          <ac:chgData name="Kothapalli Venkatesh Kiranmai" userId="29faefcf-6f8f-4e38-bb37-f15a23c414a4" providerId="ADAL" clId="{1A10CD12-BCAD-4F1E-B189-C4ADEDDA79BA}" dt="2023-07-19T07:25:33.807" v="1046"/>
          <ac:spMkLst>
            <pc:docMk/>
            <pc:sldMk cId="1739060769" sldId="303"/>
            <ac:spMk id="130" creationId="{0335B882-4132-8709-09BB-0F90F187FD65}"/>
          </ac:spMkLst>
        </pc:spChg>
        <pc:spChg chg="mod">
          <ac:chgData name="Kothapalli Venkatesh Kiranmai" userId="29faefcf-6f8f-4e38-bb37-f15a23c414a4" providerId="ADAL" clId="{1A10CD12-BCAD-4F1E-B189-C4ADEDDA79BA}" dt="2023-07-19T07:25:33.807" v="1046"/>
          <ac:spMkLst>
            <pc:docMk/>
            <pc:sldMk cId="1739060769" sldId="303"/>
            <ac:spMk id="131" creationId="{02D6F089-C45A-7070-83E0-C3E6B0C0389C}"/>
          </ac:spMkLst>
        </pc:spChg>
        <pc:spChg chg="mod">
          <ac:chgData name="Kothapalli Venkatesh Kiranmai" userId="29faefcf-6f8f-4e38-bb37-f15a23c414a4" providerId="ADAL" clId="{1A10CD12-BCAD-4F1E-B189-C4ADEDDA79BA}" dt="2023-07-19T07:25:33.807" v="1046"/>
          <ac:spMkLst>
            <pc:docMk/>
            <pc:sldMk cId="1739060769" sldId="303"/>
            <ac:spMk id="132" creationId="{AA40296D-FB02-63D8-F785-1D2B7A406185}"/>
          </ac:spMkLst>
        </pc:spChg>
        <pc:spChg chg="mod">
          <ac:chgData name="Kothapalli Venkatesh Kiranmai" userId="29faefcf-6f8f-4e38-bb37-f15a23c414a4" providerId="ADAL" clId="{1A10CD12-BCAD-4F1E-B189-C4ADEDDA79BA}" dt="2023-07-19T07:25:33.807" v="1046"/>
          <ac:spMkLst>
            <pc:docMk/>
            <pc:sldMk cId="1739060769" sldId="303"/>
            <ac:spMk id="133" creationId="{E90A9F4F-B887-BAB8-35E8-D3D1C136D62C}"/>
          </ac:spMkLst>
        </pc:spChg>
        <pc:spChg chg="mod">
          <ac:chgData name="Kothapalli Venkatesh Kiranmai" userId="29faefcf-6f8f-4e38-bb37-f15a23c414a4" providerId="ADAL" clId="{1A10CD12-BCAD-4F1E-B189-C4ADEDDA79BA}" dt="2023-07-19T07:25:33.807" v="1046"/>
          <ac:spMkLst>
            <pc:docMk/>
            <pc:sldMk cId="1739060769" sldId="303"/>
            <ac:spMk id="134" creationId="{44B2C138-8080-E135-A013-A823A41BE152}"/>
          </ac:spMkLst>
        </pc:spChg>
        <pc:spChg chg="mod">
          <ac:chgData name="Kothapalli Venkatesh Kiranmai" userId="29faefcf-6f8f-4e38-bb37-f15a23c414a4" providerId="ADAL" clId="{1A10CD12-BCAD-4F1E-B189-C4ADEDDA79BA}" dt="2023-07-19T07:25:33.807" v="1046"/>
          <ac:spMkLst>
            <pc:docMk/>
            <pc:sldMk cId="1739060769" sldId="303"/>
            <ac:spMk id="135" creationId="{77207E41-8EBF-EADE-CAD4-CEEA9BA68E37}"/>
          </ac:spMkLst>
        </pc:spChg>
        <pc:spChg chg="mod">
          <ac:chgData name="Kothapalli Venkatesh Kiranmai" userId="29faefcf-6f8f-4e38-bb37-f15a23c414a4" providerId="ADAL" clId="{1A10CD12-BCAD-4F1E-B189-C4ADEDDA79BA}" dt="2023-07-19T07:25:33.807" v="1046"/>
          <ac:spMkLst>
            <pc:docMk/>
            <pc:sldMk cId="1739060769" sldId="303"/>
            <ac:spMk id="136" creationId="{059F6BB3-D8B1-10E1-70A4-FE2298AD205F}"/>
          </ac:spMkLst>
        </pc:spChg>
        <pc:spChg chg="mod">
          <ac:chgData name="Kothapalli Venkatesh Kiranmai" userId="29faefcf-6f8f-4e38-bb37-f15a23c414a4" providerId="ADAL" clId="{1A10CD12-BCAD-4F1E-B189-C4ADEDDA79BA}" dt="2023-07-19T07:25:33.807" v="1046"/>
          <ac:spMkLst>
            <pc:docMk/>
            <pc:sldMk cId="1739060769" sldId="303"/>
            <ac:spMk id="137" creationId="{047113AB-5893-C194-F09F-33DB80F63D2D}"/>
          </ac:spMkLst>
        </pc:spChg>
        <pc:spChg chg="mod">
          <ac:chgData name="Kothapalli Venkatesh Kiranmai" userId="29faefcf-6f8f-4e38-bb37-f15a23c414a4" providerId="ADAL" clId="{1A10CD12-BCAD-4F1E-B189-C4ADEDDA79BA}" dt="2023-07-19T07:25:33.807" v="1046"/>
          <ac:spMkLst>
            <pc:docMk/>
            <pc:sldMk cId="1739060769" sldId="303"/>
            <ac:spMk id="138" creationId="{4DA47604-846D-77CA-E668-F3AC1FF47D7D}"/>
          </ac:spMkLst>
        </pc:spChg>
        <pc:spChg chg="mod">
          <ac:chgData name="Kothapalli Venkatesh Kiranmai" userId="29faefcf-6f8f-4e38-bb37-f15a23c414a4" providerId="ADAL" clId="{1A10CD12-BCAD-4F1E-B189-C4ADEDDA79BA}" dt="2023-07-19T07:25:33.807" v="1046"/>
          <ac:spMkLst>
            <pc:docMk/>
            <pc:sldMk cId="1739060769" sldId="303"/>
            <ac:spMk id="141" creationId="{49B5D9D0-671C-70E9-0364-6C1D37DCE2B5}"/>
          </ac:spMkLst>
        </pc:spChg>
        <pc:spChg chg="mod">
          <ac:chgData name="Kothapalli Venkatesh Kiranmai" userId="29faefcf-6f8f-4e38-bb37-f15a23c414a4" providerId="ADAL" clId="{1A10CD12-BCAD-4F1E-B189-C4ADEDDA79BA}" dt="2023-07-19T07:25:33.807" v="1046"/>
          <ac:spMkLst>
            <pc:docMk/>
            <pc:sldMk cId="1739060769" sldId="303"/>
            <ac:spMk id="142" creationId="{1576CF44-8283-8120-4345-17B8A16C58CC}"/>
          </ac:spMkLst>
        </pc:spChg>
        <pc:spChg chg="mod">
          <ac:chgData name="Kothapalli Venkatesh Kiranmai" userId="29faefcf-6f8f-4e38-bb37-f15a23c414a4" providerId="ADAL" clId="{1A10CD12-BCAD-4F1E-B189-C4ADEDDA79BA}" dt="2023-07-19T07:25:33.807" v="1046"/>
          <ac:spMkLst>
            <pc:docMk/>
            <pc:sldMk cId="1739060769" sldId="303"/>
            <ac:spMk id="144" creationId="{F9B22EFB-72A5-58C7-593D-AAE35377A60A}"/>
          </ac:spMkLst>
        </pc:spChg>
        <pc:spChg chg="mod">
          <ac:chgData name="Kothapalli Venkatesh Kiranmai" userId="29faefcf-6f8f-4e38-bb37-f15a23c414a4" providerId="ADAL" clId="{1A10CD12-BCAD-4F1E-B189-C4ADEDDA79BA}" dt="2023-07-19T07:25:33.807" v="1046"/>
          <ac:spMkLst>
            <pc:docMk/>
            <pc:sldMk cId="1739060769" sldId="303"/>
            <ac:spMk id="145" creationId="{5FC43BA6-D2CD-A9BA-5780-4F88E17E0D3E}"/>
          </ac:spMkLst>
        </pc:spChg>
        <pc:spChg chg="mod">
          <ac:chgData name="Kothapalli Venkatesh Kiranmai" userId="29faefcf-6f8f-4e38-bb37-f15a23c414a4" providerId="ADAL" clId="{1A10CD12-BCAD-4F1E-B189-C4ADEDDA79BA}" dt="2023-07-19T07:25:33.807" v="1046"/>
          <ac:spMkLst>
            <pc:docMk/>
            <pc:sldMk cId="1739060769" sldId="303"/>
            <ac:spMk id="146" creationId="{94CAB14B-BB32-937F-73C4-4A23A0AFCF41}"/>
          </ac:spMkLst>
        </pc:spChg>
        <pc:spChg chg="mod">
          <ac:chgData name="Kothapalli Venkatesh Kiranmai" userId="29faefcf-6f8f-4e38-bb37-f15a23c414a4" providerId="ADAL" clId="{1A10CD12-BCAD-4F1E-B189-C4ADEDDA79BA}" dt="2023-07-19T07:25:33.807" v="1046"/>
          <ac:spMkLst>
            <pc:docMk/>
            <pc:sldMk cId="1739060769" sldId="303"/>
            <ac:spMk id="147" creationId="{5050E324-F567-1F09-8F68-4F4435B8A689}"/>
          </ac:spMkLst>
        </pc:spChg>
        <pc:spChg chg="mod">
          <ac:chgData name="Kothapalli Venkatesh Kiranmai" userId="29faefcf-6f8f-4e38-bb37-f15a23c414a4" providerId="ADAL" clId="{1A10CD12-BCAD-4F1E-B189-C4ADEDDA79BA}" dt="2023-07-19T07:25:33.807" v="1046"/>
          <ac:spMkLst>
            <pc:docMk/>
            <pc:sldMk cId="1739060769" sldId="303"/>
            <ac:spMk id="148" creationId="{277B1D2D-8CCD-E0E9-8D10-4CB44C1F4DFF}"/>
          </ac:spMkLst>
        </pc:spChg>
        <pc:spChg chg="mod">
          <ac:chgData name="Kothapalli Venkatesh Kiranmai" userId="29faefcf-6f8f-4e38-bb37-f15a23c414a4" providerId="ADAL" clId="{1A10CD12-BCAD-4F1E-B189-C4ADEDDA79BA}" dt="2023-07-19T07:25:33.807" v="1046"/>
          <ac:spMkLst>
            <pc:docMk/>
            <pc:sldMk cId="1739060769" sldId="303"/>
            <ac:spMk id="149" creationId="{CB514814-25BD-04CA-7945-B16182D332FE}"/>
          </ac:spMkLst>
        </pc:spChg>
        <pc:spChg chg="mod">
          <ac:chgData name="Kothapalli Venkatesh Kiranmai" userId="29faefcf-6f8f-4e38-bb37-f15a23c414a4" providerId="ADAL" clId="{1A10CD12-BCAD-4F1E-B189-C4ADEDDA79BA}" dt="2023-07-19T07:25:33.807" v="1046"/>
          <ac:spMkLst>
            <pc:docMk/>
            <pc:sldMk cId="1739060769" sldId="303"/>
            <ac:spMk id="150" creationId="{A8CD5C2B-2B69-42F0-C299-57E13E890309}"/>
          </ac:spMkLst>
        </pc:spChg>
        <pc:spChg chg="mod">
          <ac:chgData name="Kothapalli Venkatesh Kiranmai" userId="29faefcf-6f8f-4e38-bb37-f15a23c414a4" providerId="ADAL" clId="{1A10CD12-BCAD-4F1E-B189-C4ADEDDA79BA}" dt="2023-07-19T07:25:33.807" v="1046"/>
          <ac:spMkLst>
            <pc:docMk/>
            <pc:sldMk cId="1739060769" sldId="303"/>
            <ac:spMk id="151" creationId="{C40B78B2-3384-B4D3-7E90-3B70A3A89756}"/>
          </ac:spMkLst>
        </pc:spChg>
        <pc:spChg chg="mod">
          <ac:chgData name="Kothapalli Venkatesh Kiranmai" userId="29faefcf-6f8f-4e38-bb37-f15a23c414a4" providerId="ADAL" clId="{1A10CD12-BCAD-4F1E-B189-C4ADEDDA79BA}" dt="2023-07-19T07:25:33.807" v="1046"/>
          <ac:spMkLst>
            <pc:docMk/>
            <pc:sldMk cId="1739060769" sldId="303"/>
            <ac:spMk id="152" creationId="{6D4AABCE-70B3-0548-3A2E-1A5BB959B49C}"/>
          </ac:spMkLst>
        </pc:spChg>
        <pc:spChg chg="mod">
          <ac:chgData name="Kothapalli Venkatesh Kiranmai" userId="29faefcf-6f8f-4e38-bb37-f15a23c414a4" providerId="ADAL" clId="{1A10CD12-BCAD-4F1E-B189-C4ADEDDA79BA}" dt="2023-07-19T07:25:33.807" v="1046"/>
          <ac:spMkLst>
            <pc:docMk/>
            <pc:sldMk cId="1739060769" sldId="303"/>
            <ac:spMk id="153" creationId="{F1DBCE7D-80A1-3C1F-38D8-B1B4D14634A6}"/>
          </ac:spMkLst>
        </pc:spChg>
        <pc:spChg chg="mod">
          <ac:chgData name="Kothapalli Venkatesh Kiranmai" userId="29faefcf-6f8f-4e38-bb37-f15a23c414a4" providerId="ADAL" clId="{1A10CD12-BCAD-4F1E-B189-C4ADEDDA79BA}" dt="2023-07-19T07:25:33.807" v="1046"/>
          <ac:spMkLst>
            <pc:docMk/>
            <pc:sldMk cId="1739060769" sldId="303"/>
            <ac:spMk id="154" creationId="{556A7AE1-C16E-EF21-0F3A-1A9974F24AA8}"/>
          </ac:spMkLst>
        </pc:spChg>
        <pc:spChg chg="mod">
          <ac:chgData name="Kothapalli Venkatesh Kiranmai" userId="29faefcf-6f8f-4e38-bb37-f15a23c414a4" providerId="ADAL" clId="{1A10CD12-BCAD-4F1E-B189-C4ADEDDA79BA}" dt="2023-07-19T07:25:33.807" v="1046"/>
          <ac:spMkLst>
            <pc:docMk/>
            <pc:sldMk cId="1739060769" sldId="303"/>
            <ac:spMk id="155" creationId="{BB13B04B-08C2-A15E-4B0E-7846015F3721}"/>
          </ac:spMkLst>
        </pc:spChg>
        <pc:spChg chg="mod">
          <ac:chgData name="Kothapalli Venkatesh Kiranmai" userId="29faefcf-6f8f-4e38-bb37-f15a23c414a4" providerId="ADAL" clId="{1A10CD12-BCAD-4F1E-B189-C4ADEDDA79BA}" dt="2023-07-19T07:25:33.807" v="1046"/>
          <ac:spMkLst>
            <pc:docMk/>
            <pc:sldMk cId="1739060769" sldId="303"/>
            <ac:spMk id="156" creationId="{DA41F61B-0108-B767-CE03-D27166BFCC20}"/>
          </ac:spMkLst>
        </pc:spChg>
        <pc:spChg chg="mod">
          <ac:chgData name="Kothapalli Venkatesh Kiranmai" userId="29faefcf-6f8f-4e38-bb37-f15a23c414a4" providerId="ADAL" clId="{1A10CD12-BCAD-4F1E-B189-C4ADEDDA79BA}" dt="2023-07-19T07:25:33.807" v="1046"/>
          <ac:spMkLst>
            <pc:docMk/>
            <pc:sldMk cId="1739060769" sldId="303"/>
            <ac:spMk id="157" creationId="{9B13D201-D04E-2DA1-A977-194D10B2574B}"/>
          </ac:spMkLst>
        </pc:spChg>
        <pc:spChg chg="mod">
          <ac:chgData name="Kothapalli Venkatesh Kiranmai" userId="29faefcf-6f8f-4e38-bb37-f15a23c414a4" providerId="ADAL" clId="{1A10CD12-BCAD-4F1E-B189-C4ADEDDA79BA}" dt="2023-07-19T07:25:33.807" v="1046"/>
          <ac:spMkLst>
            <pc:docMk/>
            <pc:sldMk cId="1739060769" sldId="303"/>
            <ac:spMk id="158" creationId="{6941D1BA-582C-E6D4-E345-58C6B453A143}"/>
          </ac:spMkLst>
        </pc:spChg>
        <pc:spChg chg="mod">
          <ac:chgData name="Kothapalli Venkatesh Kiranmai" userId="29faefcf-6f8f-4e38-bb37-f15a23c414a4" providerId="ADAL" clId="{1A10CD12-BCAD-4F1E-B189-C4ADEDDA79BA}" dt="2023-07-19T07:25:33.807" v="1046"/>
          <ac:spMkLst>
            <pc:docMk/>
            <pc:sldMk cId="1739060769" sldId="303"/>
            <ac:spMk id="159" creationId="{F7C17FBA-5C85-3A34-DF41-2FDEE093D90C}"/>
          </ac:spMkLst>
        </pc:spChg>
        <pc:spChg chg="mod">
          <ac:chgData name="Kothapalli Venkatesh Kiranmai" userId="29faefcf-6f8f-4e38-bb37-f15a23c414a4" providerId="ADAL" clId="{1A10CD12-BCAD-4F1E-B189-C4ADEDDA79BA}" dt="2023-07-19T07:25:33.807" v="1046"/>
          <ac:spMkLst>
            <pc:docMk/>
            <pc:sldMk cId="1739060769" sldId="303"/>
            <ac:spMk id="160" creationId="{736A3161-A745-03F5-97D8-CEB80F2BBC22}"/>
          </ac:spMkLst>
        </pc:spChg>
        <pc:spChg chg="mod">
          <ac:chgData name="Kothapalli Venkatesh Kiranmai" userId="29faefcf-6f8f-4e38-bb37-f15a23c414a4" providerId="ADAL" clId="{1A10CD12-BCAD-4F1E-B189-C4ADEDDA79BA}" dt="2023-07-19T07:25:33.807" v="1046"/>
          <ac:spMkLst>
            <pc:docMk/>
            <pc:sldMk cId="1739060769" sldId="303"/>
            <ac:spMk id="161" creationId="{F8FF6011-822A-22DF-3C22-92311A237371}"/>
          </ac:spMkLst>
        </pc:spChg>
        <pc:spChg chg="mod ord topLvl">
          <ac:chgData name="Kothapalli Venkatesh Kiranmai" userId="29faefcf-6f8f-4e38-bb37-f15a23c414a4" providerId="ADAL" clId="{1A10CD12-BCAD-4F1E-B189-C4ADEDDA79BA}" dt="2023-07-19T09:10:00.271" v="1897" actId="165"/>
          <ac:spMkLst>
            <pc:docMk/>
            <pc:sldMk cId="1739060769" sldId="303"/>
            <ac:spMk id="166" creationId="{BD1F0793-EB9B-C136-BAD1-CE63F59B84E2}"/>
          </ac:spMkLst>
        </pc:spChg>
        <pc:spChg chg="mod topLvl">
          <ac:chgData name="Kothapalli Venkatesh Kiranmai" userId="29faefcf-6f8f-4e38-bb37-f15a23c414a4" providerId="ADAL" clId="{1A10CD12-BCAD-4F1E-B189-C4ADEDDA79BA}" dt="2023-07-19T09:10:00.271" v="1897" actId="165"/>
          <ac:spMkLst>
            <pc:docMk/>
            <pc:sldMk cId="1739060769" sldId="303"/>
            <ac:spMk id="167" creationId="{A141C806-96A0-BB93-6D7C-3C66332ABCA4}"/>
          </ac:spMkLst>
        </pc:spChg>
        <pc:spChg chg="mod topLvl">
          <ac:chgData name="Kothapalli Venkatesh Kiranmai" userId="29faefcf-6f8f-4e38-bb37-f15a23c414a4" providerId="ADAL" clId="{1A10CD12-BCAD-4F1E-B189-C4ADEDDA79BA}" dt="2023-07-19T09:10:00.271" v="1897" actId="165"/>
          <ac:spMkLst>
            <pc:docMk/>
            <pc:sldMk cId="1739060769" sldId="303"/>
            <ac:spMk id="168" creationId="{3A02966A-6ADF-36D6-0D85-2077CCB0816D}"/>
          </ac:spMkLst>
        </pc:spChg>
        <pc:spChg chg="mod topLvl">
          <ac:chgData name="Kothapalli Venkatesh Kiranmai" userId="29faefcf-6f8f-4e38-bb37-f15a23c414a4" providerId="ADAL" clId="{1A10CD12-BCAD-4F1E-B189-C4ADEDDA79BA}" dt="2023-07-19T09:10:00.271" v="1897" actId="165"/>
          <ac:spMkLst>
            <pc:docMk/>
            <pc:sldMk cId="1739060769" sldId="303"/>
            <ac:spMk id="169" creationId="{685A11A8-1ED9-67DF-35F7-EB74135B49E4}"/>
          </ac:spMkLst>
        </pc:spChg>
        <pc:spChg chg="mod topLvl">
          <ac:chgData name="Kothapalli Venkatesh Kiranmai" userId="29faefcf-6f8f-4e38-bb37-f15a23c414a4" providerId="ADAL" clId="{1A10CD12-BCAD-4F1E-B189-C4ADEDDA79BA}" dt="2023-07-19T09:10:00.271" v="1897" actId="165"/>
          <ac:spMkLst>
            <pc:docMk/>
            <pc:sldMk cId="1739060769" sldId="303"/>
            <ac:spMk id="170" creationId="{0E8EBDE2-E18B-23C4-1C7B-68157FBEEE92}"/>
          </ac:spMkLst>
        </pc:spChg>
        <pc:spChg chg="mod topLvl">
          <ac:chgData name="Kothapalli Venkatesh Kiranmai" userId="29faefcf-6f8f-4e38-bb37-f15a23c414a4" providerId="ADAL" clId="{1A10CD12-BCAD-4F1E-B189-C4ADEDDA79BA}" dt="2023-07-19T09:10:00.271" v="1897" actId="165"/>
          <ac:spMkLst>
            <pc:docMk/>
            <pc:sldMk cId="1739060769" sldId="303"/>
            <ac:spMk id="171" creationId="{6F7DB192-A656-53C9-0E52-4D67AFF15770}"/>
          </ac:spMkLst>
        </pc:spChg>
        <pc:spChg chg="mod topLvl">
          <ac:chgData name="Kothapalli Venkatesh Kiranmai" userId="29faefcf-6f8f-4e38-bb37-f15a23c414a4" providerId="ADAL" clId="{1A10CD12-BCAD-4F1E-B189-C4ADEDDA79BA}" dt="2023-07-19T09:10:00.271" v="1897" actId="165"/>
          <ac:spMkLst>
            <pc:docMk/>
            <pc:sldMk cId="1739060769" sldId="303"/>
            <ac:spMk id="172" creationId="{1CF397D8-C295-66C5-1520-865D29AC1155}"/>
          </ac:spMkLst>
        </pc:spChg>
        <pc:spChg chg="mod topLvl">
          <ac:chgData name="Kothapalli Venkatesh Kiranmai" userId="29faefcf-6f8f-4e38-bb37-f15a23c414a4" providerId="ADAL" clId="{1A10CD12-BCAD-4F1E-B189-C4ADEDDA79BA}" dt="2023-07-19T09:10:00.271" v="1897" actId="165"/>
          <ac:spMkLst>
            <pc:docMk/>
            <pc:sldMk cId="1739060769" sldId="303"/>
            <ac:spMk id="173" creationId="{A7964EA7-E3EA-335C-5ED1-B5C3EA522FFA}"/>
          </ac:spMkLst>
        </pc:spChg>
        <pc:spChg chg="mod topLvl">
          <ac:chgData name="Kothapalli Venkatesh Kiranmai" userId="29faefcf-6f8f-4e38-bb37-f15a23c414a4" providerId="ADAL" clId="{1A10CD12-BCAD-4F1E-B189-C4ADEDDA79BA}" dt="2023-07-19T09:10:00.271" v="1897" actId="165"/>
          <ac:spMkLst>
            <pc:docMk/>
            <pc:sldMk cId="1739060769" sldId="303"/>
            <ac:spMk id="174" creationId="{9AC35F09-45FA-FC65-8DA4-8B6C5816261D}"/>
          </ac:spMkLst>
        </pc:spChg>
        <pc:spChg chg="mod topLvl">
          <ac:chgData name="Kothapalli Venkatesh Kiranmai" userId="29faefcf-6f8f-4e38-bb37-f15a23c414a4" providerId="ADAL" clId="{1A10CD12-BCAD-4F1E-B189-C4ADEDDA79BA}" dt="2023-07-19T09:10:00.271" v="1897" actId="165"/>
          <ac:spMkLst>
            <pc:docMk/>
            <pc:sldMk cId="1739060769" sldId="303"/>
            <ac:spMk id="177" creationId="{84CF66B4-D1BF-FEBB-7270-03792FF6CF22}"/>
          </ac:spMkLst>
        </pc:spChg>
        <pc:spChg chg="mod">
          <ac:chgData name="Kothapalli Venkatesh Kiranmai" userId="29faefcf-6f8f-4e38-bb37-f15a23c414a4" providerId="ADAL" clId="{1A10CD12-BCAD-4F1E-B189-C4ADEDDA79BA}" dt="2023-07-19T09:10:00.271" v="1897" actId="165"/>
          <ac:spMkLst>
            <pc:docMk/>
            <pc:sldMk cId="1739060769" sldId="303"/>
            <ac:spMk id="179" creationId="{E2308F47-195B-610A-5BC8-D969C2F826C2}"/>
          </ac:spMkLst>
        </pc:spChg>
        <pc:spChg chg="mod">
          <ac:chgData name="Kothapalli Venkatesh Kiranmai" userId="29faefcf-6f8f-4e38-bb37-f15a23c414a4" providerId="ADAL" clId="{1A10CD12-BCAD-4F1E-B189-C4ADEDDA79BA}" dt="2023-07-19T09:10:00.271" v="1897" actId="165"/>
          <ac:spMkLst>
            <pc:docMk/>
            <pc:sldMk cId="1739060769" sldId="303"/>
            <ac:spMk id="181" creationId="{A65B08A5-342F-F915-F4FE-72CA71E2DC87}"/>
          </ac:spMkLst>
        </pc:spChg>
        <pc:spChg chg="mod">
          <ac:chgData name="Kothapalli Venkatesh Kiranmai" userId="29faefcf-6f8f-4e38-bb37-f15a23c414a4" providerId="ADAL" clId="{1A10CD12-BCAD-4F1E-B189-C4ADEDDA79BA}" dt="2023-07-19T09:12:32.108" v="1930" actId="1036"/>
          <ac:spMkLst>
            <pc:docMk/>
            <pc:sldMk cId="1739060769" sldId="303"/>
            <ac:spMk id="182" creationId="{84DC966B-30DC-958B-9F47-18328F30F7A0}"/>
          </ac:spMkLst>
        </pc:spChg>
        <pc:spChg chg="mod topLvl">
          <ac:chgData name="Kothapalli Venkatesh Kiranmai" userId="29faefcf-6f8f-4e38-bb37-f15a23c414a4" providerId="ADAL" clId="{1A10CD12-BCAD-4F1E-B189-C4ADEDDA79BA}" dt="2023-07-19T09:10:00.271" v="1897" actId="165"/>
          <ac:spMkLst>
            <pc:docMk/>
            <pc:sldMk cId="1739060769" sldId="303"/>
            <ac:spMk id="183" creationId="{EFBAE160-8ED4-A499-F151-D18E463040BD}"/>
          </ac:spMkLst>
        </pc:spChg>
        <pc:spChg chg="mod topLvl">
          <ac:chgData name="Kothapalli Venkatesh Kiranmai" userId="29faefcf-6f8f-4e38-bb37-f15a23c414a4" providerId="ADAL" clId="{1A10CD12-BCAD-4F1E-B189-C4ADEDDA79BA}" dt="2023-07-19T09:10:00.271" v="1897" actId="165"/>
          <ac:spMkLst>
            <pc:docMk/>
            <pc:sldMk cId="1739060769" sldId="303"/>
            <ac:spMk id="184" creationId="{40AD175D-7DD5-840A-90D5-3E3E6EDC9E82}"/>
          </ac:spMkLst>
        </pc:spChg>
        <pc:spChg chg="mod topLvl">
          <ac:chgData name="Kothapalli Venkatesh Kiranmai" userId="29faefcf-6f8f-4e38-bb37-f15a23c414a4" providerId="ADAL" clId="{1A10CD12-BCAD-4F1E-B189-C4ADEDDA79BA}" dt="2023-07-19T09:10:00.271" v="1897" actId="165"/>
          <ac:spMkLst>
            <pc:docMk/>
            <pc:sldMk cId="1739060769" sldId="303"/>
            <ac:spMk id="185" creationId="{D9930524-DE59-4DA7-4F0D-3724EA92A93D}"/>
          </ac:spMkLst>
        </pc:spChg>
        <pc:spChg chg="mod topLvl">
          <ac:chgData name="Kothapalli Venkatesh Kiranmai" userId="29faefcf-6f8f-4e38-bb37-f15a23c414a4" providerId="ADAL" clId="{1A10CD12-BCAD-4F1E-B189-C4ADEDDA79BA}" dt="2023-07-19T09:10:00.271" v="1897" actId="165"/>
          <ac:spMkLst>
            <pc:docMk/>
            <pc:sldMk cId="1739060769" sldId="303"/>
            <ac:spMk id="186" creationId="{EB618AF5-1994-E3D7-4344-C5A04F2FC816}"/>
          </ac:spMkLst>
        </pc:spChg>
        <pc:spChg chg="mod topLvl">
          <ac:chgData name="Kothapalli Venkatesh Kiranmai" userId="29faefcf-6f8f-4e38-bb37-f15a23c414a4" providerId="ADAL" clId="{1A10CD12-BCAD-4F1E-B189-C4ADEDDA79BA}" dt="2023-07-19T09:10:00.271" v="1897" actId="165"/>
          <ac:spMkLst>
            <pc:docMk/>
            <pc:sldMk cId="1739060769" sldId="303"/>
            <ac:spMk id="187" creationId="{959CEBE5-B12D-7E54-FE10-0DC4793285DC}"/>
          </ac:spMkLst>
        </pc:spChg>
        <pc:spChg chg="mod topLvl">
          <ac:chgData name="Kothapalli Venkatesh Kiranmai" userId="29faefcf-6f8f-4e38-bb37-f15a23c414a4" providerId="ADAL" clId="{1A10CD12-BCAD-4F1E-B189-C4ADEDDA79BA}" dt="2023-07-19T09:10:00.271" v="1897" actId="165"/>
          <ac:spMkLst>
            <pc:docMk/>
            <pc:sldMk cId="1739060769" sldId="303"/>
            <ac:spMk id="188" creationId="{B28768BF-3E4E-5A13-5095-6062149B9491}"/>
          </ac:spMkLst>
        </pc:spChg>
        <pc:spChg chg="mod topLvl">
          <ac:chgData name="Kothapalli Venkatesh Kiranmai" userId="29faefcf-6f8f-4e38-bb37-f15a23c414a4" providerId="ADAL" clId="{1A10CD12-BCAD-4F1E-B189-C4ADEDDA79BA}" dt="2023-07-19T09:10:00.271" v="1897" actId="165"/>
          <ac:spMkLst>
            <pc:docMk/>
            <pc:sldMk cId="1739060769" sldId="303"/>
            <ac:spMk id="189" creationId="{9A476D0C-D848-B690-E31D-71B7321F056A}"/>
          </ac:spMkLst>
        </pc:spChg>
        <pc:spChg chg="mod topLvl">
          <ac:chgData name="Kothapalli Venkatesh Kiranmai" userId="29faefcf-6f8f-4e38-bb37-f15a23c414a4" providerId="ADAL" clId="{1A10CD12-BCAD-4F1E-B189-C4ADEDDA79BA}" dt="2023-07-19T09:10:00.271" v="1897" actId="165"/>
          <ac:spMkLst>
            <pc:docMk/>
            <pc:sldMk cId="1739060769" sldId="303"/>
            <ac:spMk id="190" creationId="{624CDA92-EF42-FD0B-E48C-FC553F016C2B}"/>
          </ac:spMkLst>
        </pc:spChg>
        <pc:spChg chg="mod topLvl">
          <ac:chgData name="Kothapalli Venkatesh Kiranmai" userId="29faefcf-6f8f-4e38-bb37-f15a23c414a4" providerId="ADAL" clId="{1A10CD12-BCAD-4F1E-B189-C4ADEDDA79BA}" dt="2023-07-19T09:10:00.271" v="1897" actId="165"/>
          <ac:spMkLst>
            <pc:docMk/>
            <pc:sldMk cId="1739060769" sldId="303"/>
            <ac:spMk id="191" creationId="{DDE69FEA-AAF7-0DCD-BBC4-A6351FD7025F}"/>
          </ac:spMkLst>
        </pc:spChg>
        <pc:spChg chg="mod topLvl">
          <ac:chgData name="Kothapalli Venkatesh Kiranmai" userId="29faefcf-6f8f-4e38-bb37-f15a23c414a4" providerId="ADAL" clId="{1A10CD12-BCAD-4F1E-B189-C4ADEDDA79BA}" dt="2023-07-19T09:10:00.271" v="1897" actId="165"/>
          <ac:spMkLst>
            <pc:docMk/>
            <pc:sldMk cId="1739060769" sldId="303"/>
            <ac:spMk id="192" creationId="{DA29BF45-0101-69CF-B84B-42B7644007EF}"/>
          </ac:spMkLst>
        </pc:spChg>
        <pc:spChg chg="mod topLvl">
          <ac:chgData name="Kothapalli Venkatesh Kiranmai" userId="29faefcf-6f8f-4e38-bb37-f15a23c414a4" providerId="ADAL" clId="{1A10CD12-BCAD-4F1E-B189-C4ADEDDA79BA}" dt="2023-07-19T09:10:00.271" v="1897" actId="165"/>
          <ac:spMkLst>
            <pc:docMk/>
            <pc:sldMk cId="1739060769" sldId="303"/>
            <ac:spMk id="193" creationId="{356FB825-4FA9-1C5B-BB09-87C021AA3119}"/>
          </ac:spMkLst>
        </pc:spChg>
        <pc:spChg chg="mod topLvl">
          <ac:chgData name="Kothapalli Venkatesh Kiranmai" userId="29faefcf-6f8f-4e38-bb37-f15a23c414a4" providerId="ADAL" clId="{1A10CD12-BCAD-4F1E-B189-C4ADEDDA79BA}" dt="2023-07-19T09:10:00.271" v="1897" actId="165"/>
          <ac:spMkLst>
            <pc:docMk/>
            <pc:sldMk cId="1739060769" sldId="303"/>
            <ac:spMk id="194" creationId="{90BA09FD-93BA-4833-6673-81F8606D4D1B}"/>
          </ac:spMkLst>
        </pc:spChg>
        <pc:spChg chg="mod topLvl">
          <ac:chgData name="Kothapalli Venkatesh Kiranmai" userId="29faefcf-6f8f-4e38-bb37-f15a23c414a4" providerId="ADAL" clId="{1A10CD12-BCAD-4F1E-B189-C4ADEDDA79BA}" dt="2023-07-19T09:10:00.271" v="1897" actId="165"/>
          <ac:spMkLst>
            <pc:docMk/>
            <pc:sldMk cId="1739060769" sldId="303"/>
            <ac:spMk id="195" creationId="{961C11FA-3212-906C-5758-F578A68FE98F}"/>
          </ac:spMkLst>
        </pc:spChg>
        <pc:spChg chg="mod topLvl">
          <ac:chgData name="Kothapalli Venkatesh Kiranmai" userId="29faefcf-6f8f-4e38-bb37-f15a23c414a4" providerId="ADAL" clId="{1A10CD12-BCAD-4F1E-B189-C4ADEDDA79BA}" dt="2023-07-19T09:10:00.271" v="1897" actId="165"/>
          <ac:spMkLst>
            <pc:docMk/>
            <pc:sldMk cId="1739060769" sldId="303"/>
            <ac:spMk id="196" creationId="{B2990ABF-1D85-9D8F-3F13-956A90C0B52B}"/>
          </ac:spMkLst>
        </pc:spChg>
        <pc:spChg chg="mod topLvl">
          <ac:chgData name="Kothapalli Venkatesh Kiranmai" userId="29faefcf-6f8f-4e38-bb37-f15a23c414a4" providerId="ADAL" clId="{1A10CD12-BCAD-4F1E-B189-C4ADEDDA79BA}" dt="2023-07-19T09:10:00.271" v="1897" actId="165"/>
          <ac:spMkLst>
            <pc:docMk/>
            <pc:sldMk cId="1739060769" sldId="303"/>
            <ac:spMk id="197" creationId="{CC8163C5-FC39-23C8-3D17-29AF7A56965E}"/>
          </ac:spMkLst>
        </pc:spChg>
        <pc:spChg chg="mod topLvl">
          <ac:chgData name="Kothapalli Venkatesh Kiranmai" userId="29faefcf-6f8f-4e38-bb37-f15a23c414a4" providerId="ADAL" clId="{1A10CD12-BCAD-4F1E-B189-C4ADEDDA79BA}" dt="2023-07-19T09:10:00.271" v="1897" actId="165"/>
          <ac:spMkLst>
            <pc:docMk/>
            <pc:sldMk cId="1739060769" sldId="303"/>
            <ac:spMk id="198" creationId="{E8895FF9-0083-6E19-8070-2ED35996E084}"/>
          </ac:spMkLst>
        </pc:spChg>
        <pc:spChg chg="add mod topLvl">
          <ac:chgData name="Kothapalli Venkatesh Kiranmai" userId="29faefcf-6f8f-4e38-bb37-f15a23c414a4" providerId="ADAL" clId="{1A10CD12-BCAD-4F1E-B189-C4ADEDDA79BA}" dt="2023-07-19T09:10:00.271" v="1897" actId="165"/>
          <ac:spMkLst>
            <pc:docMk/>
            <pc:sldMk cId="1739060769" sldId="303"/>
            <ac:spMk id="199" creationId="{0BB36C13-B657-9527-581F-04355E697E11}"/>
          </ac:spMkLst>
        </pc:spChg>
        <pc:spChg chg="add mod topLvl">
          <ac:chgData name="Kothapalli Venkatesh Kiranmai" userId="29faefcf-6f8f-4e38-bb37-f15a23c414a4" providerId="ADAL" clId="{1A10CD12-BCAD-4F1E-B189-C4ADEDDA79BA}" dt="2023-07-19T09:10:00.271" v="1897" actId="165"/>
          <ac:spMkLst>
            <pc:docMk/>
            <pc:sldMk cId="1739060769" sldId="303"/>
            <ac:spMk id="200" creationId="{64B22426-7DF6-410B-57C8-E718F8D44CF9}"/>
          </ac:spMkLst>
        </pc:spChg>
        <pc:spChg chg="add mod topLvl">
          <ac:chgData name="Kothapalli Venkatesh Kiranmai" userId="29faefcf-6f8f-4e38-bb37-f15a23c414a4" providerId="ADAL" clId="{1A10CD12-BCAD-4F1E-B189-C4ADEDDA79BA}" dt="2023-07-19T09:10:00.271" v="1897" actId="165"/>
          <ac:spMkLst>
            <pc:docMk/>
            <pc:sldMk cId="1739060769" sldId="303"/>
            <ac:spMk id="201" creationId="{DFFA2E02-DB32-B7DF-F655-42FF8FE6ADFE}"/>
          </ac:spMkLst>
        </pc:spChg>
        <pc:spChg chg="add mod topLvl">
          <ac:chgData name="Kothapalli Venkatesh Kiranmai" userId="29faefcf-6f8f-4e38-bb37-f15a23c414a4" providerId="ADAL" clId="{1A10CD12-BCAD-4F1E-B189-C4ADEDDA79BA}" dt="2023-07-19T09:10:00.271" v="1897" actId="165"/>
          <ac:spMkLst>
            <pc:docMk/>
            <pc:sldMk cId="1739060769" sldId="303"/>
            <ac:spMk id="202" creationId="{4FBF2363-C90F-A718-5CBB-1679C41BB938}"/>
          </ac:spMkLst>
        </pc:spChg>
        <pc:spChg chg="add mod topLvl">
          <ac:chgData name="Kothapalli Venkatesh Kiranmai" userId="29faefcf-6f8f-4e38-bb37-f15a23c414a4" providerId="ADAL" clId="{1A10CD12-BCAD-4F1E-B189-C4ADEDDA79BA}" dt="2023-07-19T09:10:00.271" v="1897" actId="165"/>
          <ac:spMkLst>
            <pc:docMk/>
            <pc:sldMk cId="1739060769" sldId="303"/>
            <ac:spMk id="203" creationId="{E2003C26-1664-647B-A467-05DAF0F87555}"/>
          </ac:spMkLst>
        </pc:spChg>
        <pc:spChg chg="add mod topLvl">
          <ac:chgData name="Kothapalli Venkatesh Kiranmai" userId="29faefcf-6f8f-4e38-bb37-f15a23c414a4" providerId="ADAL" clId="{1A10CD12-BCAD-4F1E-B189-C4ADEDDA79BA}" dt="2023-07-19T09:10:00.271" v="1897" actId="165"/>
          <ac:spMkLst>
            <pc:docMk/>
            <pc:sldMk cId="1739060769" sldId="303"/>
            <ac:spMk id="204" creationId="{B0F9B8E0-184C-5A3F-9611-D95E01526D16}"/>
          </ac:spMkLst>
        </pc:spChg>
        <pc:spChg chg="add mod topLvl">
          <ac:chgData name="Kothapalli Venkatesh Kiranmai" userId="29faefcf-6f8f-4e38-bb37-f15a23c414a4" providerId="ADAL" clId="{1A10CD12-BCAD-4F1E-B189-C4ADEDDA79BA}" dt="2023-07-19T09:10:00.271" v="1897" actId="165"/>
          <ac:spMkLst>
            <pc:docMk/>
            <pc:sldMk cId="1739060769" sldId="303"/>
            <ac:spMk id="205" creationId="{7116F91C-403F-C429-B313-6EC0E183865C}"/>
          </ac:spMkLst>
        </pc:spChg>
        <pc:spChg chg="add mod ord topLvl">
          <ac:chgData name="Kothapalli Venkatesh Kiranmai" userId="29faefcf-6f8f-4e38-bb37-f15a23c414a4" providerId="ADAL" clId="{1A10CD12-BCAD-4F1E-B189-C4ADEDDA79BA}" dt="2023-07-19T09:10:00.271" v="1897" actId="165"/>
          <ac:spMkLst>
            <pc:docMk/>
            <pc:sldMk cId="1739060769" sldId="303"/>
            <ac:spMk id="206" creationId="{62385E11-8EED-72D6-E313-143039A552A3}"/>
          </ac:spMkLst>
        </pc:spChg>
        <pc:spChg chg="add mod topLvl">
          <ac:chgData name="Kothapalli Venkatesh Kiranmai" userId="29faefcf-6f8f-4e38-bb37-f15a23c414a4" providerId="ADAL" clId="{1A10CD12-BCAD-4F1E-B189-C4ADEDDA79BA}" dt="2023-07-19T09:10:00.271" v="1897" actId="165"/>
          <ac:spMkLst>
            <pc:docMk/>
            <pc:sldMk cId="1739060769" sldId="303"/>
            <ac:spMk id="207" creationId="{2CE4C3D5-35F5-918C-0014-C0928803D815}"/>
          </ac:spMkLst>
        </pc:spChg>
        <pc:spChg chg="add mod topLvl">
          <ac:chgData name="Kothapalli Venkatesh Kiranmai" userId="29faefcf-6f8f-4e38-bb37-f15a23c414a4" providerId="ADAL" clId="{1A10CD12-BCAD-4F1E-B189-C4ADEDDA79BA}" dt="2023-07-19T09:10:00.271" v="1897" actId="165"/>
          <ac:spMkLst>
            <pc:docMk/>
            <pc:sldMk cId="1739060769" sldId="303"/>
            <ac:spMk id="216" creationId="{CE441473-98D6-1081-D824-0241A19EC9B8}"/>
          </ac:spMkLst>
        </pc:spChg>
        <pc:grpChg chg="add del mod">
          <ac:chgData name="Kothapalli Venkatesh Kiranmai" userId="29faefcf-6f8f-4e38-bb37-f15a23c414a4" providerId="ADAL" clId="{1A10CD12-BCAD-4F1E-B189-C4ADEDDA79BA}" dt="2023-07-19T06:20:41.748" v="37" actId="165"/>
          <ac:grpSpMkLst>
            <pc:docMk/>
            <pc:sldMk cId="1739060769" sldId="303"/>
            <ac:grpSpMk id="10" creationId="{A3DBC829-DB0A-9CB9-27BA-D2127873FCF6}"/>
          </ac:grpSpMkLst>
        </pc:grpChg>
        <pc:grpChg chg="add del mod">
          <ac:chgData name="Kothapalli Venkatesh Kiranmai" userId="29faefcf-6f8f-4e38-bb37-f15a23c414a4" providerId="ADAL" clId="{1A10CD12-BCAD-4F1E-B189-C4ADEDDA79BA}" dt="2023-07-19T07:13:23.115" v="824" actId="165"/>
          <ac:grpSpMkLst>
            <pc:docMk/>
            <pc:sldMk cId="1739060769" sldId="303"/>
            <ac:grpSpMk id="42" creationId="{5F6886B5-9A6E-735C-EEA9-C2ECE92CF6DE}"/>
          </ac:grpSpMkLst>
        </pc:grpChg>
        <pc:grpChg chg="add del mod topLvl">
          <ac:chgData name="Kothapalli Venkatesh Kiranmai" userId="29faefcf-6f8f-4e38-bb37-f15a23c414a4" providerId="ADAL" clId="{1A10CD12-BCAD-4F1E-B189-C4ADEDDA79BA}" dt="2023-07-19T09:10:10.830" v="1899" actId="165"/>
          <ac:grpSpMkLst>
            <pc:docMk/>
            <pc:sldMk cId="1739060769" sldId="303"/>
            <ac:grpSpMk id="56" creationId="{31401786-C4E3-1341-45F0-CBF43C52CDF7}"/>
          </ac:grpSpMkLst>
        </pc:grpChg>
        <pc:grpChg chg="add del mod">
          <ac:chgData name="Kothapalli Venkatesh Kiranmai" userId="29faefcf-6f8f-4e38-bb37-f15a23c414a4" providerId="ADAL" clId="{1A10CD12-BCAD-4F1E-B189-C4ADEDDA79BA}" dt="2023-07-19T07:18:37.457" v="964" actId="165"/>
          <ac:grpSpMkLst>
            <pc:docMk/>
            <pc:sldMk cId="1739060769" sldId="303"/>
            <ac:grpSpMk id="57" creationId="{CAE5E52C-0D2B-A3A6-9354-DAC0B80609F2}"/>
          </ac:grpSpMkLst>
        </pc:grpChg>
        <pc:grpChg chg="add del mod">
          <ac:chgData name="Kothapalli Venkatesh Kiranmai" userId="29faefcf-6f8f-4e38-bb37-f15a23c414a4" providerId="ADAL" clId="{1A10CD12-BCAD-4F1E-B189-C4ADEDDA79BA}" dt="2023-07-19T07:18:26.566" v="961" actId="478"/>
          <ac:grpSpMkLst>
            <pc:docMk/>
            <pc:sldMk cId="1739060769" sldId="303"/>
            <ac:grpSpMk id="58" creationId="{2E46701B-E5DD-4D08-B65D-AD4F312EC026}"/>
          </ac:grpSpMkLst>
        </pc:grpChg>
        <pc:grpChg chg="mod">
          <ac:chgData name="Kothapalli Venkatesh Kiranmai" userId="29faefcf-6f8f-4e38-bb37-f15a23c414a4" providerId="ADAL" clId="{1A10CD12-BCAD-4F1E-B189-C4ADEDDA79BA}" dt="2023-07-19T07:17:46.562" v="951"/>
          <ac:grpSpMkLst>
            <pc:docMk/>
            <pc:sldMk cId="1739060769" sldId="303"/>
            <ac:grpSpMk id="88" creationId="{0C659C5A-7750-5B60-A474-7C67358F5475}"/>
          </ac:grpSpMkLst>
        </pc:grpChg>
        <pc:grpChg chg="add del mod">
          <ac:chgData name="Kothapalli Venkatesh Kiranmai" userId="29faefcf-6f8f-4e38-bb37-f15a23c414a4" providerId="ADAL" clId="{1A10CD12-BCAD-4F1E-B189-C4ADEDDA79BA}" dt="2023-07-19T07:20:53.527" v="983" actId="165"/>
          <ac:grpSpMkLst>
            <pc:docMk/>
            <pc:sldMk cId="1739060769" sldId="303"/>
            <ac:grpSpMk id="91" creationId="{B9FF43F5-511E-2047-83E8-EDA28EB9D90C}"/>
          </ac:grpSpMkLst>
        </pc:grpChg>
        <pc:grpChg chg="add del mod">
          <ac:chgData name="Kothapalli Venkatesh Kiranmai" userId="29faefcf-6f8f-4e38-bb37-f15a23c414a4" providerId="ADAL" clId="{1A10CD12-BCAD-4F1E-B189-C4ADEDDA79BA}" dt="2023-07-19T07:20:55.132" v="984" actId="478"/>
          <ac:grpSpMkLst>
            <pc:docMk/>
            <pc:sldMk cId="1739060769" sldId="303"/>
            <ac:grpSpMk id="92" creationId="{ADFE3EA5-81D9-BB3E-8FED-2C2DCDF1CE69}"/>
          </ac:grpSpMkLst>
        </pc:grpChg>
        <pc:grpChg chg="mod">
          <ac:chgData name="Kothapalli Venkatesh Kiranmai" userId="29faefcf-6f8f-4e38-bb37-f15a23c414a4" providerId="ADAL" clId="{1A10CD12-BCAD-4F1E-B189-C4ADEDDA79BA}" dt="2023-07-19T07:20:46.313" v="981"/>
          <ac:grpSpMkLst>
            <pc:docMk/>
            <pc:sldMk cId="1739060769" sldId="303"/>
            <ac:grpSpMk id="122" creationId="{7AC19F3A-1CD2-A8AB-8294-9420522E2255}"/>
          </ac:grpSpMkLst>
        </pc:grpChg>
        <pc:grpChg chg="add del mod">
          <ac:chgData name="Kothapalli Venkatesh Kiranmai" userId="29faefcf-6f8f-4e38-bb37-f15a23c414a4" providerId="ADAL" clId="{1A10CD12-BCAD-4F1E-B189-C4ADEDDA79BA}" dt="2023-07-19T07:23:02.366" v="1012" actId="165"/>
          <ac:grpSpMkLst>
            <pc:docMk/>
            <pc:sldMk cId="1739060769" sldId="303"/>
            <ac:grpSpMk id="125" creationId="{A6775395-69AC-8BA6-136C-F49698977552}"/>
          </ac:grpSpMkLst>
        </pc:grpChg>
        <pc:grpChg chg="add mod topLvl">
          <ac:chgData name="Kothapalli Venkatesh Kiranmai" userId="29faefcf-6f8f-4e38-bb37-f15a23c414a4" providerId="ADAL" clId="{1A10CD12-BCAD-4F1E-B189-C4ADEDDA79BA}" dt="2023-07-19T09:09:57.983" v="1896" actId="165"/>
          <ac:grpSpMkLst>
            <pc:docMk/>
            <pc:sldMk cId="1739060769" sldId="303"/>
            <ac:grpSpMk id="126" creationId="{464DCAD0-F524-239F-B8A4-BF0A39D5C68C}"/>
          </ac:grpSpMkLst>
        </pc:grpChg>
        <pc:grpChg chg="add del mod">
          <ac:chgData name="Kothapalli Venkatesh Kiranmai" userId="29faefcf-6f8f-4e38-bb37-f15a23c414a4" providerId="ADAL" clId="{1A10CD12-BCAD-4F1E-B189-C4ADEDDA79BA}" dt="2023-07-19T07:26:01.838" v="1054" actId="165"/>
          <ac:grpSpMkLst>
            <pc:docMk/>
            <pc:sldMk cId="1739060769" sldId="303"/>
            <ac:grpSpMk id="127" creationId="{CA82F93B-AEB7-4D9E-4904-4F84217A5A2E}"/>
          </ac:grpSpMkLst>
        </pc:grpChg>
        <pc:grpChg chg="add del mod">
          <ac:chgData name="Kothapalli Venkatesh Kiranmai" userId="29faefcf-6f8f-4e38-bb37-f15a23c414a4" providerId="ADAL" clId="{1A10CD12-BCAD-4F1E-B189-C4ADEDDA79BA}" dt="2023-07-19T07:26:04.314" v="1055" actId="478"/>
          <ac:grpSpMkLst>
            <pc:docMk/>
            <pc:sldMk cId="1739060769" sldId="303"/>
            <ac:grpSpMk id="128" creationId="{E44E328D-869E-81F6-179D-C4F40367DAA8}"/>
          </ac:grpSpMkLst>
        </pc:grpChg>
        <pc:grpChg chg="mod">
          <ac:chgData name="Kothapalli Venkatesh Kiranmai" userId="29faefcf-6f8f-4e38-bb37-f15a23c414a4" providerId="ADAL" clId="{1A10CD12-BCAD-4F1E-B189-C4ADEDDA79BA}" dt="2023-07-19T07:25:33.807" v="1046"/>
          <ac:grpSpMkLst>
            <pc:docMk/>
            <pc:sldMk cId="1739060769" sldId="303"/>
            <ac:grpSpMk id="140" creationId="{B8DEFC9E-447A-2E08-7469-B10BF861486F}"/>
          </ac:grpSpMkLst>
        </pc:grpChg>
        <pc:grpChg chg="mod">
          <ac:chgData name="Kothapalli Venkatesh Kiranmai" userId="29faefcf-6f8f-4e38-bb37-f15a23c414a4" providerId="ADAL" clId="{1A10CD12-BCAD-4F1E-B189-C4ADEDDA79BA}" dt="2023-07-19T07:25:33.807" v="1046"/>
          <ac:grpSpMkLst>
            <pc:docMk/>
            <pc:sldMk cId="1739060769" sldId="303"/>
            <ac:grpSpMk id="143" creationId="{C39436FB-0B42-F5B7-92D4-A63F71289B22}"/>
          </ac:grpSpMkLst>
        </pc:grpChg>
        <pc:grpChg chg="add del mod topLvl">
          <ac:chgData name="Kothapalli Venkatesh Kiranmai" userId="29faefcf-6f8f-4e38-bb37-f15a23c414a4" providerId="ADAL" clId="{1A10CD12-BCAD-4F1E-B189-C4ADEDDA79BA}" dt="2023-07-19T09:10:04.878" v="1898" actId="165"/>
          <ac:grpSpMkLst>
            <pc:docMk/>
            <pc:sldMk cId="1739060769" sldId="303"/>
            <ac:grpSpMk id="162" creationId="{62D3356B-7AB2-D5E2-533E-66493B298A10}"/>
          </ac:grpSpMkLst>
        </pc:grpChg>
        <pc:grpChg chg="add del mod">
          <ac:chgData name="Kothapalli Venkatesh Kiranmai" userId="29faefcf-6f8f-4e38-bb37-f15a23c414a4" providerId="ADAL" clId="{1A10CD12-BCAD-4F1E-B189-C4ADEDDA79BA}" dt="2023-07-19T08:42:32.881" v="1618" actId="165"/>
          <ac:grpSpMkLst>
            <pc:docMk/>
            <pc:sldMk cId="1739060769" sldId="303"/>
            <ac:grpSpMk id="163" creationId="{C22B1766-0ACE-2748-6BB7-E6554F7F7E28}"/>
          </ac:grpSpMkLst>
        </pc:grpChg>
        <pc:grpChg chg="add del mod">
          <ac:chgData name="Kothapalli Venkatesh Kiranmai" userId="29faefcf-6f8f-4e38-bb37-f15a23c414a4" providerId="ADAL" clId="{1A10CD12-BCAD-4F1E-B189-C4ADEDDA79BA}" dt="2023-07-19T07:30:53.652" v="1255" actId="165"/>
          <ac:grpSpMkLst>
            <pc:docMk/>
            <pc:sldMk cId="1739060769" sldId="303"/>
            <ac:grpSpMk id="164" creationId="{D7C97325-CDEE-1D38-EAB3-0DEEF82B7477}"/>
          </ac:grpSpMkLst>
        </pc:grpChg>
        <pc:grpChg chg="del mod topLvl">
          <ac:chgData name="Kothapalli Venkatesh Kiranmai" userId="29faefcf-6f8f-4e38-bb37-f15a23c414a4" providerId="ADAL" clId="{1A10CD12-BCAD-4F1E-B189-C4ADEDDA79BA}" dt="2023-07-19T07:33:02.476" v="1317" actId="165"/>
          <ac:grpSpMkLst>
            <pc:docMk/>
            <pc:sldMk cId="1739060769" sldId="303"/>
            <ac:grpSpMk id="176" creationId="{20AE9456-7651-74AF-0C7E-4342619DA3D1}"/>
          </ac:grpSpMkLst>
        </pc:grpChg>
        <pc:grpChg chg="mod topLvl">
          <ac:chgData name="Kothapalli Venkatesh Kiranmai" userId="29faefcf-6f8f-4e38-bb37-f15a23c414a4" providerId="ADAL" clId="{1A10CD12-BCAD-4F1E-B189-C4ADEDDA79BA}" dt="2023-07-19T09:10:00.271" v="1897" actId="165"/>
          <ac:grpSpMkLst>
            <pc:docMk/>
            <pc:sldMk cId="1739060769" sldId="303"/>
            <ac:grpSpMk id="178" creationId="{F0031C17-C59A-9355-E97F-0AAEAA95D9F7}"/>
          </ac:grpSpMkLst>
        </pc:grpChg>
        <pc:grpChg chg="mod">
          <ac:chgData name="Kothapalli Venkatesh Kiranmai" userId="29faefcf-6f8f-4e38-bb37-f15a23c414a4" providerId="ADAL" clId="{1A10CD12-BCAD-4F1E-B189-C4ADEDDA79BA}" dt="2023-07-19T09:10:00.271" v="1897" actId="165"/>
          <ac:grpSpMkLst>
            <pc:docMk/>
            <pc:sldMk cId="1739060769" sldId="303"/>
            <ac:grpSpMk id="180" creationId="{7A02E5BB-7BAC-D870-2D1B-E481D3355DA9}"/>
          </ac:grpSpMkLst>
        </pc:grpChg>
        <pc:grpChg chg="add del mod">
          <ac:chgData name="Kothapalli Venkatesh Kiranmai" userId="29faefcf-6f8f-4e38-bb37-f15a23c414a4" providerId="ADAL" clId="{1A10CD12-BCAD-4F1E-B189-C4ADEDDA79BA}" dt="2023-07-19T08:55:02.380" v="1695" actId="165"/>
          <ac:grpSpMkLst>
            <pc:docMk/>
            <pc:sldMk cId="1739060769" sldId="303"/>
            <ac:grpSpMk id="208" creationId="{92C46147-E773-BC14-EB95-47076458A348}"/>
          </ac:grpSpMkLst>
        </pc:grpChg>
        <pc:grpChg chg="add del mod topLvl">
          <ac:chgData name="Kothapalli Venkatesh Kiranmai" userId="29faefcf-6f8f-4e38-bb37-f15a23c414a4" providerId="ADAL" clId="{1A10CD12-BCAD-4F1E-B189-C4ADEDDA79BA}" dt="2023-07-19T09:09:57.983" v="1896" actId="165"/>
          <ac:grpSpMkLst>
            <pc:docMk/>
            <pc:sldMk cId="1739060769" sldId="303"/>
            <ac:grpSpMk id="209" creationId="{4BF4E6E7-39F2-4A8F-2FC1-196A9DCCE3BB}"/>
          </ac:grpSpMkLst>
        </pc:grpChg>
        <pc:grpChg chg="add mod topLvl">
          <ac:chgData name="Kothapalli Venkatesh Kiranmai" userId="29faefcf-6f8f-4e38-bb37-f15a23c414a4" providerId="ADAL" clId="{1A10CD12-BCAD-4F1E-B189-C4ADEDDA79BA}" dt="2023-07-19T09:10:00.271" v="1897" actId="165"/>
          <ac:grpSpMkLst>
            <pc:docMk/>
            <pc:sldMk cId="1739060769" sldId="303"/>
            <ac:grpSpMk id="210" creationId="{23D9A906-95C8-749D-E6C6-230658BD32B8}"/>
          </ac:grpSpMkLst>
        </pc:grpChg>
        <pc:grpChg chg="add mod topLvl">
          <ac:chgData name="Kothapalli Venkatesh Kiranmai" userId="29faefcf-6f8f-4e38-bb37-f15a23c414a4" providerId="ADAL" clId="{1A10CD12-BCAD-4F1E-B189-C4ADEDDA79BA}" dt="2023-07-19T09:10:00.271" v="1897" actId="165"/>
          <ac:grpSpMkLst>
            <pc:docMk/>
            <pc:sldMk cId="1739060769" sldId="303"/>
            <ac:grpSpMk id="211" creationId="{3DBE7293-921B-DB03-4342-E4C85A44C1B0}"/>
          </ac:grpSpMkLst>
        </pc:grpChg>
        <pc:grpChg chg="add mod">
          <ac:chgData name="Kothapalli Venkatesh Kiranmai" userId="29faefcf-6f8f-4e38-bb37-f15a23c414a4" providerId="ADAL" clId="{1A10CD12-BCAD-4F1E-B189-C4ADEDDA79BA}" dt="2023-07-19T09:10:00.271" v="1897" actId="165"/>
          <ac:grpSpMkLst>
            <pc:docMk/>
            <pc:sldMk cId="1739060769" sldId="303"/>
            <ac:grpSpMk id="212" creationId="{47E6A1F5-4A8F-1879-B555-998162419692}"/>
          </ac:grpSpMkLst>
        </pc:grpChg>
        <pc:grpChg chg="add mod topLvl">
          <ac:chgData name="Kothapalli Venkatesh Kiranmai" userId="29faefcf-6f8f-4e38-bb37-f15a23c414a4" providerId="ADAL" clId="{1A10CD12-BCAD-4F1E-B189-C4ADEDDA79BA}" dt="2023-07-19T09:10:00.271" v="1897" actId="165"/>
          <ac:grpSpMkLst>
            <pc:docMk/>
            <pc:sldMk cId="1739060769" sldId="303"/>
            <ac:grpSpMk id="213" creationId="{DC98ED26-4929-B6A2-755C-8439A654D09F}"/>
          </ac:grpSpMkLst>
        </pc:grpChg>
        <pc:grpChg chg="add mod">
          <ac:chgData name="Kothapalli Venkatesh Kiranmai" userId="29faefcf-6f8f-4e38-bb37-f15a23c414a4" providerId="ADAL" clId="{1A10CD12-BCAD-4F1E-B189-C4ADEDDA79BA}" dt="2023-07-19T09:00:55.570" v="1843" actId="164"/>
          <ac:grpSpMkLst>
            <pc:docMk/>
            <pc:sldMk cId="1739060769" sldId="303"/>
            <ac:grpSpMk id="214" creationId="{5DAF7607-39B9-1015-DB53-AD15B76C0645}"/>
          </ac:grpSpMkLst>
        </pc:grpChg>
        <pc:grpChg chg="add mod">
          <ac:chgData name="Kothapalli Venkatesh Kiranmai" userId="29faefcf-6f8f-4e38-bb37-f15a23c414a4" providerId="ADAL" clId="{1A10CD12-BCAD-4F1E-B189-C4ADEDDA79BA}" dt="2023-07-19T09:00:55.209" v="1842" actId="164"/>
          <ac:grpSpMkLst>
            <pc:docMk/>
            <pc:sldMk cId="1739060769" sldId="303"/>
            <ac:grpSpMk id="215" creationId="{638252B3-4CA2-94DF-F7A7-5C4AFA8243C1}"/>
          </ac:grpSpMkLst>
        </pc:grpChg>
        <pc:grpChg chg="add del mod topLvl">
          <ac:chgData name="Kothapalli Venkatesh Kiranmai" userId="29faefcf-6f8f-4e38-bb37-f15a23c414a4" providerId="ADAL" clId="{1A10CD12-BCAD-4F1E-B189-C4ADEDDA79BA}" dt="2023-07-19T09:10:00.271" v="1897" actId="165"/>
          <ac:grpSpMkLst>
            <pc:docMk/>
            <pc:sldMk cId="1739060769" sldId="303"/>
            <ac:grpSpMk id="217" creationId="{7872F765-A353-1BCD-F825-739A7F92292C}"/>
          </ac:grpSpMkLst>
        </pc:grpChg>
        <pc:grpChg chg="add del mod">
          <ac:chgData name="Kothapalli Venkatesh Kiranmai" userId="29faefcf-6f8f-4e38-bb37-f15a23c414a4" providerId="ADAL" clId="{1A10CD12-BCAD-4F1E-B189-C4ADEDDA79BA}" dt="2023-07-19T09:09:55.910" v="1895" actId="165"/>
          <ac:grpSpMkLst>
            <pc:docMk/>
            <pc:sldMk cId="1739060769" sldId="303"/>
            <ac:grpSpMk id="218" creationId="{2FDACBB9-6B95-45B3-B859-318B59B17A0E}"/>
          </ac:grpSpMkLst>
        </pc:grpChg>
        <pc:picChg chg="add del mod ord">
          <ac:chgData name="Kothapalli Venkatesh Kiranmai" userId="29faefcf-6f8f-4e38-bb37-f15a23c414a4" providerId="ADAL" clId="{1A10CD12-BCAD-4F1E-B189-C4ADEDDA79BA}" dt="2023-07-19T09:09:21.104" v="1888" actId="478"/>
          <ac:picMkLst>
            <pc:docMk/>
            <pc:sldMk cId="1739060769" sldId="303"/>
            <ac:picMk id="9" creationId="{A6DA7F7D-82DA-980B-5188-98CAA39A5BD5}"/>
          </ac:picMkLst>
        </pc:picChg>
        <pc:picChg chg="add mod topLvl">
          <ac:chgData name="Kothapalli Venkatesh Kiranmai" userId="29faefcf-6f8f-4e38-bb37-f15a23c414a4" providerId="ADAL" clId="{1A10CD12-BCAD-4F1E-B189-C4ADEDDA79BA}" dt="2023-07-19T09:09:57.983" v="1896" actId="165"/>
          <ac:picMkLst>
            <pc:docMk/>
            <pc:sldMk cId="1739060769" sldId="303"/>
            <ac:picMk id="49" creationId="{475D001F-93F1-E842-6CE6-C70D27BF00B6}"/>
          </ac:picMkLst>
        </pc:picChg>
        <pc:picChg chg="mod">
          <ac:chgData name="Kothapalli Venkatesh Kiranmai" userId="29faefcf-6f8f-4e38-bb37-f15a23c414a4" providerId="ADAL" clId="{1A10CD12-BCAD-4F1E-B189-C4ADEDDA79BA}" dt="2023-07-19T07:17:46.562" v="951"/>
          <ac:picMkLst>
            <pc:docMk/>
            <pc:sldMk cId="1739060769" sldId="303"/>
            <ac:picMk id="83" creationId="{46DC511F-FA60-A318-DB34-84FA80DD7694}"/>
          </ac:picMkLst>
        </pc:picChg>
        <pc:picChg chg="mod">
          <ac:chgData name="Kothapalli Venkatesh Kiranmai" userId="29faefcf-6f8f-4e38-bb37-f15a23c414a4" providerId="ADAL" clId="{1A10CD12-BCAD-4F1E-B189-C4ADEDDA79BA}" dt="2023-07-19T07:20:46.313" v="981"/>
          <ac:picMkLst>
            <pc:docMk/>
            <pc:sldMk cId="1739060769" sldId="303"/>
            <ac:picMk id="117" creationId="{E1CB5353-EFAF-45E5-8F9C-F74D96C7B421}"/>
          </ac:picMkLst>
        </pc:picChg>
        <pc:picChg chg="mod">
          <ac:chgData name="Kothapalli Venkatesh Kiranmai" userId="29faefcf-6f8f-4e38-bb37-f15a23c414a4" providerId="ADAL" clId="{1A10CD12-BCAD-4F1E-B189-C4ADEDDA79BA}" dt="2023-07-19T07:25:33.807" v="1046"/>
          <ac:picMkLst>
            <pc:docMk/>
            <pc:sldMk cId="1739060769" sldId="303"/>
            <ac:picMk id="139" creationId="{1C67F942-EDB6-700D-CCA1-5D2EA7B73E41}"/>
          </ac:picMkLst>
        </pc:picChg>
        <pc:picChg chg="mod topLvl">
          <ac:chgData name="Kothapalli Venkatesh Kiranmai" userId="29faefcf-6f8f-4e38-bb37-f15a23c414a4" providerId="ADAL" clId="{1A10CD12-BCAD-4F1E-B189-C4ADEDDA79BA}" dt="2023-07-19T09:10:00.271" v="1897" actId="165"/>
          <ac:picMkLst>
            <pc:docMk/>
            <pc:sldMk cId="1739060769" sldId="303"/>
            <ac:picMk id="175" creationId="{931D390F-EA3F-4E53-E352-F13E2B3ED0A1}"/>
          </ac:picMkLst>
        </pc:picChg>
        <pc:cxnChg chg="add mod ord topLvl modVis">
          <ac:chgData name="Kothapalli Venkatesh Kiranmai" userId="29faefcf-6f8f-4e38-bb37-f15a23c414a4" providerId="ADAL" clId="{1A10CD12-BCAD-4F1E-B189-C4ADEDDA79BA}" dt="2023-07-19T09:09:57.983" v="1896" actId="165"/>
          <ac:cxnSpMkLst>
            <pc:docMk/>
            <pc:sldMk cId="1739060769" sldId="303"/>
            <ac:cxnSpMk id="41" creationId="{2B9A7466-02DF-ED54-553C-43DD7682A753}"/>
          </ac:cxnSpMkLst>
        </pc:cxnChg>
        <pc:cxnChg chg="add del mod">
          <ac:chgData name="Kothapalli Venkatesh Kiranmai" userId="29faefcf-6f8f-4e38-bb37-f15a23c414a4" providerId="ADAL" clId="{1A10CD12-BCAD-4F1E-B189-C4ADEDDA79BA}" dt="2023-07-19T07:04:21.873" v="661" actId="478"/>
          <ac:cxnSpMkLst>
            <pc:docMk/>
            <pc:sldMk cId="1739060769" sldId="303"/>
            <ac:cxnSpMk id="44" creationId="{22DF9066-7727-AFA1-42A6-F83D5BC1248A}"/>
          </ac:cxnSpMkLst>
        </pc:cxnChg>
        <pc:cxnChg chg="mod">
          <ac:chgData name="Kothapalli Venkatesh Kiranmai" userId="29faefcf-6f8f-4e38-bb37-f15a23c414a4" providerId="ADAL" clId="{1A10CD12-BCAD-4F1E-B189-C4ADEDDA79BA}" dt="2023-07-19T07:17:46.562" v="951"/>
          <ac:cxnSpMkLst>
            <pc:docMk/>
            <pc:sldMk cId="1739060769" sldId="303"/>
            <ac:cxnSpMk id="59" creationId="{958BEBCD-6BE0-60FC-F911-FEDF3AD2774F}"/>
          </ac:cxnSpMkLst>
        </pc:cxnChg>
        <pc:cxnChg chg="mod">
          <ac:chgData name="Kothapalli Venkatesh Kiranmai" userId="29faefcf-6f8f-4e38-bb37-f15a23c414a4" providerId="ADAL" clId="{1A10CD12-BCAD-4F1E-B189-C4ADEDDA79BA}" dt="2023-07-19T07:20:46.313" v="981"/>
          <ac:cxnSpMkLst>
            <pc:docMk/>
            <pc:sldMk cId="1739060769" sldId="303"/>
            <ac:cxnSpMk id="93" creationId="{8E148A4D-834D-B75A-CAD7-F07EA0A9EC36}"/>
          </ac:cxnSpMkLst>
        </pc:cxnChg>
        <pc:cxnChg chg="mod">
          <ac:chgData name="Kothapalli Venkatesh Kiranmai" userId="29faefcf-6f8f-4e38-bb37-f15a23c414a4" providerId="ADAL" clId="{1A10CD12-BCAD-4F1E-B189-C4ADEDDA79BA}" dt="2023-07-19T07:25:33.807" v="1046"/>
          <ac:cxnSpMkLst>
            <pc:docMk/>
            <pc:sldMk cId="1739060769" sldId="303"/>
            <ac:cxnSpMk id="129" creationId="{87009078-3160-B551-7A53-42B232A758AD}"/>
          </ac:cxnSpMkLst>
        </pc:cxnChg>
        <pc:cxnChg chg="mod topLvl">
          <ac:chgData name="Kothapalli Venkatesh Kiranmai" userId="29faefcf-6f8f-4e38-bb37-f15a23c414a4" providerId="ADAL" clId="{1A10CD12-BCAD-4F1E-B189-C4ADEDDA79BA}" dt="2023-07-19T09:10:00.271" v="1897" actId="165"/>
          <ac:cxnSpMkLst>
            <pc:docMk/>
            <pc:sldMk cId="1739060769" sldId="303"/>
            <ac:cxnSpMk id="165" creationId="{A7A9E3C3-A3A5-E363-3CFE-93C2A8FDC828}"/>
          </ac:cxnSpMkLst>
        </pc:cxnChg>
        <pc:extLst>
          <p:ext xmlns:p="http://schemas.openxmlformats.org/presentationml/2006/main" uri="{D6D511B9-2390-475A-947B-AFAB55BFBCF1}">
            <pc226:cmChg xmlns:pc226="http://schemas.microsoft.com/office/powerpoint/2022/06/main/command" chg="mod">
              <pc226:chgData name="Kothapalli Venkatesh Kiranmai" userId="29faefcf-6f8f-4e38-bb37-f15a23c414a4" providerId="ADAL" clId="{1A10CD12-BCAD-4F1E-B189-C4ADEDDA79BA}" dt="2023-07-19T09:09:21.105" v="1889" actId="2056"/>
              <pc2:cmMkLst xmlns:pc2="http://schemas.microsoft.com/office/powerpoint/2019/9/main/command">
                <pc:docMk/>
                <pc:sldMk cId="1739060769" sldId="303"/>
                <pc2:cmMk id="{30A82DD1-7171-4B1B-94F7-8FA986AA30F4}"/>
              </pc2:cmMkLst>
            </pc226:cmChg>
          </p:ext>
        </pc:extLst>
      </pc:sldChg>
      <pc:sldChg chg="addSp delSp modSp mod">
        <pc:chgData name="Kothapalli Venkatesh Kiranmai" userId="29faefcf-6f8f-4e38-bb37-f15a23c414a4" providerId="ADAL" clId="{1A10CD12-BCAD-4F1E-B189-C4ADEDDA79BA}" dt="2023-07-19T09:15:49.056" v="1956" actId="1037"/>
        <pc:sldMkLst>
          <pc:docMk/>
          <pc:sldMk cId="977353013" sldId="306"/>
        </pc:sldMkLst>
        <pc:spChg chg="mod topLvl">
          <ac:chgData name="Kothapalli Venkatesh Kiranmai" userId="29faefcf-6f8f-4e38-bb37-f15a23c414a4" providerId="ADAL" clId="{1A10CD12-BCAD-4F1E-B189-C4ADEDDA79BA}" dt="2023-07-19T09:15:44.388" v="1952" actId="164"/>
          <ac:spMkLst>
            <pc:docMk/>
            <pc:sldMk cId="977353013" sldId="306"/>
            <ac:spMk id="9" creationId="{EDB57CD8-56AB-DDEC-F6F1-E3A148B695C8}"/>
          </ac:spMkLst>
        </pc:spChg>
        <pc:grpChg chg="add del mod">
          <ac:chgData name="Kothapalli Venkatesh Kiranmai" userId="29faefcf-6f8f-4e38-bb37-f15a23c414a4" providerId="ADAL" clId="{1A10CD12-BCAD-4F1E-B189-C4ADEDDA79BA}" dt="2023-07-19T09:15:25.931" v="1947" actId="165"/>
          <ac:grpSpMkLst>
            <pc:docMk/>
            <pc:sldMk cId="977353013" sldId="306"/>
            <ac:grpSpMk id="8" creationId="{3AAA4F47-1549-E027-14DB-F4483FDF6ECB}"/>
          </ac:grpSpMkLst>
        </pc:grpChg>
        <pc:grpChg chg="add mod">
          <ac:chgData name="Kothapalli Venkatesh Kiranmai" userId="29faefcf-6f8f-4e38-bb37-f15a23c414a4" providerId="ADAL" clId="{1A10CD12-BCAD-4F1E-B189-C4ADEDDA79BA}" dt="2023-07-19T09:15:49.056" v="1956" actId="1037"/>
          <ac:grpSpMkLst>
            <pc:docMk/>
            <pc:sldMk cId="977353013" sldId="306"/>
            <ac:grpSpMk id="10" creationId="{C8A85DB9-1843-852D-3804-F1AAD10DAEA8}"/>
          </ac:grpSpMkLst>
        </pc:grpChg>
        <pc:picChg chg="mod topLvl">
          <ac:chgData name="Kothapalli Venkatesh Kiranmai" userId="29faefcf-6f8f-4e38-bb37-f15a23c414a4" providerId="ADAL" clId="{1A10CD12-BCAD-4F1E-B189-C4ADEDDA79BA}" dt="2023-07-19T09:15:44.388" v="1952" actId="164"/>
          <ac:picMkLst>
            <pc:docMk/>
            <pc:sldMk cId="977353013" sldId="306"/>
            <ac:picMk id="6" creationId="{850050FB-C801-FE8C-99F0-E5C39CDECC6B}"/>
          </ac:picMkLst>
        </pc:picChg>
        <pc:picChg chg="add del">
          <ac:chgData name="Kothapalli Venkatesh Kiranmai" userId="29faefcf-6f8f-4e38-bb37-f15a23c414a4" providerId="ADAL" clId="{1A10CD12-BCAD-4F1E-B189-C4ADEDDA79BA}" dt="2023-07-19T09:14:22.721" v="1934" actId="478"/>
          <ac:picMkLst>
            <pc:docMk/>
            <pc:sldMk cId="977353013" sldId="306"/>
            <ac:picMk id="7" creationId="{C3EEE237-7892-3ACD-1AEC-30D5E5A25EC5}"/>
          </ac:picMkLst>
        </pc:picChg>
      </pc:sldChg>
    </pc:docChg>
  </pc:docChgLst>
  <pc:docChgLst>
    <pc:chgData name="Aarushi" userId="c002ff96-f164-4b93-a466-3e374851619e" providerId="ADAL" clId="{F6345C43-F1B2-4E77-933F-59D436B45F8B}"/>
    <pc:docChg chg="modSld">
      <pc:chgData name="Aarushi" userId="c002ff96-f164-4b93-a466-3e374851619e" providerId="ADAL" clId="{F6345C43-F1B2-4E77-933F-59D436B45F8B}" dt="2023-08-09T11:06:17.003" v="7" actId="20577"/>
      <pc:docMkLst>
        <pc:docMk/>
      </pc:docMkLst>
      <pc:sldChg chg="modSp mod">
        <pc:chgData name="Aarushi" userId="c002ff96-f164-4b93-a466-3e374851619e" providerId="ADAL" clId="{F6345C43-F1B2-4E77-933F-59D436B45F8B}" dt="2023-08-09T11:06:17.003" v="7" actId="20577"/>
        <pc:sldMkLst>
          <pc:docMk/>
          <pc:sldMk cId="1843577305" sldId="268"/>
        </pc:sldMkLst>
        <pc:spChg chg="mod">
          <ac:chgData name="Aarushi" userId="c002ff96-f164-4b93-a466-3e374851619e" providerId="ADAL" clId="{F6345C43-F1B2-4E77-933F-59D436B45F8B}" dt="2023-08-09T11:06:17.003" v="7" actId="20577"/>
          <ac:spMkLst>
            <pc:docMk/>
            <pc:sldMk cId="1843577305" sldId="268"/>
            <ac:spMk id="18" creationId="{78C684A9-6BD7-959D-5051-2D270408DD8D}"/>
          </ac:spMkLst>
        </pc:spChg>
      </pc:sldChg>
      <pc:sldChg chg="modSp mod">
        <pc:chgData name="Aarushi" userId="c002ff96-f164-4b93-a466-3e374851619e" providerId="ADAL" clId="{F6345C43-F1B2-4E77-933F-59D436B45F8B}" dt="2023-08-07T07:42:10.189" v="1" actId="167"/>
        <pc:sldMkLst>
          <pc:docMk/>
          <pc:sldMk cId="1969999171" sldId="316"/>
        </pc:sldMkLst>
        <pc:spChg chg="ord">
          <ac:chgData name="Aarushi" userId="c002ff96-f164-4b93-a466-3e374851619e" providerId="ADAL" clId="{F6345C43-F1B2-4E77-933F-59D436B45F8B}" dt="2023-08-07T07:42:01.065" v="0" actId="167"/>
          <ac:spMkLst>
            <pc:docMk/>
            <pc:sldMk cId="1969999171" sldId="316"/>
            <ac:spMk id="12" creationId="{EC66E59D-5A6D-31E8-CEF2-2A2ACF2987ED}"/>
          </ac:spMkLst>
        </pc:spChg>
        <pc:spChg chg="ord">
          <ac:chgData name="Aarushi" userId="c002ff96-f164-4b93-a466-3e374851619e" providerId="ADAL" clId="{F6345C43-F1B2-4E77-933F-59D436B45F8B}" dt="2023-08-07T07:42:10.189" v="1" actId="167"/>
          <ac:spMkLst>
            <pc:docMk/>
            <pc:sldMk cId="1969999171" sldId="316"/>
            <ac:spMk id="13" creationId="{55998CE2-C5F0-C789-526C-20E0EE9F5CF2}"/>
          </ac:spMkLst>
        </pc:spChg>
      </pc:sldChg>
    </pc:docChg>
  </pc:docChgLst>
  <pc:docChgLst>
    <pc:chgData name="Roop Kumar" userId="ec229fc9-1ae5-4424-ad91-f4b472f033de" providerId="ADAL" clId="{9299E211-8CEE-4814-8552-8E72E5422BAD}"/>
    <pc:docChg chg="custSel modSld">
      <pc:chgData name="Roop Kumar" userId="ec229fc9-1ae5-4424-ad91-f4b472f033de" providerId="ADAL" clId="{9299E211-8CEE-4814-8552-8E72E5422BAD}" dt="2023-07-13T12:33:24.517" v="0" actId="700"/>
      <pc:docMkLst>
        <pc:docMk/>
      </pc:docMkLst>
      <pc:sldChg chg="modSp mod modClrScheme chgLayout">
        <pc:chgData name="Roop Kumar" userId="ec229fc9-1ae5-4424-ad91-f4b472f033de" providerId="ADAL" clId="{9299E211-8CEE-4814-8552-8E72E5422BAD}" dt="2023-07-13T12:33:24.517" v="0" actId="700"/>
        <pc:sldMkLst>
          <pc:docMk/>
          <pc:sldMk cId="3666711677" sldId="295"/>
        </pc:sldMkLst>
        <pc:spChg chg="mod ord">
          <ac:chgData name="Roop Kumar" userId="ec229fc9-1ae5-4424-ad91-f4b472f033de" providerId="ADAL" clId="{9299E211-8CEE-4814-8552-8E72E5422BAD}" dt="2023-07-13T12:33:24.517" v="0" actId="700"/>
          <ac:spMkLst>
            <pc:docMk/>
            <pc:sldMk cId="3666711677" sldId="295"/>
            <ac:spMk id="2" creationId="{9E7A36BB-856E-10B8-B128-533721A97313}"/>
          </ac:spMkLst>
        </pc:spChg>
        <pc:spChg chg="mod ord">
          <ac:chgData name="Roop Kumar" userId="ec229fc9-1ae5-4424-ad91-f4b472f033de" providerId="ADAL" clId="{9299E211-8CEE-4814-8552-8E72E5422BAD}" dt="2023-07-13T12:33:24.517" v="0" actId="700"/>
          <ac:spMkLst>
            <pc:docMk/>
            <pc:sldMk cId="3666711677" sldId="295"/>
            <ac:spMk id="3" creationId="{A1E7CE5F-1838-1492-ACA0-C52D9259D674}"/>
          </ac:spMkLst>
        </pc:spChg>
        <pc:spChg chg="mod ord">
          <ac:chgData name="Roop Kumar" userId="ec229fc9-1ae5-4424-ad91-f4b472f033de" providerId="ADAL" clId="{9299E211-8CEE-4814-8552-8E72E5422BAD}" dt="2023-07-13T12:33:24.517" v="0" actId="700"/>
          <ac:spMkLst>
            <pc:docMk/>
            <pc:sldMk cId="3666711677" sldId="295"/>
            <ac:spMk id="4" creationId="{8B9EAEE1-587B-7BBB-6407-7D984BBB4CFD}"/>
          </ac:spMkLst>
        </pc:spChg>
        <pc:spChg chg="mod ord">
          <ac:chgData name="Roop Kumar" userId="ec229fc9-1ae5-4424-ad91-f4b472f033de" providerId="ADAL" clId="{9299E211-8CEE-4814-8552-8E72E5422BAD}" dt="2023-07-13T12:33:24.517" v="0" actId="700"/>
          <ac:spMkLst>
            <pc:docMk/>
            <pc:sldMk cId="3666711677" sldId="295"/>
            <ac:spMk id="5" creationId="{719A67AB-71BA-6825-87AB-4F11A0942331}"/>
          </ac:spMkLst>
        </pc:spChg>
        <pc:spChg chg="mod ord">
          <ac:chgData name="Roop Kumar" userId="ec229fc9-1ae5-4424-ad91-f4b472f033de" providerId="ADAL" clId="{9299E211-8CEE-4814-8552-8E72E5422BAD}" dt="2023-07-13T12:33:24.517" v="0" actId="700"/>
          <ac:spMkLst>
            <pc:docMk/>
            <pc:sldMk cId="3666711677" sldId="295"/>
            <ac:spMk id="6" creationId="{84E9641C-C3F0-57D9-C96B-62CDBB9456F3}"/>
          </ac:spMkLst>
        </pc:spChg>
        <pc:spChg chg="mod ord">
          <ac:chgData name="Roop Kumar" userId="ec229fc9-1ae5-4424-ad91-f4b472f033de" providerId="ADAL" clId="{9299E211-8CEE-4814-8552-8E72E5422BAD}" dt="2023-07-13T12:33:24.517" v="0" actId="700"/>
          <ac:spMkLst>
            <pc:docMk/>
            <pc:sldMk cId="3666711677" sldId="295"/>
            <ac:spMk id="7" creationId="{D7AFF035-6FDB-CFB8-2385-9FA55911EE1D}"/>
          </ac:spMkLst>
        </pc:spChg>
        <pc:spChg chg="mod ord">
          <ac:chgData name="Roop Kumar" userId="ec229fc9-1ae5-4424-ad91-f4b472f033de" providerId="ADAL" clId="{9299E211-8CEE-4814-8552-8E72E5422BAD}" dt="2023-07-13T12:33:24.517" v="0" actId="700"/>
          <ac:spMkLst>
            <pc:docMk/>
            <pc:sldMk cId="3666711677" sldId="295"/>
            <ac:spMk id="8" creationId="{C8CDB51F-2536-90B2-84D8-456CE644B094}"/>
          </ac:spMkLst>
        </pc:spChg>
        <pc:spChg chg="mod ord">
          <ac:chgData name="Roop Kumar" userId="ec229fc9-1ae5-4424-ad91-f4b472f033de" providerId="ADAL" clId="{9299E211-8CEE-4814-8552-8E72E5422BAD}" dt="2023-07-13T12:33:24.517" v="0" actId="700"/>
          <ac:spMkLst>
            <pc:docMk/>
            <pc:sldMk cId="3666711677" sldId="295"/>
            <ac:spMk id="16" creationId="{190C6C0A-E867-BD0F-9636-72FE5C2AAB08}"/>
          </ac:spMkLst>
        </pc:spChg>
      </pc:sldChg>
    </pc:docChg>
  </pc:docChgLst>
  <pc:docChgLst>
    <pc:chgData name="Aarushi" userId="S::aarushi@simplilearn.com::c002ff96-f164-4b93-a466-3e374851619e" providerId="AD" clId="Web-{1120EA1B-5A88-CA8F-E915-1A3A540DE7C0}"/>
    <pc:docChg chg="delSld">
      <pc:chgData name="Aarushi" userId="S::aarushi@simplilearn.com::c002ff96-f164-4b93-a466-3e374851619e" providerId="AD" clId="Web-{1120EA1B-5A88-CA8F-E915-1A3A540DE7C0}" dt="2023-07-24T07:36:43.054" v="0"/>
      <pc:docMkLst>
        <pc:docMk/>
      </pc:docMkLst>
      <pc:sldChg chg="del">
        <pc:chgData name="Aarushi" userId="S::aarushi@simplilearn.com::c002ff96-f164-4b93-a466-3e374851619e" providerId="AD" clId="Web-{1120EA1B-5A88-CA8F-E915-1A3A540DE7C0}" dt="2023-07-24T07:36:43.054" v="0"/>
        <pc:sldMkLst>
          <pc:docMk/>
          <pc:sldMk cId="581828306"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10/26/2023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dirty="0"/>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31800" marR="0" lvl="0" indent="-342900" algn="l" rtl="0">
              <a:lnSpc>
                <a:spcPct val="150000"/>
              </a:lnSpc>
              <a:spcBef>
                <a:spcPts val="0"/>
              </a:spcBef>
              <a:spcAft>
                <a:spcPts val="0"/>
              </a:spcAft>
              <a:buClr>
                <a:srgbClr val="3F3F3F"/>
              </a:buClr>
              <a:buSzPts val="2200"/>
              <a:buFont typeface="Arial" panose="020B0604020202020204" pitchFamily="34" charset="0"/>
              <a:buChar char="•"/>
            </a:pPr>
            <a:r>
              <a:rPr lang="en-US" sz="1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Docker is a platform for developers and sysadmins to develop, ship, and run applications by using containers. </a:t>
            </a:r>
            <a:endParaRPr lang="en-US" sz="12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431800" marR="0" lvl="0" indent="-342900" algn="l" rtl="0">
              <a:lnSpc>
                <a:spcPct val="150000"/>
              </a:lnSpc>
              <a:spcBef>
                <a:spcPts val="0"/>
              </a:spcBef>
              <a:spcAft>
                <a:spcPts val="0"/>
              </a:spcAft>
              <a:buClr>
                <a:srgbClr val="3F3F3F"/>
              </a:buClr>
              <a:buSzPts val="2200"/>
              <a:buFont typeface="Arial" panose="020B0604020202020204" pitchFamily="34" charset="0"/>
              <a:buChar char="•"/>
            </a:pPr>
            <a:r>
              <a:rPr lang="en-US" sz="1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Docker helps the user to quickly assemble applications from its components and eliminates the friction during code shipping.</a:t>
            </a:r>
            <a:endParaRPr lang="en-US" sz="12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431800" marR="0" lvl="0" indent="-342900" algn="l" rtl="0">
              <a:lnSpc>
                <a:spcPct val="150000"/>
              </a:lnSpc>
              <a:spcBef>
                <a:spcPts val="0"/>
              </a:spcBef>
              <a:spcAft>
                <a:spcPts val="0"/>
              </a:spcAft>
              <a:buClr>
                <a:srgbClr val="3F3F3F"/>
              </a:buClr>
              <a:buSzPts val="2200"/>
              <a:buFont typeface="Arial" panose="020B0604020202020204" pitchFamily="34" charset="0"/>
              <a:buChar char="•"/>
            </a:pPr>
            <a:r>
              <a:rPr lang="en-US" sz="1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Docker aids the user to test and deploy the code into production.</a:t>
            </a:r>
          </a:p>
        </p:txBody>
      </p:sp>
      <p:sp>
        <p:nvSpPr>
          <p:cNvPr id="4" name="Slide Number Placeholder 3"/>
          <p:cNvSpPr>
            <a:spLocks noGrp="1"/>
          </p:cNvSpPr>
          <p:nvPr>
            <p:ph type="sldNum" sz="quarter" idx="5"/>
          </p:nvPr>
        </p:nvSpPr>
        <p:spPr/>
        <p:txBody>
          <a:bodyPr/>
          <a:lstStyle/>
          <a:p>
            <a:fld id="{0AC900C1-7326-4B4D-9C4E-22E7230B62CC}" type="slidenum">
              <a:rPr lang="en-US" smtClean="0"/>
              <a:t>4</a:t>
            </a:fld>
            <a:endParaRPr lang="en-US" dirty="0"/>
          </a:p>
        </p:txBody>
      </p:sp>
    </p:spTree>
    <p:extLst>
      <p:ext uri="{BB962C8B-B14F-4D97-AF65-F5344CB8AC3E}">
        <p14:creationId xmlns:p14="http://schemas.microsoft.com/office/powerpoint/2010/main" val="2454765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15000"/>
              </a:lnSpc>
            </a:pPr>
            <a:r>
              <a:rPr lang="en-US" sz="1200" b="0" i="0" dirty="0">
                <a:solidFill>
                  <a:srgbClr val="404040"/>
                </a:solidFill>
                <a:effectLst/>
                <a:latin typeface="Open Sans" panose="020B0606030504020204" pitchFamily="34" charset="0"/>
              </a:rPr>
              <a:t>MLflow as an open-source platform designed to manage the whole machine learning lifecycle. It includes experimentation, reproducibility, and deployment, along with a central model registry.</a:t>
            </a:r>
          </a:p>
          <a:p>
            <a:pPr marL="0" marR="0" lvl="0" indent="0" algn="l" defTabSz="914400" rtl="0" eaLnBrk="1" fontAlgn="auto" latinLnBrk="0" hangingPunct="1">
              <a:lnSpc>
                <a:spcPct val="115000"/>
              </a:lnSpc>
              <a:spcBef>
                <a:spcPts val="0"/>
              </a:spcBef>
              <a:spcAft>
                <a:spcPts val="0"/>
              </a:spcAft>
              <a:buClrTx/>
              <a:buSzTx/>
              <a:buFontTx/>
              <a:buNone/>
              <a:tabLst/>
              <a:defRPr/>
            </a:pPr>
            <a:r>
              <a:rPr lang="en-US" b="0" i="0" dirty="0">
                <a:solidFill>
                  <a:srgbClr val="374151"/>
                </a:solidFill>
                <a:effectLst/>
                <a:latin typeface="Söhne"/>
              </a:rPr>
              <a:t>MLflow's primary purpose is to simplify the process of going from data exploration to a production-ready model.</a:t>
            </a:r>
            <a:endParaRPr lang="en-US" dirty="0"/>
          </a:p>
          <a:p>
            <a:pPr algn="l">
              <a:lnSpc>
                <a:spcPct val="115000"/>
              </a:lnSpc>
            </a:pPr>
            <a:endParaRPr lang="en-US" sz="1200" dirty="0">
              <a:solidFill>
                <a:srgbClr val="404040"/>
              </a:solidFill>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14</a:t>
            </a:fld>
            <a:endParaRPr lang="en-US" dirty="0"/>
          </a:p>
        </p:txBody>
      </p:sp>
    </p:spTree>
    <p:extLst>
      <p:ext uri="{BB962C8B-B14F-4D97-AF65-F5344CB8AC3E}">
        <p14:creationId xmlns:p14="http://schemas.microsoft.com/office/powerpoint/2010/main" val="335632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Benefits:</a:t>
            </a:r>
          </a:p>
          <a:p>
            <a:pPr algn="l">
              <a:buFont typeface="+mj-lt"/>
              <a:buAutoNum type="arabicPeriod"/>
            </a:pPr>
            <a:r>
              <a:rPr lang="en-US" b="1" i="0" dirty="0">
                <a:solidFill>
                  <a:srgbClr val="374151"/>
                </a:solidFill>
                <a:effectLst/>
                <a:latin typeface="Söhne"/>
              </a:rPr>
              <a:t>Open Source:</a:t>
            </a:r>
            <a:r>
              <a:rPr lang="en-US" b="0" i="0" dirty="0">
                <a:solidFill>
                  <a:srgbClr val="374151"/>
                </a:solidFill>
                <a:effectLst/>
                <a:latin typeface="Söhne"/>
              </a:rPr>
              <a:t> MLflow is an open-source project. This allows developers and data scientists to contribute to its growth and improvements, ensuring that it stays up-to-date with the latest demands and changes in the machine learning field.</a:t>
            </a:r>
          </a:p>
          <a:p>
            <a:pPr algn="l">
              <a:buFont typeface="+mj-lt"/>
              <a:buAutoNum type="arabicPeriod"/>
            </a:pPr>
            <a:r>
              <a:rPr lang="en-US" b="1" i="0" dirty="0">
                <a:solidFill>
                  <a:srgbClr val="374151"/>
                </a:solidFill>
                <a:effectLst/>
                <a:latin typeface="Söhne"/>
              </a:rPr>
              <a:t>Modularity:</a:t>
            </a:r>
            <a:r>
              <a:rPr lang="en-US" b="0" i="0" dirty="0">
                <a:solidFill>
                  <a:srgbClr val="374151"/>
                </a:solidFill>
                <a:effectLst/>
                <a:latin typeface="Söhne"/>
              </a:rPr>
              <a:t> MLflow is composed of four main components: MLflow Tracking, MLflow Projects, MLflow Models, and MLflow Registry. Each of these components can be used independently, which allows you to choose only what you need without having to adopt the entire system.</a:t>
            </a:r>
          </a:p>
          <a:p>
            <a:pPr algn="l">
              <a:buFont typeface="+mj-lt"/>
              <a:buAutoNum type="arabicPeriod"/>
            </a:pPr>
            <a:r>
              <a:rPr lang="en-US" b="1" i="0" dirty="0">
                <a:solidFill>
                  <a:srgbClr val="374151"/>
                </a:solidFill>
                <a:effectLst/>
                <a:latin typeface="Söhne"/>
              </a:rPr>
              <a:t>Integration with Multiple Tools:</a:t>
            </a:r>
            <a:r>
              <a:rPr lang="en-US" b="0" i="0" dirty="0">
                <a:solidFill>
                  <a:srgbClr val="374151"/>
                </a:solidFill>
                <a:effectLst/>
                <a:latin typeface="Söhne"/>
              </a:rPr>
              <a:t> MLflow is designed to work with many existing machine learning tools and libraries, such as TensorFlow, PyTorch, Sci-kit Learn, etc. This ensures that you can leverage MLflow’s features without changing your existing workflows and tools.</a:t>
            </a:r>
          </a:p>
          <a:p>
            <a:pPr algn="l">
              <a:buFont typeface="+mj-lt"/>
              <a:buAutoNum type="arabicPeriod"/>
            </a:pPr>
            <a:r>
              <a:rPr lang="en-US" b="1" i="0" dirty="0">
                <a:solidFill>
                  <a:srgbClr val="374151"/>
                </a:solidFill>
                <a:effectLst/>
                <a:latin typeface="Söhne"/>
              </a:rPr>
              <a:t>Reproducibility:</a:t>
            </a:r>
            <a:r>
              <a:rPr lang="en-US" b="0" i="0" dirty="0">
                <a:solidFill>
                  <a:srgbClr val="374151"/>
                </a:solidFill>
                <a:effectLst/>
                <a:latin typeface="Söhne"/>
              </a:rPr>
              <a:t> MLflow Projects and MLflow Models help to package the code in a reusable and reproducible form. It helps capture data transformations, parameters, algorithms, and more, which aids in replicating results and sharing findings.</a:t>
            </a:r>
          </a:p>
          <a:p>
            <a:pPr algn="l">
              <a:buFont typeface="+mj-lt"/>
              <a:buAutoNum type="arabicPeriod"/>
            </a:pPr>
            <a:r>
              <a:rPr lang="en-US" b="1" i="0" dirty="0">
                <a:solidFill>
                  <a:srgbClr val="374151"/>
                </a:solidFill>
                <a:effectLst/>
                <a:latin typeface="Söhne"/>
              </a:rPr>
              <a:t>Experiment Tracking:</a:t>
            </a:r>
            <a:r>
              <a:rPr lang="en-US" b="0" i="0" dirty="0">
                <a:solidFill>
                  <a:srgbClr val="374151"/>
                </a:solidFill>
                <a:effectLst/>
                <a:latin typeface="Söhne"/>
              </a:rPr>
              <a:t> With MLflow Tracking, you can log and compare experiments' details, including parameters, metrics, and results. This helps keep track of a vast number of experiments and results, leading to more efficient model selection and development.</a:t>
            </a:r>
          </a:p>
          <a:p>
            <a:pPr algn="l">
              <a:buFont typeface="+mj-lt"/>
              <a:buAutoNum type="arabicPeriod"/>
            </a:pPr>
            <a:r>
              <a:rPr lang="en-US" b="1" i="0" dirty="0">
                <a:solidFill>
                  <a:srgbClr val="374151"/>
                </a:solidFill>
                <a:effectLst/>
                <a:latin typeface="Söhne"/>
              </a:rPr>
              <a:t>Model Registry:</a:t>
            </a:r>
            <a:r>
              <a:rPr lang="en-US" b="0" i="0" dirty="0">
                <a:solidFill>
                  <a:srgbClr val="374151"/>
                </a:solidFill>
                <a:effectLst/>
                <a:latin typeface="Söhne"/>
              </a:rPr>
              <a:t> MLflow’s Model Registry component allows for collaborative model lifecycle management. Data scientists can share, collaborate, and govern models in a central model store. It makes it easy to transition between model stages (staging, production, etc.), providing a structured model lifecycle.</a:t>
            </a:r>
          </a:p>
          <a:p>
            <a:pPr algn="l">
              <a:buFont typeface="+mj-lt"/>
              <a:buAutoNum type="arabicPeriod"/>
            </a:pPr>
            <a:r>
              <a:rPr lang="en-US" b="1" i="0" dirty="0">
                <a:solidFill>
                  <a:srgbClr val="374151"/>
                </a:solidFill>
                <a:effectLst/>
                <a:latin typeface="Söhne"/>
              </a:rPr>
              <a:t>Multi-language Support:</a:t>
            </a:r>
            <a:r>
              <a:rPr lang="en-US" b="0" i="0" dirty="0">
                <a:solidFill>
                  <a:srgbClr val="374151"/>
                </a:solidFill>
                <a:effectLst/>
                <a:latin typeface="Söhne"/>
              </a:rPr>
              <a:t> MLflow supports various programming languages, including Python, R, and Java, for experiment tracking, project execution, and model serving. This gives the user the flexibility to work in their preferred language.</a:t>
            </a:r>
          </a:p>
          <a:p>
            <a:pPr algn="l">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Since MLflow uses REST APIs and simple data formats, it can be scaled to support large machine learning teams and even machine learning workflows across entire organizations.</a:t>
            </a:r>
          </a:p>
          <a:p>
            <a:pPr algn="l">
              <a:buFont typeface="+mj-lt"/>
              <a:buAutoNum type="arabicPeriod"/>
            </a:pPr>
            <a:r>
              <a:rPr lang="en-US" b="1" i="0" dirty="0">
                <a:solidFill>
                  <a:srgbClr val="374151"/>
                </a:solidFill>
                <a:effectLst/>
                <a:latin typeface="Söhne"/>
              </a:rPr>
              <a:t>Deployment Ease:</a:t>
            </a:r>
            <a:r>
              <a:rPr lang="en-US" b="0" i="0" dirty="0">
                <a:solidFill>
                  <a:srgbClr val="374151"/>
                </a:solidFill>
                <a:effectLst/>
                <a:latin typeface="Söhne"/>
              </a:rPr>
              <a:t> MLflow makes it easy to deploy machine learning models to various production environments, including cloud-based platforms and on-premise servers, because it abstracts away many of the complexities of model deployment.</a:t>
            </a:r>
          </a:p>
          <a:p>
            <a:pPr algn="l"/>
            <a:r>
              <a:rPr lang="en-US" b="0" i="0" dirty="0">
                <a:solidFill>
                  <a:srgbClr val="374151"/>
                </a:solidFill>
                <a:effectLst/>
                <a:latin typeface="Söhne"/>
              </a:rPr>
              <a:t>By managing the end-to-end machine learning lifecycle, MLflow allows organizations to develop machine learning solutions faster and more efficiently.</a:t>
            </a: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MLflow's robust community and extensive ecosystem, which includes integration with popular tools like PyTorch, TensorFlow, Scikit-Learn, and more</a:t>
            </a:r>
          </a:p>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15</a:t>
            </a:fld>
            <a:endParaRPr lang="en-US" dirty="0"/>
          </a:p>
        </p:txBody>
      </p:sp>
    </p:spTree>
    <p:extLst>
      <p:ext uri="{BB962C8B-B14F-4D97-AF65-F5344CB8AC3E}">
        <p14:creationId xmlns:p14="http://schemas.microsoft.com/office/powerpoint/2010/main" val="328610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74151"/>
                </a:solidFill>
                <a:effectLst/>
                <a:latin typeface="Söhne"/>
              </a:rPr>
              <a:t>Components:</a:t>
            </a:r>
          </a:p>
          <a:p>
            <a:pPr algn="l">
              <a:buFont typeface="Arial" panose="020B0604020202020204" pitchFamily="34" charset="0"/>
              <a:buChar char="•"/>
            </a:pPr>
            <a:r>
              <a:rPr lang="en-US" sz="1200" b="1" i="0" dirty="0">
                <a:solidFill>
                  <a:srgbClr val="374151"/>
                </a:solidFill>
                <a:effectLst/>
                <a:latin typeface="Söhne"/>
              </a:rPr>
              <a:t>MLflow Tracking:</a:t>
            </a:r>
            <a:r>
              <a:rPr lang="en-US" sz="1200" b="0" i="0" dirty="0">
                <a:solidFill>
                  <a:srgbClr val="374151"/>
                </a:solidFill>
                <a:effectLst/>
                <a:latin typeface="Söhne"/>
              </a:rPr>
              <a:t> This component is an API and UI for logging parameters, code versions, metrics, and output files during ML model training and later visualizing and comparing the results. For example, when training a machine learning model, you can use MLflow Tracking to record information like the learning rate, the number of layers in a neural network, and the accuracy of each training epoch.</a:t>
            </a:r>
          </a:p>
          <a:p>
            <a:pPr algn="l">
              <a:buFont typeface="Arial" panose="020B0604020202020204" pitchFamily="34" charset="0"/>
              <a:buChar char="•"/>
            </a:pPr>
            <a:r>
              <a:rPr lang="en-US" sz="1200" b="1" i="0" dirty="0">
                <a:solidFill>
                  <a:srgbClr val="374151"/>
                </a:solidFill>
                <a:effectLst/>
                <a:latin typeface="Söhne"/>
              </a:rPr>
              <a:t>MLflow Models:</a:t>
            </a:r>
            <a:r>
              <a:rPr lang="en-US" sz="1200" b="0" i="0" dirty="0">
                <a:solidFill>
                  <a:srgbClr val="374151"/>
                </a:solidFill>
                <a:effectLst/>
                <a:latin typeface="Söhne"/>
              </a:rPr>
              <a:t> A model can be any artifact that takes input data and produces predictions. MLflow Models offer a convention to help save models from various tools in different flavors (Python function, Hadoop model, etc.). They are a way of packaging models to allow various deployment tools to use them – this can be local or cloud-based like Microsoft Azure ML or Amazon SageMaker.</a:t>
            </a:r>
          </a:p>
          <a:p>
            <a:pPr algn="l">
              <a:buFont typeface="Arial" panose="020B0604020202020204" pitchFamily="34" charset="0"/>
              <a:buChar char="•"/>
            </a:pPr>
            <a:r>
              <a:rPr lang="en-US" sz="1200" b="1" i="0" dirty="0">
                <a:solidFill>
                  <a:srgbClr val="374151"/>
                </a:solidFill>
                <a:effectLst/>
                <a:latin typeface="Söhne"/>
              </a:rPr>
              <a:t>MLflow Projects:</a:t>
            </a:r>
            <a:r>
              <a:rPr lang="en-US" sz="1200" b="0" i="0" dirty="0">
                <a:solidFill>
                  <a:srgbClr val="374151"/>
                </a:solidFill>
                <a:effectLst/>
                <a:latin typeface="Söhne"/>
              </a:rPr>
              <a:t> Projects are a standard format for organizing and describing your code to let other data scientists or automated tools run it. Each project is a self-contained set of code files, environment configuration, and runnable tasks. This component assists in sharing reproducible ML code. An example project could contain a Python script to train a Spark MLlib model, packaged with a conda environment configuration.</a:t>
            </a:r>
          </a:p>
          <a:p>
            <a:pPr algn="l">
              <a:buFont typeface="Arial" panose="020B0604020202020204" pitchFamily="34" charset="0"/>
              <a:buChar char="•"/>
            </a:pPr>
            <a:r>
              <a:rPr lang="en-US" sz="1200" b="1" i="0" dirty="0">
                <a:solidFill>
                  <a:srgbClr val="374151"/>
                </a:solidFill>
                <a:effectLst/>
                <a:latin typeface="Söhne"/>
              </a:rPr>
              <a:t>Model Registry:</a:t>
            </a:r>
            <a:r>
              <a:rPr lang="en-US" sz="1200" b="0" i="0" dirty="0">
                <a:solidFill>
                  <a:srgbClr val="374151"/>
                </a:solidFill>
                <a:effectLst/>
                <a:latin typeface="Söhne"/>
              </a:rPr>
              <a:t> The MLflow Model Registry is a centralized model store, set of APIs, and UI, to collaboratively manage the full lifecycle of an MLflow Model. It provides model lineage (which MLflow experiment and run produced the model), model versioning, stage transitions (for example from staging to production or archived), and annotations.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b="0" i="0" dirty="0">
              <a:solidFill>
                <a:srgbClr val="374151"/>
              </a:solidFill>
              <a:effectLst/>
              <a:latin typeface="Söhne"/>
            </a:endParaRPr>
          </a:p>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16</a:t>
            </a:fld>
            <a:endParaRPr lang="en-US" dirty="0"/>
          </a:p>
        </p:txBody>
      </p:sp>
    </p:spTree>
    <p:extLst>
      <p:ext uri="{BB962C8B-B14F-4D97-AF65-F5344CB8AC3E}">
        <p14:creationId xmlns:p14="http://schemas.microsoft.com/office/powerpoint/2010/main" val="387919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15000"/>
              </a:lnSpc>
            </a:pPr>
            <a:r>
              <a:rPr lang="en-US" sz="1200" b="0" i="0" dirty="0">
                <a:solidFill>
                  <a:schemeClr val="tx1">
                    <a:lumMod val="75000"/>
                    <a:lumOff val="25000"/>
                  </a:schemeClr>
                </a:solidFill>
                <a:effectLst/>
                <a:latin typeface="Open Sans" panose="020B0606030504020204" pitchFamily="34" charset="0"/>
              </a:rPr>
              <a:t> Docker containers are much smaller than VMs and require far fewer resources, which makes them fast. </a:t>
            </a:r>
          </a:p>
          <a:p>
            <a:pPr algn="l">
              <a:lnSpc>
                <a:spcPct val="115000"/>
              </a:lnSpc>
            </a:pPr>
            <a:r>
              <a:rPr lang="en-US" sz="1200" b="0" i="0" dirty="0">
                <a:solidFill>
                  <a:schemeClr val="tx1">
                    <a:lumMod val="75000"/>
                    <a:lumOff val="25000"/>
                  </a:schemeClr>
                </a:solidFill>
                <a:effectLst/>
                <a:latin typeface="Open Sans" panose="020B0606030504020204" pitchFamily="34" charset="0"/>
              </a:rPr>
              <a:t>If we need too many isolated environments to run multiple applications, we can create multiple Docker Containers (let’s say 20 or 30), but we can not create that many VMs due to infrastructure requirements. </a:t>
            </a:r>
          </a:p>
          <a:p>
            <a:pPr algn="l">
              <a:lnSpc>
                <a:spcPct val="115000"/>
              </a:lnSpc>
            </a:pPr>
            <a:r>
              <a:rPr lang="en-US" sz="1200" b="0" i="0" dirty="0">
                <a:solidFill>
                  <a:schemeClr val="tx1">
                    <a:lumMod val="75000"/>
                    <a:lumOff val="25000"/>
                  </a:schemeClr>
                </a:solidFill>
                <a:effectLst/>
                <a:latin typeface="Open Sans" panose="020B0606030504020204" pitchFamily="34" charset="0"/>
              </a:rPr>
              <a:t>Additionally, Docker containers can be easily deployed in servers since containers being lightweight can be started and stopped in very less time compared to virtual machines</a:t>
            </a:r>
            <a:r>
              <a:rPr lang="en-US" sz="1200" baseline="30000" dirty="0">
                <a:solidFill>
                  <a:schemeClr val="tx1">
                    <a:lumMod val="75000"/>
                    <a:lumOff val="25000"/>
                  </a:schemeClr>
                </a:solidFill>
                <a:latin typeface="Open Sans" panose="020B0606030504020204" pitchFamily="34" charset="0"/>
              </a:rPr>
              <a:t>.</a:t>
            </a:r>
            <a:endParaRPr lang="en-US" sz="1200" dirty="0">
              <a:solidFill>
                <a:schemeClr val="tx1">
                  <a:lumMod val="75000"/>
                  <a:lumOff val="25000"/>
                </a:schemeClr>
              </a:solidFill>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5</a:t>
            </a:fld>
            <a:endParaRPr lang="en-US" dirty="0"/>
          </a:p>
        </p:txBody>
      </p:sp>
    </p:spTree>
    <p:extLst>
      <p:ext uri="{BB962C8B-B14F-4D97-AF65-F5344CB8AC3E}">
        <p14:creationId xmlns:p14="http://schemas.microsoft.com/office/powerpoint/2010/main" val="174456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sz="800" dirty="0">
                <a:solidFill>
                  <a:srgbClr val="0A0A23"/>
                </a:solidFill>
                <a:highlight>
                  <a:srgbClr val="FFFFFF"/>
                </a:highlight>
                <a:latin typeface="Arial"/>
                <a:ea typeface="Arial"/>
                <a:cs typeface="Arial"/>
                <a:sym typeface="Arial"/>
              </a:rPr>
              <a:t>Explain about </a:t>
            </a:r>
            <a:r>
              <a:rPr lang="en-US" sz="1200" dirty="0">
                <a:solidFill>
                  <a:schemeClr val="tx1">
                    <a:lumMod val="75000"/>
                    <a:lumOff val="25000"/>
                  </a:schemeClr>
                </a:solidFill>
                <a:latin typeface="Open Sans" panose="020B0606030504020204" pitchFamily="34" charset="0"/>
              </a:rPr>
              <a:t>Kubernetes as mentioned in the above slide.</a:t>
            </a:r>
            <a:endParaRPr lang="en-US" sz="800" dirty="0">
              <a:solidFill>
                <a:srgbClr val="0A0A23"/>
              </a:solidFill>
              <a:highlight>
                <a:srgbClr val="FFFFFF"/>
              </a:highlight>
              <a:latin typeface="Arial"/>
              <a:ea typeface="Arial"/>
              <a:cs typeface="Arial"/>
              <a:sym typeface="Arial"/>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6</a:t>
            </a:fld>
            <a:endParaRPr lang="en-US" dirty="0"/>
          </a:p>
        </p:txBody>
      </p:sp>
    </p:spTree>
    <p:extLst>
      <p:ext uri="{BB962C8B-B14F-4D97-AF65-F5344CB8AC3E}">
        <p14:creationId xmlns:p14="http://schemas.microsoft.com/office/powerpoint/2010/main" val="235185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sz="800" b="0" i="0" u="none" strike="noStrike" cap="none" dirty="0">
                <a:solidFill>
                  <a:schemeClr val="dk1"/>
                </a:solidFill>
                <a:latin typeface="Calibri"/>
                <a:ea typeface="Calibri"/>
                <a:cs typeface="Calibri"/>
                <a:sym typeface="Calibri"/>
              </a:rPr>
              <a:t>Explain the Kubernetes Architecture.</a:t>
            </a:r>
          </a:p>
          <a:p>
            <a:pPr marL="0" lvl="0" indent="0" algn="l" rtl="0">
              <a:lnSpc>
                <a:spcPct val="115000"/>
              </a:lnSpc>
              <a:spcBef>
                <a:spcPts val="0"/>
              </a:spcBef>
              <a:spcAft>
                <a:spcPts val="0"/>
              </a:spcAft>
              <a:buClr>
                <a:schemeClr val="dk1"/>
              </a:buClr>
              <a:buSzPts val="1100"/>
              <a:buFont typeface="Arial"/>
              <a:buNone/>
            </a:pPr>
            <a:r>
              <a:rPr lang="en-US" sz="800" dirty="0">
                <a:solidFill>
                  <a:srgbClr val="07242D"/>
                </a:solidFill>
                <a:highlight>
                  <a:srgbClr val="FFFFFF"/>
                </a:highlight>
                <a:latin typeface="Arial"/>
                <a:ea typeface="Arial"/>
                <a:cs typeface="Arial"/>
                <a:sym typeface="Arial"/>
              </a:rPr>
              <a:t>Kubernetes itself follows a client-server architecture, with a master node composed of etcd cluster, kube-apiserver, kube-controller-manager, cloud-controller-manager, scheduler. Client (worker) nodes are composed of kube-proxy and kubelet components. Core concepts in Kubernetes include Pods (a group of containers deployed together), services (a group of logical Pods with a stable IP address) and deployments (a definition of the desired state for a Pod or replica set, acted upon by a controller if the current state differs from the desired state), among others.</a:t>
            </a:r>
          </a:p>
        </p:txBody>
      </p:sp>
      <p:sp>
        <p:nvSpPr>
          <p:cNvPr id="4" name="Slide Number Placeholder 3"/>
          <p:cNvSpPr>
            <a:spLocks noGrp="1"/>
          </p:cNvSpPr>
          <p:nvPr>
            <p:ph type="sldNum" sz="quarter" idx="5"/>
          </p:nvPr>
        </p:nvSpPr>
        <p:spPr/>
        <p:txBody>
          <a:bodyPr/>
          <a:lstStyle/>
          <a:p>
            <a:fld id="{0AC900C1-7326-4B4D-9C4E-22E7230B62CC}" type="slidenum">
              <a:rPr lang="en-US" smtClean="0"/>
              <a:t>7</a:t>
            </a:fld>
            <a:endParaRPr lang="en-US" dirty="0"/>
          </a:p>
        </p:txBody>
      </p:sp>
    </p:spTree>
    <p:extLst>
      <p:ext uri="{BB962C8B-B14F-4D97-AF65-F5344CB8AC3E}">
        <p14:creationId xmlns:p14="http://schemas.microsoft.com/office/powerpoint/2010/main" val="62665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Kubeflow is a Kubernetes-native platform for developing, orchestrating, deploying, and running scalable and portable machine learning workloads. It was created to make it easier for machine learning teams to deploy their models and experiments in a scalable, consistent manner across multiple platforms.</a:t>
            </a:r>
          </a:p>
          <a:p>
            <a:pPr algn="l">
              <a:buFont typeface="Arial" panose="020B0604020202020204" pitchFamily="34" charset="0"/>
              <a:buChar char="•"/>
            </a:pPr>
            <a:r>
              <a:rPr lang="en-US" b="0" i="0" dirty="0">
                <a:solidFill>
                  <a:srgbClr val="374151"/>
                </a:solidFill>
                <a:effectLst/>
                <a:latin typeface="Söhne"/>
              </a:rPr>
              <a:t>Kubeflow offers a collection of cloud-native tools for different stages of an ML workflow—from data ingestion and preprocessing to model training and serving, all orchestrated with pipelines.</a:t>
            </a:r>
          </a:p>
          <a:p>
            <a:pPr algn="l">
              <a:buFont typeface="Arial" panose="020B0604020202020204" pitchFamily="34" charset="0"/>
              <a:buChar char="•"/>
            </a:pPr>
            <a:r>
              <a:rPr lang="en-US" b="0" i="0" dirty="0">
                <a:solidFill>
                  <a:srgbClr val="374151"/>
                </a:solidFill>
                <a:effectLst/>
                <a:latin typeface="Söhne"/>
              </a:rPr>
              <a:t>It also provides a user-friendly UI for managing and tracking experiments, jobs, and runs. The UI also includes support for collaborative and interactive training with Jupyter notebooks.</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Consider a machine learning model that has been developed in a Jupyter notebook on a data scientist's local machine. The model needs to be trained on a large dataset, which requires more computational resources. Kubeflow can be used to easily deploy the model on a Kubernetes cluster, leveraging the power of distributed computing.</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AC900C1-7326-4B4D-9C4E-22E7230B62CC}" type="slidenum">
              <a:rPr lang="en-US" smtClean="0"/>
              <a:t>8</a:t>
            </a:fld>
            <a:endParaRPr lang="en-US" dirty="0"/>
          </a:p>
        </p:txBody>
      </p:sp>
    </p:spTree>
    <p:extLst>
      <p:ext uri="{BB962C8B-B14F-4D97-AF65-F5344CB8AC3E}">
        <p14:creationId xmlns:p14="http://schemas.microsoft.com/office/powerpoint/2010/main" val="3793377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Kubeflow is designed to leverage the Kubernetes principle of declarative configuration and extensibility. </a:t>
            </a:r>
          </a:p>
          <a:p>
            <a:pPr algn="l">
              <a:buFont typeface="Arial" panose="020B0604020202020204" pitchFamily="34" charset="0"/>
              <a:buChar char="•"/>
            </a:pPr>
            <a:r>
              <a:rPr lang="en-US" b="0" i="0" dirty="0">
                <a:solidFill>
                  <a:srgbClr val="374151"/>
                </a:solidFill>
                <a:effectLst/>
                <a:latin typeface="Söhne"/>
              </a:rPr>
              <a:t>It consists of operators for various ML frameworks, a UI for managing models and tracking experiments, and components for running machine learning workflows.</a:t>
            </a:r>
          </a:p>
          <a:p>
            <a:pPr algn="l">
              <a:buFont typeface="Arial" panose="020B0604020202020204" pitchFamily="34" charset="0"/>
              <a:buChar char="•"/>
            </a:pPr>
            <a:r>
              <a:rPr lang="en-US" dirty="0"/>
              <a:t>This service orchestration engine, Kubernetes, is at the core of Kubeflow, which schedules and scales all the services.</a:t>
            </a:r>
            <a:endParaRPr lang="en-US" b="0" i="0" dirty="0">
              <a:solidFill>
                <a:srgbClr val="374151"/>
              </a:solidFill>
              <a:effectLst/>
              <a:latin typeface="Söhne"/>
            </a:endParaRPr>
          </a:p>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9</a:t>
            </a:fld>
            <a:endParaRPr lang="en-US" dirty="0"/>
          </a:p>
        </p:txBody>
      </p:sp>
    </p:spTree>
    <p:extLst>
      <p:ext uri="{BB962C8B-B14F-4D97-AF65-F5344CB8AC3E}">
        <p14:creationId xmlns:p14="http://schemas.microsoft.com/office/powerpoint/2010/main" val="270131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1200" b="1" i="0" dirty="0">
                <a:solidFill>
                  <a:srgbClr val="374151"/>
                </a:solidFill>
                <a:effectLst/>
                <a:latin typeface="Söhne"/>
              </a:rPr>
              <a:t>Kubeflow Pipelines:</a:t>
            </a:r>
            <a:r>
              <a:rPr lang="en-US" sz="1200" b="0" i="0" dirty="0">
                <a:solidFill>
                  <a:srgbClr val="374151"/>
                </a:solidFill>
                <a:effectLst/>
                <a:latin typeface="Söhne"/>
              </a:rPr>
              <a:t> Kubeflow Pipelines are a core component of Kubeflow that provides a platform for building, deploying, and managing multi-step ML workflows. This component helps in creating and sharing experiments, orchestrating complex workflows, tracking results, and making it easy to reproduce and automate pipelines.</a:t>
            </a:r>
          </a:p>
          <a:p>
            <a:pPr algn="l">
              <a:buFont typeface="+mj-lt"/>
              <a:buAutoNum type="arabicPeriod"/>
            </a:pPr>
            <a:r>
              <a:rPr lang="en-US" sz="1200" b="1" i="0" dirty="0">
                <a:solidFill>
                  <a:srgbClr val="374151"/>
                </a:solidFill>
                <a:effectLst/>
                <a:latin typeface="Söhne"/>
              </a:rPr>
              <a:t>KFServing:</a:t>
            </a:r>
            <a:r>
              <a:rPr lang="en-US" sz="1200" b="0" i="0" dirty="0">
                <a:solidFill>
                  <a:srgbClr val="374151"/>
                </a:solidFill>
                <a:effectLst/>
                <a:latin typeface="Söhne"/>
              </a:rPr>
              <a:t> KFServing provides a Kubernetes Custom Resource Definition for serving machine learning models on arbitrary frameworks. It aims to solve production model serving use cases by providing performant, high abstraction interfaces for common ML frameworks like Tensorflow, XGBoost, and PyTorch.</a:t>
            </a:r>
          </a:p>
          <a:p>
            <a:pPr algn="l">
              <a:buFont typeface="+mj-lt"/>
              <a:buAutoNum type="arabicPeriod"/>
            </a:pPr>
            <a:r>
              <a:rPr lang="en-US" sz="1200" b="1" i="0" dirty="0">
                <a:solidFill>
                  <a:srgbClr val="374151"/>
                </a:solidFill>
                <a:effectLst/>
                <a:latin typeface="Söhne"/>
              </a:rPr>
              <a:t>Katib:</a:t>
            </a:r>
            <a:r>
              <a:rPr lang="en-US" sz="1200" b="0" i="0" dirty="0">
                <a:solidFill>
                  <a:srgbClr val="374151"/>
                </a:solidFill>
                <a:effectLst/>
                <a:latin typeface="Söhne"/>
              </a:rPr>
              <a:t> Katib is a Kubeflow component for hyperparameter tuning and neural architecture search. Katib helps in automating the process of optimizing the hyperparameters in machine learning models.</a:t>
            </a:r>
          </a:p>
          <a:p>
            <a:pPr algn="l">
              <a:buFont typeface="+mj-lt"/>
              <a:buAutoNum type="arabicPeriod"/>
            </a:pPr>
            <a:r>
              <a:rPr lang="en-US" sz="1200" b="1" i="0" dirty="0">
                <a:solidFill>
                  <a:srgbClr val="374151"/>
                </a:solidFill>
                <a:effectLst/>
                <a:latin typeface="Söhne"/>
              </a:rPr>
              <a:t>Notebooks:</a:t>
            </a:r>
            <a:r>
              <a:rPr lang="en-US" sz="1200" b="0" i="0" dirty="0">
                <a:solidFill>
                  <a:srgbClr val="374151"/>
                </a:solidFill>
                <a:effectLst/>
                <a:latin typeface="Söhne"/>
              </a:rPr>
              <a:t> Notebooks are a set of tools for developing interactive environments where you can combine code execution, text, and visualization. Jupyter notebooks are fully integrated into Kubeflow and provide full control over the lifecycle of your workloads.</a:t>
            </a:r>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10</a:t>
            </a:fld>
            <a:endParaRPr lang="en-US" dirty="0"/>
          </a:p>
        </p:txBody>
      </p:sp>
    </p:spTree>
    <p:extLst>
      <p:ext uri="{BB962C8B-B14F-4D97-AF65-F5344CB8AC3E}">
        <p14:creationId xmlns:p14="http://schemas.microsoft.com/office/powerpoint/2010/main" val="102324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1200" b="1" i="0" dirty="0">
                <a:solidFill>
                  <a:srgbClr val="374151"/>
                </a:solidFill>
                <a:effectLst/>
                <a:latin typeface="Söhne"/>
              </a:rPr>
              <a:t>Central Dashboard:</a:t>
            </a:r>
            <a:r>
              <a:rPr lang="en-US" sz="1200" b="0" i="0" dirty="0">
                <a:solidFill>
                  <a:srgbClr val="374151"/>
                </a:solidFill>
                <a:effectLst/>
                <a:latin typeface="Söhne"/>
              </a:rPr>
              <a:t> The Central Dashboard provides a UI for managing all your Kubeflow resources and helps in navigating between the Kubeflow components.</a:t>
            </a:r>
          </a:p>
          <a:p>
            <a:pPr algn="l">
              <a:buFont typeface="+mj-lt"/>
              <a:buAutoNum type="arabicPeriod"/>
            </a:pPr>
            <a:r>
              <a:rPr lang="en-US" sz="1200" b="1" i="0" dirty="0">
                <a:solidFill>
                  <a:srgbClr val="374151"/>
                </a:solidFill>
                <a:effectLst/>
                <a:latin typeface="Söhne"/>
              </a:rPr>
              <a:t>Metadata:</a:t>
            </a:r>
            <a:r>
              <a:rPr lang="en-US" sz="1200" b="0" i="0" dirty="0">
                <a:solidFill>
                  <a:srgbClr val="374151"/>
                </a:solidFill>
                <a:effectLst/>
                <a:latin typeface="Söhne"/>
              </a:rPr>
              <a:t> The Metadata component of Kubeflow provides a way to record and retrieve metadata associated with workflows, datasets, artifacts, and executions, which helps in managing and comparing your ML tasks.</a:t>
            </a:r>
          </a:p>
          <a:p>
            <a:pPr algn="l">
              <a:buFont typeface="+mj-lt"/>
              <a:buAutoNum type="arabicPeriod"/>
            </a:pPr>
            <a:r>
              <a:rPr lang="en-US" sz="1200" b="1" i="0" dirty="0">
                <a:solidFill>
                  <a:srgbClr val="374151"/>
                </a:solidFill>
                <a:effectLst/>
                <a:latin typeface="Söhne"/>
              </a:rPr>
              <a:t>Training Operators:</a:t>
            </a:r>
            <a:r>
              <a:rPr lang="en-US" sz="1200" b="0" i="0" dirty="0">
                <a:solidFill>
                  <a:srgbClr val="374151"/>
                </a:solidFill>
                <a:effectLst/>
                <a:latin typeface="Söhne"/>
              </a:rPr>
              <a:t> Training operators allow developers to run distributed training jobs on Kubernetes. Kubeflow currently includes operators for TensorFlow and PyTorch.</a:t>
            </a:r>
          </a:p>
          <a:p>
            <a:pPr algn="l">
              <a:buFont typeface="+mj-lt"/>
              <a:buAutoNum type="arabicPeriod"/>
            </a:pPr>
            <a:r>
              <a:rPr lang="en-US" sz="1200" b="1" i="0" dirty="0">
                <a:solidFill>
                  <a:srgbClr val="374151"/>
                </a:solidFill>
                <a:effectLst/>
                <a:latin typeface="Söhne"/>
              </a:rPr>
              <a:t>Multi-Tenancy:</a:t>
            </a:r>
            <a:r>
              <a:rPr lang="en-US" sz="1200" b="0" i="0" dirty="0">
                <a:solidFill>
                  <a:srgbClr val="374151"/>
                </a:solidFill>
                <a:effectLst/>
                <a:latin typeface="Söhne"/>
              </a:rPr>
              <a:t> Kubeflow has been designed from the start to support multi-tenancy, which means multiple people can securely share the same Kubeflow deployment.</a:t>
            </a:r>
          </a:p>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11</a:t>
            </a:fld>
            <a:endParaRPr lang="en-US" dirty="0"/>
          </a:p>
        </p:txBody>
      </p:sp>
    </p:spTree>
    <p:extLst>
      <p:ext uri="{BB962C8B-B14F-4D97-AF65-F5344CB8AC3E}">
        <p14:creationId xmlns:p14="http://schemas.microsoft.com/office/powerpoint/2010/main" val="221788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222222"/>
                </a:solidFill>
                <a:effectLst/>
                <a:latin typeface="open sans" panose="020B0606030504020204" pitchFamily="34" charset="0"/>
              </a:rPr>
              <a:t>The diagram adds Kubeflow to the workflow, showing which Kubeflow components are useful at each stage</a:t>
            </a:r>
            <a:endParaRPr lang="en-US" dirty="0"/>
          </a:p>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fld id="{0AC900C1-7326-4B4D-9C4E-22E7230B62CC}" type="slidenum">
              <a:rPr lang="en-US" smtClean="0"/>
              <a:t>12</a:t>
            </a:fld>
            <a:endParaRPr lang="en-US" dirty="0"/>
          </a:p>
        </p:txBody>
      </p:sp>
    </p:spTree>
    <p:extLst>
      <p:ext uri="{BB962C8B-B14F-4D97-AF65-F5344CB8AC3E}">
        <p14:creationId xmlns:p14="http://schemas.microsoft.com/office/powerpoint/2010/main" val="3412113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2" name="Google Shape;18;p22">
            <a:extLst>
              <a:ext uri="{FF2B5EF4-FFF2-40B4-BE49-F238E27FC236}">
                <a16:creationId xmlns:a16="http://schemas.microsoft.com/office/drawing/2014/main" id="{24635C6B-85E4-7739-F1F7-D6EB3A1F8DCE}"/>
              </a:ext>
            </a:extLst>
          </p:cNvPr>
          <p:cNvPicPr preferRelativeResize="0"/>
          <p:nvPr userDrawn="1"/>
        </p:nvPicPr>
        <p:blipFill>
          <a:blip r:embed="rId2">
            <a:extLst>
              <a:ext uri="{28A0092B-C50C-407E-A947-70E740481C1C}">
                <a14:useLocalDpi xmlns:a14="http://schemas.microsoft.com/office/drawing/2010/main" val="0"/>
              </a:ext>
            </a:extLst>
          </a:blip>
          <a:srcRect/>
          <a:stretch/>
        </p:blipFill>
        <p:spPr>
          <a:xfrm>
            <a:off x="1" y="1"/>
            <a:ext cx="16255998" cy="9143998"/>
          </a:xfrm>
          <a:prstGeom prst="rect">
            <a:avLst/>
          </a:prstGeom>
          <a:noFill/>
          <a:ln>
            <a:noFill/>
          </a:ln>
        </p:spPr>
      </p:pic>
      <p:sp>
        <p:nvSpPr>
          <p:cNvPr id="3" name="Google Shape;24;p23">
            <a:extLst>
              <a:ext uri="{FF2B5EF4-FFF2-40B4-BE49-F238E27FC236}">
                <a16:creationId xmlns:a16="http://schemas.microsoft.com/office/drawing/2014/main" id="{AA0821C0-3AB8-6D34-3501-3AAF090221CB}"/>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dirty="0">
                <a:solidFill>
                  <a:schemeClr val="tx1">
                    <a:lumMod val="75000"/>
                    <a:lumOff val="25000"/>
                  </a:schemeClr>
                </a:solidFill>
                <a:latin typeface="Open Sans"/>
                <a:ea typeface="Open Sans"/>
                <a:cs typeface="Open Sans"/>
                <a:sym typeface="Open Sans"/>
              </a:rPr>
              <a:t>Knowledge Check</a:t>
            </a:r>
            <a:endParaRPr sz="1400" b="0" i="0" u="none" strike="noStrike" cap="none" dirty="0">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is</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are</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Key Takeaways</a:t>
            </a:r>
            <a:endParaRPr lang="en-US" sz="1400" b="0" i="0" u="none" strike="noStrike" cap="none" dirty="0">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46855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3" name="Google Shape;24;p23">
            <a:extLst>
              <a:ext uri="{FF2B5EF4-FFF2-40B4-BE49-F238E27FC236}">
                <a16:creationId xmlns:a16="http://schemas.microsoft.com/office/drawing/2014/main" id="{F06DB04F-A2DC-E107-D6F2-EDF96D66B56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vert="horz" wrap="square" lIns="91425" tIns="91425" rIns="91425" bIns="91425" rtlCol="0" anchor="ctr" anchorCtr="0">
            <a:noAutofit/>
          </a:bodyPr>
          <a:lstStyle>
            <a:lvl1pPr>
              <a:defRPr lang="en-US" sz="2800" b="1" dirty="0">
                <a:latin typeface="Open Sans"/>
                <a:ea typeface="Open Sans"/>
                <a:cs typeface="Open Sans"/>
              </a:defRPr>
            </a:lvl1pPr>
          </a:lstStyle>
          <a:p>
            <a:pPr marL="0" lvl="0" indent="0" algn="ctr">
              <a:spcBef>
                <a:spcPts val="0"/>
              </a:spcBef>
              <a:spcAft>
                <a:spcPts val="0"/>
              </a:spcAft>
              <a:buSzPts val="2800"/>
              <a:buNone/>
            </a:pPr>
            <a:r>
              <a:rPr lang="en-US" dirty="0"/>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vert="horz" wrap="square" lIns="91425" tIns="91425" rIns="91425" bIns="91425" rtlCol="0" anchor="ctr" anchorCtr="0">
            <a:noAutofit/>
          </a:bodyPr>
          <a:lstStyle>
            <a:lvl1pPr>
              <a:defRPr lang="en-US" sz="2800" b="1">
                <a:latin typeface="Open Sans"/>
                <a:ea typeface="Open Sans"/>
                <a:cs typeface="Open Sans"/>
              </a:defRPr>
            </a:lvl1pPr>
          </a:lstStyle>
          <a:p>
            <a:pPr marL="0" lvl="0" indent="0" algn="ctr">
              <a:spcBef>
                <a:spcPts val="0"/>
              </a:spcBef>
              <a:spcAft>
                <a:spcPts val="0"/>
              </a:spcAft>
              <a:buSzPts val="2800"/>
              <a:buNone/>
            </a:pPr>
            <a:r>
              <a:rPr lang="en-US" dirty="0"/>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vert="horz" wrap="square" lIns="91425" tIns="91425" rIns="91425" bIns="91425" rtlCol="0" anchor="ctr" anchorCtr="0">
            <a:noAutofit/>
          </a:bodyPr>
          <a:lstStyle>
            <a:lvl1pPr>
              <a:defRPr lang="en-US" sz="2800" b="1">
                <a:latin typeface="Open Sans"/>
                <a:ea typeface="Open Sans"/>
                <a:cs typeface="Open Sans"/>
              </a:defRPr>
            </a:lvl1pPr>
          </a:lstStyle>
          <a:p>
            <a:pPr marL="0" lvl="0" indent="0" algn="ctr">
              <a:spcBef>
                <a:spcPts val="0"/>
              </a:spcBef>
              <a:spcAft>
                <a:spcPts val="0"/>
              </a:spcAft>
              <a:buSzPts val="2800"/>
              <a:buNone/>
            </a:pPr>
            <a:r>
              <a:rPr lang="en-US" dirty="0"/>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Before the Next Class</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What’s Next?</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Recap</a:t>
            </a:r>
            <a:endParaRPr sz="1400" b="0" i="0" u="none" strike="noStrike" cap="none" dirty="0">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9"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Learning Objectives</a:t>
            </a:r>
            <a:endParaRPr sz="1400" b="0" i="0" u="none" strike="noStrike" cap="none" dirty="0">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By the end of this lesson, you will be able to:</a:t>
            </a:r>
            <a:endParaRPr dirty="0">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49BB2-9813-A97A-C80F-275C24EA2885}"/>
              </a:ext>
            </a:extLst>
          </p:cNvPr>
          <p:cNvSpPr>
            <a:spLocks noGrp="1"/>
          </p:cNvSpPr>
          <p:nvPr>
            <p:ph type="body" idx="10"/>
          </p:nvPr>
        </p:nvSpPr>
        <p:spPr>
          <a:xfrm>
            <a:off x="654050" y="4114800"/>
            <a:ext cx="7834313" cy="914400"/>
          </a:xfrm>
        </p:spPr>
        <p:txBody>
          <a:bodyPr/>
          <a:lstStyle/>
          <a:p>
            <a:r>
              <a:rPr lang="en-US" dirty="0"/>
              <a:t>Introduction to Tools and Platforms </a:t>
            </a:r>
          </a:p>
        </p:txBody>
      </p:sp>
    </p:spTree>
    <p:extLst>
      <p:ext uri="{BB962C8B-B14F-4D97-AF65-F5344CB8AC3E}">
        <p14:creationId xmlns:p14="http://schemas.microsoft.com/office/powerpoint/2010/main" val="107034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A56FD9-8CCC-B3E6-CEEB-E0DC353124EE}"/>
              </a:ext>
            </a:extLst>
          </p:cNvPr>
          <p:cNvSpPr/>
          <p:nvPr/>
        </p:nvSpPr>
        <p:spPr>
          <a:xfrm>
            <a:off x="4088768" y="1733882"/>
            <a:ext cx="10900610" cy="1053238"/>
          </a:xfrm>
          <a:prstGeom prst="roundRect">
            <a:avLst/>
          </a:prstGeom>
          <a:noFill/>
          <a:ln>
            <a:solidFill>
              <a:srgbClr val="1440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374151"/>
                </a:solidFill>
                <a:latin typeface="+mj-lt"/>
              </a:rPr>
              <a:t>      P</a:t>
            </a:r>
            <a:r>
              <a:rPr lang="en-US" sz="2200" b="0" i="0" dirty="0">
                <a:solidFill>
                  <a:srgbClr val="374151"/>
                </a:solidFill>
                <a:effectLst/>
                <a:latin typeface="+mj-lt"/>
              </a:rPr>
              <a:t>rovides a platform for building, deploying, and managing multi-step ML workflows</a:t>
            </a:r>
            <a:endParaRPr lang="en-US" sz="2200" dirty="0">
              <a:latin typeface="+mj-lt"/>
            </a:endParaRPr>
          </a:p>
        </p:txBody>
      </p:sp>
      <p:sp>
        <p:nvSpPr>
          <p:cNvPr id="6" name="Rectangle: Rounded Corners 5">
            <a:extLst>
              <a:ext uri="{FF2B5EF4-FFF2-40B4-BE49-F238E27FC236}">
                <a16:creationId xmlns:a16="http://schemas.microsoft.com/office/drawing/2014/main" id="{56A1BF4E-5C9F-B0EA-D445-BD303E3185FE}"/>
              </a:ext>
            </a:extLst>
          </p:cNvPr>
          <p:cNvSpPr/>
          <p:nvPr/>
        </p:nvSpPr>
        <p:spPr>
          <a:xfrm>
            <a:off x="4088768" y="3266661"/>
            <a:ext cx="10900610" cy="1053238"/>
          </a:xfrm>
          <a:prstGeom prst="roundRect">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0" i="0" dirty="0">
                <a:solidFill>
                  <a:srgbClr val="374151"/>
                </a:solidFill>
                <a:effectLst/>
                <a:latin typeface="+mj-lt"/>
              </a:rPr>
              <a:t>     Provides a Kubernetes custom </a:t>
            </a:r>
            <a:r>
              <a:rPr lang="en-US" sz="2200" dirty="0">
                <a:solidFill>
                  <a:srgbClr val="374151"/>
                </a:solidFill>
                <a:latin typeface="+mj-lt"/>
              </a:rPr>
              <a:t>r</a:t>
            </a:r>
            <a:r>
              <a:rPr lang="en-US" sz="2200" b="0" i="0" dirty="0">
                <a:solidFill>
                  <a:srgbClr val="374151"/>
                </a:solidFill>
                <a:effectLst/>
                <a:latin typeface="+mj-lt"/>
              </a:rPr>
              <a:t>esource definition for serving machine learning models on arbitrary frameworks</a:t>
            </a:r>
            <a:endParaRPr lang="en-US" sz="2200" dirty="0">
              <a:latin typeface="+mj-lt"/>
            </a:endParaRPr>
          </a:p>
        </p:txBody>
      </p:sp>
      <p:sp>
        <p:nvSpPr>
          <p:cNvPr id="7" name="Rectangle: Rounded Corners 6">
            <a:extLst>
              <a:ext uri="{FF2B5EF4-FFF2-40B4-BE49-F238E27FC236}">
                <a16:creationId xmlns:a16="http://schemas.microsoft.com/office/drawing/2014/main" id="{ADBBF519-389C-2476-368C-2B810EEA08DA}"/>
              </a:ext>
            </a:extLst>
          </p:cNvPr>
          <p:cNvSpPr/>
          <p:nvPr/>
        </p:nvSpPr>
        <p:spPr>
          <a:xfrm>
            <a:off x="4088768" y="4787110"/>
            <a:ext cx="10900610" cy="1053238"/>
          </a:xfrm>
          <a:prstGeom prst="roundRect">
            <a:avLst/>
          </a:prstGeom>
          <a:noFill/>
          <a:ln>
            <a:solidFill>
              <a:srgbClr val="1440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0" i="0" dirty="0">
                <a:solidFill>
                  <a:srgbClr val="374151"/>
                </a:solidFill>
                <a:effectLst/>
                <a:latin typeface="+mj-lt"/>
              </a:rPr>
              <a:t>    Helps automate the process of optimizing the hyperparameters in</a:t>
            </a:r>
          </a:p>
          <a:p>
            <a:pPr algn="ctr"/>
            <a:r>
              <a:rPr lang="en-US" sz="2200" b="0" i="0" dirty="0">
                <a:solidFill>
                  <a:srgbClr val="374151"/>
                </a:solidFill>
                <a:effectLst/>
                <a:latin typeface="+mj-lt"/>
              </a:rPr>
              <a:t>machine learning models</a:t>
            </a:r>
            <a:endParaRPr lang="en-US" sz="2200" dirty="0">
              <a:latin typeface="+mj-lt"/>
            </a:endParaRPr>
          </a:p>
        </p:txBody>
      </p:sp>
      <p:sp>
        <p:nvSpPr>
          <p:cNvPr id="8" name="Rectangle: Rounded Corners 7">
            <a:extLst>
              <a:ext uri="{FF2B5EF4-FFF2-40B4-BE49-F238E27FC236}">
                <a16:creationId xmlns:a16="http://schemas.microsoft.com/office/drawing/2014/main" id="{840CE583-E1E2-4B3B-DBB8-3858C5D21476}"/>
              </a:ext>
            </a:extLst>
          </p:cNvPr>
          <p:cNvSpPr/>
          <p:nvPr/>
        </p:nvSpPr>
        <p:spPr>
          <a:xfrm>
            <a:off x="4088768" y="6331622"/>
            <a:ext cx="10900610" cy="1053238"/>
          </a:xfrm>
          <a:prstGeom prst="roundRect">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mj-lt"/>
              </a:rPr>
              <a:t>Helps to </a:t>
            </a:r>
            <a:r>
              <a:rPr lang="en-US" sz="2200" b="0" i="0" dirty="0">
                <a:solidFill>
                  <a:schemeClr val="tx1">
                    <a:lumMod val="75000"/>
                    <a:lumOff val="25000"/>
                  </a:schemeClr>
                </a:solidFill>
                <a:effectLst/>
                <a:latin typeface="+mj-lt"/>
              </a:rPr>
              <a:t>combine code execution, text, and visualization</a:t>
            </a:r>
            <a:endParaRPr lang="en-US" sz="2200" dirty="0">
              <a:solidFill>
                <a:schemeClr val="tx1">
                  <a:lumMod val="75000"/>
                  <a:lumOff val="25000"/>
                </a:schemeClr>
              </a:solidFill>
              <a:latin typeface="+mj-lt"/>
            </a:endParaRPr>
          </a:p>
        </p:txBody>
      </p:sp>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IN" b="1" i="0" dirty="0">
                <a:effectLst/>
                <a:latin typeface="Open Sans Bold" panose="020B0806030504020204" pitchFamily="34" charset="0"/>
              </a:rPr>
              <a:t>Kubeflow Workflows and Components</a:t>
            </a:r>
            <a:endParaRPr lang="en-US" dirty="0">
              <a:latin typeface="Open Sans Bold" panose="020B0806030504020204" pitchFamily="34" charset="0"/>
            </a:endParaRPr>
          </a:p>
        </p:txBody>
      </p:sp>
      <p:sp>
        <p:nvSpPr>
          <p:cNvPr id="5" name="Brandline_LVC">
            <a:extLst>
              <a:ext uri="{FF2B5EF4-FFF2-40B4-BE49-F238E27FC236}">
                <a16:creationId xmlns:a16="http://schemas.microsoft.com/office/drawing/2014/main" id="{1BB105A9-D230-DA01-6998-C83F23A526C9}"/>
              </a:ext>
            </a:extLst>
          </p:cNvPr>
          <p:cNvSpPr/>
          <p:nvPr/>
        </p:nvSpPr>
        <p:spPr>
          <a:xfrm>
            <a:off x="3911600" y="816324"/>
            <a:ext cx="843676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R_Box">
            <a:extLst>
              <a:ext uri="{FF2B5EF4-FFF2-40B4-BE49-F238E27FC236}">
                <a16:creationId xmlns:a16="http://schemas.microsoft.com/office/drawing/2014/main" id="{72A67829-62FD-8FD4-EE1D-1D5FCB4838F4}"/>
              </a:ext>
            </a:extLst>
          </p:cNvPr>
          <p:cNvSpPr/>
          <p:nvPr/>
        </p:nvSpPr>
        <p:spPr>
          <a:xfrm>
            <a:off x="1507252" y="1746211"/>
            <a:ext cx="3269859" cy="1053239"/>
          </a:xfrm>
          <a:prstGeom prst="roundRect">
            <a:avLst/>
          </a:prstGeom>
          <a:solidFill>
            <a:srgbClr val="144031"/>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dirty="0">
                <a:solidFill>
                  <a:schemeClr val="bg1"/>
                </a:solidFill>
                <a:latin typeface="Open Sans" panose="020B0606030504020204" pitchFamily="34" charset="0"/>
                <a:ea typeface="Open Sans"/>
                <a:cs typeface="Open Sans"/>
                <a:sym typeface="Open Sans"/>
              </a:rPr>
              <a:t>Kubeflow pipelines</a:t>
            </a:r>
            <a:endParaRPr lang="en-US" sz="2200" dirty="0">
              <a:solidFill>
                <a:schemeClr val="bg1"/>
              </a:solidFill>
              <a:latin typeface="Open Sans" panose="020B0606030504020204" pitchFamily="34" charset="0"/>
            </a:endParaRPr>
          </a:p>
        </p:txBody>
      </p:sp>
      <p:sp>
        <p:nvSpPr>
          <p:cNvPr id="113" name="RR_Box">
            <a:extLst>
              <a:ext uri="{FF2B5EF4-FFF2-40B4-BE49-F238E27FC236}">
                <a16:creationId xmlns:a16="http://schemas.microsoft.com/office/drawing/2014/main" id="{13E847C1-8C54-CF7A-7E7A-C5159278245E}"/>
              </a:ext>
            </a:extLst>
          </p:cNvPr>
          <p:cNvSpPr/>
          <p:nvPr/>
        </p:nvSpPr>
        <p:spPr>
          <a:xfrm>
            <a:off x="1507252" y="3278991"/>
            <a:ext cx="3269859" cy="1053239"/>
          </a:xfrm>
          <a:prstGeom prst="roundRect">
            <a:avLst/>
          </a:prstGeom>
          <a:solidFill>
            <a:srgbClr val="33546D"/>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KFServing</a:t>
            </a:r>
            <a:endParaRPr lang="en-US" sz="2200" dirty="0">
              <a:solidFill>
                <a:schemeClr val="bg1"/>
              </a:solidFill>
            </a:endParaRPr>
          </a:p>
        </p:txBody>
      </p:sp>
      <p:sp>
        <p:nvSpPr>
          <p:cNvPr id="114" name="RR_Box">
            <a:extLst>
              <a:ext uri="{FF2B5EF4-FFF2-40B4-BE49-F238E27FC236}">
                <a16:creationId xmlns:a16="http://schemas.microsoft.com/office/drawing/2014/main" id="{3F822D81-2F46-F7BB-713E-59FEA362BE44}"/>
              </a:ext>
            </a:extLst>
          </p:cNvPr>
          <p:cNvSpPr/>
          <p:nvPr/>
        </p:nvSpPr>
        <p:spPr>
          <a:xfrm>
            <a:off x="1507252" y="4811771"/>
            <a:ext cx="3269859" cy="1053239"/>
          </a:xfrm>
          <a:prstGeom prst="roundRect">
            <a:avLst/>
          </a:prstGeom>
          <a:solidFill>
            <a:srgbClr val="144031"/>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Katib</a:t>
            </a:r>
            <a:endParaRPr lang="en-US" sz="2200" dirty="0">
              <a:solidFill>
                <a:schemeClr val="bg1"/>
              </a:solidFill>
            </a:endParaRPr>
          </a:p>
        </p:txBody>
      </p:sp>
      <p:sp>
        <p:nvSpPr>
          <p:cNvPr id="115" name="RR_Box">
            <a:extLst>
              <a:ext uri="{FF2B5EF4-FFF2-40B4-BE49-F238E27FC236}">
                <a16:creationId xmlns:a16="http://schemas.microsoft.com/office/drawing/2014/main" id="{56A0C658-290C-3C59-972D-CA27349E28AE}"/>
              </a:ext>
            </a:extLst>
          </p:cNvPr>
          <p:cNvSpPr/>
          <p:nvPr/>
        </p:nvSpPr>
        <p:spPr>
          <a:xfrm>
            <a:off x="1507252" y="6344551"/>
            <a:ext cx="3269859" cy="1053239"/>
          </a:xfrm>
          <a:prstGeom prst="roundRect">
            <a:avLst/>
          </a:prstGeom>
          <a:solidFill>
            <a:srgbClr val="33546D"/>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Notebooks</a:t>
            </a:r>
            <a:endParaRPr lang="en-US" sz="2200" dirty="0">
              <a:solidFill>
                <a:schemeClr val="bg1"/>
              </a:solidFill>
            </a:endParaRPr>
          </a:p>
        </p:txBody>
      </p:sp>
    </p:spTree>
    <p:extLst>
      <p:ext uri="{BB962C8B-B14F-4D97-AF65-F5344CB8AC3E}">
        <p14:creationId xmlns:p14="http://schemas.microsoft.com/office/powerpoint/2010/main" val="280904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ED4B34A-D920-F722-ED08-5728B0B263E7}"/>
              </a:ext>
            </a:extLst>
          </p:cNvPr>
          <p:cNvSpPr/>
          <p:nvPr/>
        </p:nvSpPr>
        <p:spPr>
          <a:xfrm>
            <a:off x="4088768" y="1733882"/>
            <a:ext cx="10900610" cy="1053238"/>
          </a:xfrm>
          <a:prstGeom prst="roundRect">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dirty="0">
                <a:solidFill>
                  <a:schemeClr val="tx1">
                    <a:lumMod val="75000"/>
                    <a:lumOff val="25000"/>
                  </a:schemeClr>
                </a:solidFill>
                <a:effectLst/>
                <a:latin typeface="Open Sans" panose="020B0606030504020204" pitchFamily="34" charset="0"/>
              </a:rPr>
              <a:t>        Provides a UI for managing all the Kubeflow resources and helps navigate between the Kubeflow components</a:t>
            </a:r>
            <a:endParaRPr lang="en-US" sz="2200" dirty="0">
              <a:solidFill>
                <a:schemeClr val="tx1">
                  <a:lumMod val="75000"/>
                  <a:lumOff val="25000"/>
                </a:schemeClr>
              </a:solidFill>
              <a:latin typeface="Open Sans" panose="020B0606030504020204" pitchFamily="34" charset="0"/>
            </a:endParaRPr>
          </a:p>
        </p:txBody>
      </p:sp>
      <p:sp>
        <p:nvSpPr>
          <p:cNvPr id="4" name="Rectangle: Rounded Corners 3">
            <a:extLst>
              <a:ext uri="{FF2B5EF4-FFF2-40B4-BE49-F238E27FC236}">
                <a16:creationId xmlns:a16="http://schemas.microsoft.com/office/drawing/2014/main" id="{8D03EDEF-E76F-B1E7-4B8E-3C826D540B03}"/>
              </a:ext>
            </a:extLst>
          </p:cNvPr>
          <p:cNvSpPr/>
          <p:nvPr/>
        </p:nvSpPr>
        <p:spPr>
          <a:xfrm>
            <a:off x="4088768" y="3266661"/>
            <a:ext cx="10900610" cy="1053238"/>
          </a:xfrm>
          <a:prstGeom prst="roundRect">
            <a:avLst/>
          </a:prstGeom>
          <a:noFill/>
          <a:ln>
            <a:solidFill>
              <a:srgbClr val="1440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dirty="0">
                <a:solidFill>
                  <a:schemeClr val="tx1">
                    <a:lumMod val="75000"/>
                    <a:lumOff val="25000"/>
                  </a:schemeClr>
                </a:solidFill>
                <a:effectLst/>
                <a:latin typeface="Open Sans" panose="020B0606030504020204" pitchFamily="34" charset="0"/>
              </a:rPr>
              <a:t>          Provides a way to record and retrieve metadata associated with workflows, datasets, artifacts, and executions</a:t>
            </a:r>
            <a:endParaRPr lang="en-US" sz="2200" dirty="0">
              <a:solidFill>
                <a:schemeClr val="tx1">
                  <a:lumMod val="75000"/>
                  <a:lumOff val="25000"/>
                </a:schemeClr>
              </a:solidFill>
              <a:latin typeface="Open Sans" panose="020B0606030504020204" pitchFamily="34" charset="0"/>
            </a:endParaRPr>
          </a:p>
        </p:txBody>
      </p:sp>
      <p:sp>
        <p:nvSpPr>
          <p:cNvPr id="6" name="Rectangle: Rounded Corners 5">
            <a:extLst>
              <a:ext uri="{FF2B5EF4-FFF2-40B4-BE49-F238E27FC236}">
                <a16:creationId xmlns:a16="http://schemas.microsoft.com/office/drawing/2014/main" id="{5A884BE1-728E-F240-5E9A-0CA76088DDD4}"/>
              </a:ext>
            </a:extLst>
          </p:cNvPr>
          <p:cNvSpPr/>
          <p:nvPr/>
        </p:nvSpPr>
        <p:spPr>
          <a:xfrm>
            <a:off x="4088768" y="4811173"/>
            <a:ext cx="10900610" cy="1053238"/>
          </a:xfrm>
          <a:prstGeom prst="roundRect">
            <a:avLst/>
          </a:prstGeom>
          <a:noFill/>
          <a:ln>
            <a:solidFill>
              <a:srgbClr val="3354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0" i="0" dirty="0">
                <a:solidFill>
                  <a:schemeClr val="tx1">
                    <a:lumMod val="75000"/>
                    <a:lumOff val="25000"/>
                  </a:schemeClr>
                </a:solidFill>
                <a:effectLst/>
                <a:latin typeface="+mj-lt"/>
              </a:rPr>
              <a:t>Allows developers to run distributed training jobs on Kubernetes</a:t>
            </a:r>
            <a:endParaRPr lang="en-US" sz="2200" dirty="0">
              <a:solidFill>
                <a:schemeClr val="tx1">
                  <a:lumMod val="75000"/>
                  <a:lumOff val="25000"/>
                </a:schemeClr>
              </a:solidFill>
              <a:latin typeface="+mj-lt"/>
            </a:endParaRPr>
          </a:p>
        </p:txBody>
      </p:sp>
      <p:sp>
        <p:nvSpPr>
          <p:cNvPr id="7" name="Rectangle: Rounded Corners 6">
            <a:extLst>
              <a:ext uri="{FF2B5EF4-FFF2-40B4-BE49-F238E27FC236}">
                <a16:creationId xmlns:a16="http://schemas.microsoft.com/office/drawing/2014/main" id="{48629A60-E78D-AABC-57CA-CE7BDB826CC2}"/>
              </a:ext>
            </a:extLst>
          </p:cNvPr>
          <p:cNvSpPr/>
          <p:nvPr/>
        </p:nvSpPr>
        <p:spPr>
          <a:xfrm>
            <a:off x="4088768" y="6331622"/>
            <a:ext cx="10900610" cy="1053238"/>
          </a:xfrm>
          <a:prstGeom prst="roundRect">
            <a:avLst/>
          </a:prstGeom>
          <a:noFill/>
          <a:ln>
            <a:solidFill>
              <a:srgbClr val="1440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lumMod val="75000"/>
                    <a:lumOff val="25000"/>
                  </a:schemeClr>
                </a:solidFill>
                <a:latin typeface="+mj-lt"/>
              </a:rPr>
              <a:t>         Enables </a:t>
            </a:r>
            <a:r>
              <a:rPr lang="en-US" sz="2200" b="0" i="0" dirty="0">
                <a:solidFill>
                  <a:schemeClr val="tx1">
                    <a:lumMod val="75000"/>
                    <a:lumOff val="25000"/>
                  </a:schemeClr>
                </a:solidFill>
                <a:effectLst/>
                <a:latin typeface="+mj-lt"/>
              </a:rPr>
              <a:t>multiple people to securely share the same Kubeflow deployment</a:t>
            </a:r>
            <a:endParaRPr lang="en-US" sz="2200" dirty="0">
              <a:solidFill>
                <a:schemeClr val="tx1">
                  <a:lumMod val="75000"/>
                  <a:lumOff val="25000"/>
                </a:schemeClr>
              </a:solidFill>
              <a:latin typeface="+mj-lt"/>
            </a:endParaRPr>
          </a:p>
        </p:txBody>
      </p:sp>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IN" b="1" i="0" dirty="0">
                <a:effectLst/>
                <a:latin typeface="Open Sans Bold" panose="020B0806030504020204" pitchFamily="34" charset="0"/>
              </a:rPr>
              <a:t>Kubeflow Workflows and Components</a:t>
            </a:r>
            <a:endParaRPr lang="en-US" dirty="0">
              <a:latin typeface="Open Sans Bold" panose="020B0806030504020204" pitchFamily="34" charset="0"/>
            </a:endParaRPr>
          </a:p>
        </p:txBody>
      </p:sp>
      <p:sp>
        <p:nvSpPr>
          <p:cNvPr id="5" name="Brandline_LVC">
            <a:extLst>
              <a:ext uri="{FF2B5EF4-FFF2-40B4-BE49-F238E27FC236}">
                <a16:creationId xmlns:a16="http://schemas.microsoft.com/office/drawing/2014/main" id="{1BB105A9-D230-DA01-6998-C83F23A526C9}"/>
              </a:ext>
            </a:extLst>
          </p:cNvPr>
          <p:cNvSpPr/>
          <p:nvPr/>
        </p:nvSpPr>
        <p:spPr>
          <a:xfrm>
            <a:off x="3911600" y="816324"/>
            <a:ext cx="843676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R_Box">
            <a:extLst>
              <a:ext uri="{FF2B5EF4-FFF2-40B4-BE49-F238E27FC236}">
                <a16:creationId xmlns:a16="http://schemas.microsoft.com/office/drawing/2014/main" id="{CEEFEE8F-5F0B-D2DC-2908-1BB4C3305D33}"/>
              </a:ext>
            </a:extLst>
          </p:cNvPr>
          <p:cNvSpPr/>
          <p:nvPr/>
        </p:nvSpPr>
        <p:spPr>
          <a:xfrm>
            <a:off x="1516745" y="3278991"/>
            <a:ext cx="3269859" cy="1053239"/>
          </a:xfrm>
          <a:prstGeom prst="roundRect">
            <a:avLst/>
          </a:prstGeom>
          <a:solidFill>
            <a:srgbClr val="144031"/>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Metadata</a:t>
            </a:r>
            <a:endParaRPr lang="en-US" sz="2200" dirty="0">
              <a:solidFill>
                <a:schemeClr val="bg1"/>
              </a:solidFill>
            </a:endParaRPr>
          </a:p>
        </p:txBody>
      </p:sp>
      <p:sp>
        <p:nvSpPr>
          <p:cNvPr id="118" name="RR_Box">
            <a:extLst>
              <a:ext uri="{FF2B5EF4-FFF2-40B4-BE49-F238E27FC236}">
                <a16:creationId xmlns:a16="http://schemas.microsoft.com/office/drawing/2014/main" id="{E8940454-EE74-5DDD-CD2C-C7391C162795}"/>
              </a:ext>
            </a:extLst>
          </p:cNvPr>
          <p:cNvSpPr/>
          <p:nvPr/>
        </p:nvSpPr>
        <p:spPr>
          <a:xfrm>
            <a:off x="1516745" y="1746211"/>
            <a:ext cx="3269859" cy="1053239"/>
          </a:xfrm>
          <a:prstGeom prst="roundRect">
            <a:avLst/>
          </a:prstGeom>
          <a:solidFill>
            <a:srgbClr val="33546D"/>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Central dashboards</a:t>
            </a:r>
            <a:endParaRPr lang="en-US" sz="2200" dirty="0">
              <a:solidFill>
                <a:schemeClr val="bg1"/>
              </a:solidFill>
            </a:endParaRPr>
          </a:p>
        </p:txBody>
      </p:sp>
      <p:sp>
        <p:nvSpPr>
          <p:cNvPr id="119" name="RR_Box">
            <a:extLst>
              <a:ext uri="{FF2B5EF4-FFF2-40B4-BE49-F238E27FC236}">
                <a16:creationId xmlns:a16="http://schemas.microsoft.com/office/drawing/2014/main" id="{D4A7AC1C-C18A-4D76-6233-D9E225E38CFE}"/>
              </a:ext>
            </a:extLst>
          </p:cNvPr>
          <p:cNvSpPr/>
          <p:nvPr/>
        </p:nvSpPr>
        <p:spPr>
          <a:xfrm>
            <a:off x="1516745" y="6344551"/>
            <a:ext cx="3269859" cy="1053239"/>
          </a:xfrm>
          <a:prstGeom prst="roundRect">
            <a:avLst/>
          </a:prstGeom>
          <a:solidFill>
            <a:srgbClr val="144031"/>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Multi-tenancy</a:t>
            </a:r>
            <a:endParaRPr lang="en-US" sz="2200" dirty="0">
              <a:solidFill>
                <a:schemeClr val="bg1"/>
              </a:solidFill>
            </a:endParaRPr>
          </a:p>
        </p:txBody>
      </p:sp>
      <p:sp>
        <p:nvSpPr>
          <p:cNvPr id="120" name="RR_Box">
            <a:extLst>
              <a:ext uri="{FF2B5EF4-FFF2-40B4-BE49-F238E27FC236}">
                <a16:creationId xmlns:a16="http://schemas.microsoft.com/office/drawing/2014/main" id="{DFDA6647-9A03-DBE5-EFC7-BA5C7AD6E1F6}"/>
              </a:ext>
            </a:extLst>
          </p:cNvPr>
          <p:cNvSpPr/>
          <p:nvPr/>
        </p:nvSpPr>
        <p:spPr>
          <a:xfrm>
            <a:off x="1516745" y="4811771"/>
            <a:ext cx="3269859" cy="1053239"/>
          </a:xfrm>
          <a:prstGeom prst="roundRect">
            <a:avLst/>
          </a:prstGeom>
          <a:solidFill>
            <a:srgbClr val="33546D"/>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2200" dirty="0">
                <a:solidFill>
                  <a:schemeClr val="bg1"/>
                </a:solidFill>
                <a:latin typeface="Open Sans"/>
                <a:ea typeface="Open Sans"/>
                <a:cs typeface="Open Sans"/>
                <a:sym typeface="Open Sans"/>
              </a:rPr>
              <a:t>Training operators</a:t>
            </a:r>
            <a:endParaRPr lang="en-US" sz="2200" dirty="0">
              <a:solidFill>
                <a:schemeClr val="bg1"/>
              </a:solidFill>
            </a:endParaRPr>
          </a:p>
        </p:txBody>
      </p:sp>
    </p:spTree>
    <p:extLst>
      <p:ext uri="{BB962C8B-B14F-4D97-AF65-F5344CB8AC3E}">
        <p14:creationId xmlns:p14="http://schemas.microsoft.com/office/powerpoint/2010/main" val="115348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randline_LVC">
            <a:extLst>
              <a:ext uri="{FF2B5EF4-FFF2-40B4-BE49-F238E27FC236}">
                <a16:creationId xmlns:a16="http://schemas.microsoft.com/office/drawing/2014/main" id="{2DB03A38-05D2-F403-21C1-42A9622ACBAE}"/>
              </a:ext>
            </a:extLst>
          </p:cNvPr>
          <p:cNvSpPr/>
          <p:nvPr/>
        </p:nvSpPr>
        <p:spPr>
          <a:xfrm>
            <a:off x="3911600" y="816324"/>
            <a:ext cx="843676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39F2BF07-85E2-CE43-0D4C-601DCFE0F9BF}"/>
              </a:ext>
            </a:extLst>
          </p:cNvPr>
          <p:cNvSpPr txBox="1"/>
          <p:nvPr/>
        </p:nvSpPr>
        <p:spPr>
          <a:xfrm>
            <a:off x="10207169" y="1070218"/>
            <a:ext cx="1192461" cy="471667"/>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Iterate tuning</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and training</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Connector 40">
            <a:extLst>
              <a:ext uri="{FF2B5EF4-FFF2-40B4-BE49-F238E27FC236}">
                <a16:creationId xmlns:a16="http://schemas.microsoft.com/office/drawing/2014/main" id="{2B9A7466-02DF-ED54-553C-43DD7682A753}"/>
              </a:ext>
            </a:extLst>
          </p:cNvPr>
          <p:cNvCxnSpPr>
            <a:cxnSpLocks/>
          </p:cNvCxnSpPr>
          <p:nvPr/>
        </p:nvCxnSpPr>
        <p:spPr>
          <a:xfrm>
            <a:off x="4888370" y="2030590"/>
            <a:ext cx="6584516" cy="0"/>
          </a:xfrm>
          <a:prstGeom prst="line">
            <a:avLst/>
          </a:prstGeom>
          <a:ln w="57150">
            <a:solidFill>
              <a:srgbClr val="6B96F6"/>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023971B-0F65-8EB4-E5F9-6A12A59DD255}"/>
              </a:ext>
            </a:extLst>
          </p:cNvPr>
          <p:cNvSpPr>
            <a:spLocks/>
          </p:cNvSpPr>
          <p:nvPr/>
        </p:nvSpPr>
        <p:spPr>
          <a:xfrm>
            <a:off x="4743174" y="2538444"/>
            <a:ext cx="6640920" cy="1700153"/>
          </a:xfrm>
          <a:prstGeom prst="roundRect">
            <a:avLst/>
          </a:prstGeom>
          <a:solidFill>
            <a:srgbClr val="6B9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348915CB-FD47-3B5D-B713-0106504123B7}"/>
              </a:ext>
            </a:extLst>
          </p:cNvPr>
          <p:cNvSpPr/>
          <p:nvPr/>
        </p:nvSpPr>
        <p:spPr>
          <a:xfrm>
            <a:off x="4886490" y="1654930"/>
            <a:ext cx="1426176" cy="75131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D8E4F80F-56C4-2CF3-6C69-FFAEC93412BD}"/>
              </a:ext>
            </a:extLst>
          </p:cNvPr>
          <p:cNvSpPr/>
          <p:nvPr/>
        </p:nvSpPr>
        <p:spPr>
          <a:xfrm>
            <a:off x="6532450" y="1654930"/>
            <a:ext cx="1426176" cy="75131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F3EE1E2F-D403-E21D-97D4-C366AFDCF66C}"/>
              </a:ext>
            </a:extLst>
          </p:cNvPr>
          <p:cNvSpPr/>
          <p:nvPr/>
        </p:nvSpPr>
        <p:spPr>
          <a:xfrm>
            <a:off x="8209277" y="1654930"/>
            <a:ext cx="1426176" cy="75131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68E9EB7F-D6BE-3B62-20AB-8E875CEF1F84}"/>
              </a:ext>
            </a:extLst>
          </p:cNvPr>
          <p:cNvSpPr/>
          <p:nvPr/>
        </p:nvSpPr>
        <p:spPr>
          <a:xfrm>
            <a:off x="9867319" y="1654930"/>
            <a:ext cx="1426176" cy="75131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2C0387CE-4B71-094C-D3AE-AD0796BA4546}"/>
              </a:ext>
            </a:extLst>
          </p:cNvPr>
          <p:cNvSpPr txBox="1"/>
          <p:nvPr/>
        </p:nvSpPr>
        <p:spPr>
          <a:xfrm>
            <a:off x="4892429" y="1697648"/>
            <a:ext cx="1414298" cy="646331"/>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Identify problem</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and collect and</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analyzes data</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93D63E0F-C3EF-6868-A703-210372F86638}"/>
              </a:ext>
            </a:extLst>
          </p:cNvPr>
          <p:cNvSpPr txBox="1"/>
          <p:nvPr/>
        </p:nvSpPr>
        <p:spPr>
          <a:xfrm>
            <a:off x="6525032" y="1697648"/>
            <a:ext cx="1441012" cy="665883"/>
          </a:xfrm>
          <a:prstGeom prst="rect">
            <a:avLst/>
          </a:prstGeom>
          <a:noFill/>
        </p:spPr>
        <p:txBody>
          <a:bodyPr wrap="squar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Choose an ML</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 and</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code the model</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39CB2941-B767-624C-CF4F-2A0CDAC0923D}"/>
              </a:ext>
            </a:extLst>
          </p:cNvPr>
          <p:cNvSpPr txBox="1"/>
          <p:nvPr/>
        </p:nvSpPr>
        <p:spPr>
          <a:xfrm>
            <a:off x="8220646" y="1697648"/>
            <a:ext cx="1403439" cy="665883"/>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Experiment with</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and model</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BF0B9557-2FC9-041D-0E19-BADE183217ED}"/>
              </a:ext>
            </a:extLst>
          </p:cNvPr>
          <p:cNvSpPr txBox="1"/>
          <p:nvPr/>
        </p:nvSpPr>
        <p:spPr>
          <a:xfrm>
            <a:off x="9838948" y="1794756"/>
            <a:ext cx="1482918" cy="471667"/>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Tune the model</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hyperparameters</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Graphic 48">
            <a:extLst>
              <a:ext uri="{FF2B5EF4-FFF2-40B4-BE49-F238E27FC236}">
                <a16:creationId xmlns:a16="http://schemas.microsoft.com/office/drawing/2014/main" id="{475D001F-93F1-E842-6CE6-C70D27BF00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84093" y="1431840"/>
            <a:ext cx="273827" cy="619529"/>
          </a:xfrm>
          <a:prstGeom prst="rect">
            <a:avLst/>
          </a:prstGeom>
        </p:spPr>
      </p:pic>
      <p:sp>
        <p:nvSpPr>
          <p:cNvPr id="17" name="Rectangle: Rounded Corners 16">
            <a:extLst>
              <a:ext uri="{FF2B5EF4-FFF2-40B4-BE49-F238E27FC236}">
                <a16:creationId xmlns:a16="http://schemas.microsoft.com/office/drawing/2014/main" id="{88DD1AE7-7B20-A113-707B-0A995082A7CE}"/>
              </a:ext>
            </a:extLst>
          </p:cNvPr>
          <p:cNvSpPr/>
          <p:nvPr/>
        </p:nvSpPr>
        <p:spPr>
          <a:xfrm>
            <a:off x="6552051" y="2607835"/>
            <a:ext cx="1426176"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22" name="TextBox 21">
            <a:extLst>
              <a:ext uri="{FF2B5EF4-FFF2-40B4-BE49-F238E27FC236}">
                <a16:creationId xmlns:a16="http://schemas.microsoft.com/office/drawing/2014/main" id="{7D0454CD-9812-6F20-F7A7-40F44AE38342}"/>
              </a:ext>
            </a:extLst>
          </p:cNvPr>
          <p:cNvSpPr txBox="1"/>
          <p:nvPr/>
        </p:nvSpPr>
        <p:spPr>
          <a:xfrm>
            <a:off x="6819408" y="2613803"/>
            <a:ext cx="891462" cy="307777"/>
          </a:xfrm>
          <a:prstGeom prst="rect">
            <a:avLst/>
          </a:prstGeom>
          <a:noFill/>
        </p:spPr>
        <p:txBody>
          <a:bodyPr wrap="non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PyTorch</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28" name="Rectangle: Rounded Corners 27">
            <a:extLst>
              <a:ext uri="{FF2B5EF4-FFF2-40B4-BE49-F238E27FC236}">
                <a16:creationId xmlns:a16="http://schemas.microsoft.com/office/drawing/2014/main" id="{5E706CAA-E68C-D199-79AF-2AE0BDA72B25}"/>
              </a:ext>
            </a:extLst>
          </p:cNvPr>
          <p:cNvSpPr/>
          <p:nvPr/>
        </p:nvSpPr>
        <p:spPr>
          <a:xfrm>
            <a:off x="6552051" y="3030906"/>
            <a:ext cx="1426176"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29" name="TextBox 28">
            <a:extLst>
              <a:ext uri="{FF2B5EF4-FFF2-40B4-BE49-F238E27FC236}">
                <a16:creationId xmlns:a16="http://schemas.microsoft.com/office/drawing/2014/main" id="{65300A42-CF7D-5E9E-7DCE-33894ADA3596}"/>
              </a:ext>
            </a:extLst>
          </p:cNvPr>
          <p:cNvSpPr txBox="1"/>
          <p:nvPr/>
        </p:nvSpPr>
        <p:spPr>
          <a:xfrm>
            <a:off x="6723069" y="3036874"/>
            <a:ext cx="1202573" cy="307777"/>
          </a:xfrm>
          <a:prstGeom prst="rect">
            <a:avLst/>
          </a:prstGeom>
          <a:noFill/>
        </p:spPr>
        <p:txBody>
          <a:bodyPr wrap="non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Scikit-learn</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30" name="Rectangle: Rounded Corners 29">
            <a:extLst>
              <a:ext uri="{FF2B5EF4-FFF2-40B4-BE49-F238E27FC236}">
                <a16:creationId xmlns:a16="http://schemas.microsoft.com/office/drawing/2014/main" id="{46068C89-0B1A-2CA9-C034-C88475C5CD01}"/>
              </a:ext>
            </a:extLst>
          </p:cNvPr>
          <p:cNvSpPr/>
          <p:nvPr/>
        </p:nvSpPr>
        <p:spPr>
          <a:xfrm>
            <a:off x="6552051" y="3439438"/>
            <a:ext cx="1426176"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31" name="TextBox 30">
            <a:extLst>
              <a:ext uri="{FF2B5EF4-FFF2-40B4-BE49-F238E27FC236}">
                <a16:creationId xmlns:a16="http://schemas.microsoft.com/office/drawing/2014/main" id="{C46C80E1-2456-2C52-364E-7E5F681028DF}"/>
              </a:ext>
            </a:extLst>
          </p:cNvPr>
          <p:cNvSpPr txBox="1"/>
          <p:nvPr/>
        </p:nvSpPr>
        <p:spPr>
          <a:xfrm>
            <a:off x="6749520" y="3445406"/>
            <a:ext cx="1196033" cy="307777"/>
          </a:xfrm>
          <a:prstGeom prst="rect">
            <a:avLst/>
          </a:prstGeom>
          <a:noFill/>
        </p:spPr>
        <p:txBody>
          <a:bodyPr wrap="non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TensorFlow</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32" name="Rectangle: Rounded Corners 31">
            <a:extLst>
              <a:ext uri="{FF2B5EF4-FFF2-40B4-BE49-F238E27FC236}">
                <a16:creationId xmlns:a16="http://schemas.microsoft.com/office/drawing/2014/main" id="{EA6B749B-CACD-AEA3-8CDE-A9DD335E1AC0}"/>
              </a:ext>
            </a:extLst>
          </p:cNvPr>
          <p:cNvSpPr/>
          <p:nvPr/>
        </p:nvSpPr>
        <p:spPr>
          <a:xfrm>
            <a:off x="6552051" y="3855602"/>
            <a:ext cx="1426176"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33" name="TextBox 32">
            <a:extLst>
              <a:ext uri="{FF2B5EF4-FFF2-40B4-BE49-F238E27FC236}">
                <a16:creationId xmlns:a16="http://schemas.microsoft.com/office/drawing/2014/main" id="{05CAF7FE-76E2-E321-2426-A30A63FD4EDC}"/>
              </a:ext>
            </a:extLst>
          </p:cNvPr>
          <p:cNvSpPr txBox="1"/>
          <p:nvPr/>
        </p:nvSpPr>
        <p:spPr>
          <a:xfrm>
            <a:off x="6794690" y="3849233"/>
            <a:ext cx="940899" cy="307777"/>
          </a:xfrm>
          <a:prstGeom prst="rect">
            <a:avLst/>
          </a:prstGeom>
          <a:noFill/>
        </p:spPr>
        <p:txBody>
          <a:bodyPr wrap="non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XGBoost</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34" name="Rectangle: Rounded Corners 33">
            <a:extLst>
              <a:ext uri="{FF2B5EF4-FFF2-40B4-BE49-F238E27FC236}">
                <a16:creationId xmlns:a16="http://schemas.microsoft.com/office/drawing/2014/main" id="{B1F15573-6980-9494-055B-7C480D72364C}"/>
              </a:ext>
            </a:extLst>
          </p:cNvPr>
          <p:cNvSpPr/>
          <p:nvPr/>
        </p:nvSpPr>
        <p:spPr>
          <a:xfrm>
            <a:off x="8197910" y="2627824"/>
            <a:ext cx="1641040"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35" name="TextBox 34">
            <a:extLst>
              <a:ext uri="{FF2B5EF4-FFF2-40B4-BE49-F238E27FC236}">
                <a16:creationId xmlns:a16="http://schemas.microsoft.com/office/drawing/2014/main" id="{6DC35731-9029-82F9-82FD-748411FF88CC}"/>
              </a:ext>
            </a:extLst>
          </p:cNvPr>
          <p:cNvSpPr txBox="1"/>
          <p:nvPr/>
        </p:nvSpPr>
        <p:spPr>
          <a:xfrm>
            <a:off x="8149481" y="2633792"/>
            <a:ext cx="1774460" cy="307777"/>
          </a:xfrm>
          <a:prstGeom prst="rect">
            <a:avLst/>
          </a:prstGeom>
          <a:noFill/>
        </p:spPr>
        <p:txBody>
          <a:bodyPr wrap="squar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Jupyter Notebook</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36" name="Rectangle: Rounded Corners 35">
            <a:extLst>
              <a:ext uri="{FF2B5EF4-FFF2-40B4-BE49-F238E27FC236}">
                <a16:creationId xmlns:a16="http://schemas.microsoft.com/office/drawing/2014/main" id="{E370C8A1-4FCF-5C9B-6431-C8AF6042EAEA}"/>
              </a:ext>
            </a:extLst>
          </p:cNvPr>
          <p:cNvSpPr/>
          <p:nvPr/>
        </p:nvSpPr>
        <p:spPr>
          <a:xfrm>
            <a:off x="8225205" y="3022710"/>
            <a:ext cx="1641040"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37" name="TextBox 36">
            <a:extLst>
              <a:ext uri="{FF2B5EF4-FFF2-40B4-BE49-F238E27FC236}">
                <a16:creationId xmlns:a16="http://schemas.microsoft.com/office/drawing/2014/main" id="{816A1A54-7C0F-3A87-0FAC-C1818E8A2139}"/>
              </a:ext>
            </a:extLst>
          </p:cNvPr>
          <p:cNvSpPr txBox="1"/>
          <p:nvPr/>
        </p:nvSpPr>
        <p:spPr>
          <a:xfrm>
            <a:off x="8644814" y="3028677"/>
            <a:ext cx="801823" cy="307777"/>
          </a:xfrm>
          <a:prstGeom prst="rect">
            <a:avLst/>
          </a:prstGeom>
          <a:noFill/>
        </p:spPr>
        <p:txBody>
          <a:bodyPr wrap="non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Fairing</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38" name="Rectangle: Rounded Corners 37">
            <a:extLst>
              <a:ext uri="{FF2B5EF4-FFF2-40B4-BE49-F238E27FC236}">
                <a16:creationId xmlns:a16="http://schemas.microsoft.com/office/drawing/2014/main" id="{5A8C9991-72A3-D597-B740-374052D75688}"/>
              </a:ext>
            </a:extLst>
          </p:cNvPr>
          <p:cNvSpPr/>
          <p:nvPr/>
        </p:nvSpPr>
        <p:spPr>
          <a:xfrm>
            <a:off x="8243359" y="3441823"/>
            <a:ext cx="1641040"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39" name="TextBox 38">
            <a:extLst>
              <a:ext uri="{FF2B5EF4-FFF2-40B4-BE49-F238E27FC236}">
                <a16:creationId xmlns:a16="http://schemas.microsoft.com/office/drawing/2014/main" id="{2E2CB352-084C-EAB8-9C47-A0B9D7BD9380}"/>
              </a:ext>
            </a:extLst>
          </p:cNvPr>
          <p:cNvSpPr txBox="1"/>
          <p:nvPr/>
        </p:nvSpPr>
        <p:spPr>
          <a:xfrm>
            <a:off x="8566788" y="3447791"/>
            <a:ext cx="994183" cy="307777"/>
          </a:xfrm>
          <a:prstGeom prst="rect">
            <a:avLst/>
          </a:prstGeom>
          <a:noFill/>
        </p:spPr>
        <p:txBody>
          <a:bodyPr wrap="non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Pipelines</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50" name="Rectangle: Rounded Corners 49">
            <a:extLst>
              <a:ext uri="{FF2B5EF4-FFF2-40B4-BE49-F238E27FC236}">
                <a16:creationId xmlns:a16="http://schemas.microsoft.com/office/drawing/2014/main" id="{E136121D-AE06-3D72-CDF9-6452E7C286D9}"/>
              </a:ext>
            </a:extLst>
          </p:cNvPr>
          <p:cNvSpPr/>
          <p:nvPr/>
        </p:nvSpPr>
        <p:spPr>
          <a:xfrm>
            <a:off x="9943439" y="2616781"/>
            <a:ext cx="1203369" cy="29503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mj-lt"/>
            </a:endParaRPr>
          </a:p>
        </p:txBody>
      </p:sp>
      <p:sp>
        <p:nvSpPr>
          <p:cNvPr id="51" name="TextBox 50">
            <a:extLst>
              <a:ext uri="{FF2B5EF4-FFF2-40B4-BE49-F238E27FC236}">
                <a16:creationId xmlns:a16="http://schemas.microsoft.com/office/drawing/2014/main" id="{11ED2419-3AAE-93BB-3FC0-DA2005BD8CA6}"/>
              </a:ext>
            </a:extLst>
          </p:cNvPr>
          <p:cNvSpPr txBox="1"/>
          <p:nvPr/>
        </p:nvSpPr>
        <p:spPr>
          <a:xfrm>
            <a:off x="10183714" y="2622749"/>
            <a:ext cx="722819" cy="307777"/>
          </a:xfrm>
          <a:prstGeom prst="rect">
            <a:avLst/>
          </a:prstGeom>
          <a:noFill/>
        </p:spPr>
        <p:txBody>
          <a:bodyPr wrap="squar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Katib</a:t>
            </a:r>
            <a:endParaRPr lang="en-IN" sz="1400" b="1" dirty="0">
              <a:solidFill>
                <a:schemeClr val="bg1"/>
              </a:solidFill>
              <a:latin typeface="+mj-lt"/>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536D00D0-80D2-D9A9-88D1-861E6070D6BB}"/>
              </a:ext>
            </a:extLst>
          </p:cNvPr>
          <p:cNvSpPr txBox="1"/>
          <p:nvPr/>
        </p:nvSpPr>
        <p:spPr>
          <a:xfrm>
            <a:off x="4583630" y="1074580"/>
            <a:ext cx="2319606" cy="332941"/>
          </a:xfrm>
          <a:prstGeom prst="rect">
            <a:avLst/>
          </a:prstGeom>
          <a:noFill/>
        </p:spPr>
        <p:txBody>
          <a:bodyPr wrap="none" rtlCol="0">
            <a:spAutoFit/>
          </a:bodyPr>
          <a:lstStyle/>
          <a:p>
            <a:pPr algn="ctr"/>
            <a:r>
              <a:rPr lang="en-US" b="1" dirty="0">
                <a:solidFill>
                  <a:srgbClr val="6B96F6"/>
                </a:solidFill>
                <a:latin typeface="Open Sans" panose="020B0606030504020204" pitchFamily="34" charset="0"/>
                <a:ea typeface="Open Sans" panose="020B0606030504020204" pitchFamily="34" charset="0"/>
                <a:cs typeface="Open Sans" panose="020B0606030504020204" pitchFamily="34" charset="0"/>
              </a:rPr>
              <a:t>Experimental phase</a:t>
            </a:r>
            <a:endParaRPr lang="en-IN" b="1" dirty="0">
              <a:solidFill>
                <a:srgbClr val="6B96F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Rounded Corners 53">
            <a:extLst>
              <a:ext uri="{FF2B5EF4-FFF2-40B4-BE49-F238E27FC236}">
                <a16:creationId xmlns:a16="http://schemas.microsoft.com/office/drawing/2014/main" id="{037578A0-2E4B-6079-70C1-5E71E353432C}"/>
              </a:ext>
            </a:extLst>
          </p:cNvPr>
          <p:cNvSpPr/>
          <p:nvPr/>
        </p:nvSpPr>
        <p:spPr>
          <a:xfrm>
            <a:off x="7094070" y="1070218"/>
            <a:ext cx="1857213" cy="360687"/>
          </a:xfrm>
          <a:prstGeom prst="roundRect">
            <a:avLst/>
          </a:prstGeom>
          <a:solidFill>
            <a:srgbClr val="6B96F6"/>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TextBox 54">
            <a:extLst>
              <a:ext uri="{FF2B5EF4-FFF2-40B4-BE49-F238E27FC236}">
                <a16:creationId xmlns:a16="http://schemas.microsoft.com/office/drawing/2014/main" id="{26520F45-B3BA-22E7-2508-2AC29465313B}"/>
              </a:ext>
            </a:extLst>
          </p:cNvPr>
          <p:cNvSpPr txBox="1"/>
          <p:nvPr/>
        </p:nvSpPr>
        <p:spPr>
          <a:xfrm>
            <a:off x="6896269" y="1056796"/>
            <a:ext cx="2250470"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With Kubeflow</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6" name="Rectangle: Rounded Corners 165">
            <a:extLst>
              <a:ext uri="{FF2B5EF4-FFF2-40B4-BE49-F238E27FC236}">
                <a16:creationId xmlns:a16="http://schemas.microsoft.com/office/drawing/2014/main" id="{BD1F0793-EB9B-C136-BAD1-CE63F59B84E2}"/>
              </a:ext>
            </a:extLst>
          </p:cNvPr>
          <p:cNvSpPr>
            <a:spLocks/>
          </p:cNvSpPr>
          <p:nvPr/>
        </p:nvSpPr>
        <p:spPr>
          <a:xfrm>
            <a:off x="4583630" y="5963678"/>
            <a:ext cx="6794145" cy="2595362"/>
          </a:xfrm>
          <a:prstGeom prst="roundRect">
            <a:avLst/>
          </a:prstGeom>
          <a:solidFill>
            <a:srgbClr val="6B9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6" name="TextBox 205">
            <a:extLst>
              <a:ext uri="{FF2B5EF4-FFF2-40B4-BE49-F238E27FC236}">
                <a16:creationId xmlns:a16="http://schemas.microsoft.com/office/drawing/2014/main" id="{62385E11-8EED-72D6-E313-143039A552A3}"/>
              </a:ext>
            </a:extLst>
          </p:cNvPr>
          <p:cNvSpPr txBox="1"/>
          <p:nvPr/>
        </p:nvSpPr>
        <p:spPr>
          <a:xfrm>
            <a:off x="9579947" y="6542390"/>
            <a:ext cx="1459082" cy="276999"/>
          </a:xfrm>
          <a:prstGeom prst="rect">
            <a:avLst/>
          </a:prstGeom>
          <a:noFill/>
        </p:spPr>
        <p:txBody>
          <a:bodyPr wrap="square" rtlCol="0">
            <a:spAutoFit/>
          </a:bodyPr>
          <a:lstStyle/>
          <a:p>
            <a:pPr algn="ct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Tensor Board</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65" name="Straight Connector 164">
            <a:extLst>
              <a:ext uri="{FF2B5EF4-FFF2-40B4-BE49-F238E27FC236}">
                <a16:creationId xmlns:a16="http://schemas.microsoft.com/office/drawing/2014/main" id="{A7A9E3C3-A3A5-E363-3CFE-93C2A8FDC828}"/>
              </a:ext>
            </a:extLst>
          </p:cNvPr>
          <p:cNvCxnSpPr>
            <a:cxnSpLocks/>
          </p:cNvCxnSpPr>
          <p:nvPr/>
        </p:nvCxnSpPr>
        <p:spPr>
          <a:xfrm>
            <a:off x="4732176" y="5450559"/>
            <a:ext cx="6736440" cy="0"/>
          </a:xfrm>
          <a:prstGeom prst="line">
            <a:avLst/>
          </a:prstGeom>
          <a:ln w="57150">
            <a:solidFill>
              <a:srgbClr val="6B96F6"/>
            </a:solidFill>
          </a:ln>
        </p:spPr>
        <p:style>
          <a:lnRef idx="1">
            <a:schemeClr val="accent1"/>
          </a:lnRef>
          <a:fillRef idx="0">
            <a:schemeClr val="accent1"/>
          </a:fillRef>
          <a:effectRef idx="0">
            <a:schemeClr val="accent1"/>
          </a:effectRef>
          <a:fontRef idx="minor">
            <a:schemeClr val="tx1"/>
          </a:fontRef>
        </p:style>
      </p:cxnSp>
      <p:sp>
        <p:nvSpPr>
          <p:cNvPr id="167" name="Rectangle: Rounded Corners 166">
            <a:extLst>
              <a:ext uri="{FF2B5EF4-FFF2-40B4-BE49-F238E27FC236}">
                <a16:creationId xmlns:a16="http://schemas.microsoft.com/office/drawing/2014/main" id="{A141C806-96A0-BB93-6D7C-3C66332ABCA4}"/>
              </a:ext>
            </a:extLst>
          </p:cNvPr>
          <p:cNvSpPr/>
          <p:nvPr/>
        </p:nvSpPr>
        <p:spPr>
          <a:xfrm>
            <a:off x="4730894" y="5071005"/>
            <a:ext cx="1459082" cy="75910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8" name="Rectangle: Rounded Corners 167">
            <a:extLst>
              <a:ext uri="{FF2B5EF4-FFF2-40B4-BE49-F238E27FC236}">
                <a16:creationId xmlns:a16="http://schemas.microsoft.com/office/drawing/2014/main" id="{3A02966A-6ADF-36D6-0D85-2077CCB0816D}"/>
              </a:ext>
            </a:extLst>
          </p:cNvPr>
          <p:cNvSpPr/>
          <p:nvPr/>
        </p:nvSpPr>
        <p:spPr>
          <a:xfrm>
            <a:off x="6414190" y="5071005"/>
            <a:ext cx="1459082" cy="75910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9" name="Rectangle: Rounded Corners 168">
            <a:extLst>
              <a:ext uri="{FF2B5EF4-FFF2-40B4-BE49-F238E27FC236}">
                <a16:creationId xmlns:a16="http://schemas.microsoft.com/office/drawing/2014/main" id="{685A11A8-1ED9-67DF-35F7-EB74135B49E4}"/>
              </a:ext>
            </a:extLst>
          </p:cNvPr>
          <p:cNvSpPr/>
          <p:nvPr/>
        </p:nvSpPr>
        <p:spPr>
          <a:xfrm>
            <a:off x="8129706" y="5071005"/>
            <a:ext cx="1459082" cy="75910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0" name="Rectangle: Rounded Corners 169">
            <a:extLst>
              <a:ext uri="{FF2B5EF4-FFF2-40B4-BE49-F238E27FC236}">
                <a16:creationId xmlns:a16="http://schemas.microsoft.com/office/drawing/2014/main" id="{0E8EBDE2-E18B-23C4-1C7B-68157FBEEE92}"/>
              </a:ext>
            </a:extLst>
          </p:cNvPr>
          <p:cNvSpPr/>
          <p:nvPr/>
        </p:nvSpPr>
        <p:spPr>
          <a:xfrm>
            <a:off x="9826004" y="5098482"/>
            <a:ext cx="1459082" cy="759108"/>
          </a:xfrm>
          <a:prstGeom prst="roundRect">
            <a:avLst/>
          </a:prstGeom>
          <a:solidFill>
            <a:srgbClr val="FCEEC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TextBox 170">
            <a:extLst>
              <a:ext uri="{FF2B5EF4-FFF2-40B4-BE49-F238E27FC236}">
                <a16:creationId xmlns:a16="http://schemas.microsoft.com/office/drawing/2014/main" id="{6F7DB192-A656-53C9-0E52-4D67AFF15770}"/>
              </a:ext>
            </a:extLst>
          </p:cNvPr>
          <p:cNvSpPr txBox="1"/>
          <p:nvPr/>
        </p:nvSpPr>
        <p:spPr>
          <a:xfrm>
            <a:off x="4826075" y="5334150"/>
            <a:ext cx="1295547"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Transform data</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2" name="TextBox 171">
            <a:extLst>
              <a:ext uri="{FF2B5EF4-FFF2-40B4-BE49-F238E27FC236}">
                <a16:creationId xmlns:a16="http://schemas.microsoft.com/office/drawing/2014/main" id="{1CF397D8-C295-66C5-1520-865D29AC1155}"/>
              </a:ext>
            </a:extLst>
          </p:cNvPr>
          <p:cNvSpPr txBox="1"/>
          <p:nvPr/>
        </p:nvSpPr>
        <p:spPr>
          <a:xfrm>
            <a:off x="6620991" y="5334150"/>
            <a:ext cx="1045478"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 model</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3" name="TextBox 172">
            <a:extLst>
              <a:ext uri="{FF2B5EF4-FFF2-40B4-BE49-F238E27FC236}">
                <a16:creationId xmlns:a16="http://schemas.microsoft.com/office/drawing/2014/main" id="{A7964EA7-E3EA-335C-5ED1-B5C3EA522FFA}"/>
              </a:ext>
            </a:extLst>
          </p:cNvPr>
          <p:cNvSpPr txBox="1"/>
          <p:nvPr/>
        </p:nvSpPr>
        <p:spPr>
          <a:xfrm>
            <a:off x="8100866" y="5114166"/>
            <a:ext cx="1516762" cy="646331"/>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Serve the model</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for online or batch</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prediction</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4" name="TextBox 173">
            <a:extLst>
              <a:ext uri="{FF2B5EF4-FFF2-40B4-BE49-F238E27FC236}">
                <a16:creationId xmlns:a16="http://schemas.microsoft.com/office/drawing/2014/main" id="{9AC35F09-45FA-FC65-8DA4-8B6C5816261D}"/>
              </a:ext>
            </a:extLst>
          </p:cNvPr>
          <p:cNvSpPr txBox="1"/>
          <p:nvPr/>
        </p:nvSpPr>
        <p:spPr>
          <a:xfrm>
            <a:off x="9995937" y="5141643"/>
            <a:ext cx="1119216" cy="646331"/>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Monitor the</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model’s</a:t>
            </a:r>
          </a:p>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performance</a:t>
            </a:r>
            <a:endParaRPr lang="en-IN"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5" name="Graphic 174">
            <a:extLst>
              <a:ext uri="{FF2B5EF4-FFF2-40B4-BE49-F238E27FC236}">
                <a16:creationId xmlns:a16="http://schemas.microsoft.com/office/drawing/2014/main" id="{931D390F-EA3F-4E53-E352-F13E2B3ED0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2226" y="4850552"/>
            <a:ext cx="280145" cy="625952"/>
          </a:xfrm>
          <a:prstGeom prst="rect">
            <a:avLst/>
          </a:prstGeom>
        </p:spPr>
      </p:pic>
      <p:sp>
        <p:nvSpPr>
          <p:cNvPr id="183" name="Rectangle: Rounded Corners 182">
            <a:extLst>
              <a:ext uri="{FF2B5EF4-FFF2-40B4-BE49-F238E27FC236}">
                <a16:creationId xmlns:a16="http://schemas.microsoft.com/office/drawing/2014/main" id="{EFBAE160-8ED4-A499-F151-D18E463040BD}"/>
              </a:ext>
            </a:extLst>
          </p:cNvPr>
          <p:cNvSpPr/>
          <p:nvPr/>
        </p:nvSpPr>
        <p:spPr>
          <a:xfrm>
            <a:off x="6177570" y="6097958"/>
            <a:ext cx="1459082"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 name="TextBox 183">
            <a:extLst>
              <a:ext uri="{FF2B5EF4-FFF2-40B4-BE49-F238E27FC236}">
                <a16:creationId xmlns:a16="http://schemas.microsoft.com/office/drawing/2014/main" id="{40AD175D-7DD5-840A-90D5-3E3E6EDC9E82}"/>
              </a:ext>
            </a:extLst>
          </p:cNvPr>
          <p:cNvSpPr txBox="1"/>
          <p:nvPr/>
        </p:nvSpPr>
        <p:spPr>
          <a:xfrm>
            <a:off x="6514215" y="6108508"/>
            <a:ext cx="785793" cy="276999"/>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Chainer</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5" name="Rectangle: Rounded Corners 184">
            <a:extLst>
              <a:ext uri="{FF2B5EF4-FFF2-40B4-BE49-F238E27FC236}">
                <a16:creationId xmlns:a16="http://schemas.microsoft.com/office/drawing/2014/main" id="{D9930524-DE59-4DA7-4F0D-3724EA92A93D}"/>
              </a:ext>
            </a:extLst>
          </p:cNvPr>
          <p:cNvSpPr/>
          <p:nvPr/>
        </p:nvSpPr>
        <p:spPr>
          <a:xfrm>
            <a:off x="6177570" y="6525415"/>
            <a:ext cx="1459082"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6" name="TextBox 185">
            <a:extLst>
              <a:ext uri="{FF2B5EF4-FFF2-40B4-BE49-F238E27FC236}">
                <a16:creationId xmlns:a16="http://schemas.microsoft.com/office/drawing/2014/main" id="{EB618AF5-1994-E3D7-4344-C5A04F2FC816}"/>
              </a:ext>
            </a:extLst>
          </p:cNvPr>
          <p:cNvSpPr txBox="1"/>
          <p:nvPr/>
        </p:nvSpPr>
        <p:spPr>
          <a:xfrm>
            <a:off x="6664506" y="6534300"/>
            <a:ext cx="485211" cy="280328"/>
          </a:xfrm>
          <a:prstGeom prst="rect">
            <a:avLst/>
          </a:prstGeom>
          <a:noFill/>
        </p:spPr>
        <p:txBody>
          <a:bodyPr wrap="none" rtlCol="0">
            <a:spAutoFit/>
          </a:bodyPr>
          <a:lstStyle/>
          <a:p>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MPI</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7" name="Rectangle: Rounded Corners 186">
            <a:extLst>
              <a:ext uri="{FF2B5EF4-FFF2-40B4-BE49-F238E27FC236}">
                <a16:creationId xmlns:a16="http://schemas.microsoft.com/office/drawing/2014/main" id="{959CEBE5-B12D-7E54-FE10-0DC4793285DC}"/>
              </a:ext>
            </a:extLst>
          </p:cNvPr>
          <p:cNvSpPr/>
          <p:nvPr/>
        </p:nvSpPr>
        <p:spPr>
          <a:xfrm>
            <a:off x="6177570" y="6938183"/>
            <a:ext cx="1459082"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8" name="TextBox 187">
            <a:extLst>
              <a:ext uri="{FF2B5EF4-FFF2-40B4-BE49-F238E27FC236}">
                <a16:creationId xmlns:a16="http://schemas.microsoft.com/office/drawing/2014/main" id="{B28768BF-3E4E-5A13-5095-6062149B9491}"/>
              </a:ext>
            </a:extLst>
          </p:cNvPr>
          <p:cNvSpPr txBox="1"/>
          <p:nvPr/>
        </p:nvSpPr>
        <p:spPr>
          <a:xfrm>
            <a:off x="6535885" y="6947068"/>
            <a:ext cx="742453" cy="280328"/>
          </a:xfrm>
          <a:prstGeom prst="rect">
            <a:avLst/>
          </a:prstGeom>
          <a:noFill/>
        </p:spPr>
        <p:txBody>
          <a:bodyPr wrap="none" rtlCol="0">
            <a:spAutoFit/>
          </a:bodyPr>
          <a:lstStyle/>
          <a:p>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MXNet</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9" name="Rectangle: Rounded Corners 188">
            <a:extLst>
              <a:ext uri="{FF2B5EF4-FFF2-40B4-BE49-F238E27FC236}">
                <a16:creationId xmlns:a16="http://schemas.microsoft.com/office/drawing/2014/main" id="{9A476D0C-D848-B690-E31D-71B7321F056A}"/>
              </a:ext>
            </a:extLst>
          </p:cNvPr>
          <p:cNvSpPr/>
          <p:nvPr/>
        </p:nvSpPr>
        <p:spPr>
          <a:xfrm>
            <a:off x="6177570" y="7349212"/>
            <a:ext cx="1459082"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0" name="TextBox 189">
            <a:extLst>
              <a:ext uri="{FF2B5EF4-FFF2-40B4-BE49-F238E27FC236}">
                <a16:creationId xmlns:a16="http://schemas.microsoft.com/office/drawing/2014/main" id="{624CDA92-EF42-FD0B-E48C-FC553F016C2B}"/>
              </a:ext>
            </a:extLst>
          </p:cNvPr>
          <p:cNvSpPr txBox="1"/>
          <p:nvPr/>
        </p:nvSpPr>
        <p:spPr>
          <a:xfrm>
            <a:off x="6505399" y="7359762"/>
            <a:ext cx="803425" cy="276999"/>
          </a:xfrm>
          <a:prstGeom prst="rect">
            <a:avLst/>
          </a:prstGeom>
          <a:noFill/>
        </p:spPr>
        <p:txBody>
          <a:bodyPr wrap="none" rtlCol="0">
            <a:spAutoFit/>
          </a:bodyPr>
          <a:lstStyle/>
          <a:p>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PyTorch</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1" name="Rectangle: Rounded Corners 190">
            <a:extLst>
              <a:ext uri="{FF2B5EF4-FFF2-40B4-BE49-F238E27FC236}">
                <a16:creationId xmlns:a16="http://schemas.microsoft.com/office/drawing/2014/main" id="{DDE69FEA-AAF7-0DCD-BBC4-A6351FD7025F}"/>
              </a:ext>
            </a:extLst>
          </p:cNvPr>
          <p:cNvSpPr/>
          <p:nvPr/>
        </p:nvSpPr>
        <p:spPr>
          <a:xfrm>
            <a:off x="7861404" y="6118154"/>
            <a:ext cx="1678903"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2" name="TextBox 191">
            <a:extLst>
              <a:ext uri="{FF2B5EF4-FFF2-40B4-BE49-F238E27FC236}">
                <a16:creationId xmlns:a16="http://schemas.microsoft.com/office/drawing/2014/main" id="{DA29BF45-0101-69CF-B84B-42B7644007EF}"/>
              </a:ext>
            </a:extLst>
          </p:cNvPr>
          <p:cNvSpPr txBox="1"/>
          <p:nvPr/>
        </p:nvSpPr>
        <p:spPr>
          <a:xfrm>
            <a:off x="8232413" y="6128704"/>
            <a:ext cx="941283" cy="276999"/>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KFServing</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angle: Rounded Corners 192">
            <a:extLst>
              <a:ext uri="{FF2B5EF4-FFF2-40B4-BE49-F238E27FC236}">
                <a16:creationId xmlns:a16="http://schemas.microsoft.com/office/drawing/2014/main" id="{356FB825-4FA9-1C5B-BB09-87C021AA3119}"/>
              </a:ext>
            </a:extLst>
          </p:cNvPr>
          <p:cNvSpPr/>
          <p:nvPr/>
        </p:nvSpPr>
        <p:spPr>
          <a:xfrm>
            <a:off x="7873034" y="6517134"/>
            <a:ext cx="1678903"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4" name="TextBox 193">
            <a:extLst>
              <a:ext uri="{FF2B5EF4-FFF2-40B4-BE49-F238E27FC236}">
                <a16:creationId xmlns:a16="http://schemas.microsoft.com/office/drawing/2014/main" id="{90BA09FD-93BA-4833-6673-81F8606D4D1B}"/>
              </a:ext>
            </a:extLst>
          </p:cNvPr>
          <p:cNvSpPr txBox="1"/>
          <p:nvPr/>
        </p:nvSpPr>
        <p:spPr>
          <a:xfrm>
            <a:off x="7969333" y="6527684"/>
            <a:ext cx="1486304" cy="276999"/>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NVIDIA TensorRT</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5" name="Rectangle: Rounded Corners 194">
            <a:extLst>
              <a:ext uri="{FF2B5EF4-FFF2-40B4-BE49-F238E27FC236}">
                <a16:creationId xmlns:a16="http://schemas.microsoft.com/office/drawing/2014/main" id="{961C11FA-3212-906C-5758-F578A68FE98F}"/>
              </a:ext>
            </a:extLst>
          </p:cNvPr>
          <p:cNvSpPr/>
          <p:nvPr/>
        </p:nvSpPr>
        <p:spPr>
          <a:xfrm>
            <a:off x="7884665" y="6940593"/>
            <a:ext cx="1678903"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6" name="TextBox 195">
            <a:extLst>
              <a:ext uri="{FF2B5EF4-FFF2-40B4-BE49-F238E27FC236}">
                <a16:creationId xmlns:a16="http://schemas.microsoft.com/office/drawing/2014/main" id="{B2990ABF-1D85-9D8F-3F13-956A90C0B52B}"/>
              </a:ext>
            </a:extLst>
          </p:cNvPr>
          <p:cNvSpPr txBox="1"/>
          <p:nvPr/>
        </p:nvSpPr>
        <p:spPr>
          <a:xfrm>
            <a:off x="8322404" y="6951143"/>
            <a:ext cx="803425" cy="276999"/>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PyTorch</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7" name="Rectangle: Rounded Corners 196">
            <a:extLst>
              <a:ext uri="{FF2B5EF4-FFF2-40B4-BE49-F238E27FC236}">
                <a16:creationId xmlns:a16="http://schemas.microsoft.com/office/drawing/2014/main" id="{CC8163C5-FC39-23C8-3D17-29AF7A56965E}"/>
              </a:ext>
            </a:extLst>
          </p:cNvPr>
          <p:cNvSpPr/>
          <p:nvPr/>
        </p:nvSpPr>
        <p:spPr>
          <a:xfrm>
            <a:off x="9647206" y="6106997"/>
            <a:ext cx="1392327" cy="336470"/>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8" name="TextBox 197">
            <a:extLst>
              <a:ext uri="{FF2B5EF4-FFF2-40B4-BE49-F238E27FC236}">
                <a16:creationId xmlns:a16="http://schemas.microsoft.com/office/drawing/2014/main" id="{E8895FF9-0083-6E19-8070-2ED35996E084}"/>
              </a:ext>
            </a:extLst>
          </p:cNvPr>
          <p:cNvSpPr txBox="1"/>
          <p:nvPr/>
        </p:nvSpPr>
        <p:spPr>
          <a:xfrm>
            <a:off x="9787366" y="6136733"/>
            <a:ext cx="1113147" cy="276999"/>
          </a:xfrm>
          <a:prstGeom prst="rect">
            <a:avLst/>
          </a:prstGeom>
          <a:noFill/>
        </p:spPr>
        <p:txBody>
          <a:bodyPr wrap="squar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Metadata</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7" name="TextBox 176">
            <a:extLst>
              <a:ext uri="{FF2B5EF4-FFF2-40B4-BE49-F238E27FC236}">
                <a16:creationId xmlns:a16="http://schemas.microsoft.com/office/drawing/2014/main" id="{84CF66B4-D1BF-FEBB-7270-03792FF6CF22}"/>
              </a:ext>
            </a:extLst>
          </p:cNvPr>
          <p:cNvSpPr txBox="1"/>
          <p:nvPr/>
        </p:nvSpPr>
        <p:spPr>
          <a:xfrm>
            <a:off x="10157800" y="4419652"/>
            <a:ext cx="1219975" cy="476557"/>
          </a:xfrm>
          <a:prstGeom prst="rect">
            <a:avLst/>
          </a:prstGeom>
          <a:noFill/>
        </p:spPr>
        <p:txBody>
          <a:bodyPr wrap="none" rtlCol="0">
            <a:spAutoFit/>
          </a:bodyP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Iterate tuning</a:t>
            </a:r>
          </a:p>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and training</a:t>
            </a:r>
            <a:endParaRPr lang="en-I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78" name="Group 177">
            <a:extLst>
              <a:ext uri="{FF2B5EF4-FFF2-40B4-BE49-F238E27FC236}">
                <a16:creationId xmlns:a16="http://schemas.microsoft.com/office/drawing/2014/main" id="{F0031C17-C59A-9355-E97F-0AAEAA95D9F7}"/>
              </a:ext>
            </a:extLst>
          </p:cNvPr>
          <p:cNvGrpSpPr/>
          <p:nvPr/>
        </p:nvGrpSpPr>
        <p:grpSpPr>
          <a:xfrm>
            <a:off x="4600785" y="4480230"/>
            <a:ext cx="4063462" cy="384452"/>
            <a:chOff x="4820590" y="1537817"/>
            <a:chExt cx="4405944" cy="422097"/>
          </a:xfrm>
        </p:grpSpPr>
        <p:sp>
          <p:nvSpPr>
            <p:cNvPr id="179" name="TextBox 178">
              <a:extLst>
                <a:ext uri="{FF2B5EF4-FFF2-40B4-BE49-F238E27FC236}">
                  <a16:creationId xmlns:a16="http://schemas.microsoft.com/office/drawing/2014/main" id="{E2308F47-195B-610A-5BC8-D969C2F826C2}"/>
                </a:ext>
              </a:extLst>
            </p:cNvPr>
            <p:cNvSpPr txBox="1"/>
            <p:nvPr/>
          </p:nvSpPr>
          <p:spPr>
            <a:xfrm>
              <a:off x="4820590" y="1590582"/>
              <a:ext cx="2207656" cy="369332"/>
            </a:xfrm>
            <a:prstGeom prst="rect">
              <a:avLst/>
            </a:prstGeom>
            <a:noFill/>
          </p:spPr>
          <p:txBody>
            <a:bodyPr wrap="none" rtlCol="0">
              <a:spAutoFit/>
            </a:bodyPr>
            <a:lstStyle/>
            <a:p>
              <a:pPr algn="ctr"/>
              <a:r>
                <a:rPr lang="en-US" b="1" dirty="0">
                  <a:solidFill>
                    <a:srgbClr val="6B96F6"/>
                  </a:solidFill>
                  <a:latin typeface="Open Sans" panose="020B0606030504020204" pitchFamily="34" charset="0"/>
                  <a:ea typeface="Open Sans" panose="020B0606030504020204" pitchFamily="34" charset="0"/>
                  <a:cs typeface="Open Sans" panose="020B0606030504020204" pitchFamily="34" charset="0"/>
                </a:rPr>
                <a:t>Production phase</a:t>
              </a:r>
              <a:endParaRPr lang="en-IN" b="1" dirty="0">
                <a:solidFill>
                  <a:srgbClr val="6B96F6"/>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80" name="Group 179">
              <a:extLst>
                <a:ext uri="{FF2B5EF4-FFF2-40B4-BE49-F238E27FC236}">
                  <a16:creationId xmlns:a16="http://schemas.microsoft.com/office/drawing/2014/main" id="{7A02E5BB-7BAC-D870-2D1B-E481D3355DA9}"/>
                </a:ext>
              </a:extLst>
            </p:cNvPr>
            <p:cNvGrpSpPr/>
            <p:nvPr/>
          </p:nvGrpSpPr>
          <p:grpSpPr>
            <a:xfrm>
              <a:off x="7166325" y="1537817"/>
              <a:ext cx="2060209" cy="406134"/>
              <a:chOff x="10483099" y="6065975"/>
              <a:chExt cx="2254333" cy="406134"/>
            </a:xfrm>
          </p:grpSpPr>
          <p:sp>
            <p:nvSpPr>
              <p:cNvPr id="181" name="Rectangle: Rounded Corners 180">
                <a:extLst>
                  <a:ext uri="{FF2B5EF4-FFF2-40B4-BE49-F238E27FC236}">
                    <a16:creationId xmlns:a16="http://schemas.microsoft.com/office/drawing/2014/main" id="{A65B08A5-342F-F915-F4FE-72CA71E2DC87}"/>
                  </a:ext>
                </a:extLst>
              </p:cNvPr>
              <p:cNvSpPr/>
              <p:nvPr/>
            </p:nvSpPr>
            <p:spPr>
              <a:xfrm>
                <a:off x="10483099" y="6065975"/>
                <a:ext cx="2254333" cy="400110"/>
              </a:xfrm>
              <a:prstGeom prst="roundRect">
                <a:avLst/>
              </a:prstGeom>
              <a:solidFill>
                <a:srgbClr val="6B96F6"/>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2" name="TextBox 181">
                <a:extLst>
                  <a:ext uri="{FF2B5EF4-FFF2-40B4-BE49-F238E27FC236}">
                    <a16:creationId xmlns:a16="http://schemas.microsoft.com/office/drawing/2014/main" id="{84DC966B-30DC-958B-9F47-18328F30F7A0}"/>
                  </a:ext>
                </a:extLst>
              </p:cNvPr>
              <p:cNvSpPr txBox="1"/>
              <p:nvPr/>
            </p:nvSpPr>
            <p:spPr>
              <a:xfrm>
                <a:off x="10563055" y="6066613"/>
                <a:ext cx="2066055" cy="405496"/>
              </a:xfrm>
              <a:prstGeom prst="rect">
                <a:avLst/>
              </a:prstGeom>
              <a:noFill/>
            </p:spPr>
            <p:txBody>
              <a:bodyPr wrap="none" rtlCol="0">
                <a:spAutoFit/>
              </a:bodyPr>
              <a:lstStyle/>
              <a:p>
                <a:pPr algn="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With Kubeflow</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99" name="Rectangle: Rounded Corners 198">
            <a:extLst>
              <a:ext uri="{FF2B5EF4-FFF2-40B4-BE49-F238E27FC236}">
                <a16:creationId xmlns:a16="http://schemas.microsoft.com/office/drawing/2014/main" id="{0BB36C13-B657-9527-581F-04355E697E11}"/>
              </a:ext>
            </a:extLst>
          </p:cNvPr>
          <p:cNvSpPr/>
          <p:nvPr/>
        </p:nvSpPr>
        <p:spPr>
          <a:xfrm>
            <a:off x="6156969" y="7763408"/>
            <a:ext cx="1514234"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0" name="TextBox 199">
            <a:extLst>
              <a:ext uri="{FF2B5EF4-FFF2-40B4-BE49-F238E27FC236}">
                <a16:creationId xmlns:a16="http://schemas.microsoft.com/office/drawing/2014/main" id="{64B22426-7DF6-410B-57C8-E718F8D44CF9}"/>
              </a:ext>
            </a:extLst>
          </p:cNvPr>
          <p:cNvSpPr txBox="1"/>
          <p:nvPr/>
        </p:nvSpPr>
        <p:spPr>
          <a:xfrm>
            <a:off x="6604953" y="7772293"/>
            <a:ext cx="618267" cy="280328"/>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TFJob</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1" name="Rectangle: Rounded Corners 200">
            <a:extLst>
              <a:ext uri="{FF2B5EF4-FFF2-40B4-BE49-F238E27FC236}">
                <a16:creationId xmlns:a16="http://schemas.microsoft.com/office/drawing/2014/main" id="{DFFA2E02-DB32-B7DF-F655-42FF8FE6ADFE}"/>
              </a:ext>
            </a:extLst>
          </p:cNvPr>
          <p:cNvSpPr/>
          <p:nvPr/>
        </p:nvSpPr>
        <p:spPr>
          <a:xfrm>
            <a:off x="7894688" y="7344779"/>
            <a:ext cx="1678903"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2" name="TextBox 201">
            <a:extLst>
              <a:ext uri="{FF2B5EF4-FFF2-40B4-BE49-F238E27FC236}">
                <a16:creationId xmlns:a16="http://schemas.microsoft.com/office/drawing/2014/main" id="{4FBF2363-C90F-A718-5CBB-1679C41BB938}"/>
              </a:ext>
            </a:extLst>
          </p:cNvPr>
          <p:cNvSpPr txBox="1"/>
          <p:nvPr/>
        </p:nvSpPr>
        <p:spPr>
          <a:xfrm>
            <a:off x="8269910" y="7355329"/>
            <a:ext cx="928459" cy="276999"/>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TFServing</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3" name="Rectangle: Rounded Corners 202">
            <a:extLst>
              <a:ext uri="{FF2B5EF4-FFF2-40B4-BE49-F238E27FC236}">
                <a16:creationId xmlns:a16="http://schemas.microsoft.com/office/drawing/2014/main" id="{E2003C26-1664-647B-A467-05DAF0F87555}"/>
              </a:ext>
            </a:extLst>
          </p:cNvPr>
          <p:cNvSpPr/>
          <p:nvPr/>
        </p:nvSpPr>
        <p:spPr>
          <a:xfrm>
            <a:off x="7894688" y="7747556"/>
            <a:ext cx="1678903" cy="298098"/>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4" name="TextBox 203">
            <a:extLst>
              <a:ext uri="{FF2B5EF4-FFF2-40B4-BE49-F238E27FC236}">
                <a16:creationId xmlns:a16="http://schemas.microsoft.com/office/drawing/2014/main" id="{B0F9B8E0-184C-5A3F-9611-D95E01526D16}"/>
              </a:ext>
            </a:extLst>
          </p:cNvPr>
          <p:cNvSpPr txBox="1"/>
          <p:nvPr/>
        </p:nvSpPr>
        <p:spPr>
          <a:xfrm>
            <a:off x="8371044" y="7756441"/>
            <a:ext cx="726190" cy="280328"/>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Seldon</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5" name="Rectangle: Rounded Corners 204">
            <a:extLst>
              <a:ext uri="{FF2B5EF4-FFF2-40B4-BE49-F238E27FC236}">
                <a16:creationId xmlns:a16="http://schemas.microsoft.com/office/drawing/2014/main" id="{7116F91C-403F-C429-B313-6EC0E183865C}"/>
              </a:ext>
            </a:extLst>
          </p:cNvPr>
          <p:cNvSpPr/>
          <p:nvPr/>
        </p:nvSpPr>
        <p:spPr>
          <a:xfrm>
            <a:off x="9650913" y="6522558"/>
            <a:ext cx="1392326" cy="316661"/>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7" name="Rectangle: Rounded Corners 206">
            <a:extLst>
              <a:ext uri="{FF2B5EF4-FFF2-40B4-BE49-F238E27FC236}">
                <a16:creationId xmlns:a16="http://schemas.microsoft.com/office/drawing/2014/main" id="{2CE4C3D5-35F5-918C-0014-C0928803D815}"/>
              </a:ext>
            </a:extLst>
          </p:cNvPr>
          <p:cNvSpPr/>
          <p:nvPr/>
        </p:nvSpPr>
        <p:spPr>
          <a:xfrm>
            <a:off x="6149873" y="8136123"/>
            <a:ext cx="4889156" cy="29809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6" name="TextBox 215">
            <a:extLst>
              <a:ext uri="{FF2B5EF4-FFF2-40B4-BE49-F238E27FC236}">
                <a16:creationId xmlns:a16="http://schemas.microsoft.com/office/drawing/2014/main" id="{CE441473-98D6-1081-D824-0241A19EC9B8}"/>
              </a:ext>
            </a:extLst>
          </p:cNvPr>
          <p:cNvSpPr txBox="1"/>
          <p:nvPr/>
        </p:nvSpPr>
        <p:spPr>
          <a:xfrm>
            <a:off x="8155068" y="8146673"/>
            <a:ext cx="878767" cy="276999"/>
          </a:xfrm>
          <a:prstGeom prst="rect">
            <a:avLst/>
          </a:prstGeom>
          <a:noFill/>
        </p:spPr>
        <p:txBody>
          <a:bodyPr wrap="none" rtlCol="0">
            <a:spAutoFit/>
          </a:bodyPr>
          <a:lstStyle/>
          <a:p>
            <a:pPr algn="r"/>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Pipelines</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itle 9">
            <a:extLst>
              <a:ext uri="{FF2B5EF4-FFF2-40B4-BE49-F238E27FC236}">
                <a16:creationId xmlns:a16="http://schemas.microsoft.com/office/drawing/2014/main" id="{1686841F-0849-09D0-F6AC-9340FF200B1B}"/>
              </a:ext>
            </a:extLst>
          </p:cNvPr>
          <p:cNvSpPr>
            <a:spLocks noGrp="1"/>
          </p:cNvSpPr>
          <p:nvPr>
            <p:ph type="title"/>
          </p:nvPr>
        </p:nvSpPr>
        <p:spPr/>
        <p:txBody>
          <a:bodyPr/>
          <a:lstStyle/>
          <a:p>
            <a:r>
              <a:rPr lang="en-IN" b="1" i="0" dirty="0">
                <a:effectLst/>
                <a:latin typeface="Open Sans Bold" panose="020B0806030504020204" pitchFamily="34" charset="0"/>
              </a:rPr>
              <a:t>Kubeflow Workflows and Components</a:t>
            </a:r>
            <a:endParaRPr lang="en-US" dirty="0"/>
          </a:p>
        </p:txBody>
      </p:sp>
    </p:spTree>
    <p:extLst>
      <p:ext uri="{BB962C8B-B14F-4D97-AF65-F5344CB8AC3E}">
        <p14:creationId xmlns:p14="http://schemas.microsoft.com/office/powerpoint/2010/main" val="173906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0" y="4114800"/>
            <a:ext cx="16256001" cy="914400"/>
          </a:xfrm>
        </p:spPr>
        <p:txBody>
          <a:bodyPr/>
          <a:lstStyle/>
          <a:p>
            <a:r>
              <a:rPr lang="en-IN" dirty="0"/>
              <a:t>Introduction to MLflow</a:t>
            </a:r>
            <a:endParaRPr lang="en-US" dirty="0"/>
          </a:p>
        </p:txBody>
      </p:sp>
    </p:spTree>
    <p:extLst>
      <p:ext uri="{BB962C8B-B14F-4D97-AF65-F5344CB8AC3E}">
        <p14:creationId xmlns:p14="http://schemas.microsoft.com/office/powerpoint/2010/main" val="13493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IN" b="1" i="0" dirty="0">
                <a:effectLst/>
                <a:latin typeface="Open Sans Bold" panose="020B0806030504020204" pitchFamily="34" charset="0"/>
              </a:rPr>
              <a:t>Introduction</a:t>
            </a:r>
            <a:endParaRPr lang="en-US" dirty="0">
              <a:latin typeface="Open Sans Bold" panose="020B0806030504020204" pitchFamily="34" charset="0"/>
            </a:endParaRPr>
          </a:p>
        </p:txBody>
      </p:sp>
      <p:sp>
        <p:nvSpPr>
          <p:cNvPr id="5" name="TextBox 4">
            <a:extLst>
              <a:ext uri="{FF2B5EF4-FFF2-40B4-BE49-F238E27FC236}">
                <a16:creationId xmlns:a16="http://schemas.microsoft.com/office/drawing/2014/main" id="{952DAF32-FB2E-25C8-2832-6D1EDA5965F0}"/>
              </a:ext>
            </a:extLst>
          </p:cNvPr>
          <p:cNvSpPr txBox="1"/>
          <p:nvPr/>
        </p:nvSpPr>
        <p:spPr>
          <a:xfrm>
            <a:off x="5597918" y="2898239"/>
            <a:ext cx="9857678" cy="4084836"/>
          </a:xfrm>
          <a:prstGeom prst="rect">
            <a:avLst/>
          </a:prstGeom>
          <a:noFill/>
        </p:spPr>
        <p:txBody>
          <a:bodyPr wrap="square">
            <a:spAutoFit/>
          </a:bodyPr>
          <a:lstStyle/>
          <a:p>
            <a:pPr marL="800100"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b="0" i="0" dirty="0" err="1">
                <a:solidFill>
                  <a:schemeClr val="tx1">
                    <a:lumMod val="75000"/>
                    <a:lumOff val="25000"/>
                  </a:schemeClr>
                </a:solidFill>
                <a:effectLst/>
                <a:latin typeface="Open Sans" panose="020B0606030504020204" pitchFamily="34" charset="0"/>
              </a:rPr>
              <a:t>MLflow</a:t>
            </a:r>
            <a:r>
              <a:rPr lang="en-US" sz="2200" b="0" i="0" dirty="0">
                <a:solidFill>
                  <a:schemeClr val="tx1">
                    <a:lumMod val="75000"/>
                    <a:lumOff val="25000"/>
                  </a:schemeClr>
                </a:solidFill>
                <a:effectLst/>
                <a:latin typeface="Open Sans" panose="020B0606030504020204" pitchFamily="34" charset="0"/>
              </a:rPr>
              <a:t> is an open-source platform designed to manage the whole machine learning lifecycle.</a:t>
            </a:r>
          </a:p>
          <a:p>
            <a:pPr marL="800100" lvl="1" indent="-342900">
              <a:lnSpc>
                <a:spcPct val="115000"/>
              </a:lnSpc>
              <a:spcBef>
                <a:spcPts val="1000"/>
              </a:spcBef>
              <a:buClr>
                <a:schemeClr val="tx1">
                  <a:lumMod val="75000"/>
                  <a:lumOff val="25000"/>
                </a:schemeClr>
              </a:buClr>
              <a:buSzPct val="100000"/>
              <a:buFont typeface="Arial" panose="020B0604020202020204" pitchFamily="34" charset="0"/>
              <a:buChar char="•"/>
            </a:pPr>
            <a:endParaRPr lang="en-US" sz="2200" b="0" i="0" dirty="0">
              <a:solidFill>
                <a:schemeClr val="tx1">
                  <a:lumMod val="75000"/>
                  <a:lumOff val="25000"/>
                </a:schemeClr>
              </a:solidFill>
              <a:effectLst/>
              <a:latin typeface="Open Sans" panose="020B0606030504020204" pitchFamily="34" charset="0"/>
            </a:endParaRPr>
          </a:p>
          <a:p>
            <a:pPr marL="800100"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dirty="0">
                <a:solidFill>
                  <a:schemeClr val="tx1">
                    <a:lumMod val="75000"/>
                    <a:lumOff val="25000"/>
                  </a:schemeClr>
                </a:solidFill>
                <a:latin typeface="Open Sans" panose="020B0606030504020204" pitchFamily="34" charset="0"/>
              </a:rPr>
              <a:t>I</a:t>
            </a:r>
            <a:r>
              <a:rPr lang="en-US" sz="2200" b="0" i="0" dirty="0">
                <a:solidFill>
                  <a:schemeClr val="tx1">
                    <a:lumMod val="75000"/>
                    <a:lumOff val="25000"/>
                  </a:schemeClr>
                </a:solidFill>
                <a:effectLst/>
                <a:latin typeface="Open Sans" panose="020B0606030504020204" pitchFamily="34" charset="0"/>
              </a:rPr>
              <a:t>t includes experimentation, reproducibility, deployment, </a:t>
            </a:r>
            <a:r>
              <a:rPr lang="en-US" sz="2200" dirty="0">
                <a:solidFill>
                  <a:schemeClr val="tx1">
                    <a:lumMod val="75000"/>
                    <a:lumOff val="25000"/>
                  </a:schemeClr>
                </a:solidFill>
                <a:latin typeface="Open Sans" panose="020B0606030504020204" pitchFamily="34" charset="0"/>
              </a:rPr>
              <a:t>and</a:t>
            </a:r>
            <a:r>
              <a:rPr lang="en-US" sz="2200" b="0" i="0" dirty="0">
                <a:solidFill>
                  <a:schemeClr val="tx1">
                    <a:lumMod val="75000"/>
                    <a:lumOff val="25000"/>
                  </a:schemeClr>
                </a:solidFill>
                <a:effectLst/>
                <a:latin typeface="Open Sans" panose="020B0606030504020204" pitchFamily="34" charset="0"/>
              </a:rPr>
              <a:t> a central model registry.</a:t>
            </a:r>
          </a:p>
          <a:p>
            <a:pPr marL="800100" lvl="1" indent="-342900">
              <a:lnSpc>
                <a:spcPct val="115000"/>
              </a:lnSpc>
              <a:spcBef>
                <a:spcPts val="1000"/>
              </a:spcBef>
              <a:buClr>
                <a:schemeClr val="tx1">
                  <a:lumMod val="75000"/>
                  <a:lumOff val="25000"/>
                </a:schemeClr>
              </a:buClr>
              <a:buSzPct val="100000"/>
              <a:buFont typeface="Arial" panose="020B0604020202020204" pitchFamily="34" charset="0"/>
              <a:buChar char="•"/>
            </a:pPr>
            <a:endParaRPr lang="en-US" sz="2200" b="0" i="0" dirty="0">
              <a:solidFill>
                <a:schemeClr val="tx1">
                  <a:lumMod val="75000"/>
                  <a:lumOff val="25000"/>
                </a:schemeClr>
              </a:solidFill>
              <a:effectLst/>
              <a:latin typeface="Open Sans" panose="020B0606030504020204" pitchFamily="34" charset="0"/>
            </a:endParaRPr>
          </a:p>
          <a:p>
            <a:pPr marL="800100"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b="0" i="0" dirty="0">
                <a:solidFill>
                  <a:schemeClr val="tx1">
                    <a:lumMod val="75000"/>
                    <a:lumOff val="25000"/>
                  </a:schemeClr>
                </a:solidFill>
                <a:effectLst/>
                <a:latin typeface="Open Sans" panose="020B0606030504020204" pitchFamily="34" charset="0"/>
              </a:rPr>
              <a:t>Its primary purpose is to simplify the process from data exploration to a production-ready model.</a:t>
            </a:r>
            <a:endParaRPr lang="en-US" sz="2200" dirty="0">
              <a:solidFill>
                <a:schemeClr val="tx1">
                  <a:lumMod val="75000"/>
                  <a:lumOff val="25000"/>
                </a:schemeClr>
              </a:solidFill>
              <a:latin typeface="Open Sans" panose="020B0606030504020204" pitchFamily="34" charset="0"/>
            </a:endParaRPr>
          </a:p>
          <a:p>
            <a:pPr marL="342900" indent="-342900" algn="ctr">
              <a:lnSpc>
                <a:spcPct val="115000"/>
              </a:lnSpc>
              <a:buClr>
                <a:schemeClr val="tx1">
                  <a:lumMod val="75000"/>
                  <a:lumOff val="25000"/>
                </a:schemeClr>
              </a:buClr>
              <a:buFont typeface="Arial" panose="020B0604020202020204" pitchFamily="34" charset="0"/>
              <a:buChar char="•"/>
            </a:pPr>
            <a:endParaRPr lang="en-US" sz="2200" dirty="0">
              <a:solidFill>
                <a:schemeClr val="tx1">
                  <a:lumMod val="75000"/>
                  <a:lumOff val="25000"/>
                </a:schemeClr>
              </a:solidFill>
              <a:latin typeface="Open Sans" panose="020B0606030504020204" pitchFamily="34" charset="0"/>
            </a:endParaRPr>
          </a:p>
        </p:txBody>
      </p:sp>
      <p:sp>
        <p:nvSpPr>
          <p:cNvPr id="4" name="Brandline_LVC">
            <a:extLst>
              <a:ext uri="{FF2B5EF4-FFF2-40B4-BE49-F238E27FC236}">
                <a16:creationId xmlns:a16="http://schemas.microsoft.com/office/drawing/2014/main" id="{3C6E7883-157C-3487-AB0C-3E5C9BF8B1EE}"/>
              </a:ext>
            </a:extLst>
          </p:cNvPr>
          <p:cNvSpPr/>
          <p:nvPr/>
        </p:nvSpPr>
        <p:spPr>
          <a:xfrm>
            <a:off x="6731001" y="816324"/>
            <a:ext cx="279709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C8A85DB9-1843-852D-3804-F1AAD10DAEA8}"/>
              </a:ext>
            </a:extLst>
          </p:cNvPr>
          <p:cNvGrpSpPr/>
          <p:nvPr/>
        </p:nvGrpSpPr>
        <p:grpSpPr>
          <a:xfrm>
            <a:off x="1612900" y="3768436"/>
            <a:ext cx="3822700" cy="1801091"/>
            <a:chOff x="1612900" y="3768436"/>
            <a:chExt cx="3822700" cy="1801091"/>
          </a:xfrm>
        </p:grpSpPr>
        <p:sp>
          <p:nvSpPr>
            <p:cNvPr id="9" name="Rectangle: Rounded Corners 8">
              <a:extLst>
                <a:ext uri="{FF2B5EF4-FFF2-40B4-BE49-F238E27FC236}">
                  <a16:creationId xmlns:a16="http://schemas.microsoft.com/office/drawing/2014/main" id="{EDB57CD8-56AB-DDEC-F6F1-E3A148B695C8}"/>
                </a:ext>
              </a:extLst>
            </p:cNvPr>
            <p:cNvSpPr/>
            <p:nvPr/>
          </p:nvSpPr>
          <p:spPr>
            <a:xfrm>
              <a:off x="1612900" y="3768436"/>
              <a:ext cx="3822700" cy="1801091"/>
            </a:xfrm>
            <a:prstGeom prst="roundRect">
              <a:avLst>
                <a:gd name="adj" fmla="val 3947"/>
              </a:avLst>
            </a:prstGeom>
            <a:solidFill>
              <a:srgbClr val="0922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50050FB-C801-FE8C-99F0-E5C39CDECC6B}"/>
                </a:ext>
              </a:extLst>
            </p:cNvPr>
            <p:cNvPicPr>
              <a:picLocks noChangeAspect="1"/>
            </p:cNvPicPr>
            <p:nvPr/>
          </p:nvPicPr>
          <p:blipFill>
            <a:blip r:embed="rId3"/>
            <a:stretch>
              <a:fillRect/>
            </a:stretch>
          </p:blipFill>
          <p:spPr>
            <a:xfrm>
              <a:off x="1875503" y="4068871"/>
              <a:ext cx="3297494" cy="1200221"/>
            </a:xfrm>
            <a:prstGeom prst="rect">
              <a:avLst/>
            </a:prstGeom>
          </p:spPr>
        </p:pic>
      </p:grpSp>
    </p:spTree>
    <p:extLst>
      <p:ext uri="{BB962C8B-B14F-4D97-AF65-F5344CB8AC3E}">
        <p14:creationId xmlns:p14="http://schemas.microsoft.com/office/powerpoint/2010/main" val="97735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IN" b="0" i="0" dirty="0">
                <a:solidFill>
                  <a:srgbClr val="404040"/>
                </a:solidFill>
                <a:effectLst/>
                <a:latin typeface="Open Sans Bold" panose="020B0806030504020204" pitchFamily="34" charset="0"/>
              </a:rPr>
              <a:t>MLflow: Benefits</a:t>
            </a:r>
            <a:endParaRPr lang="en-US" dirty="0">
              <a:solidFill>
                <a:srgbClr val="404040"/>
              </a:solidFill>
              <a:latin typeface="Open Sans Bold" panose="020B0806030504020204" pitchFamily="34" charset="0"/>
            </a:endParaRPr>
          </a:p>
        </p:txBody>
      </p:sp>
      <p:sp>
        <p:nvSpPr>
          <p:cNvPr id="75" name="RR_Box">
            <a:extLst>
              <a:ext uri="{FF2B5EF4-FFF2-40B4-BE49-F238E27FC236}">
                <a16:creationId xmlns:a16="http://schemas.microsoft.com/office/drawing/2014/main" id="{A9F1946B-0546-05D7-A46A-869D81C5E2BC}"/>
              </a:ext>
            </a:extLst>
          </p:cNvPr>
          <p:cNvSpPr/>
          <p:nvPr/>
        </p:nvSpPr>
        <p:spPr>
          <a:xfrm>
            <a:off x="6551327" y="7400496"/>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IN" sz="2200" i="0" dirty="0">
                <a:solidFill>
                  <a:schemeClr val="tx1">
                    <a:lumMod val="75000"/>
                    <a:lumOff val="25000"/>
                  </a:schemeClr>
                </a:solidFill>
                <a:effectLst/>
                <a:latin typeface="+mj-lt"/>
              </a:rPr>
              <a:t>Reproducibility</a:t>
            </a:r>
            <a:endParaRPr lang="en-US" sz="2200" dirty="0">
              <a:solidFill>
                <a:schemeClr val="tx1">
                  <a:lumMod val="75000"/>
                  <a:lumOff val="25000"/>
                </a:schemeClr>
              </a:solidFill>
              <a:latin typeface="+mj-lt"/>
              <a:ea typeface="Open Sans"/>
              <a:cs typeface="Open Sans"/>
              <a:sym typeface="Open Sans"/>
            </a:endParaRPr>
          </a:p>
        </p:txBody>
      </p:sp>
      <p:grpSp>
        <p:nvGrpSpPr>
          <p:cNvPr id="5" name="Group 4">
            <a:extLst>
              <a:ext uri="{FF2B5EF4-FFF2-40B4-BE49-F238E27FC236}">
                <a16:creationId xmlns:a16="http://schemas.microsoft.com/office/drawing/2014/main" id="{DF6D0BA2-156F-F338-8833-14F3C18F6BCB}"/>
              </a:ext>
            </a:extLst>
          </p:cNvPr>
          <p:cNvGrpSpPr/>
          <p:nvPr/>
        </p:nvGrpSpPr>
        <p:grpSpPr>
          <a:xfrm>
            <a:off x="3058773" y="2359560"/>
            <a:ext cx="10138455" cy="4466593"/>
            <a:chOff x="1217881" y="2359560"/>
            <a:chExt cx="10138455" cy="4466593"/>
          </a:xfrm>
        </p:grpSpPr>
        <p:sp>
          <p:nvSpPr>
            <p:cNvPr id="72" name="RR_Box">
              <a:extLst>
                <a:ext uri="{FF2B5EF4-FFF2-40B4-BE49-F238E27FC236}">
                  <a16:creationId xmlns:a16="http://schemas.microsoft.com/office/drawing/2014/main" id="{468866F1-BD14-C07F-185E-1B5B6C39D43C}"/>
                </a:ext>
              </a:extLst>
            </p:cNvPr>
            <p:cNvSpPr/>
            <p:nvPr/>
          </p:nvSpPr>
          <p:spPr>
            <a:xfrm>
              <a:off x="1217883" y="2359560"/>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i="0" dirty="0">
                  <a:solidFill>
                    <a:schemeClr val="tx1">
                      <a:lumMod val="75000"/>
                      <a:lumOff val="25000"/>
                    </a:schemeClr>
                  </a:solidFill>
                  <a:effectLst/>
                  <a:latin typeface="+mj-lt"/>
                </a:rPr>
                <a:t>Open source</a:t>
              </a:r>
            </a:p>
          </p:txBody>
        </p:sp>
        <p:sp>
          <p:nvSpPr>
            <p:cNvPr id="73" name="RR_Box">
              <a:extLst>
                <a:ext uri="{FF2B5EF4-FFF2-40B4-BE49-F238E27FC236}">
                  <a16:creationId xmlns:a16="http://schemas.microsoft.com/office/drawing/2014/main" id="{260262B2-B0EC-B4D2-8AC3-F12BC7F61BF9}"/>
                </a:ext>
              </a:extLst>
            </p:cNvPr>
            <p:cNvSpPr/>
            <p:nvPr/>
          </p:nvSpPr>
          <p:spPr>
            <a:xfrm>
              <a:off x="1217882" y="4879126"/>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IN" sz="2200" i="0" dirty="0">
                  <a:solidFill>
                    <a:schemeClr val="tx1">
                      <a:lumMod val="75000"/>
                      <a:lumOff val="25000"/>
                    </a:schemeClr>
                  </a:solidFill>
                  <a:effectLst/>
                  <a:latin typeface="+mj-lt"/>
                </a:rPr>
                <a:t>Modularity</a:t>
              </a:r>
              <a:endParaRPr lang="en-US" sz="2200" dirty="0">
                <a:solidFill>
                  <a:schemeClr val="tx1">
                    <a:lumMod val="75000"/>
                    <a:lumOff val="25000"/>
                  </a:schemeClr>
                </a:solidFill>
                <a:latin typeface="+mj-lt"/>
                <a:ea typeface="Open Sans"/>
                <a:cs typeface="Open Sans"/>
                <a:sym typeface="Open Sans"/>
              </a:endParaRPr>
            </a:p>
          </p:txBody>
        </p:sp>
        <p:sp>
          <p:nvSpPr>
            <p:cNvPr id="74" name="RR_Box">
              <a:extLst>
                <a:ext uri="{FF2B5EF4-FFF2-40B4-BE49-F238E27FC236}">
                  <a16:creationId xmlns:a16="http://schemas.microsoft.com/office/drawing/2014/main" id="{DC619C08-682A-DC2E-5D2A-C7DC3544CC44}"/>
                </a:ext>
              </a:extLst>
            </p:cNvPr>
            <p:cNvSpPr/>
            <p:nvPr/>
          </p:nvSpPr>
          <p:spPr>
            <a:xfrm>
              <a:off x="8186799" y="2359560"/>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i="0" dirty="0">
                  <a:solidFill>
                    <a:schemeClr val="tx1">
                      <a:lumMod val="75000"/>
                      <a:lumOff val="25000"/>
                    </a:schemeClr>
                  </a:solidFill>
                  <a:effectLst/>
                  <a:latin typeface="+mj-lt"/>
                </a:rPr>
                <a:t>Integration with multiple tools</a:t>
              </a:r>
            </a:p>
          </p:txBody>
        </p:sp>
        <p:sp>
          <p:nvSpPr>
            <p:cNvPr id="78" name="RR_Box">
              <a:extLst>
                <a:ext uri="{FF2B5EF4-FFF2-40B4-BE49-F238E27FC236}">
                  <a16:creationId xmlns:a16="http://schemas.microsoft.com/office/drawing/2014/main" id="{4F954EF5-8856-03D8-3739-B91F41A620D5}"/>
                </a:ext>
              </a:extLst>
            </p:cNvPr>
            <p:cNvSpPr/>
            <p:nvPr/>
          </p:nvSpPr>
          <p:spPr>
            <a:xfrm>
              <a:off x="1217883" y="3619343"/>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i="0" dirty="0">
                  <a:solidFill>
                    <a:schemeClr val="tx1">
                      <a:lumMod val="75000"/>
                      <a:lumOff val="25000"/>
                    </a:schemeClr>
                  </a:solidFill>
                  <a:effectLst/>
                  <a:latin typeface="+mj-lt"/>
                </a:rPr>
                <a:t>Experiment tracking</a:t>
              </a:r>
            </a:p>
          </p:txBody>
        </p:sp>
        <p:sp>
          <p:nvSpPr>
            <p:cNvPr id="79" name="RR_Box">
              <a:extLst>
                <a:ext uri="{FF2B5EF4-FFF2-40B4-BE49-F238E27FC236}">
                  <a16:creationId xmlns:a16="http://schemas.microsoft.com/office/drawing/2014/main" id="{7A229D67-0DE9-29BB-C0D8-91BCE92CD106}"/>
                </a:ext>
              </a:extLst>
            </p:cNvPr>
            <p:cNvSpPr/>
            <p:nvPr/>
          </p:nvSpPr>
          <p:spPr>
            <a:xfrm>
              <a:off x="1217881" y="6138909"/>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i="0" dirty="0">
                  <a:solidFill>
                    <a:schemeClr val="tx1">
                      <a:lumMod val="75000"/>
                      <a:lumOff val="25000"/>
                    </a:schemeClr>
                  </a:solidFill>
                  <a:effectLst/>
                  <a:latin typeface="+mj-lt"/>
                </a:rPr>
                <a:t>Model registry</a:t>
              </a:r>
            </a:p>
          </p:txBody>
        </p:sp>
        <p:sp>
          <p:nvSpPr>
            <p:cNvPr id="80" name="RR_Box">
              <a:extLst>
                <a:ext uri="{FF2B5EF4-FFF2-40B4-BE49-F238E27FC236}">
                  <a16:creationId xmlns:a16="http://schemas.microsoft.com/office/drawing/2014/main" id="{534A58E5-F68A-067C-A53C-07CF5ACE2833}"/>
                </a:ext>
              </a:extLst>
            </p:cNvPr>
            <p:cNvSpPr/>
            <p:nvPr/>
          </p:nvSpPr>
          <p:spPr>
            <a:xfrm>
              <a:off x="8186799" y="3619343"/>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i="0" dirty="0">
                  <a:solidFill>
                    <a:schemeClr val="tx1">
                      <a:lumMod val="75000"/>
                      <a:lumOff val="25000"/>
                    </a:schemeClr>
                  </a:solidFill>
                  <a:effectLst/>
                  <a:latin typeface="+mj-lt"/>
                </a:rPr>
                <a:t>Multi-language support</a:t>
              </a:r>
            </a:p>
          </p:txBody>
        </p:sp>
        <p:sp>
          <p:nvSpPr>
            <p:cNvPr id="81" name="RR_Box">
              <a:extLst>
                <a:ext uri="{FF2B5EF4-FFF2-40B4-BE49-F238E27FC236}">
                  <a16:creationId xmlns:a16="http://schemas.microsoft.com/office/drawing/2014/main" id="{666158FF-692B-3BC6-545E-5412AF98A4CC}"/>
                </a:ext>
              </a:extLst>
            </p:cNvPr>
            <p:cNvSpPr/>
            <p:nvPr/>
          </p:nvSpPr>
          <p:spPr>
            <a:xfrm>
              <a:off x="8126054" y="6138909"/>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i="0" dirty="0">
                  <a:solidFill>
                    <a:schemeClr val="tx1">
                      <a:lumMod val="75000"/>
                      <a:lumOff val="25000"/>
                    </a:schemeClr>
                  </a:solidFill>
                  <a:effectLst/>
                  <a:latin typeface="+mj-lt"/>
                </a:rPr>
                <a:t>Scalability</a:t>
              </a:r>
            </a:p>
          </p:txBody>
        </p:sp>
        <p:sp>
          <p:nvSpPr>
            <p:cNvPr id="82" name="RR_Box">
              <a:extLst>
                <a:ext uri="{FF2B5EF4-FFF2-40B4-BE49-F238E27FC236}">
                  <a16:creationId xmlns:a16="http://schemas.microsoft.com/office/drawing/2014/main" id="{CF8C00BC-6688-BCD2-A1C3-AA655EF6970F}"/>
                </a:ext>
              </a:extLst>
            </p:cNvPr>
            <p:cNvSpPr/>
            <p:nvPr/>
          </p:nvSpPr>
          <p:spPr>
            <a:xfrm>
              <a:off x="8126055" y="4879126"/>
              <a:ext cx="3169537" cy="687244"/>
            </a:xfrm>
            <a:prstGeom prst="roundRect">
              <a:avLst/>
            </a:prstGeom>
            <a:solidFill>
              <a:srgbClr val="C7DB95"/>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IN" sz="2200" i="0" dirty="0">
                  <a:solidFill>
                    <a:schemeClr val="tx1">
                      <a:lumMod val="75000"/>
                      <a:lumOff val="25000"/>
                    </a:schemeClr>
                  </a:solidFill>
                  <a:effectLst/>
                  <a:latin typeface="+mj-lt"/>
                </a:rPr>
                <a:t>Deployment ease</a:t>
              </a:r>
              <a:endParaRPr lang="en-IN" sz="2200" dirty="0">
                <a:solidFill>
                  <a:schemeClr val="tx1">
                    <a:lumMod val="75000"/>
                    <a:lumOff val="25000"/>
                  </a:schemeClr>
                </a:solidFill>
                <a:latin typeface="+mj-lt"/>
              </a:endParaRPr>
            </a:p>
          </p:txBody>
        </p:sp>
      </p:grpSp>
      <p:sp>
        <p:nvSpPr>
          <p:cNvPr id="4" name="Brandline_LVC">
            <a:extLst>
              <a:ext uri="{FF2B5EF4-FFF2-40B4-BE49-F238E27FC236}">
                <a16:creationId xmlns:a16="http://schemas.microsoft.com/office/drawing/2014/main" id="{8874FC9E-038D-79E7-1A48-D1FC8C551B7C}"/>
              </a:ext>
            </a:extLst>
          </p:cNvPr>
          <p:cNvSpPr/>
          <p:nvPr/>
        </p:nvSpPr>
        <p:spPr>
          <a:xfrm>
            <a:off x="6248400" y="816324"/>
            <a:ext cx="377539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062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55998CE2-C5F0-C789-526C-20E0EE9F5CF2}"/>
              </a:ext>
            </a:extLst>
          </p:cNvPr>
          <p:cNvSpPr/>
          <p:nvPr/>
        </p:nvSpPr>
        <p:spPr>
          <a:xfrm>
            <a:off x="4278086" y="6887040"/>
            <a:ext cx="11165114" cy="1353896"/>
          </a:xfrm>
          <a:prstGeom prst="roundRect">
            <a:avLst/>
          </a:prstGeom>
          <a:noFill/>
          <a:ln>
            <a:solidFill>
              <a:srgbClr val="40417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dirty="0">
                <a:solidFill>
                  <a:schemeClr val="tx1">
                    <a:lumMod val="75000"/>
                    <a:lumOff val="25000"/>
                  </a:schemeClr>
                </a:solidFill>
                <a:effectLst/>
                <a:latin typeface="+mj-lt"/>
              </a:rPr>
              <a:t> They are a way of packaging models to allow various deployment tools to </a:t>
            </a:r>
          </a:p>
          <a:p>
            <a:pPr algn="ctr">
              <a:lnSpc>
                <a:spcPct val="115000"/>
              </a:lnSpc>
            </a:pPr>
            <a:r>
              <a:rPr lang="en-US" sz="2200" b="0" i="0" dirty="0">
                <a:solidFill>
                  <a:schemeClr val="tx1">
                    <a:lumMod val="75000"/>
                    <a:lumOff val="25000"/>
                  </a:schemeClr>
                </a:solidFill>
                <a:effectLst/>
                <a:latin typeface="+mj-lt"/>
              </a:rPr>
              <a:t>		use them. This can be local or cloud-based, like Microsoft Azure ML or Amazon </a:t>
            </a:r>
            <a:r>
              <a:rPr lang="en-US" sz="2200" b="0" i="0" dirty="0" err="1">
                <a:solidFill>
                  <a:schemeClr val="tx1">
                    <a:lumMod val="75000"/>
                    <a:lumOff val="25000"/>
                  </a:schemeClr>
                </a:solidFill>
                <a:effectLst/>
                <a:latin typeface="+mj-lt"/>
              </a:rPr>
              <a:t>SageMaker</a:t>
            </a:r>
            <a:r>
              <a:rPr lang="en-US" sz="2200" b="0" i="0" dirty="0">
                <a:solidFill>
                  <a:schemeClr val="tx1">
                    <a:lumMod val="75000"/>
                    <a:lumOff val="25000"/>
                  </a:schemeClr>
                </a:solidFill>
                <a:effectLst/>
                <a:latin typeface="+mj-lt"/>
              </a:rPr>
              <a:t>.</a:t>
            </a:r>
            <a:endParaRPr lang="en-US" sz="2200" dirty="0">
              <a:solidFill>
                <a:schemeClr val="tx1">
                  <a:lumMod val="75000"/>
                  <a:lumOff val="25000"/>
                </a:schemeClr>
              </a:solidFill>
              <a:latin typeface="+mj-lt"/>
            </a:endParaRPr>
          </a:p>
        </p:txBody>
      </p:sp>
      <p:sp>
        <p:nvSpPr>
          <p:cNvPr id="12" name="Rectangle: Rounded Corners 11">
            <a:extLst>
              <a:ext uri="{FF2B5EF4-FFF2-40B4-BE49-F238E27FC236}">
                <a16:creationId xmlns:a16="http://schemas.microsoft.com/office/drawing/2014/main" id="{EC66E59D-5A6D-31E8-CEF2-2A2ACF2987ED}"/>
              </a:ext>
            </a:extLst>
          </p:cNvPr>
          <p:cNvSpPr/>
          <p:nvPr/>
        </p:nvSpPr>
        <p:spPr>
          <a:xfrm>
            <a:off x="4278086" y="5124760"/>
            <a:ext cx="11165114" cy="1353896"/>
          </a:xfrm>
          <a:prstGeom prst="roundRect">
            <a:avLst/>
          </a:prstGeom>
          <a:noFill/>
          <a:ln>
            <a:solidFill>
              <a:srgbClr val="40417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dirty="0">
                <a:solidFill>
                  <a:schemeClr val="tx1">
                    <a:lumMod val="75000"/>
                    <a:lumOff val="25000"/>
                  </a:schemeClr>
                </a:solidFill>
                <a:effectLst/>
                <a:latin typeface="+mj-lt"/>
              </a:rPr>
              <a:t>           It is a centralized model store, set of APIs, and UI to collaboratively manage the full lifecycle of an MLflow model.</a:t>
            </a:r>
            <a:endParaRPr lang="en-US" sz="2200" dirty="0">
              <a:solidFill>
                <a:schemeClr val="tx1">
                  <a:lumMod val="75000"/>
                  <a:lumOff val="25000"/>
                </a:schemeClr>
              </a:solidFill>
              <a:latin typeface="+mj-lt"/>
            </a:endParaRPr>
          </a:p>
        </p:txBody>
      </p:sp>
      <p:sp>
        <p:nvSpPr>
          <p:cNvPr id="5" name="Title 2">
            <a:extLst>
              <a:ext uri="{FF2B5EF4-FFF2-40B4-BE49-F238E27FC236}">
                <a16:creationId xmlns:a16="http://schemas.microsoft.com/office/drawing/2014/main" id="{DDF78C26-A715-8999-92B3-409B9B9161A1}"/>
              </a:ext>
            </a:extLst>
          </p:cNvPr>
          <p:cNvSpPr>
            <a:spLocks noGrp="1"/>
          </p:cNvSpPr>
          <p:nvPr>
            <p:ph type="title"/>
          </p:nvPr>
        </p:nvSpPr>
        <p:spPr>
          <a:xfrm>
            <a:off x="-10160" y="229878"/>
            <a:ext cx="16276320" cy="687244"/>
          </a:xfrm>
        </p:spPr>
        <p:txBody>
          <a:bodyPr>
            <a:normAutofit/>
          </a:bodyPr>
          <a:lstStyle/>
          <a:p>
            <a:r>
              <a:rPr lang="en-IN" b="0" i="0" dirty="0">
                <a:solidFill>
                  <a:srgbClr val="404040"/>
                </a:solidFill>
                <a:effectLst/>
                <a:latin typeface="Open Sans Bold" panose="020B0806030504020204" pitchFamily="34" charset="0"/>
              </a:rPr>
              <a:t>MLflow: Components</a:t>
            </a:r>
            <a:endParaRPr lang="en-US" dirty="0">
              <a:solidFill>
                <a:srgbClr val="404040"/>
              </a:solidFill>
              <a:latin typeface="Open Sans Bold" panose="020B0806030504020204" pitchFamily="34" charset="0"/>
            </a:endParaRPr>
          </a:p>
        </p:txBody>
      </p:sp>
      <p:sp>
        <p:nvSpPr>
          <p:cNvPr id="6" name="Brandline_LVC">
            <a:extLst>
              <a:ext uri="{FF2B5EF4-FFF2-40B4-BE49-F238E27FC236}">
                <a16:creationId xmlns:a16="http://schemas.microsoft.com/office/drawing/2014/main" id="{9743CC9B-AF81-0F0F-CEA6-DC4BB9C0A070}"/>
              </a:ext>
            </a:extLst>
          </p:cNvPr>
          <p:cNvSpPr/>
          <p:nvPr/>
        </p:nvSpPr>
        <p:spPr>
          <a:xfrm>
            <a:off x="6248400" y="816324"/>
            <a:ext cx="377539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R_Box">
            <a:extLst>
              <a:ext uri="{FF2B5EF4-FFF2-40B4-BE49-F238E27FC236}">
                <a16:creationId xmlns:a16="http://schemas.microsoft.com/office/drawing/2014/main" id="{A5075F89-E687-73D2-E1AB-78574A06A072}"/>
              </a:ext>
            </a:extLst>
          </p:cNvPr>
          <p:cNvSpPr/>
          <p:nvPr/>
        </p:nvSpPr>
        <p:spPr>
          <a:xfrm>
            <a:off x="1897763" y="1785486"/>
            <a:ext cx="3169537" cy="983329"/>
          </a:xfrm>
          <a:prstGeom prst="roundRect">
            <a:avLst/>
          </a:prstGeom>
          <a:solidFill>
            <a:srgbClr val="404172"/>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2200" dirty="0">
                <a:solidFill>
                  <a:schemeClr val="bg1"/>
                </a:solidFill>
                <a:latin typeface="Open Sans"/>
                <a:ea typeface="Open Sans"/>
                <a:cs typeface="Open Sans"/>
                <a:sym typeface="Open Sans"/>
              </a:rPr>
              <a:t>MLflow tracking</a:t>
            </a:r>
          </a:p>
        </p:txBody>
      </p:sp>
      <p:sp>
        <p:nvSpPr>
          <p:cNvPr id="7" name="Rectangle: Rounded Corners 6">
            <a:extLst>
              <a:ext uri="{FF2B5EF4-FFF2-40B4-BE49-F238E27FC236}">
                <a16:creationId xmlns:a16="http://schemas.microsoft.com/office/drawing/2014/main" id="{C05DB632-7C06-7C7B-6399-8D22C721E485}"/>
              </a:ext>
            </a:extLst>
          </p:cNvPr>
          <p:cNvSpPr/>
          <p:nvPr/>
        </p:nvSpPr>
        <p:spPr>
          <a:xfrm>
            <a:off x="4278086" y="1600202"/>
            <a:ext cx="11165114" cy="1353896"/>
          </a:xfrm>
          <a:prstGeom prst="roundRect">
            <a:avLst/>
          </a:prstGeom>
          <a:noFill/>
          <a:ln>
            <a:solidFill>
              <a:srgbClr val="40417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dirty="0">
                <a:solidFill>
                  <a:schemeClr val="tx1">
                    <a:lumMod val="75000"/>
                    <a:lumOff val="25000"/>
                  </a:schemeClr>
                </a:solidFill>
                <a:effectLst/>
                <a:latin typeface="+mj-lt"/>
              </a:rPr>
              <a:t>         This component is an API and UI for logging parameters, code versions,</a:t>
            </a:r>
          </a:p>
          <a:p>
            <a:pPr algn="ctr">
              <a:lnSpc>
                <a:spcPct val="115000"/>
              </a:lnSpc>
            </a:pPr>
            <a:r>
              <a:rPr lang="en-US" sz="2200" b="0" i="0" dirty="0">
                <a:solidFill>
                  <a:schemeClr val="tx1">
                    <a:lumMod val="75000"/>
                    <a:lumOff val="25000"/>
                  </a:schemeClr>
                </a:solidFill>
                <a:effectLst/>
                <a:latin typeface="+mj-lt"/>
              </a:rPr>
              <a:t>             metrics, and output files during ML model training and later visualizing and comparing the results. </a:t>
            </a:r>
            <a:endParaRPr lang="en-US" sz="2200" dirty="0">
              <a:solidFill>
                <a:schemeClr val="tx1">
                  <a:lumMod val="75000"/>
                  <a:lumOff val="25000"/>
                </a:schemeClr>
              </a:solidFill>
              <a:latin typeface="+mj-lt"/>
            </a:endParaRPr>
          </a:p>
        </p:txBody>
      </p:sp>
      <p:sp>
        <p:nvSpPr>
          <p:cNvPr id="63" name="RR_Box">
            <a:extLst>
              <a:ext uri="{FF2B5EF4-FFF2-40B4-BE49-F238E27FC236}">
                <a16:creationId xmlns:a16="http://schemas.microsoft.com/office/drawing/2014/main" id="{4518F6D0-8B33-BB11-1B72-D68CDCF8E716}"/>
              </a:ext>
            </a:extLst>
          </p:cNvPr>
          <p:cNvSpPr/>
          <p:nvPr/>
        </p:nvSpPr>
        <p:spPr>
          <a:xfrm>
            <a:off x="1897763" y="3547765"/>
            <a:ext cx="3169537" cy="983329"/>
          </a:xfrm>
          <a:prstGeom prst="roundRect">
            <a:avLst/>
          </a:prstGeom>
          <a:solidFill>
            <a:srgbClr val="404172"/>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2200" dirty="0">
                <a:solidFill>
                  <a:schemeClr val="bg1"/>
                </a:solidFill>
                <a:latin typeface="Open Sans"/>
                <a:ea typeface="Open Sans"/>
                <a:cs typeface="Open Sans"/>
                <a:sym typeface="Open Sans"/>
              </a:rPr>
              <a:t>MLflow projects</a:t>
            </a:r>
          </a:p>
        </p:txBody>
      </p:sp>
      <p:sp>
        <p:nvSpPr>
          <p:cNvPr id="11" name="Rectangle: Rounded Corners 10">
            <a:extLst>
              <a:ext uri="{FF2B5EF4-FFF2-40B4-BE49-F238E27FC236}">
                <a16:creationId xmlns:a16="http://schemas.microsoft.com/office/drawing/2014/main" id="{0E0A7805-7662-3790-1C3A-D8C8FBC67E29}"/>
              </a:ext>
            </a:extLst>
          </p:cNvPr>
          <p:cNvSpPr/>
          <p:nvPr/>
        </p:nvSpPr>
        <p:spPr>
          <a:xfrm>
            <a:off x="4278086" y="3362481"/>
            <a:ext cx="11165114" cy="1353896"/>
          </a:xfrm>
          <a:prstGeom prst="roundRect">
            <a:avLst/>
          </a:prstGeom>
          <a:noFill/>
          <a:ln>
            <a:solidFill>
              <a:srgbClr val="40417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2200" b="0" i="0" dirty="0">
                <a:solidFill>
                  <a:schemeClr val="tx1">
                    <a:lumMod val="75000"/>
                    <a:lumOff val="25000"/>
                  </a:schemeClr>
                </a:solidFill>
                <a:effectLst/>
                <a:latin typeface="+mj-lt"/>
              </a:rPr>
              <a:t>         These are standard formats for organizing and describing the code to let other data scientists or automated tools run it. </a:t>
            </a:r>
            <a:endParaRPr lang="en-US" sz="2200" dirty="0">
              <a:solidFill>
                <a:schemeClr val="tx1">
                  <a:lumMod val="75000"/>
                  <a:lumOff val="25000"/>
                </a:schemeClr>
              </a:solidFill>
              <a:latin typeface="+mj-lt"/>
            </a:endParaRPr>
          </a:p>
        </p:txBody>
      </p:sp>
      <p:sp>
        <p:nvSpPr>
          <p:cNvPr id="67" name="RR_Box">
            <a:extLst>
              <a:ext uri="{FF2B5EF4-FFF2-40B4-BE49-F238E27FC236}">
                <a16:creationId xmlns:a16="http://schemas.microsoft.com/office/drawing/2014/main" id="{B5CC88AC-3926-B7BB-1B58-64B3F8CA7973}"/>
              </a:ext>
            </a:extLst>
          </p:cNvPr>
          <p:cNvSpPr/>
          <p:nvPr/>
        </p:nvSpPr>
        <p:spPr>
          <a:xfrm>
            <a:off x="1897763" y="5310044"/>
            <a:ext cx="3169537" cy="983329"/>
          </a:xfrm>
          <a:prstGeom prst="roundRect">
            <a:avLst/>
          </a:prstGeom>
          <a:solidFill>
            <a:srgbClr val="404172"/>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2200" dirty="0">
                <a:solidFill>
                  <a:schemeClr val="bg1"/>
                </a:solidFill>
                <a:latin typeface="Open Sans"/>
                <a:ea typeface="Open Sans"/>
                <a:cs typeface="Open Sans"/>
                <a:sym typeface="Open Sans"/>
              </a:rPr>
              <a:t>Model registry</a:t>
            </a:r>
          </a:p>
        </p:txBody>
      </p:sp>
      <p:sp>
        <p:nvSpPr>
          <p:cNvPr id="68" name="RR_Box">
            <a:extLst>
              <a:ext uri="{FF2B5EF4-FFF2-40B4-BE49-F238E27FC236}">
                <a16:creationId xmlns:a16="http://schemas.microsoft.com/office/drawing/2014/main" id="{2409C592-98DB-EE6D-5BDA-539D5E408212}"/>
              </a:ext>
            </a:extLst>
          </p:cNvPr>
          <p:cNvSpPr/>
          <p:nvPr/>
        </p:nvSpPr>
        <p:spPr>
          <a:xfrm>
            <a:off x="1897763" y="7072324"/>
            <a:ext cx="3169537" cy="983329"/>
          </a:xfrm>
          <a:prstGeom prst="roundRect">
            <a:avLst/>
          </a:prstGeom>
          <a:solidFill>
            <a:srgbClr val="404172"/>
          </a:solidFill>
          <a:ln w="12700" cap="flat" cmpd="sng" algn="ctr">
            <a:noFill/>
            <a:prstDash val="solid"/>
            <a:miter lim="800000"/>
          </a:ln>
          <a:effectLst>
            <a:outerShdw blurRad="50800" dist="38615" dir="2700012" rotWithShape="0">
              <a:scrgbClr r="0" g="0" b="0">
                <a:alpha val="40000"/>
              </a:sc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2200" dirty="0">
                <a:solidFill>
                  <a:schemeClr val="bg1"/>
                </a:solidFill>
                <a:latin typeface="Open Sans"/>
                <a:ea typeface="Open Sans"/>
                <a:cs typeface="Open Sans"/>
                <a:sym typeface="Open Sans"/>
              </a:rPr>
              <a:t>MLflow models</a:t>
            </a:r>
          </a:p>
        </p:txBody>
      </p:sp>
    </p:spTree>
    <p:extLst>
      <p:ext uri="{BB962C8B-B14F-4D97-AF65-F5344CB8AC3E}">
        <p14:creationId xmlns:p14="http://schemas.microsoft.com/office/powerpoint/2010/main" val="196999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50F53E-3D95-E7DA-EF67-0FCAB93565E5}"/>
              </a:ext>
            </a:extLst>
          </p:cNvPr>
          <p:cNvSpPr>
            <a:spLocks noGrp="1"/>
          </p:cNvSpPr>
          <p:nvPr>
            <p:ph type="body" sz="quarter" idx="15"/>
          </p:nvPr>
        </p:nvSpPr>
        <p:spPr>
          <a:xfrm>
            <a:off x="1332875" y="1967907"/>
            <a:ext cx="9036000" cy="1221860"/>
          </a:xfrm>
        </p:spPr>
        <p:txBody>
          <a:bodyPr>
            <a:noAutofit/>
          </a:bodyPr>
          <a:lstStyle/>
          <a:p>
            <a:pPr marL="0" lvl="1" indent="0">
              <a:lnSpc>
                <a:spcPct val="115000"/>
              </a:lnSpc>
              <a:spcBef>
                <a:spcPts val="1000"/>
              </a:spcBef>
              <a:buSzPct val="100000"/>
              <a:buNone/>
            </a:pPr>
            <a:r>
              <a:rPr lang="en-US" dirty="0">
                <a:solidFill>
                  <a:srgbClr val="374151"/>
                </a:solidFill>
              </a:rPr>
              <a:t>Docker containers exhibit greater efficiency compared to VMs, boasting reduced size and resource demands, resulting in enhanced speed.</a:t>
            </a:r>
          </a:p>
        </p:txBody>
      </p:sp>
      <p:sp>
        <p:nvSpPr>
          <p:cNvPr id="4" name="Text Placeholder 3">
            <a:extLst>
              <a:ext uri="{FF2B5EF4-FFF2-40B4-BE49-F238E27FC236}">
                <a16:creationId xmlns:a16="http://schemas.microsoft.com/office/drawing/2014/main" id="{BB29440D-05D9-7D39-C47B-BAE4B000BE7A}"/>
              </a:ext>
            </a:extLst>
          </p:cNvPr>
          <p:cNvSpPr>
            <a:spLocks noGrp="1"/>
          </p:cNvSpPr>
          <p:nvPr>
            <p:ph type="body" sz="quarter" idx="16"/>
          </p:nvPr>
        </p:nvSpPr>
        <p:spPr>
          <a:xfrm>
            <a:off x="1332356" y="3574626"/>
            <a:ext cx="9036000" cy="1221860"/>
          </a:xfrm>
        </p:spPr>
        <p:txBody>
          <a:bodyPr>
            <a:noAutofit/>
          </a:bodyPr>
          <a:lstStyle/>
          <a:p>
            <a:r>
              <a:rPr lang="en-US" b="0" i="0" dirty="0">
                <a:solidFill>
                  <a:srgbClr val="374151"/>
                </a:solidFill>
                <a:effectLst/>
              </a:rPr>
              <a:t>Kubeflow is a platform designed to run end-to-end ML workflows on Kubernetes, consisting of components such as Kubeflow pipelines, KFServing, </a:t>
            </a:r>
            <a:r>
              <a:rPr lang="en-US" b="0" i="0" dirty="0" err="1">
                <a:solidFill>
                  <a:srgbClr val="374151"/>
                </a:solidFill>
                <a:effectLst/>
              </a:rPr>
              <a:t>Katib</a:t>
            </a:r>
            <a:r>
              <a:rPr lang="en-US" b="0" i="0" dirty="0">
                <a:solidFill>
                  <a:srgbClr val="374151"/>
                </a:solidFill>
                <a:effectLst/>
              </a:rPr>
              <a:t>, metadata, and notebook servers.</a:t>
            </a:r>
            <a:endParaRPr lang="en-US" dirty="0"/>
          </a:p>
        </p:txBody>
      </p:sp>
      <p:sp>
        <p:nvSpPr>
          <p:cNvPr id="5" name="Text Placeholder 4">
            <a:extLst>
              <a:ext uri="{FF2B5EF4-FFF2-40B4-BE49-F238E27FC236}">
                <a16:creationId xmlns:a16="http://schemas.microsoft.com/office/drawing/2014/main" id="{725E13F6-6113-71E5-F34F-4AA2264B5451}"/>
              </a:ext>
            </a:extLst>
          </p:cNvPr>
          <p:cNvSpPr>
            <a:spLocks noGrp="1"/>
          </p:cNvSpPr>
          <p:nvPr>
            <p:ph type="body" sz="quarter" idx="17"/>
          </p:nvPr>
        </p:nvSpPr>
        <p:spPr>
          <a:xfrm>
            <a:off x="1332356" y="5181345"/>
            <a:ext cx="9457564" cy="1630521"/>
          </a:xfrm>
        </p:spPr>
        <p:txBody>
          <a:bodyPr>
            <a:noAutofit/>
          </a:bodyPr>
          <a:lstStyle/>
          <a:p>
            <a:r>
              <a:rPr lang="en-US" b="0" i="0" dirty="0">
                <a:solidFill>
                  <a:srgbClr val="374151"/>
                </a:solidFill>
                <a:effectLst/>
              </a:rPr>
              <a:t>MLflow is an open-source platform that helps manage the end-to-end machine learning lifecycle, including experimentation, reproducibility, and deployment, with components like MLflow tracking, models, projects, and a model registry.</a:t>
            </a:r>
            <a:endParaRPr lang="en-US" dirty="0"/>
          </a:p>
        </p:txBody>
      </p:sp>
      <p:pic>
        <p:nvPicPr>
          <p:cNvPr id="2" name="Picture 1" descr="A blue and white circle with a white circle&#10;&#10;Description automatically generated with low confidence">
            <a:extLst>
              <a:ext uri="{FF2B5EF4-FFF2-40B4-BE49-F238E27FC236}">
                <a16:creationId xmlns:a16="http://schemas.microsoft.com/office/drawing/2014/main" id="{3F75B7CB-1AA3-585A-AE26-2EEC63A93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2051514"/>
            <a:ext cx="396244" cy="387931"/>
          </a:xfrm>
          <a:prstGeom prst="rect">
            <a:avLst/>
          </a:prstGeom>
        </p:spPr>
      </p:pic>
      <p:pic>
        <p:nvPicPr>
          <p:cNvPr id="28" name="Picture 27" descr="A blue and white circle with a white circle&#10;&#10;Description automatically generated with low confidence">
            <a:extLst>
              <a:ext uri="{FF2B5EF4-FFF2-40B4-BE49-F238E27FC236}">
                <a16:creationId xmlns:a16="http://schemas.microsoft.com/office/drawing/2014/main" id="{EEA1EC8E-0FE8-F629-E15B-DC6A4C68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5247170"/>
            <a:ext cx="396244" cy="387931"/>
          </a:xfrm>
          <a:prstGeom prst="rect">
            <a:avLst/>
          </a:prstGeom>
        </p:spPr>
      </p:pic>
      <p:pic>
        <p:nvPicPr>
          <p:cNvPr id="29" name="Picture 28" descr="A blue and white circle with a white circle&#10;&#10;Description automatically generated with low confidence">
            <a:extLst>
              <a:ext uri="{FF2B5EF4-FFF2-40B4-BE49-F238E27FC236}">
                <a16:creationId xmlns:a16="http://schemas.microsoft.com/office/drawing/2014/main" id="{71DDC7C1-F437-5D75-EDA1-709A5C0DB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3621307"/>
            <a:ext cx="396244" cy="387931"/>
          </a:xfrm>
          <a:prstGeom prst="rect">
            <a:avLst/>
          </a:prstGeom>
        </p:spPr>
      </p:pic>
    </p:spTree>
    <p:extLst>
      <p:ext uri="{BB962C8B-B14F-4D97-AF65-F5344CB8AC3E}">
        <p14:creationId xmlns:p14="http://schemas.microsoft.com/office/powerpoint/2010/main" val="4178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7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gn="l"/>
            <a:r>
              <a:rPr lang="en-IN" b="0" i="0" dirty="0">
                <a:effectLst/>
                <a:latin typeface="+mj-lt"/>
              </a:rPr>
              <a:t>Kubeflow pipelines</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gn="l"/>
            <a:r>
              <a:rPr lang="en-IN" b="0" i="0" dirty="0">
                <a:effectLst/>
                <a:latin typeface="+mj-lt"/>
              </a:rPr>
              <a:t>KFServing</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lstStyle/>
          <a:p>
            <a:pPr algn="l"/>
            <a:r>
              <a:rPr lang="en-IN" b="0" i="0" dirty="0">
                <a:effectLst/>
                <a:latin typeface="+mj-lt"/>
              </a:rPr>
              <a:t>Katib</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pPr algn="l"/>
            <a:r>
              <a:rPr lang="en-IN" b="0" i="0" dirty="0">
                <a:effectLst/>
                <a:latin typeface="+mj-lt"/>
              </a:rPr>
              <a:t>Central dashboard</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1971818" y="580287"/>
            <a:ext cx="12401573" cy="1447009"/>
          </a:xfrm>
        </p:spPr>
        <p:txBody>
          <a:bodyPr>
            <a:normAutofit/>
          </a:bodyPr>
          <a:lstStyle/>
          <a:p>
            <a:pPr algn="ctr">
              <a:lnSpc>
                <a:spcPct val="115000"/>
              </a:lnSpc>
            </a:pPr>
            <a:r>
              <a:rPr lang="en-US" b="1" i="0" dirty="0">
                <a:solidFill>
                  <a:srgbClr val="404040"/>
                </a:solidFill>
                <a:effectLst/>
              </a:rPr>
              <a:t>Which component of Kubeflow is responsible for hyperparameter tuning?</a:t>
            </a:r>
            <a:endParaRPr lang="en-US" dirty="0">
              <a:solidFill>
                <a:srgbClr val="404040"/>
              </a:solidFill>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225201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3">
            <a:extLst>
              <a:ext uri="{FF2B5EF4-FFF2-40B4-BE49-F238E27FC236}">
                <a16:creationId xmlns:a16="http://schemas.microsoft.com/office/drawing/2014/main" id="{1A9D6702-C795-FAFE-DA4A-5D1478FDA6AF}"/>
              </a:ext>
            </a:extLst>
          </p:cNvPr>
          <p:cNvSpPr>
            <a:spLocks noGrp="1"/>
          </p:cNvSpPr>
          <p:nvPr>
            <p:ph type="body" sz="quarter" idx="11"/>
          </p:nvPr>
        </p:nvSpPr>
        <p:spPr>
          <a:xfrm>
            <a:off x="1332875" y="2758746"/>
            <a:ext cx="9036000" cy="1011600"/>
          </a:xfrm>
        </p:spPr>
        <p:txBody>
          <a:bodyPr>
            <a:normAutofit/>
          </a:bodyPr>
          <a:lstStyle/>
          <a:p>
            <a:pPr>
              <a:lnSpc>
                <a:spcPct val="115000"/>
              </a:lnSpc>
            </a:pPr>
            <a:r>
              <a:rPr lang="en-US" b="0" i="0" dirty="0">
                <a:solidFill>
                  <a:srgbClr val="374151"/>
                </a:solidFill>
                <a:effectLst/>
              </a:rPr>
              <a:t>Describe the concept of Docker and </a:t>
            </a:r>
            <a:r>
              <a:rPr lang="en-US" dirty="0">
                <a:solidFill>
                  <a:srgbClr val="374151"/>
                </a:solidFill>
              </a:rPr>
              <a:t>container to streamline application development, deployment, and scaling</a:t>
            </a:r>
          </a:p>
        </p:txBody>
      </p:sp>
      <p:sp>
        <p:nvSpPr>
          <p:cNvPr id="18" name="Text Placeholder 44">
            <a:extLst>
              <a:ext uri="{FF2B5EF4-FFF2-40B4-BE49-F238E27FC236}">
                <a16:creationId xmlns:a16="http://schemas.microsoft.com/office/drawing/2014/main" id="{78C684A9-6BD7-959D-5051-2D270408DD8D}"/>
              </a:ext>
            </a:extLst>
          </p:cNvPr>
          <p:cNvSpPr>
            <a:spLocks noGrp="1"/>
          </p:cNvSpPr>
          <p:nvPr>
            <p:ph type="body" sz="quarter" idx="12"/>
          </p:nvPr>
        </p:nvSpPr>
        <p:spPr>
          <a:xfrm>
            <a:off x="1332356" y="3941521"/>
            <a:ext cx="9036000" cy="1011600"/>
          </a:xfrm>
        </p:spPr>
        <p:txBody>
          <a:bodyPr/>
          <a:lstStyle/>
          <a:p>
            <a:r>
              <a:rPr lang="en-US" b="0" i="0" dirty="0">
                <a:solidFill>
                  <a:srgbClr val="374151"/>
                </a:solidFill>
                <a:effectLst/>
              </a:rPr>
              <a:t>Gain an insight into Kubeflow and its architecture for end-to-end ML workflows on Kubernetes</a:t>
            </a:r>
            <a:endParaRPr lang="en-US" dirty="0"/>
          </a:p>
        </p:txBody>
      </p:sp>
      <p:sp>
        <p:nvSpPr>
          <p:cNvPr id="19" name="Text Placeholder 45">
            <a:extLst>
              <a:ext uri="{FF2B5EF4-FFF2-40B4-BE49-F238E27FC236}">
                <a16:creationId xmlns:a16="http://schemas.microsoft.com/office/drawing/2014/main" id="{43468DFC-2123-6482-5379-DB7391E858F9}"/>
              </a:ext>
            </a:extLst>
          </p:cNvPr>
          <p:cNvSpPr>
            <a:spLocks noGrp="1"/>
          </p:cNvSpPr>
          <p:nvPr>
            <p:ph type="body" sz="quarter" idx="13"/>
          </p:nvPr>
        </p:nvSpPr>
        <p:spPr>
          <a:xfrm>
            <a:off x="1331837" y="5122507"/>
            <a:ext cx="9036000" cy="1011600"/>
          </a:xfrm>
        </p:spPr>
        <p:txBody>
          <a:bodyPr>
            <a:normAutofit/>
          </a:bodyPr>
          <a:lstStyle/>
          <a:p>
            <a:pPr>
              <a:lnSpc>
                <a:spcPct val="115000"/>
              </a:lnSpc>
            </a:pPr>
            <a:r>
              <a:rPr lang="en-US" b="0" i="0" dirty="0">
                <a:solidFill>
                  <a:srgbClr val="374151"/>
                </a:solidFill>
                <a:effectLst/>
              </a:rPr>
              <a:t>Identify the role of MLflow in managing the machine learning lifecycle</a:t>
            </a:r>
            <a:endParaRPr lang="en-US" dirty="0"/>
          </a:p>
        </p:txBody>
      </p:sp>
      <p:pic>
        <p:nvPicPr>
          <p:cNvPr id="21" name="Picture 20" descr="A blue and white circle with a white circle&#10;&#10;Description automatically generated with low confidence">
            <a:extLst>
              <a:ext uri="{FF2B5EF4-FFF2-40B4-BE49-F238E27FC236}">
                <a16:creationId xmlns:a16="http://schemas.microsoft.com/office/drawing/2014/main" id="{7FCF1BDA-9726-6A47-7018-981F17020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2820824"/>
            <a:ext cx="396244" cy="387931"/>
          </a:xfrm>
          <a:prstGeom prst="rect">
            <a:avLst/>
          </a:prstGeom>
        </p:spPr>
      </p:pic>
      <p:pic>
        <p:nvPicPr>
          <p:cNvPr id="23" name="Picture 22" descr="A blue and white circle with a white circle&#10;&#10;Description automatically generated with low confidence">
            <a:extLst>
              <a:ext uri="{FF2B5EF4-FFF2-40B4-BE49-F238E27FC236}">
                <a16:creationId xmlns:a16="http://schemas.microsoft.com/office/drawing/2014/main" id="{76C1E86E-4B94-006A-F09C-5E81C4FCD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5189207"/>
            <a:ext cx="396244" cy="387931"/>
          </a:xfrm>
          <a:prstGeom prst="rect">
            <a:avLst/>
          </a:prstGeom>
        </p:spPr>
      </p:pic>
      <p:pic>
        <p:nvPicPr>
          <p:cNvPr id="24" name="Picture 23" descr="A blue and white circle with a white circle&#10;&#10;Description automatically generated with low confidence">
            <a:extLst>
              <a:ext uri="{FF2B5EF4-FFF2-40B4-BE49-F238E27FC236}">
                <a16:creationId xmlns:a16="http://schemas.microsoft.com/office/drawing/2014/main" id="{5F31332C-B53F-0C1D-8770-7324B29C7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36" y="3998322"/>
            <a:ext cx="396244" cy="387931"/>
          </a:xfrm>
          <a:prstGeom prst="rect">
            <a:avLst/>
          </a:prstGeom>
        </p:spPr>
      </p:pic>
      <p:grpSp>
        <p:nvGrpSpPr>
          <p:cNvPr id="38" name="Group 37" hidden="1">
            <a:extLst>
              <a:ext uri="{FF2B5EF4-FFF2-40B4-BE49-F238E27FC236}">
                <a16:creationId xmlns:a16="http://schemas.microsoft.com/office/drawing/2014/main" id="{2BF4AE3B-7809-2876-3A2B-3F8043C040D0}"/>
              </a:ext>
            </a:extLst>
          </p:cNvPr>
          <p:cNvGrpSpPr>
            <a:grpSpLocks/>
          </p:cNvGrpSpPr>
          <p:nvPr/>
        </p:nvGrpSpPr>
        <p:grpSpPr>
          <a:xfrm>
            <a:off x="1239953" y="642551"/>
            <a:ext cx="4011669" cy="5815060"/>
            <a:chOff x="1239953" y="642551"/>
            <a:chExt cx="4011669" cy="5815060"/>
          </a:xfrm>
        </p:grpSpPr>
        <p:sp>
          <p:nvSpPr>
            <p:cNvPr id="39" name="Rectangle 38">
              <a:extLst>
                <a:ext uri="{FF2B5EF4-FFF2-40B4-BE49-F238E27FC236}">
                  <a16:creationId xmlns:a16="http://schemas.microsoft.com/office/drawing/2014/main" id="{7B3F732F-B86E-389E-167A-748B08BCAB24}"/>
                </a:ext>
              </a:extLst>
            </p:cNvPr>
            <p:cNvSpPr>
              <a:spLocks/>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FF4DA66-131A-9ECA-E168-F9A6D342A1AA}"/>
                </a:ext>
              </a:extLst>
            </p:cNvPr>
            <p:cNvSpPr>
              <a:spLocks/>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97CD1E9-C573-43B7-F0D4-26E41A5A31AD}"/>
                </a:ext>
              </a:extLst>
            </p:cNvPr>
            <p:cNvSpPr>
              <a:spLocks/>
            </p:cNvSpPr>
            <p:nvPr userDrawn="1"/>
          </p:nvSpPr>
          <p:spPr>
            <a:xfrm>
              <a:off x="2070348" y="3473346"/>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F90B576-1AC6-1B20-28E0-FF131CF9384E}"/>
                </a:ext>
              </a:extLst>
            </p:cNvPr>
            <p:cNvSpPr>
              <a:spLocks/>
            </p:cNvSpPr>
            <p:nvPr userDrawn="1"/>
          </p:nvSpPr>
          <p:spPr>
            <a:xfrm>
              <a:off x="2954101" y="4653381"/>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0ED46056-C2D7-27D8-CC4F-BBBBB8BFF30C}"/>
                </a:ext>
              </a:extLst>
            </p:cNvPr>
            <p:cNvSpPr>
              <a:spLocks/>
            </p:cNvSpPr>
            <p:nvPr userDrawn="1"/>
          </p:nvSpPr>
          <p:spPr>
            <a:xfrm>
              <a:off x="2571474" y="5863611"/>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435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lstStyle/>
          <a:p>
            <a:r>
              <a:rPr lang="en-US" i="0" dirty="0">
                <a:solidFill>
                  <a:srgbClr val="374151"/>
                </a:solidFill>
                <a:effectLst/>
                <a:latin typeface="+mj-lt"/>
              </a:rPr>
              <a:t>Katib provides a framework for executing and managing hyperparameter tuning experiments.</a:t>
            </a:r>
            <a:endParaRPr lang="en-US" dirty="0">
              <a:latin typeface="+mj-lt"/>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US" b="1" i="0" dirty="0">
                <a:effectLst/>
                <a:latin typeface="+mj-lt"/>
              </a:rPr>
              <a:t>Which component of Kubeflow is responsible for hyperparameter tuning?</a:t>
            </a:r>
            <a:endParaRPr lang="en-US" dirty="0">
              <a:latin typeface="+mj-lt"/>
            </a:endParaRP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1</a:t>
            </a:r>
          </a:p>
        </p:txBody>
      </p:sp>
      <p:sp>
        <p:nvSpPr>
          <p:cNvPr id="18" name="Text Placeholder 11">
            <a:extLst>
              <a:ext uri="{FF2B5EF4-FFF2-40B4-BE49-F238E27FC236}">
                <a16:creationId xmlns:a16="http://schemas.microsoft.com/office/drawing/2014/main" id="{10898A67-96E1-CDCC-EF16-7B81E94C2AB2}"/>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j-lt"/>
              </a:rPr>
              <a:t>Kubeflow pipelines</a:t>
            </a:r>
          </a:p>
        </p:txBody>
      </p:sp>
      <p:sp>
        <p:nvSpPr>
          <p:cNvPr id="19" name="Text Placeholder 12">
            <a:extLst>
              <a:ext uri="{FF2B5EF4-FFF2-40B4-BE49-F238E27FC236}">
                <a16:creationId xmlns:a16="http://schemas.microsoft.com/office/drawing/2014/main" id="{3E13EAF9-2E4A-79B4-7FEE-EB9D3BDA3C13}"/>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j-lt"/>
              </a:rPr>
              <a:t>KFServing</a:t>
            </a:r>
          </a:p>
        </p:txBody>
      </p:sp>
      <p:sp>
        <p:nvSpPr>
          <p:cNvPr id="20" name="Text Placeholder 13">
            <a:extLst>
              <a:ext uri="{FF2B5EF4-FFF2-40B4-BE49-F238E27FC236}">
                <a16:creationId xmlns:a16="http://schemas.microsoft.com/office/drawing/2014/main" id="{C48CC333-7C9A-F43C-6F7B-763CFECA53E9}"/>
              </a:ext>
            </a:extLst>
          </p:cNvPr>
          <p:cNvSpPr txBox="1">
            <a:spLocks/>
          </p:cNvSpPr>
          <p:nvPr/>
        </p:nvSpPr>
        <p:spPr>
          <a:xfrm>
            <a:off x="2334566" y="4568181"/>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j-lt"/>
              </a:rPr>
              <a:t>Katib</a:t>
            </a:r>
          </a:p>
        </p:txBody>
      </p:sp>
      <p:sp>
        <p:nvSpPr>
          <p:cNvPr id="21" name="Text Placeholder 14">
            <a:extLst>
              <a:ext uri="{FF2B5EF4-FFF2-40B4-BE49-F238E27FC236}">
                <a16:creationId xmlns:a16="http://schemas.microsoft.com/office/drawing/2014/main" id="{0DF78068-A3D7-4858-4BE5-854EF8A5AACF}"/>
              </a:ext>
            </a:extLst>
          </p:cNvPr>
          <p:cNvSpPr>
            <a:spLocks noGrp="1"/>
          </p:cNvSpPr>
          <p:nvPr>
            <p:ph type="body" sz="quarter" idx="15"/>
          </p:nvPr>
        </p:nvSpPr>
        <p:spPr>
          <a:xfrm>
            <a:off x="2338682" y="5511422"/>
            <a:ext cx="11250613" cy="836613"/>
          </a:xfrm>
        </p:spPr>
        <p:txBody>
          <a:bodyPr/>
          <a:lstStyle/>
          <a:p>
            <a:pPr algn="l"/>
            <a:r>
              <a:rPr lang="en-IN" b="0" i="0" dirty="0">
                <a:effectLst/>
                <a:latin typeface="+mj-lt"/>
              </a:rPr>
              <a:t>Central dashboard</a:t>
            </a:r>
          </a:p>
        </p:txBody>
      </p:sp>
    </p:spTree>
    <p:extLst>
      <p:ext uri="{BB962C8B-B14F-4D97-AF65-F5344CB8AC3E}">
        <p14:creationId xmlns:p14="http://schemas.microsoft.com/office/powerpoint/2010/main" val="87778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gn="l"/>
            <a:r>
              <a:rPr lang="en-US" b="0" i="0" dirty="0">
                <a:solidFill>
                  <a:srgbClr val="374151"/>
                </a:solidFill>
                <a:effectLst/>
                <a:latin typeface="+mj-lt"/>
              </a:rPr>
              <a:t>It provides a UI for managing all Kubeflow resources.</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gn="l"/>
            <a:r>
              <a:rPr lang="en-US" b="0" i="0" dirty="0">
                <a:solidFill>
                  <a:srgbClr val="374151"/>
                </a:solidFill>
                <a:effectLst/>
                <a:latin typeface="+mj-lt"/>
              </a:rPr>
              <a:t>It provides a platform for building, deploying, and managing multi-step ML workflows.</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708005" cy="836613"/>
          </a:xfrm>
        </p:spPr>
        <p:txBody>
          <a:bodyPr>
            <a:noAutofit/>
          </a:bodyPr>
          <a:lstStyle/>
          <a:p>
            <a:pPr algn="l">
              <a:lnSpc>
                <a:spcPct val="115000"/>
              </a:lnSpc>
            </a:pPr>
            <a:r>
              <a:rPr lang="en-US" b="0" i="0" dirty="0">
                <a:solidFill>
                  <a:srgbClr val="374151"/>
                </a:solidFill>
                <a:effectLst/>
              </a:rPr>
              <a:t>It records and retrieves metadata associated with workflows, datasets, artifacts, and executions.</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pPr algn="l"/>
            <a:r>
              <a:rPr lang="en-US" b="0" i="0" dirty="0">
                <a:solidFill>
                  <a:srgbClr val="374151"/>
                </a:solidFill>
                <a:effectLst/>
                <a:latin typeface="+mj-lt"/>
              </a:rPr>
              <a:t>It provides a Kubernetes custom resource definition for serving ML models.</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r>
              <a:rPr lang="en-US" b="1" i="0" dirty="0">
                <a:effectLst/>
                <a:latin typeface="+mj-lt"/>
              </a:rPr>
              <a:t>What does the metadata component in Kubeflow do?</a:t>
            </a:r>
            <a:endParaRPr lang="en-US" dirty="0">
              <a:latin typeface="+mj-lt"/>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2</a:t>
            </a:r>
          </a:p>
        </p:txBody>
      </p:sp>
    </p:spTree>
    <p:extLst>
      <p:ext uri="{BB962C8B-B14F-4D97-AF65-F5344CB8AC3E}">
        <p14:creationId xmlns:p14="http://schemas.microsoft.com/office/powerpoint/2010/main" val="375295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lstStyle/>
          <a:p>
            <a:r>
              <a:rPr lang="en-US" i="0" dirty="0">
                <a:solidFill>
                  <a:srgbClr val="374151"/>
                </a:solidFill>
                <a:effectLst/>
                <a:latin typeface="+mj-lt"/>
              </a:rPr>
              <a:t>It records and retrieves metadata for tracking and managing machine learning workflows, datasets, and artifacts.</a:t>
            </a:r>
            <a:endParaRPr lang="en-US" dirty="0">
              <a:latin typeface="+mj-lt"/>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US" b="1" i="0" dirty="0">
                <a:effectLst/>
                <a:latin typeface="+mj-lt"/>
              </a:rPr>
              <a:t>What does the metadata component in Kubeflow do?</a:t>
            </a:r>
            <a:endParaRPr lang="en-US" dirty="0">
              <a:latin typeface="+mj-lt"/>
            </a:endParaRP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2</a:t>
            </a:r>
          </a:p>
        </p:txBody>
      </p:sp>
      <p:sp>
        <p:nvSpPr>
          <p:cNvPr id="11" name="Text Placeholder 11">
            <a:extLst>
              <a:ext uri="{FF2B5EF4-FFF2-40B4-BE49-F238E27FC236}">
                <a16:creationId xmlns:a16="http://schemas.microsoft.com/office/drawing/2014/main" id="{EAD7C732-F30B-AE32-B539-FA65C358828B}"/>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74151"/>
                </a:solidFill>
                <a:latin typeface="+mj-lt"/>
              </a:rPr>
              <a:t>It provides a UI for managing all Kubeflow resources.</a:t>
            </a:r>
          </a:p>
        </p:txBody>
      </p:sp>
      <p:sp>
        <p:nvSpPr>
          <p:cNvPr id="12" name="Text Placeholder 12">
            <a:extLst>
              <a:ext uri="{FF2B5EF4-FFF2-40B4-BE49-F238E27FC236}">
                <a16:creationId xmlns:a16="http://schemas.microsoft.com/office/drawing/2014/main" id="{834CAF57-6C20-A7A1-0469-07F5595972BE}"/>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74151"/>
                </a:solidFill>
                <a:latin typeface="+mj-lt"/>
              </a:rPr>
              <a:t>It provides a platform for building, deploying, and managing multi-step ML workflows.</a:t>
            </a:r>
          </a:p>
        </p:txBody>
      </p:sp>
      <p:sp>
        <p:nvSpPr>
          <p:cNvPr id="13" name="Text Placeholder 13">
            <a:extLst>
              <a:ext uri="{FF2B5EF4-FFF2-40B4-BE49-F238E27FC236}">
                <a16:creationId xmlns:a16="http://schemas.microsoft.com/office/drawing/2014/main" id="{8147F772-3011-F66E-11F4-CDC6644BA4FB}"/>
              </a:ext>
            </a:extLst>
          </p:cNvPr>
          <p:cNvSpPr txBox="1">
            <a:spLocks/>
          </p:cNvSpPr>
          <p:nvPr/>
        </p:nvSpPr>
        <p:spPr>
          <a:xfrm>
            <a:off x="2334566" y="4568181"/>
            <a:ext cx="11903948" cy="83661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dirty="0">
                <a:solidFill>
                  <a:srgbClr val="374151"/>
                </a:solidFill>
                <a:latin typeface="+mj-lt"/>
              </a:rPr>
              <a:t>It records and retrieves metadata associated with workflows, datasets, artifacts, and executions.</a:t>
            </a:r>
          </a:p>
        </p:txBody>
      </p:sp>
      <p:sp>
        <p:nvSpPr>
          <p:cNvPr id="14" name="Text Placeholder 14">
            <a:extLst>
              <a:ext uri="{FF2B5EF4-FFF2-40B4-BE49-F238E27FC236}">
                <a16:creationId xmlns:a16="http://schemas.microsoft.com/office/drawing/2014/main" id="{D1A93CD1-672A-E8D8-9B0F-B6530E50555C}"/>
              </a:ext>
            </a:extLst>
          </p:cNvPr>
          <p:cNvSpPr>
            <a:spLocks noGrp="1"/>
          </p:cNvSpPr>
          <p:nvPr>
            <p:ph type="body" sz="quarter" idx="15"/>
          </p:nvPr>
        </p:nvSpPr>
        <p:spPr>
          <a:xfrm>
            <a:off x="2338682" y="5511422"/>
            <a:ext cx="11250613" cy="836613"/>
          </a:xfrm>
        </p:spPr>
        <p:txBody>
          <a:bodyPr/>
          <a:lstStyle/>
          <a:p>
            <a:pPr algn="l"/>
            <a:r>
              <a:rPr lang="en-US" b="0" i="0" dirty="0">
                <a:solidFill>
                  <a:srgbClr val="374151"/>
                </a:solidFill>
                <a:effectLst/>
                <a:latin typeface="+mj-lt"/>
              </a:rPr>
              <a:t>It provides a Kubernetes custom resource definition for serving ML models.</a:t>
            </a:r>
          </a:p>
        </p:txBody>
      </p:sp>
    </p:spTree>
    <p:extLst>
      <p:ext uri="{BB962C8B-B14F-4D97-AF65-F5344CB8AC3E}">
        <p14:creationId xmlns:p14="http://schemas.microsoft.com/office/powerpoint/2010/main" val="257756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2911ED5-17DC-30A5-F1D0-07665D3F4320}"/>
              </a:ext>
            </a:extLst>
          </p:cNvPr>
          <p:cNvSpPr>
            <a:spLocks noGrp="1"/>
          </p:cNvSpPr>
          <p:nvPr>
            <p:ph type="body" sz="quarter" idx="12"/>
          </p:nvPr>
        </p:nvSpPr>
        <p:spPr>
          <a:xfrm>
            <a:off x="2330450" y="2698180"/>
            <a:ext cx="11250613" cy="836613"/>
          </a:xfrm>
        </p:spPr>
        <p:txBody>
          <a:bodyPr>
            <a:normAutofit/>
          </a:bodyPr>
          <a:lstStyle/>
          <a:p>
            <a:pPr algn="l"/>
            <a:r>
              <a:rPr lang="en-US" b="0" i="0" dirty="0">
                <a:solidFill>
                  <a:srgbClr val="374151"/>
                </a:solidFill>
                <a:effectLst/>
                <a:latin typeface="+mj-lt"/>
              </a:rPr>
              <a:t>To track the performance of different models</a:t>
            </a:r>
          </a:p>
        </p:txBody>
      </p:sp>
      <p:sp>
        <p:nvSpPr>
          <p:cNvPr id="13" name="Text Placeholder 12">
            <a:extLst>
              <a:ext uri="{FF2B5EF4-FFF2-40B4-BE49-F238E27FC236}">
                <a16:creationId xmlns:a16="http://schemas.microsoft.com/office/drawing/2014/main" id="{F53818F7-55F3-B420-4E73-16290B5C2553}"/>
              </a:ext>
            </a:extLst>
          </p:cNvPr>
          <p:cNvSpPr>
            <a:spLocks noGrp="1"/>
          </p:cNvSpPr>
          <p:nvPr>
            <p:ph type="body" sz="quarter" idx="13"/>
          </p:nvPr>
        </p:nvSpPr>
        <p:spPr>
          <a:xfrm>
            <a:off x="2334566" y="3629064"/>
            <a:ext cx="11250613" cy="836613"/>
          </a:xfrm>
        </p:spPr>
        <p:txBody>
          <a:bodyPr>
            <a:normAutofit/>
          </a:bodyPr>
          <a:lstStyle/>
          <a:p>
            <a:pPr algn="l"/>
            <a:r>
              <a:rPr lang="en-US" b="0" i="0" dirty="0">
                <a:solidFill>
                  <a:srgbClr val="374151"/>
                </a:solidFill>
                <a:effectLst/>
                <a:latin typeface="+mj-lt"/>
              </a:rPr>
              <a:t>To serve models for real-time prediction</a:t>
            </a:r>
          </a:p>
        </p:txBody>
      </p:sp>
      <p:sp>
        <p:nvSpPr>
          <p:cNvPr id="14" name="Text Placeholder 13">
            <a:extLst>
              <a:ext uri="{FF2B5EF4-FFF2-40B4-BE49-F238E27FC236}">
                <a16:creationId xmlns:a16="http://schemas.microsoft.com/office/drawing/2014/main" id="{060D6C23-8D34-7FD4-64AC-50102AE63F50}"/>
              </a:ext>
            </a:extLst>
          </p:cNvPr>
          <p:cNvSpPr>
            <a:spLocks noGrp="1"/>
          </p:cNvSpPr>
          <p:nvPr>
            <p:ph type="body" sz="quarter" idx="14"/>
          </p:nvPr>
        </p:nvSpPr>
        <p:spPr>
          <a:xfrm>
            <a:off x="2334566" y="4568181"/>
            <a:ext cx="11250613" cy="836613"/>
          </a:xfrm>
        </p:spPr>
        <p:txBody>
          <a:bodyPr>
            <a:noAutofit/>
          </a:bodyPr>
          <a:lstStyle/>
          <a:p>
            <a:pPr algn="l">
              <a:lnSpc>
                <a:spcPct val="115000"/>
              </a:lnSpc>
            </a:pPr>
            <a:r>
              <a:rPr lang="en-US" b="0" i="0" dirty="0">
                <a:solidFill>
                  <a:srgbClr val="374151"/>
                </a:solidFill>
                <a:effectLst/>
              </a:rPr>
              <a:t>To manage the full lifecycle of an MLflow model, providing model versioning, stage transitions, and annotations</a:t>
            </a:r>
          </a:p>
        </p:txBody>
      </p:sp>
      <p:sp>
        <p:nvSpPr>
          <p:cNvPr id="15" name="Text Placeholder 14">
            <a:extLst>
              <a:ext uri="{FF2B5EF4-FFF2-40B4-BE49-F238E27FC236}">
                <a16:creationId xmlns:a16="http://schemas.microsoft.com/office/drawing/2014/main" id="{0AA3BE49-8C80-8FB3-7248-EC9675CC9028}"/>
              </a:ext>
            </a:extLst>
          </p:cNvPr>
          <p:cNvSpPr>
            <a:spLocks noGrp="1"/>
          </p:cNvSpPr>
          <p:nvPr>
            <p:ph type="body" sz="quarter" idx="15"/>
          </p:nvPr>
        </p:nvSpPr>
        <p:spPr>
          <a:xfrm>
            <a:off x="2338682" y="5511422"/>
            <a:ext cx="11250613" cy="836613"/>
          </a:xfrm>
        </p:spPr>
        <p:txBody>
          <a:bodyPr/>
          <a:lstStyle/>
          <a:p>
            <a:pPr algn="l"/>
            <a:r>
              <a:rPr lang="en-US" b="0" i="0" dirty="0">
                <a:solidFill>
                  <a:srgbClr val="374151"/>
                </a:solidFill>
                <a:effectLst/>
                <a:latin typeface="+mj-lt"/>
              </a:rPr>
              <a:t>To experiment with different machine learning models</a:t>
            </a:r>
          </a:p>
        </p:txBody>
      </p:sp>
      <p:sp>
        <p:nvSpPr>
          <p:cNvPr id="11" name="Text Placeholder 10">
            <a:extLst>
              <a:ext uri="{FF2B5EF4-FFF2-40B4-BE49-F238E27FC236}">
                <a16:creationId xmlns:a16="http://schemas.microsoft.com/office/drawing/2014/main" id="{77B7DF5B-FD8E-98DC-73F7-D43AF2C63189}"/>
              </a:ext>
            </a:extLst>
          </p:cNvPr>
          <p:cNvSpPr>
            <a:spLocks noGrp="1"/>
          </p:cNvSpPr>
          <p:nvPr>
            <p:ph type="body" sz="quarter" idx="11"/>
          </p:nvPr>
        </p:nvSpPr>
        <p:spPr>
          <a:xfrm>
            <a:off x="2967015" y="580287"/>
            <a:ext cx="12401573" cy="1447009"/>
          </a:xfrm>
        </p:spPr>
        <p:txBody>
          <a:bodyPr/>
          <a:lstStyle/>
          <a:p>
            <a:r>
              <a:rPr lang="en-US" i="0" dirty="0">
                <a:effectLst/>
                <a:latin typeface="+mj-lt"/>
              </a:rPr>
              <a:t>What is the main purpose of the MLflow </a:t>
            </a:r>
            <a:r>
              <a:rPr lang="en-US" dirty="0">
                <a:latin typeface="+mj-lt"/>
              </a:rPr>
              <a:t>m</a:t>
            </a:r>
            <a:r>
              <a:rPr lang="en-US" i="0" dirty="0">
                <a:effectLst/>
                <a:latin typeface="+mj-lt"/>
              </a:rPr>
              <a:t>odel registry?</a:t>
            </a:r>
            <a:endParaRPr lang="en-US" dirty="0">
              <a:latin typeface="+mj-lt"/>
            </a:endParaRPr>
          </a:p>
        </p:txBody>
      </p:sp>
      <p:sp>
        <p:nvSpPr>
          <p:cNvPr id="8" name="Text Placeholder 7">
            <a:extLst>
              <a:ext uri="{FF2B5EF4-FFF2-40B4-BE49-F238E27FC236}">
                <a16:creationId xmlns:a16="http://schemas.microsoft.com/office/drawing/2014/main" id="{8DD69211-1FC3-1CE0-F6F5-EDF5AFB33DBF}"/>
              </a:ext>
            </a:extLst>
          </p:cNvPr>
          <p:cNvSpPr>
            <a:spLocks noGrp="1"/>
          </p:cNvSpPr>
          <p:nvPr>
            <p:ph type="body" sz="quarter" idx="10"/>
          </p:nvPr>
        </p:nvSpPr>
        <p:spPr/>
        <p:txBody>
          <a:bodyPr/>
          <a:lstStyle/>
          <a:p>
            <a:r>
              <a:rPr lang="en-US" dirty="0"/>
              <a:t>3</a:t>
            </a:r>
          </a:p>
        </p:txBody>
      </p:sp>
    </p:spTree>
    <p:extLst>
      <p:ext uri="{BB962C8B-B14F-4D97-AF65-F5344CB8AC3E}">
        <p14:creationId xmlns:p14="http://schemas.microsoft.com/office/powerpoint/2010/main" val="1357898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DA8E-69E6-B266-1A11-17D55E48B347}"/>
              </a:ext>
            </a:extLst>
          </p:cNvPr>
          <p:cNvSpPr>
            <a:spLocks noGrp="1"/>
          </p:cNvSpPr>
          <p:nvPr>
            <p:ph type="body" sz="quarter" idx="18"/>
          </p:nvPr>
        </p:nvSpPr>
        <p:spPr>
          <a:xfrm>
            <a:off x="3251201" y="7277661"/>
            <a:ext cx="8834438" cy="584200"/>
          </a:xfrm>
        </p:spPr>
        <p:txBody>
          <a:bodyPr/>
          <a:lstStyle/>
          <a:p>
            <a:r>
              <a:rPr lang="en-US" dirty="0"/>
              <a:t>C</a:t>
            </a:r>
          </a:p>
        </p:txBody>
      </p:sp>
      <p:sp>
        <p:nvSpPr>
          <p:cNvPr id="3" name="Text Placeholder 2">
            <a:extLst>
              <a:ext uri="{FF2B5EF4-FFF2-40B4-BE49-F238E27FC236}">
                <a16:creationId xmlns:a16="http://schemas.microsoft.com/office/drawing/2014/main" id="{26DDBC8C-F0A1-02CF-84FC-DE9D86A77F11}"/>
              </a:ext>
            </a:extLst>
          </p:cNvPr>
          <p:cNvSpPr>
            <a:spLocks noGrp="1"/>
          </p:cNvSpPr>
          <p:nvPr>
            <p:ph type="body" sz="quarter" idx="16"/>
          </p:nvPr>
        </p:nvSpPr>
        <p:spPr>
          <a:xfrm>
            <a:off x="669925" y="7935913"/>
            <a:ext cx="13095288" cy="1004887"/>
          </a:xfrm>
        </p:spPr>
        <p:txBody>
          <a:bodyPr>
            <a:normAutofit/>
          </a:bodyPr>
          <a:lstStyle/>
          <a:p>
            <a:r>
              <a:rPr lang="en-US" dirty="0">
                <a:solidFill>
                  <a:srgbClr val="374151"/>
                </a:solidFill>
                <a:latin typeface="+mj-lt"/>
              </a:rPr>
              <a:t>The purpose of the </a:t>
            </a:r>
            <a:r>
              <a:rPr lang="en-US" dirty="0" err="1">
                <a:solidFill>
                  <a:srgbClr val="374151"/>
                </a:solidFill>
                <a:latin typeface="+mj-lt"/>
              </a:rPr>
              <a:t>MLflow</a:t>
            </a:r>
            <a:r>
              <a:rPr lang="en-US" dirty="0">
                <a:solidFill>
                  <a:srgbClr val="374151"/>
                </a:solidFill>
                <a:latin typeface="+mj-lt"/>
              </a:rPr>
              <a:t> model registry is to manage the end-to-end lifecycle of </a:t>
            </a:r>
            <a:r>
              <a:rPr lang="en-US" dirty="0" err="1">
                <a:solidFill>
                  <a:srgbClr val="374151"/>
                </a:solidFill>
                <a:latin typeface="+mj-lt"/>
              </a:rPr>
              <a:t>MLflow</a:t>
            </a:r>
            <a:r>
              <a:rPr lang="en-US" dirty="0">
                <a:solidFill>
                  <a:srgbClr val="374151"/>
                </a:solidFill>
                <a:latin typeface="+mj-lt"/>
              </a:rPr>
              <a:t> models, including versioning, stage transitions, and annotations.</a:t>
            </a:r>
          </a:p>
          <a:p>
            <a:endParaRPr lang="en-US" dirty="0">
              <a:latin typeface="+mj-lt"/>
            </a:endParaRPr>
          </a:p>
        </p:txBody>
      </p:sp>
      <p:sp>
        <p:nvSpPr>
          <p:cNvPr id="16" name="Text Placeholder 15">
            <a:extLst>
              <a:ext uri="{FF2B5EF4-FFF2-40B4-BE49-F238E27FC236}">
                <a16:creationId xmlns:a16="http://schemas.microsoft.com/office/drawing/2014/main" id="{3E3F581E-A6C3-263B-8782-F2C3687CA655}"/>
              </a:ext>
            </a:extLst>
          </p:cNvPr>
          <p:cNvSpPr>
            <a:spLocks noGrp="1"/>
          </p:cNvSpPr>
          <p:nvPr>
            <p:ph type="body" sz="quarter" idx="11"/>
          </p:nvPr>
        </p:nvSpPr>
        <p:spPr/>
        <p:txBody>
          <a:bodyPr/>
          <a:lstStyle/>
          <a:p>
            <a:r>
              <a:rPr lang="en-US" i="0" dirty="0">
                <a:effectLst/>
                <a:latin typeface="+mj-lt"/>
              </a:rPr>
              <a:t>What is the main purpose of the MLflow </a:t>
            </a:r>
            <a:r>
              <a:rPr lang="en-US" dirty="0">
                <a:latin typeface="+mj-lt"/>
              </a:rPr>
              <a:t>m</a:t>
            </a:r>
            <a:r>
              <a:rPr lang="en-US" i="0" dirty="0">
                <a:effectLst/>
                <a:latin typeface="+mj-lt"/>
              </a:rPr>
              <a:t>odel registry?</a:t>
            </a:r>
            <a:endParaRPr lang="en-US" dirty="0">
              <a:latin typeface="+mj-lt"/>
            </a:endParaRPr>
          </a:p>
        </p:txBody>
      </p:sp>
      <p:sp>
        <p:nvSpPr>
          <p:cNvPr id="8" name="Text Placeholder 7">
            <a:extLst>
              <a:ext uri="{FF2B5EF4-FFF2-40B4-BE49-F238E27FC236}">
                <a16:creationId xmlns:a16="http://schemas.microsoft.com/office/drawing/2014/main" id="{143BECBC-B45A-14E9-1925-EC6CA9D92873}"/>
              </a:ext>
            </a:extLst>
          </p:cNvPr>
          <p:cNvSpPr>
            <a:spLocks noGrp="1"/>
          </p:cNvSpPr>
          <p:nvPr>
            <p:ph type="body" sz="quarter" idx="10"/>
          </p:nvPr>
        </p:nvSpPr>
        <p:spPr>
          <a:xfrm>
            <a:off x="1562100" y="1193800"/>
            <a:ext cx="1135063" cy="830263"/>
          </a:xfrm>
        </p:spPr>
        <p:txBody>
          <a:bodyPr>
            <a:normAutofit/>
          </a:bodyPr>
          <a:lstStyle/>
          <a:p>
            <a:r>
              <a:rPr lang="en-US" dirty="0"/>
              <a:t>3</a:t>
            </a:r>
          </a:p>
        </p:txBody>
      </p:sp>
      <p:sp>
        <p:nvSpPr>
          <p:cNvPr id="6" name="Text Placeholder 11">
            <a:extLst>
              <a:ext uri="{FF2B5EF4-FFF2-40B4-BE49-F238E27FC236}">
                <a16:creationId xmlns:a16="http://schemas.microsoft.com/office/drawing/2014/main" id="{F5C9AC2B-90BA-1610-ABF5-E99D8E51EDC7}"/>
              </a:ext>
            </a:extLst>
          </p:cNvPr>
          <p:cNvSpPr txBox="1">
            <a:spLocks/>
          </p:cNvSpPr>
          <p:nvPr/>
        </p:nvSpPr>
        <p:spPr>
          <a:xfrm>
            <a:off x="2330450" y="2698180"/>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74151"/>
                </a:solidFill>
                <a:latin typeface="+mj-lt"/>
              </a:rPr>
              <a:t>To track the performance of different models</a:t>
            </a:r>
          </a:p>
        </p:txBody>
      </p:sp>
      <p:sp>
        <p:nvSpPr>
          <p:cNvPr id="7" name="Text Placeholder 12">
            <a:extLst>
              <a:ext uri="{FF2B5EF4-FFF2-40B4-BE49-F238E27FC236}">
                <a16:creationId xmlns:a16="http://schemas.microsoft.com/office/drawing/2014/main" id="{FD33E898-8FAC-28A3-88F4-1A71D9958CA4}"/>
              </a:ext>
            </a:extLst>
          </p:cNvPr>
          <p:cNvSpPr txBox="1">
            <a:spLocks/>
          </p:cNvSpPr>
          <p:nvPr/>
        </p:nvSpPr>
        <p:spPr>
          <a:xfrm>
            <a:off x="2334566" y="3629064"/>
            <a:ext cx="11250613" cy="836613"/>
          </a:xfrm>
          <a:prstGeom prst="rect">
            <a:avLst/>
          </a:prstGeom>
        </p:spPr>
        <p:txBody>
          <a:bodyPr vert="horz" lIns="91440" tIns="45720" rIns="91440" bIns="4572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74151"/>
                </a:solidFill>
                <a:latin typeface="+mj-lt"/>
              </a:rPr>
              <a:t>To serve models for real-time prediction</a:t>
            </a:r>
          </a:p>
        </p:txBody>
      </p:sp>
      <p:sp>
        <p:nvSpPr>
          <p:cNvPr id="9" name="Text Placeholder 13">
            <a:extLst>
              <a:ext uri="{FF2B5EF4-FFF2-40B4-BE49-F238E27FC236}">
                <a16:creationId xmlns:a16="http://schemas.microsoft.com/office/drawing/2014/main" id="{94E66511-9DDD-2184-1E0D-60F187C2DB5F}"/>
              </a:ext>
            </a:extLst>
          </p:cNvPr>
          <p:cNvSpPr txBox="1">
            <a:spLocks/>
          </p:cNvSpPr>
          <p:nvPr/>
        </p:nvSpPr>
        <p:spPr>
          <a:xfrm>
            <a:off x="2334566" y="4568181"/>
            <a:ext cx="11250613" cy="836613"/>
          </a:xfrm>
          <a:prstGeom prst="rect">
            <a:avLst/>
          </a:prstGeom>
        </p:spPr>
        <p:txBody>
          <a:bodyPr vert="horz" lIns="91440" tIns="45720" rIns="91440" bIns="45720" rtlCol="0" anchor="t">
            <a:noAutofit/>
          </a:bodyPr>
          <a:lstStyle>
            <a:lvl1pPr marL="0" indent="0" algn="l" defTabSz="914400" rtl="0" eaLnBrk="1" latinLnBrk="0" hangingPunct="1">
              <a:lnSpc>
                <a:spcPct val="114000"/>
              </a:lnSpc>
              <a:spcBef>
                <a:spcPts val="0"/>
              </a:spcBef>
              <a:buFont typeface="Arial" panose="020B0604020202020204" pitchFamily="34" charset="0"/>
              <a:buNone/>
              <a:defRPr lang="en-GB"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114000"/>
              </a:lnSpc>
              <a:spcBef>
                <a:spcPts val="500"/>
              </a:spcBef>
              <a:buFont typeface="Arial" panose="020B0604020202020204" pitchFamily="34" charset="0"/>
              <a:buNone/>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dirty="0">
                <a:solidFill>
                  <a:srgbClr val="374151"/>
                </a:solidFill>
              </a:rPr>
              <a:t>To manage the full lifecycle of an MLflow model, providing model versioning, stage transitions, and annotations</a:t>
            </a:r>
          </a:p>
        </p:txBody>
      </p:sp>
      <p:sp>
        <p:nvSpPr>
          <p:cNvPr id="10" name="Text Placeholder 14">
            <a:extLst>
              <a:ext uri="{FF2B5EF4-FFF2-40B4-BE49-F238E27FC236}">
                <a16:creationId xmlns:a16="http://schemas.microsoft.com/office/drawing/2014/main" id="{BB774EA0-37CB-0399-7CAE-58DD7E713BC2}"/>
              </a:ext>
            </a:extLst>
          </p:cNvPr>
          <p:cNvSpPr>
            <a:spLocks noGrp="1"/>
          </p:cNvSpPr>
          <p:nvPr>
            <p:ph type="body" sz="quarter" idx="15"/>
          </p:nvPr>
        </p:nvSpPr>
        <p:spPr>
          <a:xfrm>
            <a:off x="2338682" y="5511422"/>
            <a:ext cx="11250613" cy="836613"/>
          </a:xfrm>
        </p:spPr>
        <p:txBody>
          <a:bodyPr/>
          <a:lstStyle/>
          <a:p>
            <a:pPr algn="l"/>
            <a:r>
              <a:rPr lang="en-US" b="0" i="0" dirty="0">
                <a:solidFill>
                  <a:srgbClr val="374151"/>
                </a:solidFill>
                <a:effectLst/>
                <a:latin typeface="+mj-lt"/>
              </a:rPr>
              <a:t>To experiment with different machine learning models</a:t>
            </a:r>
          </a:p>
        </p:txBody>
      </p:sp>
    </p:spTree>
    <p:extLst>
      <p:ext uri="{BB962C8B-B14F-4D97-AF65-F5344CB8AC3E}">
        <p14:creationId xmlns:p14="http://schemas.microsoft.com/office/powerpoint/2010/main" val="286334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9EB17C61-05F8-392F-4048-1233AC59FDAE}"/>
              </a:ext>
            </a:extLst>
          </p:cNvPr>
          <p:cNvSpPr>
            <a:spLocks noGrp="1"/>
          </p:cNvSpPr>
          <p:nvPr>
            <p:ph type="body" idx="10"/>
          </p:nvPr>
        </p:nvSpPr>
        <p:spPr>
          <a:xfrm>
            <a:off x="0" y="4114800"/>
            <a:ext cx="16256001" cy="914400"/>
          </a:xfrm>
        </p:spPr>
        <p:txBody>
          <a:bodyPr/>
          <a:lstStyle/>
          <a:p>
            <a:r>
              <a:rPr lang="en-US" dirty="0"/>
              <a:t>Basics of Docker, Kubernetes, and Kubeflow</a:t>
            </a:r>
          </a:p>
        </p:txBody>
      </p:sp>
    </p:spTree>
    <p:extLst>
      <p:ext uri="{BB962C8B-B14F-4D97-AF65-F5344CB8AC3E}">
        <p14:creationId xmlns:p14="http://schemas.microsoft.com/office/powerpoint/2010/main" val="142918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2;p16">
            <a:extLst>
              <a:ext uri="{FF2B5EF4-FFF2-40B4-BE49-F238E27FC236}">
                <a16:creationId xmlns:a16="http://schemas.microsoft.com/office/drawing/2014/main" id="{68025CB3-7C20-D124-17BF-DB1A4A4D3B0B}"/>
              </a:ext>
            </a:extLst>
          </p:cNvPr>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What Is Docker?</a:t>
            </a:r>
            <a:endParaRPr dirty="0"/>
          </a:p>
        </p:txBody>
      </p:sp>
      <p:sp>
        <p:nvSpPr>
          <p:cNvPr id="11" name="Brandline_LVC">
            <a:extLst>
              <a:ext uri="{FF2B5EF4-FFF2-40B4-BE49-F238E27FC236}">
                <a16:creationId xmlns:a16="http://schemas.microsoft.com/office/drawing/2014/main" id="{421984A9-ED50-5F99-7841-3CC9D22E6618}"/>
              </a:ext>
            </a:extLst>
          </p:cNvPr>
          <p:cNvSpPr/>
          <p:nvPr/>
        </p:nvSpPr>
        <p:spPr>
          <a:xfrm>
            <a:off x="6350000" y="816352"/>
            <a:ext cx="3557112"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659A0196-0124-CBB6-22B2-8A308AE480E9}"/>
              </a:ext>
            </a:extLst>
          </p:cNvPr>
          <p:cNvGrpSpPr/>
          <p:nvPr/>
        </p:nvGrpSpPr>
        <p:grpSpPr>
          <a:xfrm>
            <a:off x="2833503" y="3476082"/>
            <a:ext cx="12481590" cy="2808514"/>
            <a:chOff x="2833503" y="3359129"/>
            <a:chExt cx="12481590" cy="2808514"/>
          </a:xfrm>
        </p:grpSpPr>
        <p:sp>
          <p:nvSpPr>
            <p:cNvPr id="8" name="Google Shape;173;p16">
              <a:extLst>
                <a:ext uri="{FF2B5EF4-FFF2-40B4-BE49-F238E27FC236}">
                  <a16:creationId xmlns:a16="http://schemas.microsoft.com/office/drawing/2014/main" id="{5DB67FB7-6AD7-CBDC-DB89-1CBAEFF374F9}"/>
                </a:ext>
              </a:extLst>
            </p:cNvPr>
            <p:cNvSpPr/>
            <p:nvPr/>
          </p:nvSpPr>
          <p:spPr>
            <a:xfrm>
              <a:off x="8106319" y="3517354"/>
              <a:ext cx="7208774" cy="2492064"/>
            </a:xfrm>
            <a:prstGeom prst="roundRect">
              <a:avLst>
                <a:gd name="adj" fmla="val 4795"/>
              </a:avLst>
            </a:prstGeom>
            <a:noFill/>
            <a:ln w="9525" cap="flat" cmpd="sng">
              <a:solidFill>
                <a:srgbClr val="0284EF"/>
              </a:solidFill>
              <a:prstDash val="solid"/>
              <a:round/>
              <a:headEnd type="none" w="sm" len="sm"/>
              <a:tailEnd type="none" w="sm" len="sm"/>
            </a:ln>
          </p:spPr>
          <p:txBody>
            <a:bodyPr spcFirstLastPara="1" wrap="square" lIns="91425" tIns="45700" rIns="91425" bIns="45700" anchor="ctr" anchorCtr="0">
              <a:noAutofit/>
            </a:bodyPr>
            <a:lstStyle/>
            <a:p>
              <a:pPr marL="431800" marR="0" lvl="0" indent="-342900" algn="l" rtl="0">
                <a:lnSpc>
                  <a:spcPct val="150000"/>
                </a:lnSpc>
                <a:spcBef>
                  <a:spcPts val="0"/>
                </a:spcBef>
                <a:spcAft>
                  <a:spcPts val="0"/>
                </a:spcAft>
                <a:buClr>
                  <a:srgbClr val="3F3F3F"/>
                </a:buClr>
                <a:buSzPts val="2200"/>
                <a:buFont typeface="Arial" panose="020B0604020202020204" pitchFamily="34" charset="0"/>
                <a:buChar char="•"/>
              </a:pPr>
              <a:r>
                <a:rPr lang="en-US" sz="2200"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H</a:t>
              </a:r>
              <a:r>
                <a:rPr lang="en-US" sz="2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elps the user to quickly assemble applications from their components and eliminates friction during code shipping</a:t>
              </a:r>
              <a:endParaRPr sz="22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431800" marR="0" lvl="0" indent="-342900" algn="l" rtl="0">
                <a:lnSpc>
                  <a:spcPct val="150000"/>
                </a:lnSpc>
                <a:spcBef>
                  <a:spcPts val="0"/>
                </a:spcBef>
                <a:spcAft>
                  <a:spcPts val="0"/>
                </a:spcAft>
                <a:buClr>
                  <a:srgbClr val="3F3F3F"/>
                </a:buClr>
                <a:buSzPts val="2200"/>
                <a:buFont typeface="Arial" panose="020B0604020202020204" pitchFamily="34" charset="0"/>
                <a:buChar char="•"/>
              </a:pPr>
              <a:r>
                <a:rPr lang="en-US" sz="2200"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A</a:t>
              </a:r>
              <a:r>
                <a:rPr lang="en-US" sz="2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rPr>
                <a:t>ids the user to test and deploy the code into production</a:t>
              </a:r>
              <a:endParaRPr sz="2200" b="0" i="0" u="none" strike="noStrike" cap="none" dirty="0">
                <a:solidFill>
                  <a:srgbClr val="3F3F3F"/>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12" name="Picture 11">
              <a:extLst>
                <a:ext uri="{FF2B5EF4-FFF2-40B4-BE49-F238E27FC236}">
                  <a16:creationId xmlns:a16="http://schemas.microsoft.com/office/drawing/2014/main" id="{4F9F96FD-52B1-F24D-2C5B-E77E2FC68539}"/>
                </a:ext>
              </a:extLst>
            </p:cNvPr>
            <p:cNvPicPr>
              <a:picLocks noChangeAspect="1"/>
            </p:cNvPicPr>
            <p:nvPr/>
          </p:nvPicPr>
          <p:blipFill>
            <a:blip r:embed="rId3"/>
            <a:stretch>
              <a:fillRect/>
            </a:stretch>
          </p:blipFill>
          <p:spPr>
            <a:xfrm>
              <a:off x="2833503" y="3359129"/>
              <a:ext cx="3282419" cy="2808514"/>
            </a:xfrm>
            <a:prstGeom prst="rect">
              <a:avLst/>
            </a:prstGeom>
          </p:spPr>
        </p:pic>
      </p:grpSp>
      <p:sp>
        <p:nvSpPr>
          <p:cNvPr id="14" name="TextBox 13">
            <a:extLst>
              <a:ext uri="{FF2B5EF4-FFF2-40B4-BE49-F238E27FC236}">
                <a16:creationId xmlns:a16="http://schemas.microsoft.com/office/drawing/2014/main" id="{E7A6A94C-83D4-F329-669C-CB8AB8663F7C}"/>
              </a:ext>
            </a:extLst>
          </p:cNvPr>
          <p:cNvSpPr txBox="1"/>
          <p:nvPr/>
        </p:nvSpPr>
        <p:spPr>
          <a:xfrm>
            <a:off x="2466753" y="1847979"/>
            <a:ext cx="11322494" cy="846514"/>
          </a:xfrm>
          <a:prstGeom prst="rect">
            <a:avLst/>
          </a:prstGeom>
          <a:noFill/>
        </p:spPr>
        <p:txBody>
          <a:bodyPr wrap="square">
            <a:spAutoFit/>
          </a:bodyPr>
          <a:lstStyle/>
          <a:p>
            <a:pPr marL="88900" marR="0" lvl="0" algn="ctr" rtl="0">
              <a:lnSpc>
                <a:spcPct val="115000"/>
              </a:lnSpc>
              <a:spcBef>
                <a:spcPts val="0"/>
              </a:spcBef>
              <a:spcAft>
                <a:spcPts val="0"/>
              </a:spcAft>
              <a:buClr>
                <a:srgbClr val="3F3F3F"/>
              </a:buClr>
              <a:buSzPts val="2200"/>
            </a:pPr>
            <a:r>
              <a:rPr lang="en-US" sz="2200" b="0" i="0" u="none" strike="noStrike" cap="none" dirty="0">
                <a:solidFill>
                  <a:srgbClr val="404040"/>
                </a:solidFill>
                <a:latin typeface="Open Sans" panose="020B0606030504020204" pitchFamily="34" charset="0"/>
                <a:ea typeface="Open Sans" panose="020B0606030504020204" pitchFamily="34" charset="0"/>
                <a:cs typeface="Open Sans" panose="020B0606030504020204" pitchFamily="34" charset="0"/>
                <a:sym typeface="Open Sans"/>
              </a:rPr>
              <a:t>It is a platform for developers and sysadmins to develop, ship, and run applications by using containers. </a:t>
            </a:r>
            <a:endParaRPr lang="en-US" sz="2200" b="0" i="0" u="none" strike="noStrike" cap="none" dirty="0">
              <a:solidFill>
                <a:srgbClr val="40404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7" name="TextBox 16">
            <a:extLst>
              <a:ext uri="{FF2B5EF4-FFF2-40B4-BE49-F238E27FC236}">
                <a16:creationId xmlns:a16="http://schemas.microsoft.com/office/drawing/2014/main" id="{1036C9F9-ED80-6386-DDED-BA9E1428AC51}"/>
              </a:ext>
            </a:extLst>
          </p:cNvPr>
          <p:cNvSpPr txBox="1"/>
          <p:nvPr/>
        </p:nvSpPr>
        <p:spPr>
          <a:xfrm>
            <a:off x="1977656" y="7066185"/>
            <a:ext cx="12300688" cy="1235851"/>
          </a:xfrm>
          <a:prstGeom prst="rect">
            <a:avLst/>
          </a:prstGeom>
          <a:noFill/>
        </p:spPr>
        <p:txBody>
          <a:bodyPr wrap="square">
            <a:spAutoFit/>
          </a:bodyPr>
          <a:lstStyle/>
          <a:p>
            <a:pPr algn="ctr">
              <a:lnSpc>
                <a:spcPct val="115000"/>
              </a:lnSpc>
            </a:pPr>
            <a:r>
              <a:rPr lang="en-US" sz="2200" b="0" i="0" dirty="0">
                <a:solidFill>
                  <a:srgbClr val="404040"/>
                </a:solidFill>
                <a:effectLst/>
                <a:latin typeface="Open Sans" panose="020B0606030504020204" pitchFamily="34" charset="0"/>
              </a:rPr>
              <a:t>A container is a lightweight, self-contained, runnable bundle of software that encompasses all the required components like libraries, configuration files, dependencies, and other essentials to run the application.</a:t>
            </a:r>
            <a:endParaRPr lang="en-US" sz="2200" dirty="0">
              <a:solidFill>
                <a:srgbClr val="404040"/>
              </a:solidFill>
              <a:latin typeface="Open Sans" panose="020B0606030504020204" pitchFamily="34" charset="0"/>
            </a:endParaRPr>
          </a:p>
        </p:txBody>
      </p:sp>
    </p:spTree>
    <p:extLst>
      <p:ext uri="{BB962C8B-B14F-4D97-AF65-F5344CB8AC3E}">
        <p14:creationId xmlns:p14="http://schemas.microsoft.com/office/powerpoint/2010/main" val="138533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2;p16">
            <a:extLst>
              <a:ext uri="{FF2B5EF4-FFF2-40B4-BE49-F238E27FC236}">
                <a16:creationId xmlns:a16="http://schemas.microsoft.com/office/drawing/2014/main" id="{68025CB3-7C20-D124-17BF-DB1A4A4D3B0B}"/>
              </a:ext>
            </a:extLst>
          </p:cNvPr>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Docker Containers Vs. Virtual Machines</a:t>
            </a:r>
            <a:endParaRPr dirty="0"/>
          </a:p>
        </p:txBody>
      </p:sp>
      <p:sp>
        <p:nvSpPr>
          <p:cNvPr id="3" name="Brandline_LVC">
            <a:extLst>
              <a:ext uri="{FF2B5EF4-FFF2-40B4-BE49-F238E27FC236}">
                <a16:creationId xmlns:a16="http://schemas.microsoft.com/office/drawing/2014/main" id="{3675CE35-B19B-4F38-9313-91E5FE361FFA}"/>
              </a:ext>
            </a:extLst>
          </p:cNvPr>
          <p:cNvSpPr/>
          <p:nvPr/>
        </p:nvSpPr>
        <p:spPr>
          <a:xfrm>
            <a:off x="3873500" y="816352"/>
            <a:ext cx="851765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BE3BA060-0AAB-630C-94E5-7F423F30C6CB}"/>
              </a:ext>
            </a:extLst>
          </p:cNvPr>
          <p:cNvSpPr/>
          <p:nvPr/>
        </p:nvSpPr>
        <p:spPr>
          <a:xfrm>
            <a:off x="3111796" y="2200534"/>
            <a:ext cx="10032409" cy="4742933"/>
          </a:xfrm>
          <a:prstGeom prst="roundRect">
            <a:avLst>
              <a:gd name="adj" fmla="val 6225"/>
            </a:avLst>
          </a:prstGeom>
          <a:solidFill>
            <a:srgbClr val="C7DB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indent="-342900">
              <a:lnSpc>
                <a:spcPct val="115000"/>
              </a:lnSpc>
              <a:spcBef>
                <a:spcPts val="1000"/>
              </a:spcBef>
              <a:buSzPct val="100000"/>
              <a:buChar char="•"/>
            </a:pPr>
            <a:r>
              <a:rPr lang="en-US" sz="2200" b="0" i="0" dirty="0">
                <a:solidFill>
                  <a:srgbClr val="404040"/>
                </a:solidFill>
                <a:effectLst/>
                <a:latin typeface="Open Sans" panose="020B0606030504020204" pitchFamily="34" charset="0"/>
              </a:rPr>
              <a:t>Docker containers exhibit greater efficiency compared to VMs, boasting reduced size and resource demands, resulting in enhanced speed.</a:t>
            </a:r>
          </a:p>
          <a:p>
            <a:pPr lvl="1" indent="-342900">
              <a:lnSpc>
                <a:spcPct val="115000"/>
              </a:lnSpc>
              <a:spcBef>
                <a:spcPts val="1000"/>
              </a:spcBef>
              <a:buSzPct val="100000"/>
              <a:buChar char="•"/>
            </a:pPr>
            <a:r>
              <a:rPr lang="en-US" sz="2200" b="0" i="0" dirty="0">
                <a:solidFill>
                  <a:srgbClr val="404040"/>
                </a:solidFill>
                <a:effectLst/>
                <a:latin typeface="Open Sans" panose="020B0606030504020204" pitchFamily="34" charset="0"/>
              </a:rPr>
              <a:t>When faced with the necessity for numerous isolated environments to accommodate multiple applications, generating numerous Docker containers is feasible, unlike VMs constrained by infrastructure prerequisites.</a:t>
            </a:r>
          </a:p>
          <a:p>
            <a:pPr lvl="1" indent="-342900">
              <a:lnSpc>
                <a:spcPct val="115000"/>
              </a:lnSpc>
              <a:spcBef>
                <a:spcPts val="1000"/>
              </a:spcBef>
              <a:buSzPct val="100000"/>
              <a:buChar char="•"/>
            </a:pPr>
            <a:r>
              <a:rPr lang="en-US" sz="2200" b="0" i="0" dirty="0">
                <a:solidFill>
                  <a:srgbClr val="404040"/>
                </a:solidFill>
                <a:effectLst/>
                <a:latin typeface="Open Sans" panose="020B0606030504020204" pitchFamily="34" charset="0"/>
              </a:rPr>
              <a:t>The swift deployment of Docker containers onto servers is feasible due to their lightweight nature, enabling quick start-up and shutdown, a notable contrast to virtual machines.</a:t>
            </a:r>
          </a:p>
        </p:txBody>
      </p:sp>
    </p:spTree>
    <p:extLst>
      <p:ext uri="{BB962C8B-B14F-4D97-AF65-F5344CB8AC3E}">
        <p14:creationId xmlns:p14="http://schemas.microsoft.com/office/powerpoint/2010/main" val="46012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2;p16">
            <a:extLst>
              <a:ext uri="{FF2B5EF4-FFF2-40B4-BE49-F238E27FC236}">
                <a16:creationId xmlns:a16="http://schemas.microsoft.com/office/drawing/2014/main" id="{68025CB3-7C20-D124-17BF-DB1A4A4D3B0B}"/>
              </a:ext>
            </a:extLst>
          </p:cNvPr>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dirty="0"/>
              <a:t>Kubernetes</a:t>
            </a:r>
            <a:endParaRPr dirty="0"/>
          </a:p>
        </p:txBody>
      </p:sp>
      <p:sp>
        <p:nvSpPr>
          <p:cNvPr id="19" name="Brandline_LVC">
            <a:extLst>
              <a:ext uri="{FF2B5EF4-FFF2-40B4-BE49-F238E27FC236}">
                <a16:creationId xmlns:a16="http://schemas.microsoft.com/office/drawing/2014/main" id="{ED45CC4C-F9A2-2950-5253-425DC3A15AFE}"/>
              </a:ext>
            </a:extLst>
          </p:cNvPr>
          <p:cNvSpPr/>
          <p:nvPr/>
        </p:nvSpPr>
        <p:spPr>
          <a:xfrm>
            <a:off x="6845300" y="816352"/>
            <a:ext cx="256190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Google Shape;147;ge5953df8a6_0_296">
            <a:extLst>
              <a:ext uri="{FF2B5EF4-FFF2-40B4-BE49-F238E27FC236}">
                <a16:creationId xmlns:a16="http://schemas.microsoft.com/office/drawing/2014/main" id="{63B0F560-FA1C-319A-1CB5-AEA19972D582}"/>
              </a:ext>
            </a:extLst>
          </p:cNvPr>
          <p:cNvSpPr txBox="1">
            <a:spLocks/>
          </p:cNvSpPr>
          <p:nvPr/>
        </p:nvSpPr>
        <p:spPr>
          <a:xfrm>
            <a:off x="1905241" y="1786295"/>
            <a:ext cx="12452350" cy="1135062"/>
          </a:xfrm>
          <a:prstGeom prst="rect">
            <a:avLst/>
          </a:prstGeom>
          <a:noFill/>
          <a:ln>
            <a:noFill/>
          </a:ln>
        </p:spPr>
        <p:txBody>
          <a:bodyPr spcFirstLastPara="1" vert="horz" wrap="square" lIns="91425" tIns="0" rIns="91425" bIns="0" rtlCol="0" anchor="t" anchorCtr="0">
            <a:noAutofit/>
          </a:bodyPr>
          <a:lst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800" indent="0" algn="ctr">
              <a:buSzPts val="2800"/>
              <a:buFont typeface="Arial" panose="020B0604020202020204" pitchFamily="34" charset="0"/>
              <a:buNone/>
            </a:pPr>
            <a:r>
              <a:rPr lang="en-US" dirty="0">
                <a:ea typeface="Open Sans"/>
                <a:cs typeface="Open Sans"/>
                <a:sym typeface="Open Sans"/>
              </a:rPr>
              <a:t>It is a collection of building components that work together to offer mechanisms for deploying, maintaining, and scaling applications.</a:t>
            </a:r>
            <a:endParaRPr lang="en-IN" dirty="0"/>
          </a:p>
        </p:txBody>
      </p:sp>
      <p:pic>
        <p:nvPicPr>
          <p:cNvPr id="22" name="Google Shape;150;ge5953df8a6_0_296" descr="Online database, cloud disk. data storage, information base, computer application. pc user, operator cartoon character. information on monitor screen. vector isolated concept metaphor illustration. Free Vector">
            <a:extLst>
              <a:ext uri="{FF2B5EF4-FFF2-40B4-BE49-F238E27FC236}">
                <a16:creationId xmlns:a16="http://schemas.microsoft.com/office/drawing/2014/main" id="{F11E9D8F-9246-9B30-620D-9A74803CC053}"/>
              </a:ext>
            </a:extLst>
          </p:cNvPr>
          <p:cNvPicPr preferRelativeResize="0"/>
          <p:nvPr/>
        </p:nvPicPr>
        <p:blipFill rotWithShape="1">
          <a:blip r:embed="rId3">
            <a:alphaModFix/>
          </a:blip>
          <a:srcRect/>
          <a:stretch/>
        </p:blipFill>
        <p:spPr>
          <a:xfrm>
            <a:off x="5195949" y="2676565"/>
            <a:ext cx="5962650" cy="5629235"/>
          </a:xfrm>
          <a:prstGeom prst="rect">
            <a:avLst/>
          </a:prstGeom>
          <a:noFill/>
          <a:ln>
            <a:noFill/>
          </a:ln>
        </p:spPr>
      </p:pic>
      <p:sp>
        <p:nvSpPr>
          <p:cNvPr id="23" name="Google Shape;151;ge5953df8a6_0_296">
            <a:extLst>
              <a:ext uri="{FF2B5EF4-FFF2-40B4-BE49-F238E27FC236}">
                <a16:creationId xmlns:a16="http://schemas.microsoft.com/office/drawing/2014/main" id="{B197125A-EE5B-BF1A-7199-96B63B724248}"/>
              </a:ext>
            </a:extLst>
          </p:cNvPr>
          <p:cNvSpPr/>
          <p:nvPr/>
        </p:nvSpPr>
        <p:spPr>
          <a:xfrm>
            <a:off x="1829190" y="6030487"/>
            <a:ext cx="3899100" cy="1878600"/>
          </a:xfrm>
          <a:prstGeom prst="roundRect">
            <a:avLst>
              <a:gd name="adj" fmla="val 16667"/>
            </a:avLst>
          </a:prstGeom>
          <a:solidFill>
            <a:srgbClr val="E9AFA3"/>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panose="020B0606030504020204" pitchFamily="34" charset="0"/>
                <a:ea typeface="Open Sans"/>
                <a:cs typeface="Open Sans"/>
                <a:sym typeface="Open Sans"/>
              </a:rPr>
              <a:t>Kubernetes is coupled and expanded to handle a variety of workloads and scheduling scenarios.</a:t>
            </a:r>
            <a:endParaRPr lang="en-IN" sz="2200" b="0" i="0" u="none" strike="noStrike" cap="none" dirty="0">
              <a:solidFill>
                <a:schemeClr val="tx1">
                  <a:lumMod val="75000"/>
                  <a:lumOff val="25000"/>
                </a:schemeClr>
              </a:solidFill>
              <a:latin typeface="Open Sans" panose="020B0606030504020204" pitchFamily="34" charset="0"/>
              <a:ea typeface="Open Sans"/>
              <a:cs typeface="Open Sans"/>
              <a:sym typeface="Open Sans"/>
            </a:endParaRPr>
          </a:p>
        </p:txBody>
      </p:sp>
      <p:sp>
        <p:nvSpPr>
          <p:cNvPr id="24" name="Google Shape;152;ge5953df8a6_0_296">
            <a:extLst>
              <a:ext uri="{FF2B5EF4-FFF2-40B4-BE49-F238E27FC236}">
                <a16:creationId xmlns:a16="http://schemas.microsoft.com/office/drawing/2014/main" id="{FB85336F-1752-BC67-9443-8224D71C663F}"/>
              </a:ext>
            </a:extLst>
          </p:cNvPr>
          <p:cNvSpPr/>
          <p:nvPr/>
        </p:nvSpPr>
        <p:spPr>
          <a:xfrm>
            <a:off x="10645268" y="3349890"/>
            <a:ext cx="3899100" cy="1755510"/>
          </a:xfrm>
          <a:prstGeom prst="roundRect">
            <a:avLst>
              <a:gd name="adj" fmla="val 16667"/>
            </a:avLst>
          </a:prstGeom>
          <a:solidFill>
            <a:srgbClr val="ECCF84"/>
          </a:solidFill>
          <a:ln>
            <a:solidFill>
              <a:srgbClr val="ECCF84"/>
            </a:solid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Clr>
                <a:srgbClr val="000000"/>
              </a:buClr>
              <a:buSzPts val="2200"/>
              <a:buFont typeface="Arial"/>
              <a:buNone/>
            </a:pPr>
            <a:r>
              <a:rPr lang="en-US" sz="2200" b="0" i="0" u="none" strike="noStrike" cap="none" dirty="0">
                <a:solidFill>
                  <a:schemeClr val="tx1">
                    <a:lumMod val="75000"/>
                    <a:lumOff val="25000"/>
                  </a:schemeClr>
                </a:solidFill>
                <a:latin typeface="Open Sans" panose="020B0606030504020204" pitchFamily="34" charset="0"/>
                <a:ea typeface="Open Sans"/>
                <a:cs typeface="Open Sans"/>
                <a:sym typeface="Open Sans"/>
              </a:rPr>
              <a:t>The platform gains control over computing and storage resources by defining resources.</a:t>
            </a:r>
          </a:p>
        </p:txBody>
      </p:sp>
    </p:spTree>
    <p:extLst>
      <p:ext uri="{BB962C8B-B14F-4D97-AF65-F5344CB8AC3E}">
        <p14:creationId xmlns:p14="http://schemas.microsoft.com/office/powerpoint/2010/main" val="388152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7;ge5953df8a6_0_305">
            <a:extLst>
              <a:ext uri="{FF2B5EF4-FFF2-40B4-BE49-F238E27FC236}">
                <a16:creationId xmlns:a16="http://schemas.microsoft.com/office/drawing/2014/main" id="{81DF2BFB-60E6-541E-5A26-DD8AE3C758A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dirty="0">
                <a:solidFill>
                  <a:schemeClr val="tx1">
                    <a:lumMod val="75000"/>
                    <a:lumOff val="25000"/>
                  </a:schemeClr>
                </a:solidFill>
                <a:latin typeface="Open Sans" panose="020B0606030504020204" pitchFamily="34" charset="0"/>
              </a:rPr>
              <a:t>Kubernetes Architecture</a:t>
            </a:r>
            <a:endParaRPr lang="en-IN" dirty="0">
              <a:solidFill>
                <a:schemeClr val="tx1">
                  <a:lumMod val="75000"/>
                  <a:lumOff val="25000"/>
                </a:schemeClr>
              </a:solidFill>
              <a:latin typeface="Open Sans" panose="020B0606030504020204" pitchFamily="34" charset="0"/>
            </a:endParaRPr>
          </a:p>
        </p:txBody>
      </p:sp>
      <p:sp>
        <p:nvSpPr>
          <p:cNvPr id="47" name="Text_Box">
            <a:extLst>
              <a:ext uri="{FF2B5EF4-FFF2-40B4-BE49-F238E27FC236}">
                <a16:creationId xmlns:a16="http://schemas.microsoft.com/office/drawing/2014/main" id="{9EF527AC-FD22-3B7C-4171-1E6428D8BBBE}"/>
              </a:ext>
            </a:extLst>
          </p:cNvPr>
          <p:cNvSpPr/>
          <p:nvPr/>
        </p:nvSpPr>
        <p:spPr>
          <a:xfrm>
            <a:off x="1777940" y="1848417"/>
            <a:ext cx="12700000" cy="84037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n-US" sz="2200" dirty="0">
                <a:solidFill>
                  <a:srgbClr val="3F3F3F"/>
                </a:solidFill>
                <a:latin typeface="Open Sans" pitchFamily="2" charset="0"/>
              </a:rPr>
              <a:t>It consists of a master (control plane), a distributed storage system (etcd) for maintaining cluster state consistency, and several cluster nodes.</a:t>
            </a:r>
            <a:endParaRPr lang="en-IN" sz="2200" dirty="0">
              <a:solidFill>
                <a:srgbClr val="3F3F3F"/>
              </a:solidFill>
              <a:latin typeface="Open Sans" pitchFamily="2" charset="0"/>
            </a:endParaRPr>
          </a:p>
        </p:txBody>
      </p:sp>
      <p:sp>
        <p:nvSpPr>
          <p:cNvPr id="5" name="Google Shape;187;ge5953df8a6_0_305">
            <a:extLst>
              <a:ext uri="{FF2B5EF4-FFF2-40B4-BE49-F238E27FC236}">
                <a16:creationId xmlns:a16="http://schemas.microsoft.com/office/drawing/2014/main" id="{5DA4C495-50F0-73ED-3408-78BC7DBFE719}"/>
              </a:ext>
            </a:extLst>
          </p:cNvPr>
          <p:cNvSpPr txBox="1"/>
          <p:nvPr/>
        </p:nvSpPr>
        <p:spPr>
          <a:xfrm>
            <a:off x="5412781" y="3067436"/>
            <a:ext cx="1727729"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b="1" i="0" u="none" strike="noStrike" cap="none" dirty="0">
                <a:solidFill>
                  <a:schemeClr val="tx1">
                    <a:lumMod val="75000"/>
                    <a:lumOff val="25000"/>
                  </a:schemeClr>
                </a:solidFill>
                <a:latin typeface="+mj-lt"/>
                <a:ea typeface="Open Sans"/>
                <a:cs typeface="Open Sans"/>
                <a:sym typeface="Open Sans"/>
              </a:rPr>
              <a:t>Master</a:t>
            </a:r>
            <a:endParaRPr lang="en-IN" b="1" i="0" u="none" strike="noStrike" cap="none" dirty="0">
              <a:solidFill>
                <a:schemeClr val="tx1">
                  <a:lumMod val="75000"/>
                  <a:lumOff val="25000"/>
                </a:schemeClr>
              </a:solidFill>
              <a:latin typeface="+mj-lt"/>
              <a:ea typeface="Arial"/>
              <a:cs typeface="Arial"/>
              <a:sym typeface="Arial"/>
            </a:endParaRPr>
          </a:p>
        </p:txBody>
      </p:sp>
      <p:sp>
        <p:nvSpPr>
          <p:cNvPr id="6" name="Google Shape;188;ge5953df8a6_0_305">
            <a:extLst>
              <a:ext uri="{FF2B5EF4-FFF2-40B4-BE49-F238E27FC236}">
                <a16:creationId xmlns:a16="http://schemas.microsoft.com/office/drawing/2014/main" id="{B29EA82B-6561-8A8D-6BB0-E53F78F79E20}"/>
              </a:ext>
            </a:extLst>
          </p:cNvPr>
          <p:cNvSpPr txBox="1"/>
          <p:nvPr/>
        </p:nvSpPr>
        <p:spPr>
          <a:xfrm>
            <a:off x="5507403" y="7785370"/>
            <a:ext cx="1633107"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b="1" i="0" u="none" strike="noStrike" cap="none" dirty="0">
                <a:solidFill>
                  <a:schemeClr val="tx1">
                    <a:lumMod val="75000"/>
                    <a:lumOff val="25000"/>
                  </a:schemeClr>
                </a:solidFill>
                <a:latin typeface="+mj-lt"/>
                <a:ea typeface="Open Sans"/>
                <a:cs typeface="Open Sans"/>
                <a:sym typeface="Open Sans"/>
              </a:rPr>
              <a:t>Node</a:t>
            </a:r>
            <a:endParaRPr lang="en-IN" b="1" i="0" u="none" strike="noStrike" cap="none" dirty="0">
              <a:solidFill>
                <a:schemeClr val="tx1">
                  <a:lumMod val="75000"/>
                  <a:lumOff val="25000"/>
                </a:schemeClr>
              </a:solidFill>
              <a:latin typeface="+mj-lt"/>
              <a:ea typeface="Arial"/>
              <a:cs typeface="Arial"/>
              <a:sym typeface="Arial"/>
            </a:endParaRPr>
          </a:p>
        </p:txBody>
      </p:sp>
      <p:sp>
        <p:nvSpPr>
          <p:cNvPr id="8" name="Google Shape;190;ge5953df8a6_0_305">
            <a:extLst>
              <a:ext uri="{FF2B5EF4-FFF2-40B4-BE49-F238E27FC236}">
                <a16:creationId xmlns:a16="http://schemas.microsoft.com/office/drawing/2014/main" id="{C388C8DA-DE2A-6F28-67AC-D1DCE14E9435}"/>
              </a:ext>
            </a:extLst>
          </p:cNvPr>
          <p:cNvSpPr txBox="1"/>
          <p:nvPr/>
        </p:nvSpPr>
        <p:spPr>
          <a:xfrm>
            <a:off x="8377586" y="6165204"/>
            <a:ext cx="46448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Arial"/>
                <a:cs typeface="Arial"/>
                <a:sym typeface="Arial"/>
              </a:rPr>
              <a:t>….</a:t>
            </a:r>
            <a:endParaRPr lang="en-IN" b="0" i="0" u="none" strike="noStrike" cap="none" dirty="0">
              <a:solidFill>
                <a:schemeClr val="tx1">
                  <a:lumMod val="75000"/>
                  <a:lumOff val="25000"/>
                </a:schemeClr>
              </a:solidFill>
              <a:latin typeface="+mj-lt"/>
              <a:ea typeface="Arial"/>
              <a:cs typeface="Arial"/>
              <a:sym typeface="Arial"/>
            </a:endParaRPr>
          </a:p>
        </p:txBody>
      </p:sp>
      <p:grpSp>
        <p:nvGrpSpPr>
          <p:cNvPr id="9" name="Group 8">
            <a:extLst>
              <a:ext uri="{FF2B5EF4-FFF2-40B4-BE49-F238E27FC236}">
                <a16:creationId xmlns:a16="http://schemas.microsoft.com/office/drawing/2014/main" id="{DD9B9031-FA40-D450-0579-4BCAE66E6520}"/>
              </a:ext>
            </a:extLst>
          </p:cNvPr>
          <p:cNvGrpSpPr/>
          <p:nvPr/>
        </p:nvGrpSpPr>
        <p:grpSpPr>
          <a:xfrm>
            <a:off x="3396549" y="3057752"/>
            <a:ext cx="9462902" cy="5171848"/>
            <a:chOff x="2693893" y="1832401"/>
            <a:chExt cx="10868214" cy="6356828"/>
          </a:xfrm>
        </p:grpSpPr>
        <p:sp>
          <p:nvSpPr>
            <p:cNvPr id="10" name="Google Shape;194;ge5953df8a6_0_305">
              <a:extLst>
                <a:ext uri="{FF2B5EF4-FFF2-40B4-BE49-F238E27FC236}">
                  <a16:creationId xmlns:a16="http://schemas.microsoft.com/office/drawing/2014/main" id="{8A1E1FC4-D495-F091-CF76-907BA0D98064}"/>
                </a:ext>
              </a:extLst>
            </p:cNvPr>
            <p:cNvSpPr/>
            <p:nvPr/>
          </p:nvSpPr>
          <p:spPr>
            <a:xfrm>
              <a:off x="10389301" y="6089597"/>
              <a:ext cx="963000" cy="960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Pod</a:t>
              </a:r>
              <a:endParaRPr lang="en-IN" b="0" i="0" u="none" strike="noStrike" cap="none" dirty="0">
                <a:solidFill>
                  <a:schemeClr val="tx1">
                    <a:lumMod val="75000"/>
                    <a:lumOff val="25000"/>
                  </a:schemeClr>
                </a:solidFill>
                <a:latin typeface="+mj-lt"/>
                <a:ea typeface="Arial"/>
                <a:cs typeface="Arial"/>
                <a:sym typeface="Arial"/>
              </a:endParaRPr>
            </a:p>
          </p:txBody>
        </p:sp>
        <p:grpSp>
          <p:nvGrpSpPr>
            <p:cNvPr id="11" name="Group 10">
              <a:extLst>
                <a:ext uri="{FF2B5EF4-FFF2-40B4-BE49-F238E27FC236}">
                  <a16:creationId xmlns:a16="http://schemas.microsoft.com/office/drawing/2014/main" id="{C36E7564-C31F-85EC-B61B-CE28CCAA38B5}"/>
                </a:ext>
              </a:extLst>
            </p:cNvPr>
            <p:cNvGrpSpPr/>
            <p:nvPr/>
          </p:nvGrpSpPr>
          <p:grpSpPr>
            <a:xfrm>
              <a:off x="2693893" y="1832401"/>
              <a:ext cx="10868214" cy="6356828"/>
              <a:chOff x="2693893" y="1832401"/>
              <a:chExt cx="10868214" cy="6356828"/>
            </a:xfrm>
          </p:grpSpPr>
          <p:grpSp>
            <p:nvGrpSpPr>
              <p:cNvPr id="12" name="Google Shape;158;ge5953df8a6_0_305">
                <a:extLst>
                  <a:ext uri="{FF2B5EF4-FFF2-40B4-BE49-F238E27FC236}">
                    <a16:creationId xmlns:a16="http://schemas.microsoft.com/office/drawing/2014/main" id="{1E4D5D99-626D-76E2-CC97-54B7A0BA1535}"/>
                  </a:ext>
                </a:extLst>
              </p:cNvPr>
              <p:cNvGrpSpPr/>
              <p:nvPr/>
            </p:nvGrpSpPr>
            <p:grpSpPr>
              <a:xfrm>
                <a:off x="2693893" y="1832401"/>
                <a:ext cx="10868214" cy="6356828"/>
                <a:chOff x="289480" y="1441855"/>
                <a:chExt cx="14988573" cy="8104064"/>
              </a:xfrm>
            </p:grpSpPr>
            <p:sp>
              <p:nvSpPr>
                <p:cNvPr id="17" name="Google Shape;174;ge5953df8a6_0_305">
                  <a:extLst>
                    <a:ext uri="{FF2B5EF4-FFF2-40B4-BE49-F238E27FC236}">
                      <a16:creationId xmlns:a16="http://schemas.microsoft.com/office/drawing/2014/main" id="{17A94938-5E5D-8CBC-4DE8-F5042C5DA0C6}"/>
                    </a:ext>
                  </a:extLst>
                </p:cNvPr>
                <p:cNvSpPr/>
                <p:nvPr/>
              </p:nvSpPr>
              <p:spPr>
                <a:xfrm>
                  <a:off x="1286544" y="5162249"/>
                  <a:ext cx="6691211" cy="4383668"/>
                </a:xfrm>
                <a:prstGeom prst="roundRect">
                  <a:avLst>
                    <a:gd name="adj" fmla="val 16667"/>
                  </a:avLst>
                </a:prstGeom>
                <a:noFill/>
                <a:ln w="28575" cap="flat" cmpd="sng">
                  <a:solidFill>
                    <a:srgbClr val="0075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b="0" i="0" u="none" strike="noStrike" cap="none" dirty="0">
                    <a:solidFill>
                      <a:schemeClr val="tx1">
                        <a:lumMod val="75000"/>
                        <a:lumOff val="25000"/>
                      </a:schemeClr>
                    </a:solidFill>
                    <a:latin typeface="+mj-lt"/>
                    <a:ea typeface="Arial"/>
                    <a:cs typeface="Arial"/>
                    <a:sym typeface="Arial"/>
                  </a:endParaRPr>
                </a:p>
              </p:txBody>
            </p:sp>
            <p:sp>
              <p:nvSpPr>
                <p:cNvPr id="18" name="Google Shape;160;ge5953df8a6_0_305">
                  <a:extLst>
                    <a:ext uri="{FF2B5EF4-FFF2-40B4-BE49-F238E27FC236}">
                      <a16:creationId xmlns:a16="http://schemas.microsoft.com/office/drawing/2014/main" id="{E7630AEE-ECCB-AF69-A89E-1F29FDC5BC46}"/>
                    </a:ext>
                  </a:extLst>
                </p:cNvPr>
                <p:cNvSpPr/>
                <p:nvPr/>
              </p:nvSpPr>
              <p:spPr>
                <a:xfrm>
                  <a:off x="3558209" y="1441855"/>
                  <a:ext cx="6430499" cy="3464375"/>
                </a:xfrm>
                <a:prstGeom prst="roundRect">
                  <a:avLst>
                    <a:gd name="adj" fmla="val 16667"/>
                  </a:avLst>
                </a:prstGeom>
                <a:noFill/>
                <a:ln w="28575" cap="flat" cmpd="sng">
                  <a:solidFill>
                    <a:srgbClr val="0075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b="0" i="0" u="none" strike="noStrike" cap="none" dirty="0">
                    <a:solidFill>
                      <a:schemeClr val="tx1">
                        <a:lumMod val="75000"/>
                        <a:lumOff val="25000"/>
                      </a:schemeClr>
                    </a:solidFill>
                    <a:latin typeface="+mj-lt"/>
                    <a:ea typeface="Arial"/>
                    <a:cs typeface="Arial"/>
                    <a:sym typeface="Arial"/>
                  </a:endParaRPr>
                </a:p>
              </p:txBody>
            </p:sp>
            <p:sp>
              <p:nvSpPr>
                <p:cNvPr id="20" name="Google Shape;161;ge5953df8a6_0_305">
                  <a:extLst>
                    <a:ext uri="{FF2B5EF4-FFF2-40B4-BE49-F238E27FC236}">
                      <a16:creationId xmlns:a16="http://schemas.microsoft.com/office/drawing/2014/main" id="{9C8E2C30-BEDD-EA08-7D25-2E2CB3295904}"/>
                    </a:ext>
                  </a:extLst>
                </p:cNvPr>
                <p:cNvSpPr/>
                <p:nvPr/>
              </p:nvSpPr>
              <p:spPr>
                <a:xfrm>
                  <a:off x="289480" y="2346673"/>
                  <a:ext cx="2580600" cy="894600"/>
                </a:xfrm>
                <a:prstGeom prst="roundRect">
                  <a:avLst>
                    <a:gd name="adj" fmla="val 16667"/>
                  </a:avLst>
                </a:prstGeom>
                <a:noFill/>
                <a:ln w="19050" cap="flat" cmpd="sng">
                  <a:solidFill>
                    <a:srgbClr val="0075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Developer or operator</a:t>
                  </a:r>
                  <a:endParaRPr b="0" i="0" u="none" strike="noStrike" cap="none" dirty="0">
                    <a:solidFill>
                      <a:schemeClr val="tx1">
                        <a:lumMod val="75000"/>
                        <a:lumOff val="25000"/>
                      </a:schemeClr>
                    </a:solidFill>
                    <a:latin typeface="+mj-lt"/>
                    <a:ea typeface="Arial"/>
                    <a:cs typeface="Arial"/>
                    <a:sym typeface="Arial"/>
                  </a:endParaRPr>
                </a:p>
              </p:txBody>
            </p:sp>
            <p:sp>
              <p:nvSpPr>
                <p:cNvPr id="25" name="Google Shape;162;ge5953df8a6_0_305">
                  <a:extLst>
                    <a:ext uri="{FF2B5EF4-FFF2-40B4-BE49-F238E27FC236}">
                      <a16:creationId xmlns:a16="http://schemas.microsoft.com/office/drawing/2014/main" id="{096C4000-FFCF-6EDA-E0F7-61290DCA4E56}"/>
                    </a:ext>
                  </a:extLst>
                </p:cNvPr>
                <p:cNvSpPr/>
                <p:nvPr/>
              </p:nvSpPr>
              <p:spPr>
                <a:xfrm>
                  <a:off x="4000702" y="2345785"/>
                  <a:ext cx="2302800" cy="889800"/>
                </a:xfrm>
                <a:prstGeom prst="roundRect">
                  <a:avLst>
                    <a:gd name="adj" fmla="val 16667"/>
                  </a:avLst>
                </a:prstGeom>
                <a:solidFill>
                  <a:srgbClr val="E4B363"/>
                </a:solidFill>
                <a:ln w="9525" cap="flat" cmpd="sng">
                  <a:solidFill>
                    <a:srgbClr val="E4B3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API server</a:t>
                  </a:r>
                  <a:endParaRPr b="0" i="0" u="none" strike="noStrike" cap="none" dirty="0">
                    <a:solidFill>
                      <a:schemeClr val="tx1">
                        <a:lumMod val="75000"/>
                        <a:lumOff val="25000"/>
                      </a:schemeClr>
                    </a:solidFill>
                    <a:latin typeface="+mj-lt"/>
                    <a:ea typeface="Arial"/>
                    <a:cs typeface="Arial"/>
                    <a:sym typeface="Arial"/>
                  </a:endParaRPr>
                </a:p>
              </p:txBody>
            </p:sp>
            <p:sp>
              <p:nvSpPr>
                <p:cNvPr id="26" name="Google Shape;163;ge5953df8a6_0_305">
                  <a:extLst>
                    <a:ext uri="{FF2B5EF4-FFF2-40B4-BE49-F238E27FC236}">
                      <a16:creationId xmlns:a16="http://schemas.microsoft.com/office/drawing/2014/main" id="{8E1740ED-0432-A0B6-BB4F-0D3C7C3D52B5}"/>
                    </a:ext>
                  </a:extLst>
                </p:cNvPr>
                <p:cNvSpPr/>
                <p:nvPr/>
              </p:nvSpPr>
              <p:spPr>
                <a:xfrm>
                  <a:off x="6745905" y="1705515"/>
                  <a:ext cx="2736600" cy="918000"/>
                </a:xfrm>
                <a:prstGeom prst="roundRect">
                  <a:avLst>
                    <a:gd name="adj" fmla="val 16667"/>
                  </a:avLst>
                </a:prstGeom>
                <a:solidFill>
                  <a:srgbClr val="E4B363"/>
                </a:solidFill>
                <a:ln w="9525" cap="flat" cmpd="sng">
                  <a:solidFill>
                    <a:srgbClr val="E4B3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Controller manager</a:t>
                  </a:r>
                  <a:endParaRPr b="0" i="0" u="none" strike="noStrike" cap="none" dirty="0">
                    <a:solidFill>
                      <a:schemeClr val="tx1">
                        <a:lumMod val="75000"/>
                        <a:lumOff val="25000"/>
                      </a:schemeClr>
                    </a:solidFill>
                    <a:latin typeface="+mj-lt"/>
                    <a:ea typeface="Arial"/>
                    <a:cs typeface="Arial"/>
                    <a:sym typeface="Arial"/>
                  </a:endParaRPr>
                </a:p>
              </p:txBody>
            </p:sp>
            <p:sp>
              <p:nvSpPr>
                <p:cNvPr id="27" name="Google Shape;164;ge5953df8a6_0_305">
                  <a:extLst>
                    <a:ext uri="{FF2B5EF4-FFF2-40B4-BE49-F238E27FC236}">
                      <a16:creationId xmlns:a16="http://schemas.microsoft.com/office/drawing/2014/main" id="{2875B7CA-16D2-07F8-79B7-2CA60A095FC9}"/>
                    </a:ext>
                  </a:extLst>
                </p:cNvPr>
                <p:cNvSpPr/>
                <p:nvPr/>
              </p:nvSpPr>
              <p:spPr>
                <a:xfrm>
                  <a:off x="6745905" y="2688488"/>
                  <a:ext cx="2736600" cy="918000"/>
                </a:xfrm>
                <a:prstGeom prst="roundRect">
                  <a:avLst>
                    <a:gd name="adj" fmla="val 16667"/>
                  </a:avLst>
                </a:prstGeom>
                <a:solidFill>
                  <a:srgbClr val="E4B363"/>
                </a:solidFill>
                <a:ln w="9525" cap="flat" cmpd="sng">
                  <a:solidFill>
                    <a:srgbClr val="E4B3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dirty="0">
                      <a:solidFill>
                        <a:schemeClr val="tx1">
                          <a:lumMod val="75000"/>
                          <a:lumOff val="25000"/>
                        </a:schemeClr>
                      </a:solidFill>
                      <a:latin typeface="+mj-lt"/>
                      <a:ea typeface="Open Sans"/>
                      <a:cs typeface="Open Sans"/>
                      <a:sym typeface="Open Sans"/>
                    </a:rPr>
                    <a:t>s</a:t>
                  </a:r>
                  <a:r>
                    <a:rPr lang="en-US" b="0" i="0" u="none" strike="noStrike" cap="none" dirty="0">
                      <a:solidFill>
                        <a:schemeClr val="tx1">
                          <a:lumMod val="75000"/>
                          <a:lumOff val="25000"/>
                        </a:schemeClr>
                      </a:solidFill>
                      <a:latin typeface="+mj-lt"/>
                      <a:ea typeface="Open Sans"/>
                      <a:cs typeface="Open Sans"/>
                      <a:sym typeface="Open Sans"/>
                    </a:rPr>
                    <a:t>cheduler</a:t>
                  </a:r>
                  <a:endParaRPr b="0" i="0" u="none" strike="noStrike" cap="none" dirty="0">
                    <a:solidFill>
                      <a:schemeClr val="tx1">
                        <a:lumMod val="75000"/>
                        <a:lumOff val="25000"/>
                      </a:schemeClr>
                    </a:solidFill>
                    <a:latin typeface="+mj-lt"/>
                    <a:ea typeface="Arial"/>
                    <a:cs typeface="Arial"/>
                    <a:sym typeface="Arial"/>
                  </a:endParaRPr>
                </a:p>
              </p:txBody>
            </p:sp>
            <p:sp>
              <p:nvSpPr>
                <p:cNvPr id="28" name="Google Shape;165;ge5953df8a6_0_305">
                  <a:extLst>
                    <a:ext uri="{FF2B5EF4-FFF2-40B4-BE49-F238E27FC236}">
                      <a16:creationId xmlns:a16="http://schemas.microsoft.com/office/drawing/2014/main" id="{ECC8AB60-C36D-216E-8FD5-9D730DAA5A46}"/>
                    </a:ext>
                  </a:extLst>
                </p:cNvPr>
                <p:cNvSpPr/>
                <p:nvPr/>
              </p:nvSpPr>
              <p:spPr>
                <a:xfrm>
                  <a:off x="6745905" y="3671462"/>
                  <a:ext cx="2807100" cy="918000"/>
                </a:xfrm>
                <a:prstGeom prst="can">
                  <a:avLst>
                    <a:gd name="adj" fmla="val 25000"/>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etcd</a:t>
                  </a:r>
                  <a:endParaRPr b="0" i="0" u="none" strike="noStrike" cap="none" dirty="0">
                    <a:solidFill>
                      <a:schemeClr val="tx1">
                        <a:lumMod val="75000"/>
                        <a:lumOff val="25000"/>
                      </a:schemeClr>
                    </a:solidFill>
                    <a:latin typeface="+mj-lt"/>
                    <a:ea typeface="Arial"/>
                    <a:cs typeface="Arial"/>
                    <a:sym typeface="Arial"/>
                  </a:endParaRPr>
                </a:p>
              </p:txBody>
            </p:sp>
            <p:cxnSp>
              <p:nvCxnSpPr>
                <p:cNvPr id="29" name="Google Shape;167;ge5953df8a6_0_305">
                  <a:extLst>
                    <a:ext uri="{FF2B5EF4-FFF2-40B4-BE49-F238E27FC236}">
                      <a16:creationId xmlns:a16="http://schemas.microsoft.com/office/drawing/2014/main" id="{FC31BDB4-40FB-0B88-CE50-8E17455B8798}"/>
                    </a:ext>
                  </a:extLst>
                </p:cNvPr>
                <p:cNvCxnSpPr>
                  <a:cxnSpLocks/>
                  <a:stCxn id="20" idx="3"/>
                </p:cNvCxnSpPr>
                <p:nvPr/>
              </p:nvCxnSpPr>
              <p:spPr>
                <a:xfrm>
                  <a:off x="2870080" y="2793973"/>
                  <a:ext cx="11586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30" name="Google Shape;168;ge5953df8a6_0_305">
                  <a:extLst>
                    <a:ext uri="{FF2B5EF4-FFF2-40B4-BE49-F238E27FC236}">
                      <a16:creationId xmlns:a16="http://schemas.microsoft.com/office/drawing/2014/main" id="{CA89988A-2F84-F823-480D-8F4AA1B75579}"/>
                    </a:ext>
                  </a:extLst>
                </p:cNvPr>
                <p:cNvCxnSpPr>
                  <a:cxnSpLocks/>
                  <a:stCxn id="25" idx="0"/>
                  <a:endCxn id="26" idx="1"/>
                </p:cNvCxnSpPr>
                <p:nvPr/>
              </p:nvCxnSpPr>
              <p:spPr>
                <a:xfrm rot="-5400000">
                  <a:off x="5858452" y="1458235"/>
                  <a:ext cx="181200" cy="15939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31" name="Google Shape;170;ge5953df8a6_0_305">
                  <a:extLst>
                    <a:ext uri="{FF2B5EF4-FFF2-40B4-BE49-F238E27FC236}">
                      <a16:creationId xmlns:a16="http://schemas.microsoft.com/office/drawing/2014/main" id="{8169BC7A-25DE-8954-5CF0-06DDAF3F518D}"/>
                    </a:ext>
                  </a:extLst>
                </p:cNvPr>
                <p:cNvSpPr/>
                <p:nvPr/>
              </p:nvSpPr>
              <p:spPr>
                <a:xfrm>
                  <a:off x="1496166" y="5768730"/>
                  <a:ext cx="1986000" cy="918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Kubelet</a:t>
                  </a:r>
                  <a:endParaRPr b="0" i="0" u="none" strike="noStrike" cap="none" dirty="0">
                    <a:solidFill>
                      <a:schemeClr val="tx1">
                        <a:lumMod val="75000"/>
                        <a:lumOff val="25000"/>
                      </a:schemeClr>
                    </a:solidFill>
                    <a:latin typeface="+mj-lt"/>
                    <a:ea typeface="Arial"/>
                    <a:cs typeface="Arial"/>
                    <a:sym typeface="Arial"/>
                  </a:endParaRPr>
                </a:p>
              </p:txBody>
            </p:sp>
            <p:sp>
              <p:nvSpPr>
                <p:cNvPr id="32" name="Google Shape;171;ge5953df8a6_0_305">
                  <a:extLst>
                    <a:ext uri="{FF2B5EF4-FFF2-40B4-BE49-F238E27FC236}">
                      <a16:creationId xmlns:a16="http://schemas.microsoft.com/office/drawing/2014/main" id="{2783EC80-5CF2-704D-A824-9BE714DCB353}"/>
                    </a:ext>
                  </a:extLst>
                </p:cNvPr>
                <p:cNvSpPr/>
                <p:nvPr/>
              </p:nvSpPr>
              <p:spPr>
                <a:xfrm>
                  <a:off x="3640369" y="5795236"/>
                  <a:ext cx="1986000" cy="918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cAdvisor</a:t>
                  </a:r>
                  <a:endParaRPr b="0" i="0" u="none" strike="noStrike" cap="none" dirty="0">
                    <a:solidFill>
                      <a:schemeClr val="tx1">
                        <a:lumMod val="75000"/>
                        <a:lumOff val="25000"/>
                      </a:schemeClr>
                    </a:solidFill>
                    <a:latin typeface="+mj-lt"/>
                    <a:ea typeface="Arial"/>
                    <a:cs typeface="Arial"/>
                    <a:sym typeface="Arial"/>
                  </a:endParaRPr>
                </a:p>
              </p:txBody>
            </p:sp>
            <p:sp>
              <p:nvSpPr>
                <p:cNvPr id="33" name="Google Shape;172;ge5953df8a6_0_305">
                  <a:extLst>
                    <a:ext uri="{FF2B5EF4-FFF2-40B4-BE49-F238E27FC236}">
                      <a16:creationId xmlns:a16="http://schemas.microsoft.com/office/drawing/2014/main" id="{AC258FED-5C8D-35DD-22F7-0F7056BF3AF5}"/>
                    </a:ext>
                  </a:extLst>
                </p:cNvPr>
                <p:cNvSpPr/>
                <p:nvPr/>
              </p:nvSpPr>
              <p:spPr>
                <a:xfrm>
                  <a:off x="5784571" y="5795236"/>
                  <a:ext cx="1986000" cy="918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err="1">
                      <a:solidFill>
                        <a:schemeClr val="tx1">
                          <a:lumMod val="75000"/>
                          <a:lumOff val="25000"/>
                        </a:schemeClr>
                      </a:solidFill>
                      <a:latin typeface="+mj-lt"/>
                      <a:ea typeface="Open Sans"/>
                      <a:cs typeface="Open Sans"/>
                      <a:sym typeface="Open Sans"/>
                    </a:rPr>
                    <a:t>Kube</a:t>
                  </a:r>
                  <a:r>
                    <a:rPr lang="en-US" b="0" i="0" u="none" strike="noStrike" cap="none" dirty="0">
                      <a:solidFill>
                        <a:schemeClr val="tx1">
                          <a:lumMod val="75000"/>
                          <a:lumOff val="25000"/>
                        </a:schemeClr>
                      </a:solidFill>
                      <a:latin typeface="+mj-lt"/>
                      <a:ea typeface="Open Sans"/>
                      <a:cs typeface="Open Sans"/>
                      <a:sym typeface="Open Sans"/>
                    </a:rPr>
                    <a:t>-proxy</a:t>
                  </a:r>
                  <a:endParaRPr b="0" i="0" u="none" strike="noStrike" cap="none" dirty="0">
                    <a:solidFill>
                      <a:schemeClr val="tx1">
                        <a:lumMod val="75000"/>
                        <a:lumOff val="25000"/>
                      </a:schemeClr>
                    </a:solidFill>
                    <a:latin typeface="+mj-lt"/>
                    <a:ea typeface="Arial"/>
                    <a:cs typeface="Arial"/>
                    <a:sym typeface="Arial"/>
                  </a:endParaRPr>
                </a:p>
              </p:txBody>
            </p:sp>
            <p:sp>
              <p:nvSpPr>
                <p:cNvPr id="34" name="Google Shape;173;ge5953df8a6_0_305">
                  <a:extLst>
                    <a:ext uri="{FF2B5EF4-FFF2-40B4-BE49-F238E27FC236}">
                      <a16:creationId xmlns:a16="http://schemas.microsoft.com/office/drawing/2014/main" id="{3528894F-9418-67C7-0210-50B38AA8AC5A}"/>
                    </a:ext>
                  </a:extLst>
                </p:cNvPr>
                <p:cNvSpPr/>
                <p:nvPr/>
              </p:nvSpPr>
              <p:spPr>
                <a:xfrm>
                  <a:off x="4304736" y="6906379"/>
                  <a:ext cx="1328100" cy="12237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Pod</a:t>
                  </a:r>
                  <a:endParaRPr b="0" i="0" u="none" strike="noStrike" cap="none" dirty="0">
                    <a:solidFill>
                      <a:schemeClr val="tx1">
                        <a:lumMod val="75000"/>
                        <a:lumOff val="25000"/>
                      </a:schemeClr>
                    </a:solidFill>
                    <a:latin typeface="+mj-lt"/>
                    <a:ea typeface="Arial"/>
                    <a:cs typeface="Arial"/>
                    <a:sym typeface="Arial"/>
                  </a:endParaRPr>
                </a:p>
              </p:txBody>
            </p:sp>
            <p:sp>
              <p:nvSpPr>
                <p:cNvPr id="35" name="Google Shape;174;ge5953df8a6_0_305">
                  <a:extLst>
                    <a:ext uri="{FF2B5EF4-FFF2-40B4-BE49-F238E27FC236}">
                      <a16:creationId xmlns:a16="http://schemas.microsoft.com/office/drawing/2014/main" id="{76DDC26C-4FFF-AE0C-1E11-BF3633AC7812}"/>
                    </a:ext>
                  </a:extLst>
                </p:cNvPr>
                <p:cNvSpPr/>
                <p:nvPr/>
              </p:nvSpPr>
              <p:spPr>
                <a:xfrm>
                  <a:off x="8847554" y="5207952"/>
                  <a:ext cx="6430499" cy="4337967"/>
                </a:xfrm>
                <a:prstGeom prst="roundRect">
                  <a:avLst>
                    <a:gd name="adj" fmla="val 16667"/>
                  </a:avLst>
                </a:prstGeom>
                <a:noFill/>
                <a:ln w="28575" cap="flat" cmpd="sng">
                  <a:solidFill>
                    <a:srgbClr val="0075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endParaRPr b="0" i="0" u="none" strike="noStrike" cap="none" dirty="0">
                    <a:solidFill>
                      <a:schemeClr val="tx1">
                        <a:lumMod val="75000"/>
                        <a:lumOff val="25000"/>
                      </a:schemeClr>
                    </a:solidFill>
                    <a:latin typeface="+mj-lt"/>
                    <a:ea typeface="Arial"/>
                    <a:cs typeface="Arial"/>
                    <a:sym typeface="Arial"/>
                  </a:endParaRPr>
                </a:p>
              </p:txBody>
            </p:sp>
            <p:sp>
              <p:nvSpPr>
                <p:cNvPr id="36" name="Google Shape;175;ge5953df8a6_0_305">
                  <a:extLst>
                    <a:ext uri="{FF2B5EF4-FFF2-40B4-BE49-F238E27FC236}">
                      <a16:creationId xmlns:a16="http://schemas.microsoft.com/office/drawing/2014/main" id="{1020B324-6C2F-5D98-4680-528311AA4791}"/>
                    </a:ext>
                  </a:extLst>
                </p:cNvPr>
                <p:cNvSpPr/>
                <p:nvPr/>
              </p:nvSpPr>
              <p:spPr>
                <a:xfrm>
                  <a:off x="8970301" y="5795236"/>
                  <a:ext cx="1986000" cy="918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Kubelet</a:t>
                  </a:r>
                  <a:endParaRPr b="0" i="0" u="none" strike="noStrike" cap="none" dirty="0">
                    <a:solidFill>
                      <a:schemeClr val="tx1">
                        <a:lumMod val="75000"/>
                        <a:lumOff val="25000"/>
                      </a:schemeClr>
                    </a:solidFill>
                    <a:latin typeface="+mj-lt"/>
                    <a:ea typeface="Arial"/>
                    <a:cs typeface="Arial"/>
                    <a:sym typeface="Arial"/>
                  </a:endParaRPr>
                </a:p>
              </p:txBody>
            </p:sp>
            <p:sp>
              <p:nvSpPr>
                <p:cNvPr id="37" name="Google Shape;176;ge5953df8a6_0_305">
                  <a:extLst>
                    <a:ext uri="{FF2B5EF4-FFF2-40B4-BE49-F238E27FC236}">
                      <a16:creationId xmlns:a16="http://schemas.microsoft.com/office/drawing/2014/main" id="{AAD2C9CE-D5D1-4E5E-8EAA-1D106098751A}"/>
                    </a:ext>
                  </a:extLst>
                </p:cNvPr>
                <p:cNvSpPr/>
                <p:nvPr/>
              </p:nvSpPr>
              <p:spPr>
                <a:xfrm>
                  <a:off x="11026364" y="5795236"/>
                  <a:ext cx="1986000" cy="918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cAdvisor</a:t>
                  </a:r>
                  <a:endParaRPr b="0" i="0" u="none" strike="noStrike" cap="none" dirty="0">
                    <a:solidFill>
                      <a:schemeClr val="tx1">
                        <a:lumMod val="75000"/>
                        <a:lumOff val="25000"/>
                      </a:schemeClr>
                    </a:solidFill>
                    <a:latin typeface="+mj-lt"/>
                    <a:ea typeface="Arial"/>
                    <a:cs typeface="Arial"/>
                    <a:sym typeface="Arial"/>
                  </a:endParaRPr>
                </a:p>
              </p:txBody>
            </p:sp>
            <p:sp>
              <p:nvSpPr>
                <p:cNvPr id="38" name="Google Shape;177;ge5953df8a6_0_305">
                  <a:extLst>
                    <a:ext uri="{FF2B5EF4-FFF2-40B4-BE49-F238E27FC236}">
                      <a16:creationId xmlns:a16="http://schemas.microsoft.com/office/drawing/2014/main" id="{93C5A966-E1B1-1191-40AB-C2317F66A1B1}"/>
                    </a:ext>
                  </a:extLst>
                </p:cNvPr>
                <p:cNvSpPr/>
                <p:nvPr/>
              </p:nvSpPr>
              <p:spPr>
                <a:xfrm>
                  <a:off x="13082428" y="5795934"/>
                  <a:ext cx="1986000" cy="918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err="1">
                      <a:solidFill>
                        <a:schemeClr val="tx1">
                          <a:lumMod val="75000"/>
                          <a:lumOff val="25000"/>
                        </a:schemeClr>
                      </a:solidFill>
                      <a:latin typeface="+mj-lt"/>
                      <a:ea typeface="Open Sans"/>
                      <a:cs typeface="Open Sans"/>
                      <a:sym typeface="Open Sans"/>
                    </a:rPr>
                    <a:t>Kube</a:t>
                  </a:r>
                  <a:r>
                    <a:rPr lang="en-US" b="0" i="0" u="none" strike="noStrike" cap="none" dirty="0">
                      <a:solidFill>
                        <a:schemeClr val="tx1">
                          <a:lumMod val="75000"/>
                          <a:lumOff val="25000"/>
                        </a:schemeClr>
                      </a:solidFill>
                      <a:latin typeface="+mj-lt"/>
                      <a:ea typeface="Open Sans"/>
                      <a:cs typeface="Open Sans"/>
                      <a:sym typeface="Open Sans"/>
                    </a:rPr>
                    <a:t>-proxy</a:t>
                  </a:r>
                  <a:endParaRPr b="0" i="0" u="none" strike="noStrike" cap="none" dirty="0">
                    <a:solidFill>
                      <a:schemeClr val="tx1">
                        <a:lumMod val="75000"/>
                        <a:lumOff val="25000"/>
                      </a:schemeClr>
                    </a:solidFill>
                    <a:latin typeface="+mj-lt"/>
                    <a:ea typeface="Arial"/>
                    <a:cs typeface="Arial"/>
                    <a:sym typeface="Arial"/>
                  </a:endParaRPr>
                </a:p>
              </p:txBody>
            </p:sp>
            <p:sp>
              <p:nvSpPr>
                <p:cNvPr id="39" name="Google Shape;178;ge5953df8a6_0_305">
                  <a:extLst>
                    <a:ext uri="{FF2B5EF4-FFF2-40B4-BE49-F238E27FC236}">
                      <a16:creationId xmlns:a16="http://schemas.microsoft.com/office/drawing/2014/main" id="{33DF42FE-6749-5DE5-D8CE-9C96B4EF703E}"/>
                    </a:ext>
                  </a:extLst>
                </p:cNvPr>
                <p:cNvSpPr/>
                <p:nvPr/>
              </p:nvSpPr>
              <p:spPr>
                <a:xfrm>
                  <a:off x="2356425" y="8130208"/>
                  <a:ext cx="11915998" cy="715501"/>
                </a:xfrm>
                <a:prstGeom prst="leftRightArrow">
                  <a:avLst>
                    <a:gd name="adj1" fmla="val 50000"/>
                    <a:gd name="adj2" fmla="val 50000"/>
                  </a:avLst>
                </a:prstGeom>
                <a:solidFill>
                  <a:schemeClr val="accent1"/>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bg1"/>
                      </a:solidFill>
                      <a:latin typeface="+mj-lt"/>
                      <a:ea typeface="Open Sans"/>
                      <a:cs typeface="Open Sans"/>
                      <a:sym typeface="Open Sans"/>
                    </a:rPr>
                    <a:t>Plugin network</a:t>
                  </a:r>
                  <a:endParaRPr b="0" i="0" u="none" strike="noStrike" cap="none" dirty="0">
                    <a:solidFill>
                      <a:schemeClr val="bg1"/>
                    </a:solidFill>
                    <a:latin typeface="+mj-lt"/>
                    <a:ea typeface="Arial"/>
                    <a:cs typeface="Arial"/>
                    <a:sym typeface="Arial"/>
                  </a:endParaRPr>
                </a:p>
              </p:txBody>
            </p:sp>
            <p:cxnSp>
              <p:nvCxnSpPr>
                <p:cNvPr id="40" name="Google Shape;180;ge5953df8a6_0_305">
                  <a:extLst>
                    <a:ext uri="{FF2B5EF4-FFF2-40B4-BE49-F238E27FC236}">
                      <a16:creationId xmlns:a16="http://schemas.microsoft.com/office/drawing/2014/main" id="{39BE6399-A239-1FB2-26EA-4478AAE3900E}"/>
                    </a:ext>
                  </a:extLst>
                </p:cNvPr>
                <p:cNvCxnSpPr>
                  <a:cxnSpLocks/>
                  <a:stCxn id="36" idx="0"/>
                  <a:endCxn id="31" idx="0"/>
                </p:cNvCxnSpPr>
                <p:nvPr/>
              </p:nvCxnSpPr>
              <p:spPr>
                <a:xfrm rot="16200000" flipV="1">
                  <a:off x="6212983" y="2044916"/>
                  <a:ext cx="26506" cy="7474135"/>
                </a:xfrm>
                <a:prstGeom prst="bentConnector3">
                  <a:avLst>
                    <a:gd name="adj1" fmla="val 1618373"/>
                  </a:avLst>
                </a:prstGeom>
                <a:ln w="38100" cap="flat" cmpd="sng" algn="ctr">
                  <a:solidFill>
                    <a:schemeClr val="dk1"/>
                  </a:solidFill>
                  <a:prstDash val="solid"/>
                  <a:round/>
                  <a:headEnd type="arrow"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cxnSp>
              <p:nvCxnSpPr>
                <p:cNvPr id="41" name="Google Shape;182;ge5953df8a6_0_305">
                  <a:extLst>
                    <a:ext uri="{FF2B5EF4-FFF2-40B4-BE49-F238E27FC236}">
                      <a16:creationId xmlns:a16="http://schemas.microsoft.com/office/drawing/2014/main" id="{0746ACE5-8906-56B0-5487-E69617105060}"/>
                    </a:ext>
                  </a:extLst>
                </p:cNvPr>
                <p:cNvCxnSpPr>
                  <a:cxnSpLocks/>
                </p:cNvCxnSpPr>
                <p:nvPr/>
              </p:nvCxnSpPr>
              <p:spPr>
                <a:xfrm flipV="1">
                  <a:off x="4866518" y="3215569"/>
                  <a:ext cx="0" cy="2176266"/>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42" name="Google Shape;183;ge5953df8a6_0_305">
                  <a:extLst>
                    <a:ext uri="{FF2B5EF4-FFF2-40B4-BE49-F238E27FC236}">
                      <a16:creationId xmlns:a16="http://schemas.microsoft.com/office/drawing/2014/main" id="{1B096D98-D3D5-5ECE-B02E-8F1F85F6B6E4}"/>
                    </a:ext>
                  </a:extLst>
                </p:cNvPr>
                <p:cNvCxnSpPr>
                  <a:cxnSpLocks/>
                  <a:stCxn id="38" idx="0"/>
                </p:cNvCxnSpPr>
                <p:nvPr/>
              </p:nvCxnSpPr>
              <p:spPr>
                <a:xfrm rot="16200000" flipH="1" flipV="1">
                  <a:off x="10415895" y="2148855"/>
                  <a:ext cx="12454" cy="7306612"/>
                </a:xfrm>
                <a:prstGeom prst="bentConnector4">
                  <a:avLst>
                    <a:gd name="adj1" fmla="val -2340055"/>
                    <a:gd name="adj2" fmla="val 99986"/>
                  </a:avLst>
                </a:prstGeom>
                <a:ln w="38100" cap="flat" cmpd="sng" algn="ctr">
                  <a:solidFill>
                    <a:srgbClr val="000000"/>
                  </a:solidFill>
                  <a:prstDash val="solid"/>
                  <a:round/>
                  <a:headEnd type="arrow"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43" name="Google Shape;186;ge5953df8a6_0_305">
                  <a:extLst>
                    <a:ext uri="{FF2B5EF4-FFF2-40B4-BE49-F238E27FC236}">
                      <a16:creationId xmlns:a16="http://schemas.microsoft.com/office/drawing/2014/main" id="{2B8F74C9-9784-2FC4-E570-208312CB8222}"/>
                    </a:ext>
                  </a:extLst>
                </p:cNvPr>
                <p:cNvSpPr/>
                <p:nvPr/>
              </p:nvSpPr>
              <p:spPr>
                <a:xfrm>
                  <a:off x="11517763" y="2482327"/>
                  <a:ext cx="1836601" cy="894600"/>
                </a:xfrm>
                <a:prstGeom prst="roundRect">
                  <a:avLst>
                    <a:gd name="adj" fmla="val 16667"/>
                  </a:avLst>
                </a:prstGeom>
                <a:noFill/>
                <a:ln w="19050" cap="flat" cmpd="sng">
                  <a:solidFill>
                    <a:srgbClr val="0075C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Users</a:t>
                  </a:r>
                  <a:endParaRPr b="0" i="0" u="none" strike="noStrike" cap="none" dirty="0">
                    <a:solidFill>
                      <a:schemeClr val="tx1">
                        <a:lumMod val="75000"/>
                        <a:lumOff val="25000"/>
                      </a:schemeClr>
                    </a:solidFill>
                    <a:latin typeface="+mj-lt"/>
                    <a:ea typeface="Arial"/>
                    <a:cs typeface="Arial"/>
                    <a:sym typeface="Arial"/>
                  </a:endParaRPr>
                </a:p>
              </p:txBody>
            </p:sp>
          </p:grpSp>
          <p:sp>
            <p:nvSpPr>
              <p:cNvPr id="13" name="Google Shape;191;ge5953df8a6_0_305">
                <a:extLst>
                  <a:ext uri="{FF2B5EF4-FFF2-40B4-BE49-F238E27FC236}">
                    <a16:creationId xmlns:a16="http://schemas.microsoft.com/office/drawing/2014/main" id="{6A6DFF7A-55F4-BA27-101C-A6D9F432E884}"/>
                  </a:ext>
                </a:extLst>
              </p:cNvPr>
              <p:cNvSpPr/>
              <p:nvPr/>
            </p:nvSpPr>
            <p:spPr>
              <a:xfrm>
                <a:off x="6737527" y="6168093"/>
                <a:ext cx="963000" cy="960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Pod</a:t>
                </a:r>
                <a:endParaRPr lang="en-IN" b="0" i="0" u="none" strike="noStrike" cap="none" dirty="0">
                  <a:solidFill>
                    <a:schemeClr val="tx1">
                      <a:lumMod val="75000"/>
                      <a:lumOff val="25000"/>
                    </a:schemeClr>
                  </a:solidFill>
                  <a:latin typeface="+mj-lt"/>
                  <a:ea typeface="Arial"/>
                  <a:cs typeface="Arial"/>
                  <a:sym typeface="Arial"/>
                </a:endParaRPr>
              </a:p>
            </p:txBody>
          </p:sp>
          <p:sp>
            <p:nvSpPr>
              <p:cNvPr id="14" name="Google Shape;192;ge5953df8a6_0_305">
                <a:extLst>
                  <a:ext uri="{FF2B5EF4-FFF2-40B4-BE49-F238E27FC236}">
                    <a16:creationId xmlns:a16="http://schemas.microsoft.com/office/drawing/2014/main" id="{38265AB4-E802-D96B-66C9-12B63199AE03}"/>
                  </a:ext>
                </a:extLst>
              </p:cNvPr>
              <p:cNvSpPr/>
              <p:nvPr/>
            </p:nvSpPr>
            <p:spPr>
              <a:xfrm>
                <a:off x="4522010" y="6072802"/>
                <a:ext cx="963000" cy="960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Pod</a:t>
                </a:r>
                <a:endParaRPr lang="en-IN" b="0" i="0" u="none" strike="noStrike" cap="none" dirty="0">
                  <a:solidFill>
                    <a:schemeClr val="tx1">
                      <a:lumMod val="75000"/>
                      <a:lumOff val="25000"/>
                    </a:schemeClr>
                  </a:solidFill>
                  <a:latin typeface="+mj-lt"/>
                  <a:ea typeface="Arial"/>
                  <a:cs typeface="Arial"/>
                  <a:sym typeface="Arial"/>
                </a:endParaRPr>
              </a:p>
            </p:txBody>
          </p:sp>
          <p:sp>
            <p:nvSpPr>
              <p:cNvPr id="15" name="Google Shape;193;ge5953df8a6_0_305">
                <a:extLst>
                  <a:ext uri="{FF2B5EF4-FFF2-40B4-BE49-F238E27FC236}">
                    <a16:creationId xmlns:a16="http://schemas.microsoft.com/office/drawing/2014/main" id="{8471FC46-50A5-D605-9661-0EBD69F82EA0}"/>
                  </a:ext>
                </a:extLst>
              </p:cNvPr>
              <p:cNvSpPr/>
              <p:nvPr/>
            </p:nvSpPr>
            <p:spPr>
              <a:xfrm>
                <a:off x="9247760" y="6072802"/>
                <a:ext cx="963000" cy="960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Pod</a:t>
                </a:r>
                <a:endParaRPr lang="en-IN" b="0" i="0" u="none" strike="noStrike" cap="none" dirty="0">
                  <a:solidFill>
                    <a:schemeClr val="tx1">
                      <a:lumMod val="75000"/>
                      <a:lumOff val="25000"/>
                    </a:schemeClr>
                  </a:solidFill>
                  <a:latin typeface="+mj-lt"/>
                  <a:ea typeface="Arial"/>
                  <a:cs typeface="Arial"/>
                  <a:sym typeface="Arial"/>
                </a:endParaRPr>
              </a:p>
            </p:txBody>
          </p:sp>
          <p:sp>
            <p:nvSpPr>
              <p:cNvPr id="16" name="Google Shape;195;ge5953df8a6_0_305">
                <a:extLst>
                  <a:ext uri="{FF2B5EF4-FFF2-40B4-BE49-F238E27FC236}">
                    <a16:creationId xmlns:a16="http://schemas.microsoft.com/office/drawing/2014/main" id="{AF36AF25-BC91-F0BE-656E-8E1CA82FB9F2}"/>
                  </a:ext>
                </a:extLst>
              </p:cNvPr>
              <p:cNvSpPr/>
              <p:nvPr/>
            </p:nvSpPr>
            <p:spPr>
              <a:xfrm>
                <a:off x="11498358" y="6072802"/>
                <a:ext cx="963000" cy="960000"/>
              </a:xfrm>
              <a:prstGeom prst="roundRect">
                <a:avLst>
                  <a:gd name="adj" fmla="val 16667"/>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b="0" i="0" u="none" strike="noStrike" cap="none" dirty="0">
                    <a:solidFill>
                      <a:schemeClr val="tx1">
                        <a:lumMod val="75000"/>
                        <a:lumOff val="25000"/>
                      </a:schemeClr>
                    </a:solidFill>
                    <a:latin typeface="+mj-lt"/>
                    <a:ea typeface="Open Sans"/>
                    <a:cs typeface="Open Sans"/>
                    <a:sym typeface="Open Sans"/>
                  </a:rPr>
                  <a:t>Pod</a:t>
                </a:r>
                <a:endParaRPr lang="en-IN" b="0" i="0" u="none" strike="noStrike" cap="none" dirty="0">
                  <a:solidFill>
                    <a:schemeClr val="tx1">
                      <a:lumMod val="75000"/>
                      <a:lumOff val="25000"/>
                    </a:schemeClr>
                  </a:solidFill>
                  <a:latin typeface="+mj-lt"/>
                  <a:ea typeface="Arial"/>
                  <a:cs typeface="Arial"/>
                  <a:sym typeface="Arial"/>
                </a:endParaRPr>
              </a:p>
            </p:txBody>
          </p:sp>
        </p:grpSp>
      </p:grpSp>
      <p:cxnSp>
        <p:nvCxnSpPr>
          <p:cNvPr id="44" name="Google Shape;182;ge5953df8a6_0_305">
            <a:extLst>
              <a:ext uri="{FF2B5EF4-FFF2-40B4-BE49-F238E27FC236}">
                <a16:creationId xmlns:a16="http://schemas.microsoft.com/office/drawing/2014/main" id="{5FD55517-1886-8CCB-4823-F98366E8BABA}"/>
              </a:ext>
            </a:extLst>
          </p:cNvPr>
          <p:cNvCxnSpPr>
            <a:cxnSpLocks/>
            <a:stCxn id="25" idx="2"/>
          </p:cNvCxnSpPr>
          <p:nvPr/>
        </p:nvCxnSpPr>
        <p:spPr>
          <a:xfrm rot="16200000" flipH="1">
            <a:off x="6713358" y="3955639"/>
            <a:ext cx="523136" cy="1016807"/>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45" name="Google Shape;182;ge5953df8a6_0_305">
            <a:extLst>
              <a:ext uri="{FF2B5EF4-FFF2-40B4-BE49-F238E27FC236}">
                <a16:creationId xmlns:a16="http://schemas.microsoft.com/office/drawing/2014/main" id="{3E0AE6D4-42A5-670D-CBF3-FA8E5B80AD28}"/>
              </a:ext>
            </a:extLst>
          </p:cNvPr>
          <p:cNvCxnSpPr>
            <a:cxnSpLocks/>
            <a:stCxn id="25" idx="2"/>
            <a:endCxn id="27" idx="1"/>
          </p:cNvCxnSpPr>
          <p:nvPr/>
        </p:nvCxnSpPr>
        <p:spPr>
          <a:xfrm rot="5400000" flipH="1" flipV="1">
            <a:off x="6941527" y="3671247"/>
            <a:ext cx="56223" cy="1006233"/>
          </a:xfrm>
          <a:prstGeom prst="bentConnector4">
            <a:avLst>
              <a:gd name="adj1" fmla="val -368930"/>
              <a:gd name="adj2" fmla="val 8612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46" name="Google Shape;182;ge5953df8a6_0_305">
            <a:extLst>
              <a:ext uri="{FF2B5EF4-FFF2-40B4-BE49-F238E27FC236}">
                <a16:creationId xmlns:a16="http://schemas.microsoft.com/office/drawing/2014/main" id="{1406BF88-45CB-109B-3FAC-0F6F86BAAD43}"/>
              </a:ext>
            </a:extLst>
          </p:cNvPr>
          <p:cNvCxnSpPr>
            <a:cxnSpLocks/>
            <a:endCxn id="43" idx="2"/>
          </p:cNvCxnSpPr>
          <p:nvPr/>
        </p:nvCxnSpPr>
        <p:spPr>
          <a:xfrm flipV="1">
            <a:off x="11065186" y="4292675"/>
            <a:ext cx="0" cy="1357118"/>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8" name="Google Shape;188;ge5953df8a6_0_305">
            <a:extLst>
              <a:ext uri="{FF2B5EF4-FFF2-40B4-BE49-F238E27FC236}">
                <a16:creationId xmlns:a16="http://schemas.microsoft.com/office/drawing/2014/main" id="{02CBB9E7-C9D5-8674-C67A-0B685EA43AD5}"/>
              </a:ext>
            </a:extLst>
          </p:cNvPr>
          <p:cNvSpPr txBox="1"/>
          <p:nvPr/>
        </p:nvSpPr>
        <p:spPr>
          <a:xfrm>
            <a:off x="10246001" y="7770554"/>
            <a:ext cx="1633107"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b="1" i="0" u="none" strike="noStrike" cap="none" dirty="0">
                <a:solidFill>
                  <a:schemeClr val="tx1">
                    <a:lumMod val="75000"/>
                    <a:lumOff val="25000"/>
                  </a:schemeClr>
                </a:solidFill>
                <a:latin typeface="+mj-lt"/>
                <a:ea typeface="Open Sans"/>
                <a:cs typeface="Open Sans"/>
                <a:sym typeface="Open Sans"/>
              </a:rPr>
              <a:t>Node</a:t>
            </a:r>
            <a:endParaRPr lang="en-IN" b="1" i="0" u="none" strike="noStrike" cap="none" dirty="0">
              <a:solidFill>
                <a:schemeClr val="tx1">
                  <a:lumMod val="75000"/>
                  <a:lumOff val="25000"/>
                </a:schemeClr>
              </a:solidFill>
              <a:latin typeface="+mj-lt"/>
              <a:ea typeface="Arial"/>
              <a:cs typeface="Arial"/>
              <a:sym typeface="Arial"/>
            </a:endParaRPr>
          </a:p>
        </p:txBody>
      </p:sp>
      <p:sp>
        <p:nvSpPr>
          <p:cNvPr id="50" name="Brandline_LVC">
            <a:extLst>
              <a:ext uri="{FF2B5EF4-FFF2-40B4-BE49-F238E27FC236}">
                <a16:creationId xmlns:a16="http://schemas.microsoft.com/office/drawing/2014/main" id="{FC847F18-B58B-38B9-CEFE-CCCA55B08491}"/>
              </a:ext>
            </a:extLst>
          </p:cNvPr>
          <p:cNvSpPr/>
          <p:nvPr/>
        </p:nvSpPr>
        <p:spPr>
          <a:xfrm>
            <a:off x="5397500" y="816324"/>
            <a:ext cx="545520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828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199983"/>
            <a:ext cx="16276320" cy="687244"/>
          </a:xfrm>
        </p:spPr>
        <p:txBody>
          <a:bodyPr>
            <a:normAutofit/>
          </a:bodyPr>
          <a:lstStyle/>
          <a:p>
            <a:r>
              <a:rPr lang="en-US" b="0" i="0" dirty="0">
                <a:effectLst/>
                <a:latin typeface="Open Sans Bold" panose="020B0806030504020204" pitchFamily="34" charset="0"/>
              </a:rPr>
              <a:t>Kubeflow</a:t>
            </a:r>
            <a:endParaRPr lang="en-US" dirty="0">
              <a:latin typeface="Open Sans Bold" panose="020B0806030504020204" pitchFamily="34" charset="0"/>
            </a:endParaRPr>
          </a:p>
        </p:txBody>
      </p:sp>
      <p:sp>
        <p:nvSpPr>
          <p:cNvPr id="26" name="Rectangle: Rounded Corners 25">
            <a:extLst>
              <a:ext uri="{FF2B5EF4-FFF2-40B4-BE49-F238E27FC236}">
                <a16:creationId xmlns:a16="http://schemas.microsoft.com/office/drawing/2014/main" id="{450C2E47-C55D-4269-1A67-27EFB4730946}"/>
              </a:ext>
            </a:extLst>
          </p:cNvPr>
          <p:cNvSpPr/>
          <p:nvPr/>
        </p:nvSpPr>
        <p:spPr>
          <a:xfrm>
            <a:off x="4973444" y="1491340"/>
            <a:ext cx="9669656" cy="6836336"/>
          </a:xfrm>
          <a:prstGeom prst="roundRect">
            <a:avLst>
              <a:gd name="adj" fmla="val 7210"/>
            </a:avLst>
          </a:prstGeom>
          <a:noFill/>
          <a:ln>
            <a:solidFill>
              <a:srgbClr val="1440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It is a Kubernetes-native platform for developing, orchestrating, deploying, and running scalable and portable machine learning workloads. </a:t>
            </a:r>
          </a:p>
          <a:p>
            <a:pPr lvl="1" indent="-342900">
              <a:lnSpc>
                <a:spcPct val="115000"/>
              </a:lnSpc>
              <a:spcBef>
                <a:spcPts val="1000"/>
              </a:spcBef>
              <a:buClr>
                <a:schemeClr val="tx1">
                  <a:lumMod val="75000"/>
                  <a:lumOff val="25000"/>
                </a:schemeClr>
              </a:buClr>
              <a:buSzPct val="100000"/>
              <a:buFont typeface="Arial" panose="020B0604020202020204" pitchFamily="34" charset="0"/>
              <a:buChar char="•"/>
            </a:pPr>
            <a:endParaRPr lang="en-US" sz="2200" dirty="0">
              <a:solidFill>
                <a:srgbClr val="404040"/>
              </a:solidFill>
              <a:latin typeface="Open Sans" panose="020B0606030504020204" pitchFamily="34" charset="0"/>
            </a:endParaRPr>
          </a:p>
          <a:p>
            <a:pPr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It was created to make it easier for machine learning teams to deploy their models and experiments in a scalable, consistent manner across multiple platforms.</a:t>
            </a:r>
          </a:p>
          <a:p>
            <a:pPr lvl="1" indent="-342900">
              <a:lnSpc>
                <a:spcPct val="115000"/>
              </a:lnSpc>
              <a:spcBef>
                <a:spcPts val="1000"/>
              </a:spcBef>
              <a:buClr>
                <a:schemeClr val="tx1">
                  <a:lumMod val="75000"/>
                  <a:lumOff val="25000"/>
                </a:schemeClr>
              </a:buClr>
              <a:buSzPct val="100000"/>
              <a:buFont typeface="Arial" panose="020B0604020202020204" pitchFamily="34" charset="0"/>
              <a:buChar char="•"/>
            </a:pPr>
            <a:endParaRPr lang="en-US" sz="2200" b="0" i="0" dirty="0">
              <a:solidFill>
                <a:srgbClr val="404040"/>
              </a:solidFill>
              <a:effectLst/>
              <a:latin typeface="Open Sans" panose="020B0606030504020204" pitchFamily="34" charset="0"/>
            </a:endParaRPr>
          </a:p>
          <a:p>
            <a:pPr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It offers a collection of cloud-native tools for different stages of an ML workflow, from data ingestion and preprocessing to model training and serving, all orchestrated with pipelines.</a:t>
            </a:r>
          </a:p>
          <a:p>
            <a:pPr lvl="1" indent="-342900">
              <a:lnSpc>
                <a:spcPct val="115000"/>
              </a:lnSpc>
              <a:spcBef>
                <a:spcPts val="1000"/>
              </a:spcBef>
              <a:buClr>
                <a:schemeClr val="tx1">
                  <a:lumMod val="75000"/>
                  <a:lumOff val="25000"/>
                </a:schemeClr>
              </a:buClr>
              <a:buSzPct val="100000"/>
              <a:buFont typeface="Arial" panose="020B0604020202020204" pitchFamily="34" charset="0"/>
              <a:buChar char="•"/>
            </a:pPr>
            <a:endParaRPr lang="en-US" sz="2200" b="0" i="0" dirty="0">
              <a:solidFill>
                <a:srgbClr val="404040"/>
              </a:solidFill>
              <a:effectLst/>
              <a:latin typeface="Open Sans" panose="020B0606030504020204" pitchFamily="34" charset="0"/>
            </a:endParaRPr>
          </a:p>
          <a:p>
            <a:pPr lvl="1" indent="-342900">
              <a:lnSpc>
                <a:spcPct val="115000"/>
              </a:lnSpc>
              <a:spcBef>
                <a:spcPts val="1000"/>
              </a:spcBef>
              <a:buClr>
                <a:schemeClr val="tx1">
                  <a:lumMod val="75000"/>
                  <a:lumOff val="25000"/>
                </a:schemeClr>
              </a:buClr>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It also provides a user-friendly UI for managing and tracking experiments, jobs, and runs. </a:t>
            </a:r>
          </a:p>
        </p:txBody>
      </p:sp>
      <p:pic>
        <p:nvPicPr>
          <p:cNvPr id="27" name="Picture 26">
            <a:extLst>
              <a:ext uri="{FF2B5EF4-FFF2-40B4-BE49-F238E27FC236}">
                <a16:creationId xmlns:a16="http://schemas.microsoft.com/office/drawing/2014/main" id="{D63F3150-0867-74A4-74FF-FD8E4F14EBE3}"/>
              </a:ext>
            </a:extLst>
          </p:cNvPr>
          <p:cNvPicPr>
            <a:picLocks noChangeAspect="1"/>
          </p:cNvPicPr>
          <p:nvPr/>
        </p:nvPicPr>
        <p:blipFill>
          <a:blip r:embed="rId3"/>
          <a:stretch>
            <a:fillRect/>
          </a:stretch>
        </p:blipFill>
        <p:spPr>
          <a:xfrm>
            <a:off x="1612900" y="3076575"/>
            <a:ext cx="3019425" cy="2990850"/>
          </a:xfrm>
          <a:prstGeom prst="rect">
            <a:avLst/>
          </a:prstGeom>
        </p:spPr>
      </p:pic>
      <p:sp>
        <p:nvSpPr>
          <p:cNvPr id="6" name="Brandline_LVC">
            <a:extLst>
              <a:ext uri="{FF2B5EF4-FFF2-40B4-BE49-F238E27FC236}">
                <a16:creationId xmlns:a16="http://schemas.microsoft.com/office/drawing/2014/main" id="{95E619F6-7091-7193-92A9-C2D633D19093}"/>
              </a:ext>
            </a:extLst>
          </p:cNvPr>
          <p:cNvSpPr/>
          <p:nvPr/>
        </p:nvSpPr>
        <p:spPr>
          <a:xfrm>
            <a:off x="7067615" y="816352"/>
            <a:ext cx="2117279"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209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4EE60-38AE-9853-DFA1-577B39DDE8DC}"/>
              </a:ext>
            </a:extLst>
          </p:cNvPr>
          <p:cNvSpPr>
            <a:spLocks noGrp="1"/>
          </p:cNvSpPr>
          <p:nvPr>
            <p:ph type="title"/>
          </p:nvPr>
        </p:nvSpPr>
        <p:spPr>
          <a:xfrm>
            <a:off x="-10160" y="229878"/>
            <a:ext cx="16276320" cy="687244"/>
          </a:xfrm>
        </p:spPr>
        <p:txBody>
          <a:bodyPr>
            <a:normAutofit/>
          </a:bodyPr>
          <a:lstStyle/>
          <a:p>
            <a:r>
              <a:rPr lang="en-IN" b="0" i="0" dirty="0">
                <a:effectLst/>
                <a:latin typeface="Open Sans Bold" panose="020B0806030504020204" pitchFamily="34" charset="0"/>
              </a:rPr>
              <a:t>Kubeflow Architecture</a:t>
            </a:r>
            <a:endParaRPr lang="en-US" dirty="0">
              <a:latin typeface="Open Sans Bold" panose="020B0806030504020204" pitchFamily="34" charset="0"/>
            </a:endParaRPr>
          </a:p>
        </p:txBody>
      </p:sp>
      <p:sp>
        <p:nvSpPr>
          <p:cNvPr id="4" name="Brandline_LVC">
            <a:extLst>
              <a:ext uri="{FF2B5EF4-FFF2-40B4-BE49-F238E27FC236}">
                <a16:creationId xmlns:a16="http://schemas.microsoft.com/office/drawing/2014/main" id="{02877531-9847-A70F-ED0C-69073266DE94}"/>
              </a:ext>
            </a:extLst>
          </p:cNvPr>
          <p:cNvSpPr/>
          <p:nvPr/>
        </p:nvSpPr>
        <p:spPr>
          <a:xfrm>
            <a:off x="5638800" y="816324"/>
            <a:ext cx="4979988"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8EB4D8AA-9758-7D83-9B7D-EDEA67B79B03}"/>
              </a:ext>
            </a:extLst>
          </p:cNvPr>
          <p:cNvSpPr/>
          <p:nvPr/>
        </p:nvSpPr>
        <p:spPr>
          <a:xfrm>
            <a:off x="4973444" y="1932818"/>
            <a:ext cx="9669656" cy="5560802"/>
          </a:xfrm>
          <a:prstGeom prst="roundRect">
            <a:avLst>
              <a:gd name="adj" fmla="val 7210"/>
            </a:avLst>
          </a:prstGeom>
          <a:noFill/>
          <a:ln>
            <a:solidFill>
              <a:srgbClr val="14403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indent="-342900">
              <a:lnSpc>
                <a:spcPct val="115000"/>
              </a:lnSpc>
              <a:spcBef>
                <a:spcPts val="1000"/>
              </a:spcBef>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The UI also includes support for collaborative and interactive training with Jupyter notebooks.</a:t>
            </a:r>
          </a:p>
          <a:p>
            <a:pPr lvl="1" indent="-342900">
              <a:lnSpc>
                <a:spcPct val="115000"/>
              </a:lnSpc>
              <a:spcBef>
                <a:spcPts val="1000"/>
              </a:spcBef>
              <a:buSzPct val="100000"/>
              <a:buFont typeface="Arial" panose="020B0604020202020204" pitchFamily="34" charset="0"/>
              <a:buChar char="•"/>
            </a:pPr>
            <a:endParaRPr lang="en-US" sz="2200" dirty="0">
              <a:solidFill>
                <a:srgbClr val="404040"/>
              </a:solidFill>
              <a:latin typeface="Open Sans" panose="020B0606030504020204" pitchFamily="34" charset="0"/>
            </a:endParaRPr>
          </a:p>
          <a:p>
            <a:pPr lvl="1" indent="-342900">
              <a:lnSpc>
                <a:spcPct val="115000"/>
              </a:lnSpc>
              <a:spcBef>
                <a:spcPts val="1000"/>
              </a:spcBef>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It is designed to leverage the Kubernetes principles of declarative configuration and extensibility. </a:t>
            </a:r>
          </a:p>
          <a:p>
            <a:pPr lvl="1" indent="-342900">
              <a:lnSpc>
                <a:spcPct val="115000"/>
              </a:lnSpc>
              <a:spcBef>
                <a:spcPts val="1000"/>
              </a:spcBef>
              <a:buSzPct val="100000"/>
              <a:buFont typeface="Arial" panose="020B0604020202020204" pitchFamily="34" charset="0"/>
              <a:buChar char="•"/>
            </a:pPr>
            <a:endParaRPr lang="en-US" sz="2200" dirty="0">
              <a:solidFill>
                <a:srgbClr val="404040"/>
              </a:solidFill>
              <a:latin typeface="Open Sans" panose="020B0606030504020204" pitchFamily="34" charset="0"/>
            </a:endParaRPr>
          </a:p>
          <a:p>
            <a:pPr lvl="1" indent="-342900">
              <a:lnSpc>
                <a:spcPct val="115000"/>
              </a:lnSpc>
              <a:spcBef>
                <a:spcPts val="1000"/>
              </a:spcBef>
              <a:buSzPct val="100000"/>
              <a:buFont typeface="Arial" panose="020B0604020202020204" pitchFamily="34" charset="0"/>
              <a:buChar char="•"/>
            </a:pPr>
            <a:r>
              <a:rPr lang="en-US" sz="2200" b="0" i="0" dirty="0">
                <a:solidFill>
                  <a:srgbClr val="404040"/>
                </a:solidFill>
                <a:effectLst/>
                <a:latin typeface="Open Sans" panose="020B0606030504020204" pitchFamily="34" charset="0"/>
              </a:rPr>
              <a:t>It consists of operators for various ML frameworks, a UI for managing models and tracking experiments, and components for running machine learning workflows.</a:t>
            </a:r>
          </a:p>
          <a:p>
            <a:pPr lvl="1" indent="-342900">
              <a:lnSpc>
                <a:spcPct val="115000"/>
              </a:lnSpc>
              <a:spcBef>
                <a:spcPts val="1000"/>
              </a:spcBef>
              <a:buSzPct val="100000"/>
              <a:buFont typeface="Arial" panose="020B0604020202020204" pitchFamily="34" charset="0"/>
              <a:buChar char="•"/>
            </a:pPr>
            <a:endParaRPr lang="en-US" sz="2200" b="0" i="0" dirty="0">
              <a:solidFill>
                <a:srgbClr val="404040"/>
              </a:solidFill>
              <a:effectLst/>
              <a:latin typeface="Open Sans" panose="020B0606030504020204" pitchFamily="34" charset="0"/>
            </a:endParaRPr>
          </a:p>
          <a:p>
            <a:pPr lvl="1" indent="-342900">
              <a:lnSpc>
                <a:spcPct val="115000"/>
              </a:lnSpc>
              <a:spcBef>
                <a:spcPts val="1000"/>
              </a:spcBef>
              <a:buSzPct val="100000"/>
              <a:buFont typeface="Arial" panose="020B0604020202020204" pitchFamily="34" charset="0"/>
              <a:buChar char="•"/>
            </a:pPr>
            <a:r>
              <a:rPr lang="en-US" sz="2200" dirty="0">
                <a:solidFill>
                  <a:srgbClr val="404040"/>
                </a:solidFill>
                <a:latin typeface="Open Sans" panose="020B0606030504020204" pitchFamily="34" charset="0"/>
              </a:rPr>
              <a:t>This service orchestration engine, Kubernetes, is at the core of Kubeflow, which schedules and scales all the services.</a:t>
            </a:r>
            <a:endParaRPr lang="en-US" sz="2200" b="0" i="0" dirty="0">
              <a:solidFill>
                <a:srgbClr val="404040"/>
              </a:solidFill>
              <a:effectLst/>
              <a:latin typeface="Open Sans" panose="020B0606030504020204" pitchFamily="34" charset="0"/>
            </a:endParaRPr>
          </a:p>
        </p:txBody>
      </p:sp>
      <p:pic>
        <p:nvPicPr>
          <p:cNvPr id="12" name="Picture 11">
            <a:extLst>
              <a:ext uri="{FF2B5EF4-FFF2-40B4-BE49-F238E27FC236}">
                <a16:creationId xmlns:a16="http://schemas.microsoft.com/office/drawing/2014/main" id="{029AA6DE-B430-F7E1-1423-DC8171978C78}"/>
              </a:ext>
            </a:extLst>
          </p:cNvPr>
          <p:cNvPicPr>
            <a:picLocks noChangeAspect="1"/>
          </p:cNvPicPr>
          <p:nvPr/>
        </p:nvPicPr>
        <p:blipFill>
          <a:blip r:embed="rId3"/>
          <a:stretch>
            <a:fillRect/>
          </a:stretch>
        </p:blipFill>
        <p:spPr>
          <a:xfrm>
            <a:off x="1612900" y="3076575"/>
            <a:ext cx="3019425" cy="2990850"/>
          </a:xfrm>
          <a:prstGeom prst="rect">
            <a:avLst/>
          </a:prstGeom>
        </p:spPr>
      </p:pic>
    </p:spTree>
    <p:extLst>
      <p:ext uri="{BB962C8B-B14F-4D97-AF65-F5344CB8AC3E}">
        <p14:creationId xmlns:p14="http://schemas.microsoft.com/office/powerpoint/2010/main" val="1259108096"/>
      </p:ext>
    </p:extLst>
  </p:cSld>
  <p:clrMapOvr>
    <a:masterClrMapping/>
  </p:clrMapOvr>
</p:sld>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0F2DDABBDF49409AAC83A5FD91EC22" ma:contentTypeVersion="18" ma:contentTypeDescription="Create a new document." ma:contentTypeScope="" ma:versionID="2594eb94b90c9f885ae2c4fbbb1e2d55">
  <xsd:schema xmlns:xsd="http://www.w3.org/2001/XMLSchema" xmlns:xs="http://www.w3.org/2001/XMLSchema" xmlns:p="http://schemas.microsoft.com/office/2006/metadata/properties" xmlns:ns3="9e1c2a13-0740-49b5-a03d-96af0a780283" xmlns:ns4="13f9a36d-0581-4bbd-819e-2fae6181123e" targetNamespace="http://schemas.microsoft.com/office/2006/metadata/properties" ma:root="true" ma:fieldsID="5d1f9298ce61b3e1e605ec9248ab271c" ns3:_="" ns4:_="">
    <xsd:import namespace="9e1c2a13-0740-49b5-a03d-96af0a780283"/>
    <xsd:import namespace="13f9a36d-0581-4bbd-819e-2fae6181123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1c2a13-0740-49b5-a03d-96af0a780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9a36d-0581-4bbd-819e-2fae6181123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1c2a13-0740-49b5-a03d-96af0a780283" xsi:nil="true"/>
  </documentManagement>
</p:properties>
</file>

<file path=customXml/itemProps1.xml><?xml version="1.0" encoding="utf-8"?>
<ds:datastoreItem xmlns:ds="http://schemas.openxmlformats.org/officeDocument/2006/customXml" ds:itemID="{1C26537A-4B94-4533-9A67-FAA2DE4B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1c2a13-0740-49b5-a03d-96af0a780283"/>
    <ds:schemaRef ds:uri="13f9a36d-0581-4bbd-819e-2fae61811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9CED30-0C0A-40FE-8346-86D2CC516A37}">
  <ds:schemaRefs>
    <ds:schemaRef ds:uri="http://schemas.microsoft.com/sharepoint/v3/contenttype/forms"/>
  </ds:schemaRefs>
</ds:datastoreItem>
</file>

<file path=customXml/itemProps3.xml><?xml version="1.0" encoding="utf-8"?>
<ds:datastoreItem xmlns:ds="http://schemas.openxmlformats.org/officeDocument/2006/customXml" ds:itemID="{25B807AF-A9D2-4AFB-8242-BCDA42273B26}">
  <ds:schemaRefs>
    <ds:schemaRef ds:uri="http://schemas.microsoft.com/office/infopath/2007/PartnerControl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2006/metadata/properties"/>
    <ds:schemaRef ds:uri="http://purl.org/dc/dcmitype/"/>
    <ds:schemaRef ds:uri="13f9a36d-0581-4bbd-819e-2fae6181123e"/>
    <ds:schemaRef ds:uri="9e1c2a13-0740-49b5-a03d-96af0a78028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223</TotalTime>
  <Words>2867</Words>
  <Application>Microsoft Office PowerPoint</Application>
  <PresentationFormat>Custom</PresentationFormat>
  <Paragraphs>261</Paragraphs>
  <Slides>24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open sans</vt:lpstr>
      <vt:lpstr>open sans</vt:lpstr>
      <vt:lpstr>Open Sans Bold</vt:lpstr>
      <vt:lpstr>Söhne</vt:lpstr>
      <vt:lpstr>2023_LVC</vt:lpstr>
      <vt:lpstr>PowerPoint Presentation</vt:lpstr>
      <vt:lpstr>PowerPoint Presentation</vt:lpstr>
      <vt:lpstr>PowerPoint Presentation</vt:lpstr>
      <vt:lpstr>What Is Docker?</vt:lpstr>
      <vt:lpstr>Docker Containers Vs. Virtual Machines</vt:lpstr>
      <vt:lpstr>Kubernetes</vt:lpstr>
      <vt:lpstr>Kubernetes Architecture</vt:lpstr>
      <vt:lpstr>Kubeflow</vt:lpstr>
      <vt:lpstr>Kubeflow Architecture</vt:lpstr>
      <vt:lpstr>Kubeflow Workflows and Components</vt:lpstr>
      <vt:lpstr>Kubeflow Workflows and Components</vt:lpstr>
      <vt:lpstr>Kubeflow Workflows and Components</vt:lpstr>
      <vt:lpstr>PowerPoint Presentation</vt:lpstr>
      <vt:lpstr>Introduction</vt:lpstr>
      <vt:lpstr>MLflow: Benefits</vt:lpstr>
      <vt:lpstr>MLflow: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Aarushi</cp:lastModifiedBy>
  <cp:revision>7</cp:revision>
  <dcterms:created xsi:type="dcterms:W3CDTF">2023-05-19T12:36:11Z</dcterms:created>
  <dcterms:modified xsi:type="dcterms:W3CDTF">2023-10-26T05:50:54Z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0x010100730F2DDABBDF49409AAC83A5FD91EC22</vt:lpwstr>
  </property>
</Properties>
</file>