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325" r:id="rId5"/>
    <p:sldId id="313" r:id="rId6"/>
    <p:sldId id="314" r:id="rId7"/>
    <p:sldId id="315" r:id="rId8"/>
    <p:sldId id="316" r:id="rId9"/>
    <p:sldId id="317" r:id="rId10"/>
    <p:sldId id="318" r:id="rId11"/>
    <p:sldId id="305" r:id="rId12"/>
  </p:sldIdLst>
  <p:sldSz cx="16256000" cy="9144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GWYc6Iuc0S/TGMxjncypA==" hashData="x5j+kanri7j9mYy4KuvWL8lfoidKWVymOnHGmLmtilSQrx96uCCYzahW6c7z+89godW0y5pNbrRdWOvWASOxTQ=="/>
  <p:extLst>
    <p:ext uri="{EFAFB233-063F-42B5-8137-9DF3F51BA10A}">
      <p15:sldGuideLst xmlns:p15="http://schemas.microsoft.com/office/powerpoint/2012/main">
        <p15:guide id="7" pos="5120">
          <p15:clr>
            <a:srgbClr val="A4A3A4"/>
          </p15:clr>
        </p15:guide>
        <p15:guide id="8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46D"/>
    <a:srgbClr val="FF6D3D"/>
    <a:srgbClr val="EC7728"/>
    <a:srgbClr val="12A7E2"/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88" y="42"/>
      </p:cViewPr>
      <p:guideLst>
        <p:guide pos="5120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46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60E48CF6-ADFB-CA4C-5E8B-AE3CD5F217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F963B27F-8F18-67BB-B561-399E9B718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56C84790-83B0-039F-DB11-90A54FCA4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32B26A31-7ADA-92C4-0EC9-7FBCC4B0F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6AEFDC33-934D-D32C-A2F5-91C510E8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55999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Picture 3" descr="A picture containing screenshot, black" hidden="1">
            <a:extLst>
              <a:ext uri="{FF2B5EF4-FFF2-40B4-BE49-F238E27FC236}">
                <a16:creationId xmlns:a16="http://schemas.microsoft.com/office/drawing/2014/main" id="{712B286F-481C-B9B0-34AE-7EEBE053DE33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6" name="Picture 5" descr="A picture containing screenshot, black, darkness" hidden="1">
            <a:extLst>
              <a:ext uri="{FF2B5EF4-FFF2-40B4-BE49-F238E27FC236}">
                <a16:creationId xmlns:a16="http://schemas.microsoft.com/office/drawing/2014/main" id="{985A74AA-1EDE-C159-3D26-B856937B9D55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custDataLst>
      <p:tags r:id="rId33"/>
    </p:custDataLst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6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increase the complexity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reduce the size of the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 improve the performance of machine learning models by modifying or creating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visualize data patterns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purpose of feature engineering in machine learning?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4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Feature engineering involves selecting, modifying, or creating new features from raw data to enhance machine learning model performance by making the data format more suitable for analysis.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purpose of feature engineering in machine learning?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9D61A9B-C299-1099-BC58-5CDF8B364B51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increase the complexity of models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9EBEA0D-ECB7-D181-7AA2-DCB417E06E39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reduce the size of the dataset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CB6E202-E565-13FB-FB92-B2410753F280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improve the performance of machine learning models by modifying or creating features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7B52D24-FBA0-0947-AF74-B68A89860F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To visualize data patterns</a:t>
            </a:r>
          </a:p>
        </p:txBody>
      </p:sp>
    </p:spTree>
    <p:extLst>
      <p:ext uri="{BB962C8B-B14F-4D97-AF65-F5344CB8AC3E}">
        <p14:creationId xmlns:p14="http://schemas.microsoft.com/office/powerpoint/2010/main" val="21281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Min-max scaling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Box-cox transformation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Square root transformation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transformation is commonly used to stabilize variance and handle skewed distributions?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7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Square root transformation is effective in stabilizing variance and managing skewed distributions, similar to log transformation.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transformation is commonly used to stabilize variance and handle skewed distributions?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5EDD299-9A98-446F-81D8-8887CA9FD788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Log transformation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DF1C9D-8E8E-9D7C-C35A-5BBF3992DC72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Min-max scaling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973A578-54D1-254C-EA52-C5B04B0FF459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Box-cox transformation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DB4E9EB-25AB-E143-0ECF-81DF3509A2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Square root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3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standardize the range of features in a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transform categorical variables into numerical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 split a dataset into groups based on criteria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convert input data into fixed-length hash codes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purpose of min-max scaling in feature engineering?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5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Min-max scaling is a feature scaling technique used to standardize or normalize the range of independent variables or features in a dataset.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purpose of min-max scaling in feature engineering?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638966-9C42-D697-A249-C3CB1835B904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standardize the range of features in a dataset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5DDE143-CD6B-2398-0DB0-0861F186C245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transform categorical variables into numerical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E3FC3CC-AC2D-84AF-A8E1-243ADEE78B86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split a dataset into groups based on criteria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09397CB-7187-8F07-BAF5-813EEEFD6F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To convert input data into fixed-length hash codes</a:t>
            </a:r>
          </a:p>
        </p:txBody>
      </p:sp>
    </p:spTree>
    <p:extLst>
      <p:ext uri="{BB962C8B-B14F-4D97-AF65-F5344CB8AC3E}">
        <p14:creationId xmlns:p14="http://schemas.microsoft.com/office/powerpoint/2010/main" val="19107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0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7532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1"/>
  <p:tag name="ARTICULATE_PROJECT_OPEN" val="0"/>
  <p:tag name="ARTICULATE_DESIGN_ID_2023_LVC" val="AhyyJCx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mplilearn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1c2a13-0740-49b5-a03d-96af0a7802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F2DDABBDF49409AAC83A5FD91EC22" ma:contentTypeVersion="18" ma:contentTypeDescription="Create a new document." ma:contentTypeScope="" ma:versionID="2594eb94b90c9f885ae2c4fbbb1e2d55">
  <xsd:schema xmlns:xsd="http://www.w3.org/2001/XMLSchema" xmlns:xs="http://www.w3.org/2001/XMLSchema" xmlns:p="http://schemas.microsoft.com/office/2006/metadata/properties" xmlns:ns3="9e1c2a13-0740-49b5-a03d-96af0a780283" xmlns:ns4="13f9a36d-0581-4bbd-819e-2fae6181123e" targetNamespace="http://schemas.microsoft.com/office/2006/metadata/properties" ma:root="true" ma:fieldsID="5d1f9298ce61b3e1e605ec9248ab271c" ns3:_="" ns4:_="">
    <xsd:import namespace="9e1c2a13-0740-49b5-a03d-96af0a780283"/>
    <xsd:import namespace="13f9a36d-0581-4bbd-819e-2fae61811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c2a13-0740-49b5-a03d-96af0a780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a36d-0581-4bbd-819e-2fae61811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EF695B-AB92-4FEB-95BE-66C61B5042D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13f9a36d-0581-4bbd-819e-2fae6181123e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9e1c2a13-0740-49b5-a03d-96af0a78028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CA7EEC8-536F-490D-B068-0C38DE5BA5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3989C-D3C4-4385-9193-B4A7BDD6B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c2a13-0740-49b5-a03d-96af0a780283"/>
    <ds:schemaRef ds:uri="13f9a36d-0581-4bbd-819e-2fae61811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294</Words>
  <Application>Microsoft Office PowerPoint</Application>
  <PresentationFormat>Custom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Aniket Fulari</cp:lastModifiedBy>
  <cp:revision>25</cp:revision>
  <dcterms:created xsi:type="dcterms:W3CDTF">2023-05-19T12:36:11Z</dcterms:created>
  <dcterms:modified xsi:type="dcterms:W3CDTF">2025-01-09T07:41:34Z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B652525E-EED5-4C91-8592-5DBEF40DB197</vt:lpwstr>
  </property>
  <property fmtid="{D5CDD505-2E9C-101B-9397-08002B2CF9AE}" pid="3" name="ArticulatePath">
    <vt:lpwstr>https://simplilearnsolution-my.sharepoint.com/personal/pistorage_simplilearn_com/Documents/Simplilearn Project Backup/Templates/01_Simplilearn Templates/LVC/2023_LVC/AIML_DS_LVC_Template_2023</vt:lpwstr>
  </property>
  <property fmtid="{D5CDD505-2E9C-101B-9397-08002B2CF9AE}" pid="4" name="ContentTypeId">
    <vt:lpwstr>0x010100730F2DDABBDF49409AAC83A5FD91EC22</vt:lpwstr>
  </property>
</Properties>
</file>