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73" r:id="rId7"/>
    <p:sldId id="261" r:id="rId8"/>
    <p:sldId id="274" r:id="rId9"/>
    <p:sldId id="275" r:id="rId10"/>
    <p:sldId id="276" r:id="rId11"/>
    <p:sldId id="277" r:id="rId12"/>
    <p:sldId id="266" r:id="rId13"/>
    <p:sldId id="267" r:id="rId14"/>
    <p:sldId id="268" r:id="rId15"/>
    <p:sldId id="269" r:id="rId16"/>
    <p:sldId id="278" r:id="rId17"/>
    <p:sldId id="270" r:id="rId18"/>
    <p:sldId id="271" r:id="rId19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entury Gothic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entury Gothic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entury Gothic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entury Gothic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entury Gothic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entury Gothic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entury Gothic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entury Gothic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entury Gothic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9DFCC"/>
          </a:solidFill>
        </a:fill>
      </a:tcStyle>
    </a:wholeTbl>
    <a:band2H>
      <a:tcTxStyle/>
      <a:tcStyle>
        <a:tcBdr/>
        <a:fill>
          <a:solidFill>
            <a:srgbClr val="FCF0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5DAD7"/>
          </a:solidFill>
        </a:fill>
      </a:tcStyle>
    </a:wholeTbl>
    <a:band2H>
      <a:tcTxStyle/>
      <a:tcStyle>
        <a:tcBdr/>
        <a:fill>
          <a:solidFill>
            <a:srgbClr val="F2EDEC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9D5CB"/>
          </a:solidFill>
        </a:fill>
      </a:tcStyle>
    </a:wholeTbl>
    <a:band2H>
      <a:tcTxStyle/>
      <a:tcStyle>
        <a:tcBdr/>
        <a:fill>
          <a:solidFill>
            <a:srgbClr val="F4EB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96" name="Shape 39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n-lt"/>
        <a:ea typeface="+mn-ea"/>
        <a:cs typeface="+mn-cs"/>
        <a:sym typeface="Century Gothic"/>
      </a:defRPr>
    </a:lvl1pPr>
    <a:lvl2pPr indent="228600" defTabSz="457200" latinLnBrk="0">
      <a:defRPr sz="1200">
        <a:latin typeface="+mn-lt"/>
        <a:ea typeface="+mn-ea"/>
        <a:cs typeface="+mn-cs"/>
        <a:sym typeface="Century Gothic"/>
      </a:defRPr>
    </a:lvl2pPr>
    <a:lvl3pPr indent="457200" defTabSz="457200" latinLnBrk="0">
      <a:defRPr sz="1200">
        <a:latin typeface="+mn-lt"/>
        <a:ea typeface="+mn-ea"/>
        <a:cs typeface="+mn-cs"/>
        <a:sym typeface="Century Gothic"/>
      </a:defRPr>
    </a:lvl3pPr>
    <a:lvl4pPr indent="685800" defTabSz="457200" latinLnBrk="0">
      <a:defRPr sz="1200">
        <a:latin typeface="+mn-lt"/>
        <a:ea typeface="+mn-ea"/>
        <a:cs typeface="+mn-cs"/>
        <a:sym typeface="Century Gothic"/>
      </a:defRPr>
    </a:lvl4pPr>
    <a:lvl5pPr indent="914400" defTabSz="457200" latinLnBrk="0">
      <a:defRPr sz="1200">
        <a:latin typeface="+mn-lt"/>
        <a:ea typeface="+mn-ea"/>
        <a:cs typeface="+mn-cs"/>
        <a:sym typeface="Century Gothic"/>
      </a:defRPr>
    </a:lvl5pPr>
    <a:lvl6pPr indent="1143000" defTabSz="457200" latinLnBrk="0">
      <a:defRPr sz="1200">
        <a:latin typeface="+mn-lt"/>
        <a:ea typeface="+mn-ea"/>
        <a:cs typeface="+mn-cs"/>
        <a:sym typeface="Century Gothic"/>
      </a:defRPr>
    </a:lvl6pPr>
    <a:lvl7pPr indent="1371600" defTabSz="457200" latinLnBrk="0">
      <a:defRPr sz="1200">
        <a:latin typeface="+mn-lt"/>
        <a:ea typeface="+mn-ea"/>
        <a:cs typeface="+mn-cs"/>
        <a:sym typeface="Century Gothic"/>
      </a:defRPr>
    </a:lvl7pPr>
    <a:lvl8pPr indent="1600200" defTabSz="457200" latinLnBrk="0">
      <a:defRPr sz="1200">
        <a:latin typeface="+mn-lt"/>
        <a:ea typeface="+mn-ea"/>
        <a:cs typeface="+mn-cs"/>
        <a:sym typeface="Century Gothic"/>
      </a:defRPr>
    </a:lvl8pPr>
    <a:lvl9pPr indent="1828800" defTabSz="457200" latinLnBrk="0">
      <a:defRPr sz="1200">
        <a:latin typeface="+mn-lt"/>
        <a:ea typeface="+mn-ea"/>
        <a:cs typeface="+mn-cs"/>
        <a:sym typeface="Century Gothic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22"/>
          <p:cNvGrpSpPr/>
          <p:nvPr/>
        </p:nvGrpSpPr>
        <p:grpSpPr>
          <a:xfrm>
            <a:off x="0" y="228600"/>
            <a:ext cx="2851518" cy="6638629"/>
            <a:chOff x="0" y="0"/>
            <a:chExt cx="2851516" cy="6638628"/>
          </a:xfrm>
        </p:grpSpPr>
        <p:sp>
          <p:nvSpPr>
            <p:cNvPr id="39" name="Freeform 11"/>
            <p:cNvSpPr/>
            <p:nvPr/>
          </p:nvSpPr>
          <p:spPr>
            <a:xfrm>
              <a:off x="-1" y="2346443"/>
              <a:ext cx="100643" cy="6262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9636" y="18582"/>
                    <a:pt x="18655" y="15724"/>
                    <a:pt x="16691" y="12706"/>
                  </a:cubicBezTo>
                  <a:cubicBezTo>
                    <a:pt x="10800" y="8576"/>
                    <a:pt x="5891" y="4288"/>
                    <a:pt x="0" y="0"/>
                  </a:cubicBezTo>
                  <a:cubicBezTo>
                    <a:pt x="0" y="5559"/>
                    <a:pt x="0" y="5559"/>
                    <a:pt x="0" y="5559"/>
                  </a:cubicBezTo>
                  <a:cubicBezTo>
                    <a:pt x="5891" y="10165"/>
                    <a:pt x="12764" y="14929"/>
                    <a:pt x="19636" y="19694"/>
                  </a:cubicBezTo>
                  <a:cubicBezTo>
                    <a:pt x="19636" y="20329"/>
                    <a:pt x="20618" y="20965"/>
                    <a:pt x="21600" y="21600"/>
                  </a:cubicBezTo>
                  <a:close/>
                </a:path>
              </a:pathLst>
            </a:custGeom>
            <a:solidFill>
              <a:srgbClr val="4E3B3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0" name="Freeform 12"/>
            <p:cNvSpPr/>
            <p:nvPr/>
          </p:nvSpPr>
          <p:spPr>
            <a:xfrm>
              <a:off x="128598" y="2927929"/>
              <a:ext cx="646718" cy="23222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269" y="15000"/>
                  </a:moveTo>
                  <a:cubicBezTo>
                    <a:pt x="15891" y="17229"/>
                    <a:pt x="18514" y="19414"/>
                    <a:pt x="21446" y="21600"/>
                  </a:cubicBezTo>
                  <a:cubicBezTo>
                    <a:pt x="21446" y="21214"/>
                    <a:pt x="21446" y="20871"/>
                    <a:pt x="21600" y="20486"/>
                  </a:cubicBezTo>
                  <a:cubicBezTo>
                    <a:pt x="19131" y="18643"/>
                    <a:pt x="16817" y="16757"/>
                    <a:pt x="14657" y="14871"/>
                  </a:cubicBezTo>
                  <a:cubicBezTo>
                    <a:pt x="8949" y="9986"/>
                    <a:pt x="4166" y="5014"/>
                    <a:pt x="0" y="0"/>
                  </a:cubicBezTo>
                  <a:cubicBezTo>
                    <a:pt x="309" y="857"/>
                    <a:pt x="617" y="1757"/>
                    <a:pt x="926" y="2614"/>
                  </a:cubicBezTo>
                  <a:cubicBezTo>
                    <a:pt x="4629" y="6771"/>
                    <a:pt x="8640" y="10929"/>
                    <a:pt x="13269" y="15000"/>
                  </a:cubicBezTo>
                  <a:close/>
                </a:path>
              </a:pathLst>
            </a:custGeom>
            <a:solidFill>
              <a:srgbClr val="4E3B3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1" name="Freeform 13"/>
            <p:cNvSpPr/>
            <p:nvPr/>
          </p:nvSpPr>
          <p:spPr>
            <a:xfrm>
              <a:off x="806998" y="5218460"/>
              <a:ext cx="609443" cy="14201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09" y="1543"/>
                  </a:moveTo>
                  <a:cubicBezTo>
                    <a:pt x="818" y="1052"/>
                    <a:pt x="327" y="561"/>
                    <a:pt x="0" y="0"/>
                  </a:cubicBezTo>
                  <a:cubicBezTo>
                    <a:pt x="0" y="701"/>
                    <a:pt x="0" y="1332"/>
                    <a:pt x="0" y="2034"/>
                  </a:cubicBezTo>
                  <a:cubicBezTo>
                    <a:pt x="3436" y="5961"/>
                    <a:pt x="7200" y="9818"/>
                    <a:pt x="11127" y="13605"/>
                  </a:cubicBezTo>
                  <a:cubicBezTo>
                    <a:pt x="13909" y="16270"/>
                    <a:pt x="17018" y="18935"/>
                    <a:pt x="20127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491" y="18865"/>
                    <a:pt x="15382" y="16130"/>
                    <a:pt x="12600" y="13325"/>
                  </a:cubicBezTo>
                  <a:cubicBezTo>
                    <a:pt x="8509" y="9468"/>
                    <a:pt x="4745" y="5540"/>
                    <a:pt x="1309" y="1543"/>
                  </a:cubicBezTo>
                  <a:close/>
                </a:path>
              </a:pathLst>
            </a:custGeom>
            <a:solidFill>
              <a:srgbClr val="4E3B3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2" name="Freeform 14"/>
            <p:cNvSpPr/>
            <p:nvPr/>
          </p:nvSpPr>
          <p:spPr>
            <a:xfrm>
              <a:off x="959824" y="6275199"/>
              <a:ext cx="171465" cy="3634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346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4011" y="14491"/>
                    <a:pt x="7005" y="7382"/>
                    <a:pt x="0" y="0"/>
                  </a:cubicBezTo>
                  <a:cubicBezTo>
                    <a:pt x="4670" y="7382"/>
                    <a:pt x="9924" y="14491"/>
                    <a:pt x="16346" y="21600"/>
                  </a:cubicBezTo>
                  <a:close/>
                </a:path>
              </a:pathLst>
            </a:custGeom>
            <a:solidFill>
              <a:srgbClr val="4E3B3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3" name="Freeform 15"/>
            <p:cNvSpPr/>
            <p:nvPr/>
          </p:nvSpPr>
          <p:spPr>
            <a:xfrm>
              <a:off x="100641" y="2972659"/>
              <a:ext cx="821909" cy="3328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658" y="19745"/>
                  </a:moveTo>
                  <a:cubicBezTo>
                    <a:pt x="17596" y="18489"/>
                    <a:pt x="15775" y="17232"/>
                    <a:pt x="14076" y="15976"/>
                  </a:cubicBezTo>
                  <a:cubicBezTo>
                    <a:pt x="10193" y="13074"/>
                    <a:pt x="7160" y="10082"/>
                    <a:pt x="4854" y="7060"/>
                  </a:cubicBezTo>
                  <a:cubicBezTo>
                    <a:pt x="3519" y="5235"/>
                    <a:pt x="2427" y="3381"/>
                    <a:pt x="1456" y="1526"/>
                  </a:cubicBezTo>
                  <a:cubicBezTo>
                    <a:pt x="971" y="1017"/>
                    <a:pt x="485" y="509"/>
                    <a:pt x="0" y="0"/>
                  </a:cubicBezTo>
                  <a:cubicBezTo>
                    <a:pt x="971" y="2363"/>
                    <a:pt x="2306" y="4757"/>
                    <a:pt x="4004" y="7090"/>
                  </a:cubicBezTo>
                  <a:cubicBezTo>
                    <a:pt x="6189" y="10142"/>
                    <a:pt x="9222" y="13134"/>
                    <a:pt x="12984" y="16065"/>
                  </a:cubicBezTo>
                  <a:cubicBezTo>
                    <a:pt x="14926" y="17531"/>
                    <a:pt x="17110" y="18967"/>
                    <a:pt x="19416" y="20373"/>
                  </a:cubicBezTo>
                  <a:cubicBezTo>
                    <a:pt x="20144" y="20792"/>
                    <a:pt x="20872" y="21181"/>
                    <a:pt x="21600" y="21600"/>
                  </a:cubicBezTo>
                  <a:cubicBezTo>
                    <a:pt x="21357" y="21450"/>
                    <a:pt x="21236" y="21331"/>
                    <a:pt x="21115" y="21181"/>
                  </a:cubicBezTo>
                  <a:cubicBezTo>
                    <a:pt x="20508" y="20702"/>
                    <a:pt x="20022" y="20224"/>
                    <a:pt x="19658" y="19745"/>
                  </a:cubicBezTo>
                  <a:close/>
                </a:path>
              </a:pathLst>
            </a:custGeom>
            <a:solidFill>
              <a:srgbClr val="4E3B3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4" name="Freeform 16"/>
            <p:cNvSpPr/>
            <p:nvPr/>
          </p:nvSpPr>
          <p:spPr>
            <a:xfrm>
              <a:off x="26126" y="0"/>
              <a:ext cx="102473" cy="29279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5" h="21600" extrusionOk="0">
                  <a:moveTo>
                    <a:pt x="9565" y="19627"/>
                  </a:moveTo>
                  <a:cubicBezTo>
                    <a:pt x="10505" y="19763"/>
                    <a:pt x="10505" y="19899"/>
                    <a:pt x="10505" y="20035"/>
                  </a:cubicBezTo>
                  <a:cubicBezTo>
                    <a:pt x="13322" y="20511"/>
                    <a:pt x="17078" y="20988"/>
                    <a:pt x="19896" y="21498"/>
                  </a:cubicBezTo>
                  <a:cubicBezTo>
                    <a:pt x="19896" y="21532"/>
                    <a:pt x="19896" y="21566"/>
                    <a:pt x="20835" y="21600"/>
                  </a:cubicBezTo>
                  <a:cubicBezTo>
                    <a:pt x="18957" y="20920"/>
                    <a:pt x="17078" y="20273"/>
                    <a:pt x="15200" y="19593"/>
                  </a:cubicBezTo>
                  <a:cubicBezTo>
                    <a:pt x="7687" y="16123"/>
                    <a:pt x="3931" y="12654"/>
                    <a:pt x="3931" y="9150"/>
                  </a:cubicBezTo>
                  <a:cubicBezTo>
                    <a:pt x="4870" y="6089"/>
                    <a:pt x="7687" y="3061"/>
                    <a:pt x="13322" y="0"/>
                  </a:cubicBezTo>
                  <a:cubicBezTo>
                    <a:pt x="10505" y="0"/>
                    <a:pt x="10505" y="0"/>
                    <a:pt x="10505" y="0"/>
                  </a:cubicBezTo>
                  <a:cubicBezTo>
                    <a:pt x="3931" y="3027"/>
                    <a:pt x="1113" y="6089"/>
                    <a:pt x="174" y="9150"/>
                  </a:cubicBezTo>
                  <a:cubicBezTo>
                    <a:pt x="-765" y="12654"/>
                    <a:pt x="2052" y="16123"/>
                    <a:pt x="9565" y="19627"/>
                  </a:cubicBezTo>
                  <a:close/>
                </a:path>
              </a:pathLst>
            </a:custGeom>
            <a:solidFill>
              <a:srgbClr val="4E3B3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5" name="Freeform 17"/>
            <p:cNvSpPr/>
            <p:nvPr/>
          </p:nvSpPr>
          <p:spPr>
            <a:xfrm>
              <a:off x="78276" y="2715463"/>
              <a:ext cx="78278" cy="4938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2541" y="3836"/>
                    <a:pt x="3812" y="7469"/>
                    <a:pt x="6353" y="11305"/>
                  </a:cubicBezTo>
                  <a:cubicBezTo>
                    <a:pt x="11435" y="14736"/>
                    <a:pt x="16518" y="18168"/>
                    <a:pt x="21600" y="21600"/>
                  </a:cubicBezTo>
                  <a:cubicBezTo>
                    <a:pt x="19059" y="17563"/>
                    <a:pt x="16518" y="13323"/>
                    <a:pt x="13976" y="9286"/>
                  </a:cubicBezTo>
                  <a:cubicBezTo>
                    <a:pt x="12706" y="9084"/>
                    <a:pt x="12706" y="8882"/>
                    <a:pt x="12706" y="8680"/>
                  </a:cubicBezTo>
                  <a:cubicBezTo>
                    <a:pt x="8894" y="5652"/>
                    <a:pt x="3812" y="2826"/>
                    <a:pt x="0" y="0"/>
                  </a:cubicBezTo>
                  <a:close/>
                </a:path>
              </a:pathLst>
            </a:custGeom>
            <a:solidFill>
              <a:srgbClr val="4E3B3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6" name="Freeform 18"/>
            <p:cNvSpPr/>
            <p:nvPr/>
          </p:nvSpPr>
          <p:spPr>
            <a:xfrm>
              <a:off x="769723" y="5250144"/>
              <a:ext cx="190102" cy="10250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3016"/>
                    <a:pt x="1054" y="6032"/>
                    <a:pt x="2634" y="9049"/>
                  </a:cubicBezTo>
                  <a:cubicBezTo>
                    <a:pt x="4215" y="11384"/>
                    <a:pt x="6322" y="13816"/>
                    <a:pt x="8956" y="16151"/>
                  </a:cubicBezTo>
                  <a:cubicBezTo>
                    <a:pt x="10010" y="16735"/>
                    <a:pt x="11590" y="17319"/>
                    <a:pt x="12644" y="17903"/>
                  </a:cubicBezTo>
                  <a:cubicBezTo>
                    <a:pt x="15805" y="19168"/>
                    <a:pt x="18439" y="20335"/>
                    <a:pt x="21600" y="21600"/>
                  </a:cubicBezTo>
                  <a:cubicBezTo>
                    <a:pt x="21073" y="21308"/>
                    <a:pt x="20546" y="20919"/>
                    <a:pt x="20020" y="20627"/>
                  </a:cubicBezTo>
                  <a:cubicBezTo>
                    <a:pt x="13698" y="16735"/>
                    <a:pt x="9483" y="12843"/>
                    <a:pt x="6849" y="8951"/>
                  </a:cubicBezTo>
                  <a:cubicBezTo>
                    <a:pt x="5795" y="6616"/>
                    <a:pt x="4741" y="4378"/>
                    <a:pt x="4215" y="2141"/>
                  </a:cubicBezTo>
                  <a:cubicBezTo>
                    <a:pt x="4215" y="2043"/>
                    <a:pt x="3688" y="1946"/>
                    <a:pt x="3688" y="1751"/>
                  </a:cubicBezTo>
                  <a:cubicBezTo>
                    <a:pt x="2634" y="1168"/>
                    <a:pt x="1054" y="584"/>
                    <a:pt x="0" y="0"/>
                  </a:cubicBezTo>
                  <a:close/>
                </a:path>
              </a:pathLst>
            </a:custGeom>
            <a:solidFill>
              <a:srgbClr val="4E3B3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7" name="Freeform 19"/>
            <p:cNvSpPr/>
            <p:nvPr/>
          </p:nvSpPr>
          <p:spPr>
            <a:xfrm>
              <a:off x="775314" y="1170426"/>
              <a:ext cx="2076203" cy="40480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36" y="21010"/>
                  </a:moveTo>
                  <a:cubicBezTo>
                    <a:pt x="480" y="18992"/>
                    <a:pt x="1248" y="17000"/>
                    <a:pt x="2400" y="15081"/>
                  </a:cubicBezTo>
                  <a:cubicBezTo>
                    <a:pt x="3600" y="13162"/>
                    <a:pt x="5232" y="11317"/>
                    <a:pt x="7152" y="9545"/>
                  </a:cubicBezTo>
                  <a:cubicBezTo>
                    <a:pt x="9072" y="7774"/>
                    <a:pt x="11280" y="6101"/>
                    <a:pt x="13680" y="4502"/>
                  </a:cubicBezTo>
                  <a:cubicBezTo>
                    <a:pt x="14880" y="3715"/>
                    <a:pt x="16176" y="2928"/>
                    <a:pt x="17472" y="2190"/>
                  </a:cubicBezTo>
                  <a:cubicBezTo>
                    <a:pt x="18144" y="1821"/>
                    <a:pt x="18816" y="1427"/>
                    <a:pt x="19488" y="1082"/>
                  </a:cubicBezTo>
                  <a:cubicBezTo>
                    <a:pt x="20208" y="713"/>
                    <a:pt x="20880" y="369"/>
                    <a:pt x="21600" y="25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0832" y="344"/>
                    <a:pt x="20160" y="689"/>
                    <a:pt x="19440" y="1058"/>
                  </a:cubicBezTo>
                  <a:cubicBezTo>
                    <a:pt x="18768" y="1402"/>
                    <a:pt x="18096" y="1771"/>
                    <a:pt x="17424" y="2165"/>
                  </a:cubicBezTo>
                  <a:cubicBezTo>
                    <a:pt x="16080" y="2903"/>
                    <a:pt x="14784" y="3666"/>
                    <a:pt x="13584" y="4453"/>
                  </a:cubicBezTo>
                  <a:cubicBezTo>
                    <a:pt x="11136" y="6052"/>
                    <a:pt x="8880" y="7725"/>
                    <a:pt x="6960" y="9496"/>
                  </a:cubicBezTo>
                  <a:cubicBezTo>
                    <a:pt x="4992" y="11243"/>
                    <a:pt x="3360" y="13113"/>
                    <a:pt x="2160" y="15031"/>
                  </a:cubicBezTo>
                  <a:cubicBezTo>
                    <a:pt x="912" y="16975"/>
                    <a:pt x="144" y="18968"/>
                    <a:pt x="0" y="21010"/>
                  </a:cubicBezTo>
                  <a:cubicBezTo>
                    <a:pt x="0" y="21059"/>
                    <a:pt x="0" y="21083"/>
                    <a:pt x="0" y="21133"/>
                  </a:cubicBezTo>
                  <a:cubicBezTo>
                    <a:pt x="96" y="21280"/>
                    <a:pt x="192" y="21452"/>
                    <a:pt x="336" y="21600"/>
                  </a:cubicBezTo>
                  <a:cubicBezTo>
                    <a:pt x="336" y="21403"/>
                    <a:pt x="336" y="21206"/>
                    <a:pt x="336" y="21010"/>
                  </a:cubicBezTo>
                  <a:close/>
                </a:path>
              </a:pathLst>
            </a:custGeom>
            <a:solidFill>
              <a:srgbClr val="4E3B3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8" name="Freeform 20"/>
            <p:cNvSpPr/>
            <p:nvPr/>
          </p:nvSpPr>
          <p:spPr>
            <a:xfrm>
              <a:off x="922549" y="6301291"/>
              <a:ext cx="162147" cy="337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4320" y="7101"/>
                    <a:pt x="9874" y="14499"/>
                    <a:pt x="1604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4194" y="14499"/>
                    <a:pt x="6789" y="7101"/>
                    <a:pt x="0" y="0"/>
                  </a:cubicBezTo>
                  <a:close/>
                </a:path>
              </a:pathLst>
            </a:custGeom>
            <a:solidFill>
              <a:srgbClr val="4E3B3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9" name="Freeform 21"/>
            <p:cNvSpPr/>
            <p:nvPr/>
          </p:nvSpPr>
          <p:spPr>
            <a:xfrm>
              <a:off x="769723" y="5130865"/>
              <a:ext cx="37276" cy="221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900" y="19800"/>
                  </a:moveTo>
                  <a:cubicBezTo>
                    <a:pt x="18900" y="20700"/>
                    <a:pt x="21600" y="21150"/>
                    <a:pt x="21600" y="21600"/>
                  </a:cubicBezTo>
                  <a:cubicBezTo>
                    <a:pt x="21600" y="17100"/>
                    <a:pt x="21600" y="13050"/>
                    <a:pt x="21600" y="8550"/>
                  </a:cubicBezTo>
                  <a:cubicBezTo>
                    <a:pt x="13500" y="5850"/>
                    <a:pt x="8100" y="2700"/>
                    <a:pt x="2700" y="0"/>
                  </a:cubicBezTo>
                  <a:cubicBezTo>
                    <a:pt x="0" y="4050"/>
                    <a:pt x="0" y="7650"/>
                    <a:pt x="0" y="11700"/>
                  </a:cubicBezTo>
                  <a:cubicBezTo>
                    <a:pt x="5400" y="14400"/>
                    <a:pt x="13500" y="17100"/>
                    <a:pt x="18900" y="19800"/>
                  </a:cubicBezTo>
                  <a:close/>
                </a:path>
              </a:pathLst>
            </a:custGeom>
            <a:solidFill>
              <a:srgbClr val="4E3B3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0" name="Freeform 22"/>
            <p:cNvSpPr/>
            <p:nvPr/>
          </p:nvSpPr>
          <p:spPr>
            <a:xfrm>
              <a:off x="849863" y="6016138"/>
              <a:ext cx="238559" cy="6224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908" y="2880"/>
                  </a:moveTo>
                  <a:cubicBezTo>
                    <a:pt x="2077" y="1920"/>
                    <a:pt x="831" y="960"/>
                    <a:pt x="0" y="0"/>
                  </a:cubicBezTo>
                  <a:cubicBezTo>
                    <a:pt x="1246" y="2560"/>
                    <a:pt x="2908" y="5120"/>
                    <a:pt x="4985" y="7680"/>
                  </a:cubicBezTo>
                  <a:cubicBezTo>
                    <a:pt x="5400" y="8480"/>
                    <a:pt x="5815" y="9120"/>
                    <a:pt x="6646" y="9920"/>
                  </a:cubicBezTo>
                  <a:cubicBezTo>
                    <a:pt x="11215" y="13760"/>
                    <a:pt x="16200" y="17760"/>
                    <a:pt x="2118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031" y="17440"/>
                    <a:pt x="13292" y="13280"/>
                    <a:pt x="9969" y="8960"/>
                  </a:cubicBezTo>
                  <a:cubicBezTo>
                    <a:pt x="7477" y="6880"/>
                    <a:pt x="5400" y="4960"/>
                    <a:pt x="2908" y="2880"/>
                  </a:cubicBezTo>
                  <a:close/>
                </a:path>
              </a:pathLst>
            </a:custGeom>
            <a:solidFill>
              <a:srgbClr val="4E3B3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64" name="Group 9"/>
          <p:cNvGrpSpPr/>
          <p:nvPr/>
        </p:nvGrpSpPr>
        <p:grpSpPr>
          <a:xfrm>
            <a:off x="27221" y="-787"/>
            <a:ext cx="2356674" cy="6854041"/>
            <a:chOff x="0" y="0"/>
            <a:chExt cx="2356673" cy="6854039"/>
          </a:xfrm>
        </p:grpSpPr>
        <p:sp>
          <p:nvSpPr>
            <p:cNvPr id="52" name="Freeform 27"/>
            <p:cNvSpPr/>
            <p:nvPr/>
          </p:nvSpPr>
          <p:spPr>
            <a:xfrm>
              <a:off x="0" y="-1"/>
              <a:ext cx="494327" cy="44010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68" y="4930"/>
                  </a:moveTo>
                  <a:cubicBezTo>
                    <a:pt x="2307" y="6762"/>
                    <a:pt x="3565" y="8617"/>
                    <a:pt x="5452" y="10448"/>
                  </a:cubicBezTo>
                  <a:cubicBezTo>
                    <a:pt x="7130" y="12279"/>
                    <a:pt x="9227" y="14110"/>
                    <a:pt x="11953" y="15942"/>
                  </a:cubicBezTo>
                  <a:cubicBezTo>
                    <a:pt x="14470" y="17773"/>
                    <a:pt x="17616" y="19581"/>
                    <a:pt x="21181" y="21389"/>
                  </a:cubicBezTo>
                  <a:cubicBezTo>
                    <a:pt x="21390" y="21459"/>
                    <a:pt x="21600" y="21530"/>
                    <a:pt x="21600" y="21600"/>
                  </a:cubicBezTo>
                  <a:cubicBezTo>
                    <a:pt x="21390" y="21248"/>
                    <a:pt x="20971" y="20872"/>
                    <a:pt x="20761" y="20520"/>
                  </a:cubicBezTo>
                  <a:cubicBezTo>
                    <a:pt x="20761" y="20450"/>
                    <a:pt x="20761" y="20379"/>
                    <a:pt x="20761" y="20332"/>
                  </a:cubicBezTo>
                  <a:cubicBezTo>
                    <a:pt x="17825" y="18853"/>
                    <a:pt x="15309" y="17397"/>
                    <a:pt x="13212" y="15918"/>
                  </a:cubicBezTo>
                  <a:cubicBezTo>
                    <a:pt x="10485" y="14087"/>
                    <a:pt x="8179" y="12279"/>
                    <a:pt x="6291" y="10424"/>
                  </a:cubicBezTo>
                  <a:cubicBezTo>
                    <a:pt x="4404" y="8593"/>
                    <a:pt x="2936" y="6762"/>
                    <a:pt x="1887" y="4907"/>
                  </a:cubicBezTo>
                  <a:cubicBezTo>
                    <a:pt x="1468" y="3991"/>
                    <a:pt x="1049" y="3076"/>
                    <a:pt x="629" y="2160"/>
                  </a:cubicBezTo>
                  <a:cubicBezTo>
                    <a:pt x="419" y="1432"/>
                    <a:pt x="210" y="728"/>
                    <a:pt x="21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28"/>
                    <a:pt x="210" y="1432"/>
                    <a:pt x="210" y="2160"/>
                  </a:cubicBezTo>
                  <a:cubicBezTo>
                    <a:pt x="629" y="3076"/>
                    <a:pt x="839" y="3991"/>
                    <a:pt x="1468" y="4930"/>
                  </a:cubicBezTo>
                  <a:close/>
                </a:path>
              </a:pathLst>
            </a:custGeom>
            <a:solidFill>
              <a:srgbClr val="4E3B3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3" name="Freeform 28"/>
            <p:cNvSpPr/>
            <p:nvPr/>
          </p:nvSpPr>
          <p:spPr>
            <a:xfrm>
              <a:off x="523067" y="4317258"/>
              <a:ext cx="423436" cy="15806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009" y="14989"/>
                  </a:moveTo>
                  <a:cubicBezTo>
                    <a:pt x="15709" y="17215"/>
                    <a:pt x="18409" y="19440"/>
                    <a:pt x="21600" y="21600"/>
                  </a:cubicBezTo>
                  <a:cubicBezTo>
                    <a:pt x="21600" y="21142"/>
                    <a:pt x="21600" y="20618"/>
                    <a:pt x="21600" y="20160"/>
                  </a:cubicBezTo>
                  <a:cubicBezTo>
                    <a:pt x="21600" y="20095"/>
                    <a:pt x="21600" y="19964"/>
                    <a:pt x="21600" y="19898"/>
                  </a:cubicBezTo>
                  <a:cubicBezTo>
                    <a:pt x="19391" y="18196"/>
                    <a:pt x="17182" y="16495"/>
                    <a:pt x="15218" y="14793"/>
                  </a:cubicBezTo>
                  <a:cubicBezTo>
                    <a:pt x="9327" y="9949"/>
                    <a:pt x="4173" y="4975"/>
                    <a:pt x="0" y="0"/>
                  </a:cubicBezTo>
                  <a:cubicBezTo>
                    <a:pt x="491" y="1375"/>
                    <a:pt x="982" y="2749"/>
                    <a:pt x="1718" y="4124"/>
                  </a:cubicBezTo>
                  <a:cubicBezTo>
                    <a:pt x="5155" y="7789"/>
                    <a:pt x="8836" y="11389"/>
                    <a:pt x="13009" y="14989"/>
                  </a:cubicBezTo>
                  <a:close/>
                </a:path>
              </a:pathLst>
            </a:custGeom>
            <a:solidFill>
              <a:srgbClr val="4E3B3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4" name="Freeform 29"/>
            <p:cNvSpPr/>
            <p:nvPr/>
          </p:nvSpPr>
          <p:spPr>
            <a:xfrm>
              <a:off x="979074" y="5863468"/>
              <a:ext cx="431100" cy="990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40" y="1565"/>
                  </a:moveTo>
                  <a:cubicBezTo>
                    <a:pt x="960" y="1043"/>
                    <a:pt x="480" y="522"/>
                    <a:pt x="0" y="0"/>
                  </a:cubicBezTo>
                  <a:cubicBezTo>
                    <a:pt x="0" y="939"/>
                    <a:pt x="0" y="1983"/>
                    <a:pt x="240" y="3026"/>
                  </a:cubicBezTo>
                  <a:cubicBezTo>
                    <a:pt x="3360" y="6470"/>
                    <a:pt x="6480" y="9913"/>
                    <a:pt x="10080" y="13252"/>
                  </a:cubicBezTo>
                  <a:cubicBezTo>
                    <a:pt x="12960" y="16070"/>
                    <a:pt x="16080" y="18887"/>
                    <a:pt x="1920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240" y="18783"/>
                    <a:pt x="15120" y="15861"/>
                    <a:pt x="12000" y="12835"/>
                  </a:cubicBezTo>
                  <a:cubicBezTo>
                    <a:pt x="8160" y="9183"/>
                    <a:pt x="4800" y="5322"/>
                    <a:pt x="1440" y="1565"/>
                  </a:cubicBezTo>
                  <a:close/>
                </a:path>
              </a:pathLst>
            </a:custGeom>
            <a:solidFill>
              <a:srgbClr val="4E3B3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5" name="Freeform 30"/>
            <p:cNvSpPr/>
            <p:nvPr/>
          </p:nvSpPr>
          <p:spPr>
            <a:xfrm>
              <a:off x="494326" y="4365158"/>
              <a:ext cx="551808" cy="22359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970" y="18917"/>
                  </a:moveTo>
                  <a:cubicBezTo>
                    <a:pt x="17468" y="17946"/>
                    <a:pt x="15965" y="16928"/>
                    <a:pt x="14650" y="15911"/>
                  </a:cubicBezTo>
                  <a:cubicBezTo>
                    <a:pt x="10706" y="12997"/>
                    <a:pt x="7701" y="9991"/>
                    <a:pt x="5447" y="6984"/>
                  </a:cubicBezTo>
                  <a:cubicBezTo>
                    <a:pt x="4132" y="5504"/>
                    <a:pt x="3193" y="3978"/>
                    <a:pt x="2442" y="2451"/>
                  </a:cubicBezTo>
                  <a:cubicBezTo>
                    <a:pt x="1690" y="1619"/>
                    <a:pt x="751" y="833"/>
                    <a:pt x="0" y="0"/>
                  </a:cubicBezTo>
                  <a:cubicBezTo>
                    <a:pt x="939" y="2359"/>
                    <a:pt x="2254" y="4718"/>
                    <a:pt x="3944" y="7030"/>
                  </a:cubicBezTo>
                  <a:cubicBezTo>
                    <a:pt x="6198" y="10083"/>
                    <a:pt x="9203" y="13090"/>
                    <a:pt x="12960" y="16050"/>
                  </a:cubicBezTo>
                  <a:cubicBezTo>
                    <a:pt x="14838" y="17484"/>
                    <a:pt x="16904" y="18964"/>
                    <a:pt x="19346" y="20397"/>
                  </a:cubicBezTo>
                  <a:cubicBezTo>
                    <a:pt x="20097" y="20767"/>
                    <a:pt x="20849" y="21184"/>
                    <a:pt x="21600" y="21600"/>
                  </a:cubicBezTo>
                  <a:cubicBezTo>
                    <a:pt x="21412" y="21461"/>
                    <a:pt x="21224" y="21322"/>
                    <a:pt x="21037" y="21184"/>
                  </a:cubicBezTo>
                  <a:cubicBezTo>
                    <a:pt x="20285" y="20444"/>
                    <a:pt x="19534" y="19657"/>
                    <a:pt x="18970" y="18917"/>
                  </a:cubicBezTo>
                  <a:close/>
                </a:path>
              </a:pathLst>
            </a:custGeom>
            <a:solidFill>
              <a:srgbClr val="4E3B3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6" name="Freeform 31"/>
            <p:cNvSpPr/>
            <p:nvPr/>
          </p:nvSpPr>
          <p:spPr>
            <a:xfrm>
              <a:off x="444311" y="1289983"/>
              <a:ext cx="170725" cy="30272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0" h="21600" extrusionOk="0">
                  <a:moveTo>
                    <a:pt x="9750" y="21600"/>
                  </a:moveTo>
                  <a:cubicBezTo>
                    <a:pt x="8550" y="21191"/>
                    <a:pt x="7950" y="20781"/>
                    <a:pt x="7350" y="20372"/>
                  </a:cubicBezTo>
                  <a:cubicBezTo>
                    <a:pt x="4350" y="18085"/>
                    <a:pt x="2550" y="15833"/>
                    <a:pt x="2550" y="13581"/>
                  </a:cubicBezTo>
                  <a:cubicBezTo>
                    <a:pt x="2550" y="11295"/>
                    <a:pt x="4350" y="9043"/>
                    <a:pt x="7350" y="6756"/>
                  </a:cubicBezTo>
                  <a:cubicBezTo>
                    <a:pt x="8550" y="5630"/>
                    <a:pt x="10350" y="4504"/>
                    <a:pt x="12750" y="3378"/>
                  </a:cubicBezTo>
                  <a:cubicBezTo>
                    <a:pt x="15150" y="2252"/>
                    <a:pt x="17550" y="1126"/>
                    <a:pt x="21150" y="0"/>
                  </a:cubicBezTo>
                  <a:cubicBezTo>
                    <a:pt x="20550" y="0"/>
                    <a:pt x="20550" y="0"/>
                    <a:pt x="20550" y="0"/>
                  </a:cubicBezTo>
                  <a:cubicBezTo>
                    <a:pt x="16950" y="1126"/>
                    <a:pt x="13950" y="2252"/>
                    <a:pt x="11550" y="3378"/>
                  </a:cubicBezTo>
                  <a:cubicBezTo>
                    <a:pt x="9150" y="4504"/>
                    <a:pt x="7350" y="5630"/>
                    <a:pt x="5550" y="6756"/>
                  </a:cubicBezTo>
                  <a:cubicBezTo>
                    <a:pt x="1950" y="9009"/>
                    <a:pt x="150" y="11295"/>
                    <a:pt x="150" y="13581"/>
                  </a:cubicBezTo>
                  <a:cubicBezTo>
                    <a:pt x="-450" y="15731"/>
                    <a:pt x="750" y="17915"/>
                    <a:pt x="3750" y="20099"/>
                  </a:cubicBezTo>
                  <a:cubicBezTo>
                    <a:pt x="5550" y="20576"/>
                    <a:pt x="7350" y="21088"/>
                    <a:pt x="9150" y="21566"/>
                  </a:cubicBezTo>
                  <a:cubicBezTo>
                    <a:pt x="9150" y="21566"/>
                    <a:pt x="9750" y="21600"/>
                    <a:pt x="9750" y="21600"/>
                  </a:cubicBezTo>
                  <a:close/>
                </a:path>
              </a:pathLst>
            </a:custGeom>
            <a:solidFill>
              <a:srgbClr val="4E3B3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7" name="Freeform 32"/>
            <p:cNvSpPr/>
            <p:nvPr/>
          </p:nvSpPr>
          <p:spPr>
            <a:xfrm>
              <a:off x="1084453" y="6572387"/>
              <a:ext cx="134120" cy="2816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971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3886" y="14644"/>
                    <a:pt x="6943" y="7322"/>
                    <a:pt x="0" y="0"/>
                  </a:cubicBezTo>
                  <a:cubicBezTo>
                    <a:pt x="4629" y="7322"/>
                    <a:pt x="10029" y="14644"/>
                    <a:pt x="16971" y="21600"/>
                  </a:cubicBezTo>
                  <a:close/>
                </a:path>
              </a:pathLst>
            </a:custGeom>
            <a:solidFill>
              <a:srgbClr val="4E3B3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8" name="Freeform 33"/>
            <p:cNvSpPr/>
            <p:nvPr/>
          </p:nvSpPr>
          <p:spPr>
            <a:xfrm>
              <a:off x="475166" y="4108415"/>
              <a:ext cx="82390" cy="5115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082" y="10901"/>
                  </a:moveTo>
                  <a:cubicBezTo>
                    <a:pt x="10165" y="14535"/>
                    <a:pt x="16518" y="17966"/>
                    <a:pt x="21600" y="21600"/>
                  </a:cubicBezTo>
                  <a:cubicBezTo>
                    <a:pt x="17788" y="17361"/>
                    <a:pt x="15247" y="13121"/>
                    <a:pt x="12706" y="8882"/>
                  </a:cubicBezTo>
                  <a:cubicBezTo>
                    <a:pt x="12706" y="8882"/>
                    <a:pt x="11435" y="8680"/>
                    <a:pt x="11435" y="8680"/>
                  </a:cubicBezTo>
                  <a:cubicBezTo>
                    <a:pt x="7624" y="5854"/>
                    <a:pt x="3812" y="2826"/>
                    <a:pt x="0" y="0"/>
                  </a:cubicBezTo>
                  <a:cubicBezTo>
                    <a:pt x="0" y="404"/>
                    <a:pt x="0" y="1009"/>
                    <a:pt x="0" y="1615"/>
                  </a:cubicBezTo>
                  <a:cubicBezTo>
                    <a:pt x="1271" y="4643"/>
                    <a:pt x="3812" y="7873"/>
                    <a:pt x="5082" y="10901"/>
                  </a:cubicBezTo>
                  <a:close/>
                </a:path>
              </a:pathLst>
            </a:custGeom>
            <a:solidFill>
              <a:srgbClr val="4E3B3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9" name="Freeform 34"/>
            <p:cNvSpPr/>
            <p:nvPr/>
          </p:nvSpPr>
          <p:spPr>
            <a:xfrm>
              <a:off x="946501" y="3146585"/>
              <a:ext cx="1410173" cy="27168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88" y="21030"/>
                  </a:moveTo>
                  <a:cubicBezTo>
                    <a:pt x="661" y="19052"/>
                    <a:pt x="1396" y="17037"/>
                    <a:pt x="2571" y="15097"/>
                  </a:cubicBezTo>
                  <a:cubicBezTo>
                    <a:pt x="3747" y="13196"/>
                    <a:pt x="5363" y="11332"/>
                    <a:pt x="7273" y="9583"/>
                  </a:cubicBezTo>
                  <a:cubicBezTo>
                    <a:pt x="9110" y="7796"/>
                    <a:pt x="11314" y="6123"/>
                    <a:pt x="13739" y="4525"/>
                  </a:cubicBezTo>
                  <a:cubicBezTo>
                    <a:pt x="14914" y="3727"/>
                    <a:pt x="16163" y="2928"/>
                    <a:pt x="17486" y="2206"/>
                  </a:cubicBezTo>
                  <a:cubicBezTo>
                    <a:pt x="18147" y="1825"/>
                    <a:pt x="18808" y="1445"/>
                    <a:pt x="19469" y="1065"/>
                  </a:cubicBezTo>
                  <a:cubicBezTo>
                    <a:pt x="20131" y="723"/>
                    <a:pt x="20865" y="342"/>
                    <a:pt x="21600" y="0"/>
                  </a:cubicBezTo>
                  <a:cubicBezTo>
                    <a:pt x="21527" y="0"/>
                    <a:pt x="21527" y="0"/>
                    <a:pt x="21527" y="0"/>
                  </a:cubicBezTo>
                  <a:cubicBezTo>
                    <a:pt x="20792" y="342"/>
                    <a:pt x="20057" y="685"/>
                    <a:pt x="19396" y="1027"/>
                  </a:cubicBezTo>
                  <a:cubicBezTo>
                    <a:pt x="18735" y="1407"/>
                    <a:pt x="18073" y="1787"/>
                    <a:pt x="17412" y="2130"/>
                  </a:cubicBezTo>
                  <a:cubicBezTo>
                    <a:pt x="16016" y="2890"/>
                    <a:pt x="14767" y="3651"/>
                    <a:pt x="13592" y="4449"/>
                  </a:cubicBezTo>
                  <a:cubicBezTo>
                    <a:pt x="11094" y="6046"/>
                    <a:pt x="8890" y="7720"/>
                    <a:pt x="6980" y="9469"/>
                  </a:cubicBezTo>
                  <a:cubicBezTo>
                    <a:pt x="4996" y="11256"/>
                    <a:pt x="3380" y="13120"/>
                    <a:pt x="2204" y="15059"/>
                  </a:cubicBezTo>
                  <a:cubicBezTo>
                    <a:pt x="955" y="16923"/>
                    <a:pt x="220" y="18900"/>
                    <a:pt x="0" y="20877"/>
                  </a:cubicBezTo>
                  <a:cubicBezTo>
                    <a:pt x="220" y="21106"/>
                    <a:pt x="367" y="21334"/>
                    <a:pt x="514" y="21600"/>
                  </a:cubicBezTo>
                  <a:cubicBezTo>
                    <a:pt x="514" y="21410"/>
                    <a:pt x="514" y="21220"/>
                    <a:pt x="588" y="21030"/>
                  </a:cubicBezTo>
                  <a:close/>
                </a:path>
              </a:pathLst>
            </a:custGeom>
            <a:solidFill>
              <a:srgbClr val="4E3B3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0" name="Freeform 35"/>
            <p:cNvSpPr/>
            <p:nvPr/>
          </p:nvSpPr>
          <p:spPr>
            <a:xfrm>
              <a:off x="1046133" y="6601126"/>
              <a:ext cx="120709" cy="2529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4320" y="7336"/>
                    <a:pt x="10368" y="14672"/>
                    <a:pt x="1641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3824" y="14672"/>
                    <a:pt x="6912" y="7336"/>
                    <a:pt x="0" y="0"/>
                  </a:cubicBezTo>
                  <a:close/>
                </a:path>
              </a:pathLst>
            </a:custGeom>
            <a:solidFill>
              <a:srgbClr val="4E3B3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1" name="Freeform 36"/>
            <p:cNvSpPr/>
            <p:nvPr/>
          </p:nvSpPr>
          <p:spPr>
            <a:xfrm>
              <a:off x="946501" y="5897956"/>
              <a:ext cx="137953" cy="674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4596"/>
                    <a:pt x="1490" y="9191"/>
                    <a:pt x="5214" y="13634"/>
                  </a:cubicBezTo>
                  <a:cubicBezTo>
                    <a:pt x="8193" y="15013"/>
                    <a:pt x="10428" y="16545"/>
                    <a:pt x="13407" y="17923"/>
                  </a:cubicBezTo>
                  <a:cubicBezTo>
                    <a:pt x="16386" y="19149"/>
                    <a:pt x="18621" y="20374"/>
                    <a:pt x="21600" y="21600"/>
                  </a:cubicBezTo>
                  <a:cubicBezTo>
                    <a:pt x="20855" y="21294"/>
                    <a:pt x="20855" y="20987"/>
                    <a:pt x="20110" y="20681"/>
                  </a:cubicBezTo>
                  <a:cubicBezTo>
                    <a:pt x="11917" y="15013"/>
                    <a:pt x="7448" y="9191"/>
                    <a:pt x="5959" y="3370"/>
                  </a:cubicBezTo>
                  <a:cubicBezTo>
                    <a:pt x="5214" y="2757"/>
                    <a:pt x="3724" y="2298"/>
                    <a:pt x="2979" y="1685"/>
                  </a:cubicBezTo>
                  <a:cubicBezTo>
                    <a:pt x="1490" y="1072"/>
                    <a:pt x="745" y="460"/>
                    <a:pt x="0" y="0"/>
                  </a:cubicBezTo>
                  <a:close/>
                </a:path>
              </a:pathLst>
            </a:custGeom>
            <a:solidFill>
              <a:srgbClr val="4E3B3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2" name="Freeform 37"/>
            <p:cNvSpPr/>
            <p:nvPr/>
          </p:nvSpPr>
          <p:spPr>
            <a:xfrm>
              <a:off x="946501" y="5773415"/>
              <a:ext cx="38321" cy="228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1700"/>
                  </a:moveTo>
                  <a:cubicBezTo>
                    <a:pt x="2700" y="13050"/>
                    <a:pt x="5400" y="14850"/>
                    <a:pt x="10800" y="16650"/>
                  </a:cubicBezTo>
                  <a:cubicBezTo>
                    <a:pt x="13500" y="18450"/>
                    <a:pt x="18900" y="19800"/>
                    <a:pt x="21600" y="21600"/>
                  </a:cubicBezTo>
                  <a:cubicBezTo>
                    <a:pt x="18900" y="17100"/>
                    <a:pt x="18900" y="12600"/>
                    <a:pt x="18900" y="8550"/>
                  </a:cubicBezTo>
                  <a:cubicBezTo>
                    <a:pt x="13500" y="5400"/>
                    <a:pt x="8100" y="2700"/>
                    <a:pt x="0" y="0"/>
                  </a:cubicBezTo>
                  <a:cubicBezTo>
                    <a:pt x="0" y="450"/>
                    <a:pt x="0" y="1350"/>
                    <a:pt x="0" y="1800"/>
                  </a:cubicBezTo>
                  <a:cubicBezTo>
                    <a:pt x="0" y="4950"/>
                    <a:pt x="0" y="8550"/>
                    <a:pt x="0" y="11700"/>
                  </a:cubicBezTo>
                  <a:close/>
                </a:path>
              </a:pathLst>
            </a:custGeom>
            <a:solidFill>
              <a:srgbClr val="4E3B3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3" name="Freeform 38"/>
            <p:cNvSpPr/>
            <p:nvPr/>
          </p:nvSpPr>
          <p:spPr>
            <a:xfrm>
              <a:off x="979074" y="6323307"/>
              <a:ext cx="210760" cy="5307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400" y="5449"/>
                  </a:moveTo>
                  <a:cubicBezTo>
                    <a:pt x="3436" y="3697"/>
                    <a:pt x="1964" y="1751"/>
                    <a:pt x="0" y="0"/>
                  </a:cubicBezTo>
                  <a:cubicBezTo>
                    <a:pt x="1473" y="3114"/>
                    <a:pt x="3436" y="6422"/>
                    <a:pt x="5400" y="9535"/>
                  </a:cubicBezTo>
                  <a:cubicBezTo>
                    <a:pt x="5891" y="10119"/>
                    <a:pt x="6382" y="10703"/>
                    <a:pt x="6873" y="11286"/>
                  </a:cubicBezTo>
                  <a:cubicBezTo>
                    <a:pt x="10800" y="14789"/>
                    <a:pt x="14727" y="18292"/>
                    <a:pt x="1914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182" y="17903"/>
                    <a:pt x="13745" y="14011"/>
                    <a:pt x="10800" y="10119"/>
                  </a:cubicBezTo>
                  <a:cubicBezTo>
                    <a:pt x="8836" y="8562"/>
                    <a:pt x="7364" y="7005"/>
                    <a:pt x="5400" y="5449"/>
                  </a:cubicBezTo>
                  <a:close/>
                </a:path>
              </a:pathLst>
            </a:custGeom>
            <a:solidFill>
              <a:srgbClr val="4E3B3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65" name="Rectangle 6"/>
          <p:cNvSpPr/>
          <p:nvPr/>
        </p:nvSpPr>
        <p:spPr>
          <a:xfrm>
            <a:off x="-1" y="0"/>
            <a:ext cx="182882" cy="6858000"/>
          </a:xfrm>
          <a:prstGeom prst="rect">
            <a:avLst/>
          </a:prstGeom>
          <a:solidFill>
            <a:srgbClr val="4E3B30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6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2589213" y="2514600"/>
            <a:ext cx="8915400" cy="2262782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t>Текст заголовка</a:t>
            </a:r>
          </a:p>
        </p:txBody>
      </p:sp>
      <p:sp>
        <p:nvSpPr>
          <p:cNvPr id="67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2589213" y="4777378"/>
            <a:ext cx="8915400" cy="1126284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>
                <a:solidFill>
                  <a:srgbClr val="595959"/>
                </a:solidFill>
              </a:defRPr>
            </a:lvl1pPr>
            <a:lvl2pPr marL="0" indent="457200">
              <a:buClrTx/>
              <a:buSzTx/>
              <a:buNone/>
              <a:defRPr>
                <a:solidFill>
                  <a:srgbClr val="595959"/>
                </a:solidFill>
              </a:defRPr>
            </a:lvl2pPr>
            <a:lvl3pPr marL="0" indent="914400">
              <a:buClrTx/>
              <a:buSzTx/>
              <a:buNone/>
              <a:defRPr>
                <a:solidFill>
                  <a:srgbClr val="595959"/>
                </a:solidFill>
              </a:defRPr>
            </a:lvl3pPr>
            <a:lvl4pPr marL="0" indent="1371600">
              <a:buClrTx/>
              <a:buSzTx/>
              <a:buNone/>
              <a:defRPr>
                <a:solidFill>
                  <a:srgbClr val="595959"/>
                </a:solidFill>
              </a:defRPr>
            </a:lvl4pPr>
            <a:lvl5pPr marL="0" indent="1828800">
              <a:buClrTx/>
              <a:buSzTx/>
              <a:buNone/>
              <a:defRPr>
                <a:solidFill>
                  <a:srgbClr val="595959"/>
                </a:solidFill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68" name="Freeform 6"/>
          <p:cNvSpPr/>
          <p:nvPr/>
        </p:nvSpPr>
        <p:spPr>
          <a:xfrm>
            <a:off x="-1" y="4323810"/>
            <a:ext cx="1742308" cy="7785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71" h="21600" extrusionOk="0">
                <a:moveTo>
                  <a:pt x="16665" y="21600"/>
                </a:moveTo>
                <a:cubicBezTo>
                  <a:pt x="16839" y="21600"/>
                  <a:pt x="16955" y="21470"/>
                  <a:pt x="17013" y="21340"/>
                </a:cubicBezTo>
                <a:cubicBezTo>
                  <a:pt x="17013" y="21210"/>
                  <a:pt x="17071" y="21210"/>
                  <a:pt x="17071" y="21210"/>
                </a:cubicBezTo>
                <a:cubicBezTo>
                  <a:pt x="21484" y="11320"/>
                  <a:pt x="21484" y="11320"/>
                  <a:pt x="21484" y="11320"/>
                </a:cubicBezTo>
                <a:cubicBezTo>
                  <a:pt x="21600" y="11060"/>
                  <a:pt x="21600" y="10540"/>
                  <a:pt x="21484" y="10149"/>
                </a:cubicBezTo>
                <a:cubicBezTo>
                  <a:pt x="17071" y="390"/>
                  <a:pt x="17071" y="390"/>
                  <a:pt x="17071" y="390"/>
                </a:cubicBezTo>
                <a:cubicBezTo>
                  <a:pt x="17071" y="260"/>
                  <a:pt x="17013" y="260"/>
                  <a:pt x="17013" y="260"/>
                </a:cubicBezTo>
                <a:cubicBezTo>
                  <a:pt x="16955" y="130"/>
                  <a:pt x="16839" y="0"/>
                  <a:pt x="1666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1600"/>
                  <a:pt x="0" y="21600"/>
                  <a:pt x="0" y="21600"/>
                </a:cubicBezTo>
                <a:lnTo>
                  <a:pt x="16665" y="2160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9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925905" y="4513982"/>
            <a:ext cx="385675" cy="3962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" name="Group 22"/>
          <p:cNvGrpSpPr/>
          <p:nvPr/>
        </p:nvGrpSpPr>
        <p:grpSpPr>
          <a:xfrm>
            <a:off x="0" y="228600"/>
            <a:ext cx="2851518" cy="6638629"/>
            <a:chOff x="0" y="0"/>
            <a:chExt cx="2851516" cy="6638628"/>
          </a:xfrm>
        </p:grpSpPr>
        <p:sp>
          <p:nvSpPr>
            <p:cNvPr id="204" name="Freeform 11"/>
            <p:cNvSpPr/>
            <p:nvPr/>
          </p:nvSpPr>
          <p:spPr>
            <a:xfrm>
              <a:off x="-1" y="2346443"/>
              <a:ext cx="100643" cy="6262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9636" y="18582"/>
                    <a:pt x="18655" y="15724"/>
                    <a:pt x="16691" y="12706"/>
                  </a:cubicBezTo>
                  <a:cubicBezTo>
                    <a:pt x="10800" y="8576"/>
                    <a:pt x="5891" y="4288"/>
                    <a:pt x="0" y="0"/>
                  </a:cubicBezTo>
                  <a:cubicBezTo>
                    <a:pt x="0" y="5559"/>
                    <a:pt x="0" y="5559"/>
                    <a:pt x="0" y="5559"/>
                  </a:cubicBezTo>
                  <a:cubicBezTo>
                    <a:pt x="5891" y="10165"/>
                    <a:pt x="12764" y="14929"/>
                    <a:pt x="19636" y="19694"/>
                  </a:cubicBezTo>
                  <a:cubicBezTo>
                    <a:pt x="19636" y="20329"/>
                    <a:pt x="20618" y="20965"/>
                    <a:pt x="21600" y="21600"/>
                  </a:cubicBezTo>
                  <a:close/>
                </a:path>
              </a:pathLst>
            </a:custGeom>
            <a:solidFill>
              <a:srgbClr val="4E3B3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05" name="Freeform 12"/>
            <p:cNvSpPr/>
            <p:nvPr/>
          </p:nvSpPr>
          <p:spPr>
            <a:xfrm>
              <a:off x="128598" y="2927929"/>
              <a:ext cx="646718" cy="23222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269" y="15000"/>
                  </a:moveTo>
                  <a:cubicBezTo>
                    <a:pt x="15891" y="17229"/>
                    <a:pt x="18514" y="19414"/>
                    <a:pt x="21446" y="21600"/>
                  </a:cubicBezTo>
                  <a:cubicBezTo>
                    <a:pt x="21446" y="21214"/>
                    <a:pt x="21446" y="20871"/>
                    <a:pt x="21600" y="20486"/>
                  </a:cubicBezTo>
                  <a:cubicBezTo>
                    <a:pt x="19131" y="18643"/>
                    <a:pt x="16817" y="16757"/>
                    <a:pt x="14657" y="14871"/>
                  </a:cubicBezTo>
                  <a:cubicBezTo>
                    <a:pt x="8949" y="9986"/>
                    <a:pt x="4166" y="5014"/>
                    <a:pt x="0" y="0"/>
                  </a:cubicBezTo>
                  <a:cubicBezTo>
                    <a:pt x="309" y="857"/>
                    <a:pt x="617" y="1757"/>
                    <a:pt x="926" y="2614"/>
                  </a:cubicBezTo>
                  <a:cubicBezTo>
                    <a:pt x="4629" y="6771"/>
                    <a:pt x="8640" y="10929"/>
                    <a:pt x="13269" y="15000"/>
                  </a:cubicBezTo>
                  <a:close/>
                </a:path>
              </a:pathLst>
            </a:custGeom>
            <a:solidFill>
              <a:srgbClr val="4E3B3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06" name="Freeform 13"/>
            <p:cNvSpPr/>
            <p:nvPr/>
          </p:nvSpPr>
          <p:spPr>
            <a:xfrm>
              <a:off x="806998" y="5218460"/>
              <a:ext cx="609443" cy="14201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09" y="1543"/>
                  </a:moveTo>
                  <a:cubicBezTo>
                    <a:pt x="818" y="1052"/>
                    <a:pt x="327" y="561"/>
                    <a:pt x="0" y="0"/>
                  </a:cubicBezTo>
                  <a:cubicBezTo>
                    <a:pt x="0" y="701"/>
                    <a:pt x="0" y="1332"/>
                    <a:pt x="0" y="2034"/>
                  </a:cubicBezTo>
                  <a:cubicBezTo>
                    <a:pt x="3436" y="5961"/>
                    <a:pt x="7200" y="9818"/>
                    <a:pt x="11127" y="13605"/>
                  </a:cubicBezTo>
                  <a:cubicBezTo>
                    <a:pt x="13909" y="16270"/>
                    <a:pt x="17018" y="18935"/>
                    <a:pt x="20127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491" y="18865"/>
                    <a:pt x="15382" y="16130"/>
                    <a:pt x="12600" y="13325"/>
                  </a:cubicBezTo>
                  <a:cubicBezTo>
                    <a:pt x="8509" y="9468"/>
                    <a:pt x="4745" y="5540"/>
                    <a:pt x="1309" y="1543"/>
                  </a:cubicBezTo>
                  <a:close/>
                </a:path>
              </a:pathLst>
            </a:custGeom>
            <a:solidFill>
              <a:srgbClr val="4E3B3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07" name="Freeform 14"/>
            <p:cNvSpPr/>
            <p:nvPr/>
          </p:nvSpPr>
          <p:spPr>
            <a:xfrm>
              <a:off x="959824" y="6275199"/>
              <a:ext cx="171465" cy="3634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346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4011" y="14491"/>
                    <a:pt x="7005" y="7382"/>
                    <a:pt x="0" y="0"/>
                  </a:cubicBezTo>
                  <a:cubicBezTo>
                    <a:pt x="4670" y="7382"/>
                    <a:pt x="9924" y="14491"/>
                    <a:pt x="16346" y="21600"/>
                  </a:cubicBezTo>
                  <a:close/>
                </a:path>
              </a:pathLst>
            </a:custGeom>
            <a:solidFill>
              <a:srgbClr val="4E3B3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08" name="Freeform 15"/>
            <p:cNvSpPr/>
            <p:nvPr/>
          </p:nvSpPr>
          <p:spPr>
            <a:xfrm>
              <a:off x="100641" y="2972659"/>
              <a:ext cx="821909" cy="3328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658" y="19745"/>
                  </a:moveTo>
                  <a:cubicBezTo>
                    <a:pt x="17596" y="18489"/>
                    <a:pt x="15775" y="17232"/>
                    <a:pt x="14076" y="15976"/>
                  </a:cubicBezTo>
                  <a:cubicBezTo>
                    <a:pt x="10193" y="13074"/>
                    <a:pt x="7160" y="10082"/>
                    <a:pt x="4854" y="7060"/>
                  </a:cubicBezTo>
                  <a:cubicBezTo>
                    <a:pt x="3519" y="5235"/>
                    <a:pt x="2427" y="3381"/>
                    <a:pt x="1456" y="1526"/>
                  </a:cubicBezTo>
                  <a:cubicBezTo>
                    <a:pt x="971" y="1017"/>
                    <a:pt x="485" y="509"/>
                    <a:pt x="0" y="0"/>
                  </a:cubicBezTo>
                  <a:cubicBezTo>
                    <a:pt x="971" y="2363"/>
                    <a:pt x="2306" y="4757"/>
                    <a:pt x="4004" y="7090"/>
                  </a:cubicBezTo>
                  <a:cubicBezTo>
                    <a:pt x="6189" y="10142"/>
                    <a:pt x="9222" y="13134"/>
                    <a:pt x="12984" y="16065"/>
                  </a:cubicBezTo>
                  <a:cubicBezTo>
                    <a:pt x="14926" y="17531"/>
                    <a:pt x="17110" y="18967"/>
                    <a:pt x="19416" y="20373"/>
                  </a:cubicBezTo>
                  <a:cubicBezTo>
                    <a:pt x="20144" y="20792"/>
                    <a:pt x="20872" y="21181"/>
                    <a:pt x="21600" y="21600"/>
                  </a:cubicBezTo>
                  <a:cubicBezTo>
                    <a:pt x="21357" y="21450"/>
                    <a:pt x="21236" y="21331"/>
                    <a:pt x="21115" y="21181"/>
                  </a:cubicBezTo>
                  <a:cubicBezTo>
                    <a:pt x="20508" y="20702"/>
                    <a:pt x="20022" y="20224"/>
                    <a:pt x="19658" y="19745"/>
                  </a:cubicBezTo>
                  <a:close/>
                </a:path>
              </a:pathLst>
            </a:custGeom>
            <a:solidFill>
              <a:srgbClr val="4E3B3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09" name="Freeform 16"/>
            <p:cNvSpPr/>
            <p:nvPr/>
          </p:nvSpPr>
          <p:spPr>
            <a:xfrm>
              <a:off x="26126" y="0"/>
              <a:ext cx="102473" cy="29279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5" h="21600" extrusionOk="0">
                  <a:moveTo>
                    <a:pt x="9565" y="19627"/>
                  </a:moveTo>
                  <a:cubicBezTo>
                    <a:pt x="10505" y="19763"/>
                    <a:pt x="10505" y="19899"/>
                    <a:pt x="10505" y="20035"/>
                  </a:cubicBezTo>
                  <a:cubicBezTo>
                    <a:pt x="13322" y="20511"/>
                    <a:pt x="17078" y="20988"/>
                    <a:pt x="19896" y="21498"/>
                  </a:cubicBezTo>
                  <a:cubicBezTo>
                    <a:pt x="19896" y="21532"/>
                    <a:pt x="19896" y="21566"/>
                    <a:pt x="20835" y="21600"/>
                  </a:cubicBezTo>
                  <a:cubicBezTo>
                    <a:pt x="18957" y="20920"/>
                    <a:pt x="17078" y="20273"/>
                    <a:pt x="15200" y="19593"/>
                  </a:cubicBezTo>
                  <a:cubicBezTo>
                    <a:pt x="7687" y="16123"/>
                    <a:pt x="3931" y="12654"/>
                    <a:pt x="3931" y="9150"/>
                  </a:cubicBezTo>
                  <a:cubicBezTo>
                    <a:pt x="4870" y="6089"/>
                    <a:pt x="7687" y="3061"/>
                    <a:pt x="13322" y="0"/>
                  </a:cubicBezTo>
                  <a:cubicBezTo>
                    <a:pt x="10505" y="0"/>
                    <a:pt x="10505" y="0"/>
                    <a:pt x="10505" y="0"/>
                  </a:cubicBezTo>
                  <a:cubicBezTo>
                    <a:pt x="3931" y="3027"/>
                    <a:pt x="1113" y="6089"/>
                    <a:pt x="174" y="9150"/>
                  </a:cubicBezTo>
                  <a:cubicBezTo>
                    <a:pt x="-765" y="12654"/>
                    <a:pt x="2052" y="16123"/>
                    <a:pt x="9565" y="19627"/>
                  </a:cubicBezTo>
                  <a:close/>
                </a:path>
              </a:pathLst>
            </a:custGeom>
            <a:solidFill>
              <a:srgbClr val="4E3B3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10" name="Freeform 17"/>
            <p:cNvSpPr/>
            <p:nvPr/>
          </p:nvSpPr>
          <p:spPr>
            <a:xfrm>
              <a:off x="78276" y="2715463"/>
              <a:ext cx="78278" cy="4938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2541" y="3836"/>
                    <a:pt x="3812" y="7469"/>
                    <a:pt x="6353" y="11305"/>
                  </a:cubicBezTo>
                  <a:cubicBezTo>
                    <a:pt x="11435" y="14736"/>
                    <a:pt x="16518" y="18168"/>
                    <a:pt x="21600" y="21600"/>
                  </a:cubicBezTo>
                  <a:cubicBezTo>
                    <a:pt x="19059" y="17563"/>
                    <a:pt x="16518" y="13323"/>
                    <a:pt x="13976" y="9286"/>
                  </a:cubicBezTo>
                  <a:cubicBezTo>
                    <a:pt x="12706" y="9084"/>
                    <a:pt x="12706" y="8882"/>
                    <a:pt x="12706" y="8680"/>
                  </a:cubicBezTo>
                  <a:cubicBezTo>
                    <a:pt x="8894" y="5652"/>
                    <a:pt x="3812" y="2826"/>
                    <a:pt x="0" y="0"/>
                  </a:cubicBezTo>
                  <a:close/>
                </a:path>
              </a:pathLst>
            </a:custGeom>
            <a:solidFill>
              <a:srgbClr val="4E3B3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11" name="Freeform 18"/>
            <p:cNvSpPr/>
            <p:nvPr/>
          </p:nvSpPr>
          <p:spPr>
            <a:xfrm>
              <a:off x="769723" y="5250144"/>
              <a:ext cx="190102" cy="10250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3016"/>
                    <a:pt x="1054" y="6032"/>
                    <a:pt x="2634" y="9049"/>
                  </a:cubicBezTo>
                  <a:cubicBezTo>
                    <a:pt x="4215" y="11384"/>
                    <a:pt x="6322" y="13816"/>
                    <a:pt x="8956" y="16151"/>
                  </a:cubicBezTo>
                  <a:cubicBezTo>
                    <a:pt x="10010" y="16735"/>
                    <a:pt x="11590" y="17319"/>
                    <a:pt x="12644" y="17903"/>
                  </a:cubicBezTo>
                  <a:cubicBezTo>
                    <a:pt x="15805" y="19168"/>
                    <a:pt x="18439" y="20335"/>
                    <a:pt x="21600" y="21600"/>
                  </a:cubicBezTo>
                  <a:cubicBezTo>
                    <a:pt x="21073" y="21308"/>
                    <a:pt x="20546" y="20919"/>
                    <a:pt x="20020" y="20627"/>
                  </a:cubicBezTo>
                  <a:cubicBezTo>
                    <a:pt x="13698" y="16735"/>
                    <a:pt x="9483" y="12843"/>
                    <a:pt x="6849" y="8951"/>
                  </a:cubicBezTo>
                  <a:cubicBezTo>
                    <a:pt x="5795" y="6616"/>
                    <a:pt x="4741" y="4378"/>
                    <a:pt x="4215" y="2141"/>
                  </a:cubicBezTo>
                  <a:cubicBezTo>
                    <a:pt x="4215" y="2043"/>
                    <a:pt x="3688" y="1946"/>
                    <a:pt x="3688" y="1751"/>
                  </a:cubicBezTo>
                  <a:cubicBezTo>
                    <a:pt x="2634" y="1168"/>
                    <a:pt x="1054" y="584"/>
                    <a:pt x="0" y="0"/>
                  </a:cubicBezTo>
                  <a:close/>
                </a:path>
              </a:pathLst>
            </a:custGeom>
            <a:solidFill>
              <a:srgbClr val="4E3B3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12" name="Freeform 19"/>
            <p:cNvSpPr/>
            <p:nvPr/>
          </p:nvSpPr>
          <p:spPr>
            <a:xfrm>
              <a:off x="775314" y="1170426"/>
              <a:ext cx="2076203" cy="40480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36" y="21010"/>
                  </a:moveTo>
                  <a:cubicBezTo>
                    <a:pt x="480" y="18992"/>
                    <a:pt x="1248" y="17000"/>
                    <a:pt x="2400" y="15081"/>
                  </a:cubicBezTo>
                  <a:cubicBezTo>
                    <a:pt x="3600" y="13162"/>
                    <a:pt x="5232" y="11317"/>
                    <a:pt x="7152" y="9545"/>
                  </a:cubicBezTo>
                  <a:cubicBezTo>
                    <a:pt x="9072" y="7774"/>
                    <a:pt x="11280" y="6101"/>
                    <a:pt x="13680" y="4502"/>
                  </a:cubicBezTo>
                  <a:cubicBezTo>
                    <a:pt x="14880" y="3715"/>
                    <a:pt x="16176" y="2928"/>
                    <a:pt x="17472" y="2190"/>
                  </a:cubicBezTo>
                  <a:cubicBezTo>
                    <a:pt x="18144" y="1821"/>
                    <a:pt x="18816" y="1427"/>
                    <a:pt x="19488" y="1082"/>
                  </a:cubicBezTo>
                  <a:cubicBezTo>
                    <a:pt x="20208" y="713"/>
                    <a:pt x="20880" y="369"/>
                    <a:pt x="21600" y="25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0832" y="344"/>
                    <a:pt x="20160" y="689"/>
                    <a:pt x="19440" y="1058"/>
                  </a:cubicBezTo>
                  <a:cubicBezTo>
                    <a:pt x="18768" y="1402"/>
                    <a:pt x="18096" y="1771"/>
                    <a:pt x="17424" y="2165"/>
                  </a:cubicBezTo>
                  <a:cubicBezTo>
                    <a:pt x="16080" y="2903"/>
                    <a:pt x="14784" y="3666"/>
                    <a:pt x="13584" y="4453"/>
                  </a:cubicBezTo>
                  <a:cubicBezTo>
                    <a:pt x="11136" y="6052"/>
                    <a:pt x="8880" y="7725"/>
                    <a:pt x="6960" y="9496"/>
                  </a:cubicBezTo>
                  <a:cubicBezTo>
                    <a:pt x="4992" y="11243"/>
                    <a:pt x="3360" y="13113"/>
                    <a:pt x="2160" y="15031"/>
                  </a:cubicBezTo>
                  <a:cubicBezTo>
                    <a:pt x="912" y="16975"/>
                    <a:pt x="144" y="18968"/>
                    <a:pt x="0" y="21010"/>
                  </a:cubicBezTo>
                  <a:cubicBezTo>
                    <a:pt x="0" y="21059"/>
                    <a:pt x="0" y="21083"/>
                    <a:pt x="0" y="21133"/>
                  </a:cubicBezTo>
                  <a:cubicBezTo>
                    <a:pt x="96" y="21280"/>
                    <a:pt x="192" y="21452"/>
                    <a:pt x="336" y="21600"/>
                  </a:cubicBezTo>
                  <a:cubicBezTo>
                    <a:pt x="336" y="21403"/>
                    <a:pt x="336" y="21206"/>
                    <a:pt x="336" y="21010"/>
                  </a:cubicBezTo>
                  <a:close/>
                </a:path>
              </a:pathLst>
            </a:custGeom>
            <a:solidFill>
              <a:srgbClr val="4E3B3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13" name="Freeform 20"/>
            <p:cNvSpPr/>
            <p:nvPr/>
          </p:nvSpPr>
          <p:spPr>
            <a:xfrm>
              <a:off x="922549" y="6301291"/>
              <a:ext cx="162147" cy="337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4320" y="7101"/>
                    <a:pt x="9874" y="14499"/>
                    <a:pt x="1604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4194" y="14499"/>
                    <a:pt x="6789" y="7101"/>
                    <a:pt x="0" y="0"/>
                  </a:cubicBezTo>
                  <a:close/>
                </a:path>
              </a:pathLst>
            </a:custGeom>
            <a:solidFill>
              <a:srgbClr val="4E3B3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14" name="Freeform 21"/>
            <p:cNvSpPr/>
            <p:nvPr/>
          </p:nvSpPr>
          <p:spPr>
            <a:xfrm>
              <a:off x="769723" y="5130865"/>
              <a:ext cx="37276" cy="221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900" y="19800"/>
                  </a:moveTo>
                  <a:cubicBezTo>
                    <a:pt x="18900" y="20700"/>
                    <a:pt x="21600" y="21150"/>
                    <a:pt x="21600" y="21600"/>
                  </a:cubicBezTo>
                  <a:cubicBezTo>
                    <a:pt x="21600" y="17100"/>
                    <a:pt x="21600" y="13050"/>
                    <a:pt x="21600" y="8550"/>
                  </a:cubicBezTo>
                  <a:cubicBezTo>
                    <a:pt x="13500" y="5850"/>
                    <a:pt x="8100" y="2700"/>
                    <a:pt x="2700" y="0"/>
                  </a:cubicBezTo>
                  <a:cubicBezTo>
                    <a:pt x="0" y="4050"/>
                    <a:pt x="0" y="7650"/>
                    <a:pt x="0" y="11700"/>
                  </a:cubicBezTo>
                  <a:cubicBezTo>
                    <a:pt x="5400" y="14400"/>
                    <a:pt x="13500" y="17100"/>
                    <a:pt x="18900" y="19800"/>
                  </a:cubicBezTo>
                  <a:close/>
                </a:path>
              </a:pathLst>
            </a:custGeom>
            <a:solidFill>
              <a:srgbClr val="4E3B3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15" name="Freeform 22"/>
            <p:cNvSpPr/>
            <p:nvPr/>
          </p:nvSpPr>
          <p:spPr>
            <a:xfrm>
              <a:off x="849863" y="6016138"/>
              <a:ext cx="238559" cy="6224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908" y="2880"/>
                  </a:moveTo>
                  <a:cubicBezTo>
                    <a:pt x="2077" y="1920"/>
                    <a:pt x="831" y="960"/>
                    <a:pt x="0" y="0"/>
                  </a:cubicBezTo>
                  <a:cubicBezTo>
                    <a:pt x="1246" y="2560"/>
                    <a:pt x="2908" y="5120"/>
                    <a:pt x="4985" y="7680"/>
                  </a:cubicBezTo>
                  <a:cubicBezTo>
                    <a:pt x="5400" y="8480"/>
                    <a:pt x="5815" y="9120"/>
                    <a:pt x="6646" y="9920"/>
                  </a:cubicBezTo>
                  <a:cubicBezTo>
                    <a:pt x="11215" y="13760"/>
                    <a:pt x="16200" y="17760"/>
                    <a:pt x="2118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031" y="17440"/>
                    <a:pt x="13292" y="13280"/>
                    <a:pt x="9969" y="8960"/>
                  </a:cubicBezTo>
                  <a:cubicBezTo>
                    <a:pt x="7477" y="6880"/>
                    <a:pt x="5400" y="4960"/>
                    <a:pt x="2908" y="2880"/>
                  </a:cubicBezTo>
                  <a:close/>
                </a:path>
              </a:pathLst>
            </a:custGeom>
            <a:solidFill>
              <a:srgbClr val="4E3B3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229" name="Group 9"/>
          <p:cNvGrpSpPr/>
          <p:nvPr/>
        </p:nvGrpSpPr>
        <p:grpSpPr>
          <a:xfrm>
            <a:off x="27221" y="-787"/>
            <a:ext cx="2356674" cy="6854041"/>
            <a:chOff x="0" y="0"/>
            <a:chExt cx="2356673" cy="6854039"/>
          </a:xfrm>
        </p:grpSpPr>
        <p:sp>
          <p:nvSpPr>
            <p:cNvPr id="217" name="Freeform 27"/>
            <p:cNvSpPr/>
            <p:nvPr/>
          </p:nvSpPr>
          <p:spPr>
            <a:xfrm>
              <a:off x="0" y="-1"/>
              <a:ext cx="494327" cy="44010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68" y="4930"/>
                  </a:moveTo>
                  <a:cubicBezTo>
                    <a:pt x="2307" y="6762"/>
                    <a:pt x="3565" y="8617"/>
                    <a:pt x="5452" y="10448"/>
                  </a:cubicBezTo>
                  <a:cubicBezTo>
                    <a:pt x="7130" y="12279"/>
                    <a:pt x="9227" y="14110"/>
                    <a:pt x="11953" y="15942"/>
                  </a:cubicBezTo>
                  <a:cubicBezTo>
                    <a:pt x="14470" y="17773"/>
                    <a:pt x="17616" y="19581"/>
                    <a:pt x="21181" y="21389"/>
                  </a:cubicBezTo>
                  <a:cubicBezTo>
                    <a:pt x="21390" y="21459"/>
                    <a:pt x="21600" y="21530"/>
                    <a:pt x="21600" y="21600"/>
                  </a:cubicBezTo>
                  <a:cubicBezTo>
                    <a:pt x="21390" y="21248"/>
                    <a:pt x="20971" y="20872"/>
                    <a:pt x="20761" y="20520"/>
                  </a:cubicBezTo>
                  <a:cubicBezTo>
                    <a:pt x="20761" y="20450"/>
                    <a:pt x="20761" y="20379"/>
                    <a:pt x="20761" y="20332"/>
                  </a:cubicBezTo>
                  <a:cubicBezTo>
                    <a:pt x="17825" y="18853"/>
                    <a:pt x="15309" y="17397"/>
                    <a:pt x="13212" y="15918"/>
                  </a:cubicBezTo>
                  <a:cubicBezTo>
                    <a:pt x="10485" y="14087"/>
                    <a:pt x="8179" y="12279"/>
                    <a:pt x="6291" y="10424"/>
                  </a:cubicBezTo>
                  <a:cubicBezTo>
                    <a:pt x="4404" y="8593"/>
                    <a:pt x="2936" y="6762"/>
                    <a:pt x="1887" y="4907"/>
                  </a:cubicBezTo>
                  <a:cubicBezTo>
                    <a:pt x="1468" y="3991"/>
                    <a:pt x="1049" y="3076"/>
                    <a:pt x="629" y="2160"/>
                  </a:cubicBezTo>
                  <a:cubicBezTo>
                    <a:pt x="419" y="1432"/>
                    <a:pt x="210" y="728"/>
                    <a:pt x="21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28"/>
                    <a:pt x="210" y="1432"/>
                    <a:pt x="210" y="2160"/>
                  </a:cubicBezTo>
                  <a:cubicBezTo>
                    <a:pt x="629" y="3076"/>
                    <a:pt x="839" y="3991"/>
                    <a:pt x="1468" y="4930"/>
                  </a:cubicBezTo>
                  <a:close/>
                </a:path>
              </a:pathLst>
            </a:custGeom>
            <a:solidFill>
              <a:srgbClr val="4E3B3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18" name="Freeform 28"/>
            <p:cNvSpPr/>
            <p:nvPr/>
          </p:nvSpPr>
          <p:spPr>
            <a:xfrm>
              <a:off x="523067" y="4317258"/>
              <a:ext cx="423436" cy="15806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009" y="14989"/>
                  </a:moveTo>
                  <a:cubicBezTo>
                    <a:pt x="15709" y="17215"/>
                    <a:pt x="18409" y="19440"/>
                    <a:pt x="21600" y="21600"/>
                  </a:cubicBezTo>
                  <a:cubicBezTo>
                    <a:pt x="21600" y="21142"/>
                    <a:pt x="21600" y="20618"/>
                    <a:pt x="21600" y="20160"/>
                  </a:cubicBezTo>
                  <a:cubicBezTo>
                    <a:pt x="21600" y="20095"/>
                    <a:pt x="21600" y="19964"/>
                    <a:pt x="21600" y="19898"/>
                  </a:cubicBezTo>
                  <a:cubicBezTo>
                    <a:pt x="19391" y="18196"/>
                    <a:pt x="17182" y="16495"/>
                    <a:pt x="15218" y="14793"/>
                  </a:cubicBezTo>
                  <a:cubicBezTo>
                    <a:pt x="9327" y="9949"/>
                    <a:pt x="4173" y="4975"/>
                    <a:pt x="0" y="0"/>
                  </a:cubicBezTo>
                  <a:cubicBezTo>
                    <a:pt x="491" y="1375"/>
                    <a:pt x="982" y="2749"/>
                    <a:pt x="1718" y="4124"/>
                  </a:cubicBezTo>
                  <a:cubicBezTo>
                    <a:pt x="5155" y="7789"/>
                    <a:pt x="8836" y="11389"/>
                    <a:pt x="13009" y="14989"/>
                  </a:cubicBezTo>
                  <a:close/>
                </a:path>
              </a:pathLst>
            </a:custGeom>
            <a:solidFill>
              <a:srgbClr val="4E3B3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19" name="Freeform 29"/>
            <p:cNvSpPr/>
            <p:nvPr/>
          </p:nvSpPr>
          <p:spPr>
            <a:xfrm>
              <a:off x="979074" y="5863468"/>
              <a:ext cx="431100" cy="990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40" y="1565"/>
                  </a:moveTo>
                  <a:cubicBezTo>
                    <a:pt x="960" y="1043"/>
                    <a:pt x="480" y="522"/>
                    <a:pt x="0" y="0"/>
                  </a:cubicBezTo>
                  <a:cubicBezTo>
                    <a:pt x="0" y="939"/>
                    <a:pt x="0" y="1983"/>
                    <a:pt x="240" y="3026"/>
                  </a:cubicBezTo>
                  <a:cubicBezTo>
                    <a:pt x="3360" y="6470"/>
                    <a:pt x="6480" y="9913"/>
                    <a:pt x="10080" y="13252"/>
                  </a:cubicBezTo>
                  <a:cubicBezTo>
                    <a:pt x="12960" y="16070"/>
                    <a:pt x="16080" y="18887"/>
                    <a:pt x="1920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240" y="18783"/>
                    <a:pt x="15120" y="15861"/>
                    <a:pt x="12000" y="12835"/>
                  </a:cubicBezTo>
                  <a:cubicBezTo>
                    <a:pt x="8160" y="9183"/>
                    <a:pt x="4800" y="5322"/>
                    <a:pt x="1440" y="1565"/>
                  </a:cubicBezTo>
                  <a:close/>
                </a:path>
              </a:pathLst>
            </a:custGeom>
            <a:solidFill>
              <a:srgbClr val="4E3B3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20" name="Freeform 30"/>
            <p:cNvSpPr/>
            <p:nvPr/>
          </p:nvSpPr>
          <p:spPr>
            <a:xfrm>
              <a:off x="494326" y="4365158"/>
              <a:ext cx="551808" cy="22359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970" y="18917"/>
                  </a:moveTo>
                  <a:cubicBezTo>
                    <a:pt x="17468" y="17946"/>
                    <a:pt x="15965" y="16928"/>
                    <a:pt x="14650" y="15911"/>
                  </a:cubicBezTo>
                  <a:cubicBezTo>
                    <a:pt x="10706" y="12997"/>
                    <a:pt x="7701" y="9991"/>
                    <a:pt x="5447" y="6984"/>
                  </a:cubicBezTo>
                  <a:cubicBezTo>
                    <a:pt x="4132" y="5504"/>
                    <a:pt x="3193" y="3978"/>
                    <a:pt x="2442" y="2451"/>
                  </a:cubicBezTo>
                  <a:cubicBezTo>
                    <a:pt x="1690" y="1619"/>
                    <a:pt x="751" y="833"/>
                    <a:pt x="0" y="0"/>
                  </a:cubicBezTo>
                  <a:cubicBezTo>
                    <a:pt x="939" y="2359"/>
                    <a:pt x="2254" y="4718"/>
                    <a:pt x="3944" y="7030"/>
                  </a:cubicBezTo>
                  <a:cubicBezTo>
                    <a:pt x="6198" y="10083"/>
                    <a:pt x="9203" y="13090"/>
                    <a:pt x="12960" y="16050"/>
                  </a:cubicBezTo>
                  <a:cubicBezTo>
                    <a:pt x="14838" y="17484"/>
                    <a:pt x="16904" y="18964"/>
                    <a:pt x="19346" y="20397"/>
                  </a:cubicBezTo>
                  <a:cubicBezTo>
                    <a:pt x="20097" y="20767"/>
                    <a:pt x="20849" y="21184"/>
                    <a:pt x="21600" y="21600"/>
                  </a:cubicBezTo>
                  <a:cubicBezTo>
                    <a:pt x="21412" y="21461"/>
                    <a:pt x="21224" y="21322"/>
                    <a:pt x="21037" y="21184"/>
                  </a:cubicBezTo>
                  <a:cubicBezTo>
                    <a:pt x="20285" y="20444"/>
                    <a:pt x="19534" y="19657"/>
                    <a:pt x="18970" y="18917"/>
                  </a:cubicBezTo>
                  <a:close/>
                </a:path>
              </a:pathLst>
            </a:custGeom>
            <a:solidFill>
              <a:srgbClr val="4E3B3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21" name="Freeform 31"/>
            <p:cNvSpPr/>
            <p:nvPr/>
          </p:nvSpPr>
          <p:spPr>
            <a:xfrm>
              <a:off x="444311" y="1289983"/>
              <a:ext cx="170725" cy="30272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0" h="21600" extrusionOk="0">
                  <a:moveTo>
                    <a:pt x="9750" y="21600"/>
                  </a:moveTo>
                  <a:cubicBezTo>
                    <a:pt x="8550" y="21191"/>
                    <a:pt x="7950" y="20781"/>
                    <a:pt x="7350" y="20372"/>
                  </a:cubicBezTo>
                  <a:cubicBezTo>
                    <a:pt x="4350" y="18085"/>
                    <a:pt x="2550" y="15833"/>
                    <a:pt x="2550" y="13581"/>
                  </a:cubicBezTo>
                  <a:cubicBezTo>
                    <a:pt x="2550" y="11295"/>
                    <a:pt x="4350" y="9043"/>
                    <a:pt x="7350" y="6756"/>
                  </a:cubicBezTo>
                  <a:cubicBezTo>
                    <a:pt x="8550" y="5630"/>
                    <a:pt x="10350" y="4504"/>
                    <a:pt x="12750" y="3378"/>
                  </a:cubicBezTo>
                  <a:cubicBezTo>
                    <a:pt x="15150" y="2252"/>
                    <a:pt x="17550" y="1126"/>
                    <a:pt x="21150" y="0"/>
                  </a:cubicBezTo>
                  <a:cubicBezTo>
                    <a:pt x="20550" y="0"/>
                    <a:pt x="20550" y="0"/>
                    <a:pt x="20550" y="0"/>
                  </a:cubicBezTo>
                  <a:cubicBezTo>
                    <a:pt x="16950" y="1126"/>
                    <a:pt x="13950" y="2252"/>
                    <a:pt x="11550" y="3378"/>
                  </a:cubicBezTo>
                  <a:cubicBezTo>
                    <a:pt x="9150" y="4504"/>
                    <a:pt x="7350" y="5630"/>
                    <a:pt x="5550" y="6756"/>
                  </a:cubicBezTo>
                  <a:cubicBezTo>
                    <a:pt x="1950" y="9009"/>
                    <a:pt x="150" y="11295"/>
                    <a:pt x="150" y="13581"/>
                  </a:cubicBezTo>
                  <a:cubicBezTo>
                    <a:pt x="-450" y="15731"/>
                    <a:pt x="750" y="17915"/>
                    <a:pt x="3750" y="20099"/>
                  </a:cubicBezTo>
                  <a:cubicBezTo>
                    <a:pt x="5550" y="20576"/>
                    <a:pt x="7350" y="21088"/>
                    <a:pt x="9150" y="21566"/>
                  </a:cubicBezTo>
                  <a:cubicBezTo>
                    <a:pt x="9150" y="21566"/>
                    <a:pt x="9750" y="21600"/>
                    <a:pt x="9750" y="21600"/>
                  </a:cubicBezTo>
                  <a:close/>
                </a:path>
              </a:pathLst>
            </a:custGeom>
            <a:solidFill>
              <a:srgbClr val="4E3B3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22" name="Freeform 32"/>
            <p:cNvSpPr/>
            <p:nvPr/>
          </p:nvSpPr>
          <p:spPr>
            <a:xfrm>
              <a:off x="1084453" y="6572387"/>
              <a:ext cx="134120" cy="2816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971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3886" y="14644"/>
                    <a:pt x="6943" y="7322"/>
                    <a:pt x="0" y="0"/>
                  </a:cubicBezTo>
                  <a:cubicBezTo>
                    <a:pt x="4629" y="7322"/>
                    <a:pt x="10029" y="14644"/>
                    <a:pt x="16971" y="21600"/>
                  </a:cubicBezTo>
                  <a:close/>
                </a:path>
              </a:pathLst>
            </a:custGeom>
            <a:solidFill>
              <a:srgbClr val="4E3B3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23" name="Freeform 33"/>
            <p:cNvSpPr/>
            <p:nvPr/>
          </p:nvSpPr>
          <p:spPr>
            <a:xfrm>
              <a:off x="475166" y="4108415"/>
              <a:ext cx="82390" cy="5115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082" y="10901"/>
                  </a:moveTo>
                  <a:cubicBezTo>
                    <a:pt x="10165" y="14535"/>
                    <a:pt x="16518" y="17966"/>
                    <a:pt x="21600" y="21600"/>
                  </a:cubicBezTo>
                  <a:cubicBezTo>
                    <a:pt x="17788" y="17361"/>
                    <a:pt x="15247" y="13121"/>
                    <a:pt x="12706" y="8882"/>
                  </a:cubicBezTo>
                  <a:cubicBezTo>
                    <a:pt x="12706" y="8882"/>
                    <a:pt x="11435" y="8680"/>
                    <a:pt x="11435" y="8680"/>
                  </a:cubicBezTo>
                  <a:cubicBezTo>
                    <a:pt x="7624" y="5854"/>
                    <a:pt x="3812" y="2826"/>
                    <a:pt x="0" y="0"/>
                  </a:cubicBezTo>
                  <a:cubicBezTo>
                    <a:pt x="0" y="404"/>
                    <a:pt x="0" y="1009"/>
                    <a:pt x="0" y="1615"/>
                  </a:cubicBezTo>
                  <a:cubicBezTo>
                    <a:pt x="1271" y="4643"/>
                    <a:pt x="3812" y="7873"/>
                    <a:pt x="5082" y="10901"/>
                  </a:cubicBezTo>
                  <a:close/>
                </a:path>
              </a:pathLst>
            </a:custGeom>
            <a:solidFill>
              <a:srgbClr val="4E3B3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24" name="Freeform 34"/>
            <p:cNvSpPr/>
            <p:nvPr/>
          </p:nvSpPr>
          <p:spPr>
            <a:xfrm>
              <a:off x="946501" y="3146585"/>
              <a:ext cx="1410173" cy="27168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88" y="21030"/>
                  </a:moveTo>
                  <a:cubicBezTo>
                    <a:pt x="661" y="19052"/>
                    <a:pt x="1396" y="17037"/>
                    <a:pt x="2571" y="15097"/>
                  </a:cubicBezTo>
                  <a:cubicBezTo>
                    <a:pt x="3747" y="13196"/>
                    <a:pt x="5363" y="11332"/>
                    <a:pt x="7273" y="9583"/>
                  </a:cubicBezTo>
                  <a:cubicBezTo>
                    <a:pt x="9110" y="7796"/>
                    <a:pt x="11314" y="6123"/>
                    <a:pt x="13739" y="4525"/>
                  </a:cubicBezTo>
                  <a:cubicBezTo>
                    <a:pt x="14914" y="3727"/>
                    <a:pt x="16163" y="2928"/>
                    <a:pt x="17486" y="2206"/>
                  </a:cubicBezTo>
                  <a:cubicBezTo>
                    <a:pt x="18147" y="1825"/>
                    <a:pt x="18808" y="1445"/>
                    <a:pt x="19469" y="1065"/>
                  </a:cubicBezTo>
                  <a:cubicBezTo>
                    <a:pt x="20131" y="723"/>
                    <a:pt x="20865" y="342"/>
                    <a:pt x="21600" y="0"/>
                  </a:cubicBezTo>
                  <a:cubicBezTo>
                    <a:pt x="21527" y="0"/>
                    <a:pt x="21527" y="0"/>
                    <a:pt x="21527" y="0"/>
                  </a:cubicBezTo>
                  <a:cubicBezTo>
                    <a:pt x="20792" y="342"/>
                    <a:pt x="20057" y="685"/>
                    <a:pt x="19396" y="1027"/>
                  </a:cubicBezTo>
                  <a:cubicBezTo>
                    <a:pt x="18735" y="1407"/>
                    <a:pt x="18073" y="1787"/>
                    <a:pt x="17412" y="2130"/>
                  </a:cubicBezTo>
                  <a:cubicBezTo>
                    <a:pt x="16016" y="2890"/>
                    <a:pt x="14767" y="3651"/>
                    <a:pt x="13592" y="4449"/>
                  </a:cubicBezTo>
                  <a:cubicBezTo>
                    <a:pt x="11094" y="6046"/>
                    <a:pt x="8890" y="7720"/>
                    <a:pt x="6980" y="9469"/>
                  </a:cubicBezTo>
                  <a:cubicBezTo>
                    <a:pt x="4996" y="11256"/>
                    <a:pt x="3380" y="13120"/>
                    <a:pt x="2204" y="15059"/>
                  </a:cubicBezTo>
                  <a:cubicBezTo>
                    <a:pt x="955" y="16923"/>
                    <a:pt x="220" y="18900"/>
                    <a:pt x="0" y="20877"/>
                  </a:cubicBezTo>
                  <a:cubicBezTo>
                    <a:pt x="220" y="21106"/>
                    <a:pt x="367" y="21334"/>
                    <a:pt x="514" y="21600"/>
                  </a:cubicBezTo>
                  <a:cubicBezTo>
                    <a:pt x="514" y="21410"/>
                    <a:pt x="514" y="21220"/>
                    <a:pt x="588" y="21030"/>
                  </a:cubicBezTo>
                  <a:close/>
                </a:path>
              </a:pathLst>
            </a:custGeom>
            <a:solidFill>
              <a:srgbClr val="4E3B3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25" name="Freeform 35"/>
            <p:cNvSpPr/>
            <p:nvPr/>
          </p:nvSpPr>
          <p:spPr>
            <a:xfrm>
              <a:off x="1046133" y="6601126"/>
              <a:ext cx="120709" cy="2529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4320" y="7336"/>
                    <a:pt x="10368" y="14672"/>
                    <a:pt x="1641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3824" y="14672"/>
                    <a:pt x="6912" y="7336"/>
                    <a:pt x="0" y="0"/>
                  </a:cubicBezTo>
                  <a:close/>
                </a:path>
              </a:pathLst>
            </a:custGeom>
            <a:solidFill>
              <a:srgbClr val="4E3B3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26" name="Freeform 36"/>
            <p:cNvSpPr/>
            <p:nvPr/>
          </p:nvSpPr>
          <p:spPr>
            <a:xfrm>
              <a:off x="946501" y="5897956"/>
              <a:ext cx="137953" cy="674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4596"/>
                    <a:pt x="1490" y="9191"/>
                    <a:pt x="5214" y="13634"/>
                  </a:cubicBezTo>
                  <a:cubicBezTo>
                    <a:pt x="8193" y="15013"/>
                    <a:pt x="10428" y="16545"/>
                    <a:pt x="13407" y="17923"/>
                  </a:cubicBezTo>
                  <a:cubicBezTo>
                    <a:pt x="16386" y="19149"/>
                    <a:pt x="18621" y="20374"/>
                    <a:pt x="21600" y="21600"/>
                  </a:cubicBezTo>
                  <a:cubicBezTo>
                    <a:pt x="20855" y="21294"/>
                    <a:pt x="20855" y="20987"/>
                    <a:pt x="20110" y="20681"/>
                  </a:cubicBezTo>
                  <a:cubicBezTo>
                    <a:pt x="11917" y="15013"/>
                    <a:pt x="7448" y="9191"/>
                    <a:pt x="5959" y="3370"/>
                  </a:cubicBezTo>
                  <a:cubicBezTo>
                    <a:pt x="5214" y="2757"/>
                    <a:pt x="3724" y="2298"/>
                    <a:pt x="2979" y="1685"/>
                  </a:cubicBezTo>
                  <a:cubicBezTo>
                    <a:pt x="1490" y="1072"/>
                    <a:pt x="745" y="460"/>
                    <a:pt x="0" y="0"/>
                  </a:cubicBezTo>
                  <a:close/>
                </a:path>
              </a:pathLst>
            </a:custGeom>
            <a:solidFill>
              <a:srgbClr val="4E3B3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27" name="Freeform 37"/>
            <p:cNvSpPr/>
            <p:nvPr/>
          </p:nvSpPr>
          <p:spPr>
            <a:xfrm>
              <a:off x="946501" y="5773415"/>
              <a:ext cx="38321" cy="228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1700"/>
                  </a:moveTo>
                  <a:cubicBezTo>
                    <a:pt x="2700" y="13050"/>
                    <a:pt x="5400" y="14850"/>
                    <a:pt x="10800" y="16650"/>
                  </a:cubicBezTo>
                  <a:cubicBezTo>
                    <a:pt x="13500" y="18450"/>
                    <a:pt x="18900" y="19800"/>
                    <a:pt x="21600" y="21600"/>
                  </a:cubicBezTo>
                  <a:cubicBezTo>
                    <a:pt x="18900" y="17100"/>
                    <a:pt x="18900" y="12600"/>
                    <a:pt x="18900" y="8550"/>
                  </a:cubicBezTo>
                  <a:cubicBezTo>
                    <a:pt x="13500" y="5400"/>
                    <a:pt x="8100" y="2700"/>
                    <a:pt x="0" y="0"/>
                  </a:cubicBezTo>
                  <a:cubicBezTo>
                    <a:pt x="0" y="450"/>
                    <a:pt x="0" y="1350"/>
                    <a:pt x="0" y="1800"/>
                  </a:cubicBezTo>
                  <a:cubicBezTo>
                    <a:pt x="0" y="4950"/>
                    <a:pt x="0" y="8550"/>
                    <a:pt x="0" y="11700"/>
                  </a:cubicBezTo>
                  <a:close/>
                </a:path>
              </a:pathLst>
            </a:custGeom>
            <a:solidFill>
              <a:srgbClr val="4E3B3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28" name="Freeform 38"/>
            <p:cNvSpPr/>
            <p:nvPr/>
          </p:nvSpPr>
          <p:spPr>
            <a:xfrm>
              <a:off x="979074" y="6323307"/>
              <a:ext cx="210760" cy="5307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400" y="5449"/>
                  </a:moveTo>
                  <a:cubicBezTo>
                    <a:pt x="3436" y="3697"/>
                    <a:pt x="1964" y="1751"/>
                    <a:pt x="0" y="0"/>
                  </a:cubicBezTo>
                  <a:cubicBezTo>
                    <a:pt x="1473" y="3114"/>
                    <a:pt x="3436" y="6422"/>
                    <a:pt x="5400" y="9535"/>
                  </a:cubicBezTo>
                  <a:cubicBezTo>
                    <a:pt x="5891" y="10119"/>
                    <a:pt x="6382" y="10703"/>
                    <a:pt x="6873" y="11286"/>
                  </a:cubicBezTo>
                  <a:cubicBezTo>
                    <a:pt x="10800" y="14789"/>
                    <a:pt x="14727" y="18292"/>
                    <a:pt x="1914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182" y="17903"/>
                    <a:pt x="13745" y="14011"/>
                    <a:pt x="10800" y="10119"/>
                  </a:cubicBezTo>
                  <a:cubicBezTo>
                    <a:pt x="8836" y="8562"/>
                    <a:pt x="7364" y="7005"/>
                    <a:pt x="5400" y="5449"/>
                  </a:cubicBezTo>
                  <a:close/>
                </a:path>
              </a:pathLst>
            </a:custGeom>
            <a:solidFill>
              <a:srgbClr val="4E3B3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230" name="Rectangle 6"/>
          <p:cNvSpPr/>
          <p:nvPr/>
        </p:nvSpPr>
        <p:spPr>
          <a:xfrm>
            <a:off x="-1" y="0"/>
            <a:ext cx="182882" cy="6858000"/>
          </a:xfrm>
          <a:prstGeom prst="rect">
            <a:avLst/>
          </a:prstGeom>
          <a:solidFill>
            <a:srgbClr val="4E3B30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31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2589211" y="609600"/>
            <a:ext cx="8915401" cy="3117040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Текст заголовка</a:t>
            </a:r>
          </a:p>
        </p:txBody>
      </p:sp>
      <p:sp>
        <p:nvSpPr>
          <p:cNvPr id="232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2589211" y="4354045"/>
            <a:ext cx="8915401" cy="1555865"/>
          </a:xfrm>
          <a:prstGeom prst="rect">
            <a:avLst/>
          </a:prstGeom>
        </p:spPr>
        <p:txBody>
          <a:bodyPr anchor="ctr"/>
          <a:lstStyle>
            <a:lvl1pPr marL="0" indent="0">
              <a:buClrTx/>
              <a:buSzTx/>
              <a:buNone/>
              <a:defRPr>
                <a:solidFill>
                  <a:srgbClr val="595959"/>
                </a:solidFill>
              </a:defRPr>
            </a:lvl1pPr>
            <a:lvl2pPr marL="0" indent="457200">
              <a:buClrTx/>
              <a:buSzTx/>
              <a:buNone/>
              <a:defRPr>
                <a:solidFill>
                  <a:srgbClr val="595959"/>
                </a:solidFill>
              </a:defRPr>
            </a:lvl2pPr>
            <a:lvl3pPr marL="0" indent="914400">
              <a:buClrTx/>
              <a:buSzTx/>
              <a:buNone/>
              <a:defRPr>
                <a:solidFill>
                  <a:srgbClr val="595959"/>
                </a:solidFill>
              </a:defRPr>
            </a:lvl3pPr>
            <a:lvl4pPr marL="0" indent="1371600">
              <a:buClrTx/>
              <a:buSzTx/>
              <a:buNone/>
              <a:defRPr>
                <a:solidFill>
                  <a:srgbClr val="595959"/>
                </a:solidFill>
              </a:defRPr>
            </a:lvl4pPr>
            <a:lvl5pPr marL="0" indent="1828800">
              <a:buClrTx/>
              <a:buSzTx/>
              <a:buNone/>
              <a:defRPr>
                <a:solidFill>
                  <a:srgbClr val="595959"/>
                </a:solidFill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33" name="Freeform 11"/>
          <p:cNvSpPr/>
          <p:nvPr/>
        </p:nvSpPr>
        <p:spPr>
          <a:xfrm flipV="1">
            <a:off x="-4189" y="3178175"/>
            <a:ext cx="1595613" cy="5072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8" h="21600" extrusionOk="0">
                <a:moveTo>
                  <a:pt x="21472" y="10154"/>
                </a:moveTo>
                <a:lnTo>
                  <a:pt x="18377" y="406"/>
                </a:lnTo>
                <a:cubicBezTo>
                  <a:pt x="18356" y="337"/>
                  <a:pt x="18331" y="272"/>
                  <a:pt x="18310" y="203"/>
                </a:cubicBezTo>
                <a:cubicBezTo>
                  <a:pt x="18247" y="0"/>
                  <a:pt x="18182" y="0"/>
                  <a:pt x="18117" y="0"/>
                </a:cubicBezTo>
                <a:lnTo>
                  <a:pt x="16891" y="0"/>
                </a:lnTo>
                <a:lnTo>
                  <a:pt x="0" y="151"/>
                </a:lnTo>
                <a:cubicBezTo>
                  <a:pt x="19" y="7301"/>
                  <a:pt x="39" y="14450"/>
                  <a:pt x="58" y="21600"/>
                </a:cubicBezTo>
                <a:lnTo>
                  <a:pt x="16891" y="21527"/>
                </a:lnTo>
                <a:lnTo>
                  <a:pt x="18117" y="21527"/>
                </a:lnTo>
                <a:cubicBezTo>
                  <a:pt x="18182" y="21527"/>
                  <a:pt x="18247" y="21324"/>
                  <a:pt x="18310" y="21324"/>
                </a:cubicBezTo>
                <a:cubicBezTo>
                  <a:pt x="18310" y="21120"/>
                  <a:pt x="18377" y="21120"/>
                  <a:pt x="18377" y="21120"/>
                </a:cubicBezTo>
                <a:lnTo>
                  <a:pt x="21472" y="11372"/>
                </a:lnTo>
                <a:cubicBezTo>
                  <a:pt x="21600" y="10966"/>
                  <a:pt x="21600" y="10560"/>
                  <a:pt x="21472" y="10154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34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925905" y="3228581"/>
            <a:ext cx="385675" cy="3962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3" name="Group 22"/>
          <p:cNvGrpSpPr/>
          <p:nvPr/>
        </p:nvGrpSpPr>
        <p:grpSpPr>
          <a:xfrm>
            <a:off x="0" y="228600"/>
            <a:ext cx="2851518" cy="6638629"/>
            <a:chOff x="0" y="0"/>
            <a:chExt cx="2851516" cy="6638628"/>
          </a:xfrm>
        </p:grpSpPr>
        <p:sp>
          <p:nvSpPr>
            <p:cNvPr id="241" name="Freeform 11"/>
            <p:cNvSpPr/>
            <p:nvPr/>
          </p:nvSpPr>
          <p:spPr>
            <a:xfrm>
              <a:off x="-1" y="2346443"/>
              <a:ext cx="100643" cy="6262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9636" y="18582"/>
                    <a:pt x="18655" y="15724"/>
                    <a:pt x="16691" y="12706"/>
                  </a:cubicBezTo>
                  <a:cubicBezTo>
                    <a:pt x="10800" y="8576"/>
                    <a:pt x="5891" y="4288"/>
                    <a:pt x="0" y="0"/>
                  </a:cubicBezTo>
                  <a:cubicBezTo>
                    <a:pt x="0" y="5559"/>
                    <a:pt x="0" y="5559"/>
                    <a:pt x="0" y="5559"/>
                  </a:cubicBezTo>
                  <a:cubicBezTo>
                    <a:pt x="5891" y="10165"/>
                    <a:pt x="12764" y="14929"/>
                    <a:pt x="19636" y="19694"/>
                  </a:cubicBezTo>
                  <a:cubicBezTo>
                    <a:pt x="19636" y="20329"/>
                    <a:pt x="20618" y="20965"/>
                    <a:pt x="21600" y="21600"/>
                  </a:cubicBezTo>
                  <a:close/>
                </a:path>
              </a:pathLst>
            </a:custGeom>
            <a:solidFill>
              <a:srgbClr val="4E3B3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42" name="Freeform 12"/>
            <p:cNvSpPr/>
            <p:nvPr/>
          </p:nvSpPr>
          <p:spPr>
            <a:xfrm>
              <a:off x="128598" y="2927929"/>
              <a:ext cx="646718" cy="23222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269" y="15000"/>
                  </a:moveTo>
                  <a:cubicBezTo>
                    <a:pt x="15891" y="17229"/>
                    <a:pt x="18514" y="19414"/>
                    <a:pt x="21446" y="21600"/>
                  </a:cubicBezTo>
                  <a:cubicBezTo>
                    <a:pt x="21446" y="21214"/>
                    <a:pt x="21446" y="20871"/>
                    <a:pt x="21600" y="20486"/>
                  </a:cubicBezTo>
                  <a:cubicBezTo>
                    <a:pt x="19131" y="18643"/>
                    <a:pt x="16817" y="16757"/>
                    <a:pt x="14657" y="14871"/>
                  </a:cubicBezTo>
                  <a:cubicBezTo>
                    <a:pt x="8949" y="9986"/>
                    <a:pt x="4166" y="5014"/>
                    <a:pt x="0" y="0"/>
                  </a:cubicBezTo>
                  <a:cubicBezTo>
                    <a:pt x="309" y="857"/>
                    <a:pt x="617" y="1757"/>
                    <a:pt x="926" y="2614"/>
                  </a:cubicBezTo>
                  <a:cubicBezTo>
                    <a:pt x="4629" y="6771"/>
                    <a:pt x="8640" y="10929"/>
                    <a:pt x="13269" y="15000"/>
                  </a:cubicBezTo>
                  <a:close/>
                </a:path>
              </a:pathLst>
            </a:custGeom>
            <a:solidFill>
              <a:srgbClr val="4E3B3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43" name="Freeform 13"/>
            <p:cNvSpPr/>
            <p:nvPr/>
          </p:nvSpPr>
          <p:spPr>
            <a:xfrm>
              <a:off x="806998" y="5218460"/>
              <a:ext cx="609443" cy="14201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09" y="1543"/>
                  </a:moveTo>
                  <a:cubicBezTo>
                    <a:pt x="818" y="1052"/>
                    <a:pt x="327" y="561"/>
                    <a:pt x="0" y="0"/>
                  </a:cubicBezTo>
                  <a:cubicBezTo>
                    <a:pt x="0" y="701"/>
                    <a:pt x="0" y="1332"/>
                    <a:pt x="0" y="2034"/>
                  </a:cubicBezTo>
                  <a:cubicBezTo>
                    <a:pt x="3436" y="5961"/>
                    <a:pt x="7200" y="9818"/>
                    <a:pt x="11127" y="13605"/>
                  </a:cubicBezTo>
                  <a:cubicBezTo>
                    <a:pt x="13909" y="16270"/>
                    <a:pt x="17018" y="18935"/>
                    <a:pt x="20127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491" y="18865"/>
                    <a:pt x="15382" y="16130"/>
                    <a:pt x="12600" y="13325"/>
                  </a:cubicBezTo>
                  <a:cubicBezTo>
                    <a:pt x="8509" y="9468"/>
                    <a:pt x="4745" y="5540"/>
                    <a:pt x="1309" y="1543"/>
                  </a:cubicBezTo>
                  <a:close/>
                </a:path>
              </a:pathLst>
            </a:custGeom>
            <a:solidFill>
              <a:srgbClr val="4E3B3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44" name="Freeform 14"/>
            <p:cNvSpPr/>
            <p:nvPr/>
          </p:nvSpPr>
          <p:spPr>
            <a:xfrm>
              <a:off x="959824" y="6275199"/>
              <a:ext cx="171465" cy="3634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346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4011" y="14491"/>
                    <a:pt x="7005" y="7382"/>
                    <a:pt x="0" y="0"/>
                  </a:cubicBezTo>
                  <a:cubicBezTo>
                    <a:pt x="4670" y="7382"/>
                    <a:pt x="9924" y="14491"/>
                    <a:pt x="16346" y="21600"/>
                  </a:cubicBezTo>
                  <a:close/>
                </a:path>
              </a:pathLst>
            </a:custGeom>
            <a:solidFill>
              <a:srgbClr val="4E3B3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45" name="Freeform 15"/>
            <p:cNvSpPr/>
            <p:nvPr/>
          </p:nvSpPr>
          <p:spPr>
            <a:xfrm>
              <a:off x="100641" y="2972659"/>
              <a:ext cx="821909" cy="3328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658" y="19745"/>
                  </a:moveTo>
                  <a:cubicBezTo>
                    <a:pt x="17596" y="18489"/>
                    <a:pt x="15775" y="17232"/>
                    <a:pt x="14076" y="15976"/>
                  </a:cubicBezTo>
                  <a:cubicBezTo>
                    <a:pt x="10193" y="13074"/>
                    <a:pt x="7160" y="10082"/>
                    <a:pt x="4854" y="7060"/>
                  </a:cubicBezTo>
                  <a:cubicBezTo>
                    <a:pt x="3519" y="5235"/>
                    <a:pt x="2427" y="3381"/>
                    <a:pt x="1456" y="1526"/>
                  </a:cubicBezTo>
                  <a:cubicBezTo>
                    <a:pt x="971" y="1017"/>
                    <a:pt x="485" y="509"/>
                    <a:pt x="0" y="0"/>
                  </a:cubicBezTo>
                  <a:cubicBezTo>
                    <a:pt x="971" y="2363"/>
                    <a:pt x="2306" y="4757"/>
                    <a:pt x="4004" y="7090"/>
                  </a:cubicBezTo>
                  <a:cubicBezTo>
                    <a:pt x="6189" y="10142"/>
                    <a:pt x="9222" y="13134"/>
                    <a:pt x="12984" y="16065"/>
                  </a:cubicBezTo>
                  <a:cubicBezTo>
                    <a:pt x="14926" y="17531"/>
                    <a:pt x="17110" y="18967"/>
                    <a:pt x="19416" y="20373"/>
                  </a:cubicBezTo>
                  <a:cubicBezTo>
                    <a:pt x="20144" y="20792"/>
                    <a:pt x="20872" y="21181"/>
                    <a:pt x="21600" y="21600"/>
                  </a:cubicBezTo>
                  <a:cubicBezTo>
                    <a:pt x="21357" y="21450"/>
                    <a:pt x="21236" y="21331"/>
                    <a:pt x="21115" y="21181"/>
                  </a:cubicBezTo>
                  <a:cubicBezTo>
                    <a:pt x="20508" y="20702"/>
                    <a:pt x="20022" y="20224"/>
                    <a:pt x="19658" y="19745"/>
                  </a:cubicBezTo>
                  <a:close/>
                </a:path>
              </a:pathLst>
            </a:custGeom>
            <a:solidFill>
              <a:srgbClr val="4E3B3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46" name="Freeform 16"/>
            <p:cNvSpPr/>
            <p:nvPr/>
          </p:nvSpPr>
          <p:spPr>
            <a:xfrm>
              <a:off x="26126" y="0"/>
              <a:ext cx="102473" cy="29279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5" h="21600" extrusionOk="0">
                  <a:moveTo>
                    <a:pt x="9565" y="19627"/>
                  </a:moveTo>
                  <a:cubicBezTo>
                    <a:pt x="10505" y="19763"/>
                    <a:pt x="10505" y="19899"/>
                    <a:pt x="10505" y="20035"/>
                  </a:cubicBezTo>
                  <a:cubicBezTo>
                    <a:pt x="13322" y="20511"/>
                    <a:pt x="17078" y="20988"/>
                    <a:pt x="19896" y="21498"/>
                  </a:cubicBezTo>
                  <a:cubicBezTo>
                    <a:pt x="19896" y="21532"/>
                    <a:pt x="19896" y="21566"/>
                    <a:pt x="20835" y="21600"/>
                  </a:cubicBezTo>
                  <a:cubicBezTo>
                    <a:pt x="18957" y="20920"/>
                    <a:pt x="17078" y="20273"/>
                    <a:pt x="15200" y="19593"/>
                  </a:cubicBezTo>
                  <a:cubicBezTo>
                    <a:pt x="7687" y="16123"/>
                    <a:pt x="3931" y="12654"/>
                    <a:pt x="3931" y="9150"/>
                  </a:cubicBezTo>
                  <a:cubicBezTo>
                    <a:pt x="4870" y="6089"/>
                    <a:pt x="7687" y="3061"/>
                    <a:pt x="13322" y="0"/>
                  </a:cubicBezTo>
                  <a:cubicBezTo>
                    <a:pt x="10505" y="0"/>
                    <a:pt x="10505" y="0"/>
                    <a:pt x="10505" y="0"/>
                  </a:cubicBezTo>
                  <a:cubicBezTo>
                    <a:pt x="3931" y="3027"/>
                    <a:pt x="1113" y="6089"/>
                    <a:pt x="174" y="9150"/>
                  </a:cubicBezTo>
                  <a:cubicBezTo>
                    <a:pt x="-765" y="12654"/>
                    <a:pt x="2052" y="16123"/>
                    <a:pt x="9565" y="19627"/>
                  </a:cubicBezTo>
                  <a:close/>
                </a:path>
              </a:pathLst>
            </a:custGeom>
            <a:solidFill>
              <a:srgbClr val="4E3B3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47" name="Freeform 17"/>
            <p:cNvSpPr/>
            <p:nvPr/>
          </p:nvSpPr>
          <p:spPr>
            <a:xfrm>
              <a:off x="78276" y="2715463"/>
              <a:ext cx="78278" cy="4938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2541" y="3836"/>
                    <a:pt x="3812" y="7469"/>
                    <a:pt x="6353" y="11305"/>
                  </a:cubicBezTo>
                  <a:cubicBezTo>
                    <a:pt x="11435" y="14736"/>
                    <a:pt x="16518" y="18168"/>
                    <a:pt x="21600" y="21600"/>
                  </a:cubicBezTo>
                  <a:cubicBezTo>
                    <a:pt x="19059" y="17563"/>
                    <a:pt x="16518" y="13323"/>
                    <a:pt x="13976" y="9286"/>
                  </a:cubicBezTo>
                  <a:cubicBezTo>
                    <a:pt x="12706" y="9084"/>
                    <a:pt x="12706" y="8882"/>
                    <a:pt x="12706" y="8680"/>
                  </a:cubicBezTo>
                  <a:cubicBezTo>
                    <a:pt x="8894" y="5652"/>
                    <a:pt x="3812" y="2826"/>
                    <a:pt x="0" y="0"/>
                  </a:cubicBezTo>
                  <a:close/>
                </a:path>
              </a:pathLst>
            </a:custGeom>
            <a:solidFill>
              <a:srgbClr val="4E3B3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48" name="Freeform 18"/>
            <p:cNvSpPr/>
            <p:nvPr/>
          </p:nvSpPr>
          <p:spPr>
            <a:xfrm>
              <a:off x="769723" y="5250144"/>
              <a:ext cx="190102" cy="10250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3016"/>
                    <a:pt x="1054" y="6032"/>
                    <a:pt x="2634" y="9049"/>
                  </a:cubicBezTo>
                  <a:cubicBezTo>
                    <a:pt x="4215" y="11384"/>
                    <a:pt x="6322" y="13816"/>
                    <a:pt x="8956" y="16151"/>
                  </a:cubicBezTo>
                  <a:cubicBezTo>
                    <a:pt x="10010" y="16735"/>
                    <a:pt x="11590" y="17319"/>
                    <a:pt x="12644" y="17903"/>
                  </a:cubicBezTo>
                  <a:cubicBezTo>
                    <a:pt x="15805" y="19168"/>
                    <a:pt x="18439" y="20335"/>
                    <a:pt x="21600" y="21600"/>
                  </a:cubicBezTo>
                  <a:cubicBezTo>
                    <a:pt x="21073" y="21308"/>
                    <a:pt x="20546" y="20919"/>
                    <a:pt x="20020" y="20627"/>
                  </a:cubicBezTo>
                  <a:cubicBezTo>
                    <a:pt x="13698" y="16735"/>
                    <a:pt x="9483" y="12843"/>
                    <a:pt x="6849" y="8951"/>
                  </a:cubicBezTo>
                  <a:cubicBezTo>
                    <a:pt x="5795" y="6616"/>
                    <a:pt x="4741" y="4378"/>
                    <a:pt x="4215" y="2141"/>
                  </a:cubicBezTo>
                  <a:cubicBezTo>
                    <a:pt x="4215" y="2043"/>
                    <a:pt x="3688" y="1946"/>
                    <a:pt x="3688" y="1751"/>
                  </a:cubicBezTo>
                  <a:cubicBezTo>
                    <a:pt x="2634" y="1168"/>
                    <a:pt x="1054" y="584"/>
                    <a:pt x="0" y="0"/>
                  </a:cubicBezTo>
                  <a:close/>
                </a:path>
              </a:pathLst>
            </a:custGeom>
            <a:solidFill>
              <a:srgbClr val="4E3B3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49" name="Freeform 19"/>
            <p:cNvSpPr/>
            <p:nvPr/>
          </p:nvSpPr>
          <p:spPr>
            <a:xfrm>
              <a:off x="775314" y="1170426"/>
              <a:ext cx="2076203" cy="40480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36" y="21010"/>
                  </a:moveTo>
                  <a:cubicBezTo>
                    <a:pt x="480" y="18992"/>
                    <a:pt x="1248" y="17000"/>
                    <a:pt x="2400" y="15081"/>
                  </a:cubicBezTo>
                  <a:cubicBezTo>
                    <a:pt x="3600" y="13162"/>
                    <a:pt x="5232" y="11317"/>
                    <a:pt x="7152" y="9545"/>
                  </a:cubicBezTo>
                  <a:cubicBezTo>
                    <a:pt x="9072" y="7774"/>
                    <a:pt x="11280" y="6101"/>
                    <a:pt x="13680" y="4502"/>
                  </a:cubicBezTo>
                  <a:cubicBezTo>
                    <a:pt x="14880" y="3715"/>
                    <a:pt x="16176" y="2928"/>
                    <a:pt x="17472" y="2190"/>
                  </a:cubicBezTo>
                  <a:cubicBezTo>
                    <a:pt x="18144" y="1821"/>
                    <a:pt x="18816" y="1427"/>
                    <a:pt x="19488" y="1082"/>
                  </a:cubicBezTo>
                  <a:cubicBezTo>
                    <a:pt x="20208" y="713"/>
                    <a:pt x="20880" y="369"/>
                    <a:pt x="21600" y="25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0832" y="344"/>
                    <a:pt x="20160" y="689"/>
                    <a:pt x="19440" y="1058"/>
                  </a:cubicBezTo>
                  <a:cubicBezTo>
                    <a:pt x="18768" y="1402"/>
                    <a:pt x="18096" y="1771"/>
                    <a:pt x="17424" y="2165"/>
                  </a:cubicBezTo>
                  <a:cubicBezTo>
                    <a:pt x="16080" y="2903"/>
                    <a:pt x="14784" y="3666"/>
                    <a:pt x="13584" y="4453"/>
                  </a:cubicBezTo>
                  <a:cubicBezTo>
                    <a:pt x="11136" y="6052"/>
                    <a:pt x="8880" y="7725"/>
                    <a:pt x="6960" y="9496"/>
                  </a:cubicBezTo>
                  <a:cubicBezTo>
                    <a:pt x="4992" y="11243"/>
                    <a:pt x="3360" y="13113"/>
                    <a:pt x="2160" y="15031"/>
                  </a:cubicBezTo>
                  <a:cubicBezTo>
                    <a:pt x="912" y="16975"/>
                    <a:pt x="144" y="18968"/>
                    <a:pt x="0" y="21010"/>
                  </a:cubicBezTo>
                  <a:cubicBezTo>
                    <a:pt x="0" y="21059"/>
                    <a:pt x="0" y="21083"/>
                    <a:pt x="0" y="21133"/>
                  </a:cubicBezTo>
                  <a:cubicBezTo>
                    <a:pt x="96" y="21280"/>
                    <a:pt x="192" y="21452"/>
                    <a:pt x="336" y="21600"/>
                  </a:cubicBezTo>
                  <a:cubicBezTo>
                    <a:pt x="336" y="21403"/>
                    <a:pt x="336" y="21206"/>
                    <a:pt x="336" y="21010"/>
                  </a:cubicBezTo>
                  <a:close/>
                </a:path>
              </a:pathLst>
            </a:custGeom>
            <a:solidFill>
              <a:srgbClr val="4E3B3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50" name="Freeform 20"/>
            <p:cNvSpPr/>
            <p:nvPr/>
          </p:nvSpPr>
          <p:spPr>
            <a:xfrm>
              <a:off x="922549" y="6301291"/>
              <a:ext cx="162147" cy="337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4320" y="7101"/>
                    <a:pt x="9874" y="14499"/>
                    <a:pt x="1604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4194" y="14499"/>
                    <a:pt x="6789" y="7101"/>
                    <a:pt x="0" y="0"/>
                  </a:cubicBezTo>
                  <a:close/>
                </a:path>
              </a:pathLst>
            </a:custGeom>
            <a:solidFill>
              <a:srgbClr val="4E3B3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51" name="Freeform 21"/>
            <p:cNvSpPr/>
            <p:nvPr/>
          </p:nvSpPr>
          <p:spPr>
            <a:xfrm>
              <a:off x="769723" y="5130865"/>
              <a:ext cx="37276" cy="221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900" y="19800"/>
                  </a:moveTo>
                  <a:cubicBezTo>
                    <a:pt x="18900" y="20700"/>
                    <a:pt x="21600" y="21150"/>
                    <a:pt x="21600" y="21600"/>
                  </a:cubicBezTo>
                  <a:cubicBezTo>
                    <a:pt x="21600" y="17100"/>
                    <a:pt x="21600" y="13050"/>
                    <a:pt x="21600" y="8550"/>
                  </a:cubicBezTo>
                  <a:cubicBezTo>
                    <a:pt x="13500" y="5850"/>
                    <a:pt x="8100" y="2700"/>
                    <a:pt x="2700" y="0"/>
                  </a:cubicBezTo>
                  <a:cubicBezTo>
                    <a:pt x="0" y="4050"/>
                    <a:pt x="0" y="7650"/>
                    <a:pt x="0" y="11700"/>
                  </a:cubicBezTo>
                  <a:cubicBezTo>
                    <a:pt x="5400" y="14400"/>
                    <a:pt x="13500" y="17100"/>
                    <a:pt x="18900" y="19800"/>
                  </a:cubicBezTo>
                  <a:close/>
                </a:path>
              </a:pathLst>
            </a:custGeom>
            <a:solidFill>
              <a:srgbClr val="4E3B3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52" name="Freeform 22"/>
            <p:cNvSpPr/>
            <p:nvPr/>
          </p:nvSpPr>
          <p:spPr>
            <a:xfrm>
              <a:off x="849863" y="6016138"/>
              <a:ext cx="238559" cy="6224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908" y="2880"/>
                  </a:moveTo>
                  <a:cubicBezTo>
                    <a:pt x="2077" y="1920"/>
                    <a:pt x="831" y="960"/>
                    <a:pt x="0" y="0"/>
                  </a:cubicBezTo>
                  <a:cubicBezTo>
                    <a:pt x="1246" y="2560"/>
                    <a:pt x="2908" y="5120"/>
                    <a:pt x="4985" y="7680"/>
                  </a:cubicBezTo>
                  <a:cubicBezTo>
                    <a:pt x="5400" y="8480"/>
                    <a:pt x="5815" y="9120"/>
                    <a:pt x="6646" y="9920"/>
                  </a:cubicBezTo>
                  <a:cubicBezTo>
                    <a:pt x="11215" y="13760"/>
                    <a:pt x="16200" y="17760"/>
                    <a:pt x="2118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031" y="17440"/>
                    <a:pt x="13292" y="13280"/>
                    <a:pt x="9969" y="8960"/>
                  </a:cubicBezTo>
                  <a:cubicBezTo>
                    <a:pt x="7477" y="6880"/>
                    <a:pt x="5400" y="4960"/>
                    <a:pt x="2908" y="2880"/>
                  </a:cubicBezTo>
                  <a:close/>
                </a:path>
              </a:pathLst>
            </a:custGeom>
            <a:solidFill>
              <a:srgbClr val="4E3B3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266" name="Group 9"/>
          <p:cNvGrpSpPr/>
          <p:nvPr/>
        </p:nvGrpSpPr>
        <p:grpSpPr>
          <a:xfrm>
            <a:off x="27221" y="-787"/>
            <a:ext cx="2356674" cy="6854041"/>
            <a:chOff x="0" y="0"/>
            <a:chExt cx="2356673" cy="6854039"/>
          </a:xfrm>
        </p:grpSpPr>
        <p:sp>
          <p:nvSpPr>
            <p:cNvPr id="254" name="Freeform 27"/>
            <p:cNvSpPr/>
            <p:nvPr/>
          </p:nvSpPr>
          <p:spPr>
            <a:xfrm>
              <a:off x="0" y="-1"/>
              <a:ext cx="494327" cy="44010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68" y="4930"/>
                  </a:moveTo>
                  <a:cubicBezTo>
                    <a:pt x="2307" y="6762"/>
                    <a:pt x="3565" y="8617"/>
                    <a:pt x="5452" y="10448"/>
                  </a:cubicBezTo>
                  <a:cubicBezTo>
                    <a:pt x="7130" y="12279"/>
                    <a:pt x="9227" y="14110"/>
                    <a:pt x="11953" y="15942"/>
                  </a:cubicBezTo>
                  <a:cubicBezTo>
                    <a:pt x="14470" y="17773"/>
                    <a:pt x="17616" y="19581"/>
                    <a:pt x="21181" y="21389"/>
                  </a:cubicBezTo>
                  <a:cubicBezTo>
                    <a:pt x="21390" y="21459"/>
                    <a:pt x="21600" y="21530"/>
                    <a:pt x="21600" y="21600"/>
                  </a:cubicBezTo>
                  <a:cubicBezTo>
                    <a:pt x="21390" y="21248"/>
                    <a:pt x="20971" y="20872"/>
                    <a:pt x="20761" y="20520"/>
                  </a:cubicBezTo>
                  <a:cubicBezTo>
                    <a:pt x="20761" y="20450"/>
                    <a:pt x="20761" y="20379"/>
                    <a:pt x="20761" y="20332"/>
                  </a:cubicBezTo>
                  <a:cubicBezTo>
                    <a:pt x="17825" y="18853"/>
                    <a:pt x="15309" y="17397"/>
                    <a:pt x="13212" y="15918"/>
                  </a:cubicBezTo>
                  <a:cubicBezTo>
                    <a:pt x="10485" y="14087"/>
                    <a:pt x="8179" y="12279"/>
                    <a:pt x="6291" y="10424"/>
                  </a:cubicBezTo>
                  <a:cubicBezTo>
                    <a:pt x="4404" y="8593"/>
                    <a:pt x="2936" y="6762"/>
                    <a:pt x="1887" y="4907"/>
                  </a:cubicBezTo>
                  <a:cubicBezTo>
                    <a:pt x="1468" y="3991"/>
                    <a:pt x="1049" y="3076"/>
                    <a:pt x="629" y="2160"/>
                  </a:cubicBezTo>
                  <a:cubicBezTo>
                    <a:pt x="419" y="1432"/>
                    <a:pt x="210" y="728"/>
                    <a:pt x="21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28"/>
                    <a:pt x="210" y="1432"/>
                    <a:pt x="210" y="2160"/>
                  </a:cubicBezTo>
                  <a:cubicBezTo>
                    <a:pt x="629" y="3076"/>
                    <a:pt x="839" y="3991"/>
                    <a:pt x="1468" y="4930"/>
                  </a:cubicBezTo>
                  <a:close/>
                </a:path>
              </a:pathLst>
            </a:custGeom>
            <a:solidFill>
              <a:srgbClr val="4E3B3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55" name="Freeform 28"/>
            <p:cNvSpPr/>
            <p:nvPr/>
          </p:nvSpPr>
          <p:spPr>
            <a:xfrm>
              <a:off x="523067" y="4317258"/>
              <a:ext cx="423436" cy="15806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009" y="14989"/>
                  </a:moveTo>
                  <a:cubicBezTo>
                    <a:pt x="15709" y="17215"/>
                    <a:pt x="18409" y="19440"/>
                    <a:pt x="21600" y="21600"/>
                  </a:cubicBezTo>
                  <a:cubicBezTo>
                    <a:pt x="21600" y="21142"/>
                    <a:pt x="21600" y="20618"/>
                    <a:pt x="21600" y="20160"/>
                  </a:cubicBezTo>
                  <a:cubicBezTo>
                    <a:pt x="21600" y="20095"/>
                    <a:pt x="21600" y="19964"/>
                    <a:pt x="21600" y="19898"/>
                  </a:cubicBezTo>
                  <a:cubicBezTo>
                    <a:pt x="19391" y="18196"/>
                    <a:pt x="17182" y="16495"/>
                    <a:pt x="15218" y="14793"/>
                  </a:cubicBezTo>
                  <a:cubicBezTo>
                    <a:pt x="9327" y="9949"/>
                    <a:pt x="4173" y="4975"/>
                    <a:pt x="0" y="0"/>
                  </a:cubicBezTo>
                  <a:cubicBezTo>
                    <a:pt x="491" y="1375"/>
                    <a:pt x="982" y="2749"/>
                    <a:pt x="1718" y="4124"/>
                  </a:cubicBezTo>
                  <a:cubicBezTo>
                    <a:pt x="5155" y="7789"/>
                    <a:pt x="8836" y="11389"/>
                    <a:pt x="13009" y="14989"/>
                  </a:cubicBezTo>
                  <a:close/>
                </a:path>
              </a:pathLst>
            </a:custGeom>
            <a:solidFill>
              <a:srgbClr val="4E3B3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56" name="Freeform 29"/>
            <p:cNvSpPr/>
            <p:nvPr/>
          </p:nvSpPr>
          <p:spPr>
            <a:xfrm>
              <a:off x="979074" y="5863468"/>
              <a:ext cx="431100" cy="990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40" y="1565"/>
                  </a:moveTo>
                  <a:cubicBezTo>
                    <a:pt x="960" y="1043"/>
                    <a:pt x="480" y="522"/>
                    <a:pt x="0" y="0"/>
                  </a:cubicBezTo>
                  <a:cubicBezTo>
                    <a:pt x="0" y="939"/>
                    <a:pt x="0" y="1983"/>
                    <a:pt x="240" y="3026"/>
                  </a:cubicBezTo>
                  <a:cubicBezTo>
                    <a:pt x="3360" y="6470"/>
                    <a:pt x="6480" y="9913"/>
                    <a:pt x="10080" y="13252"/>
                  </a:cubicBezTo>
                  <a:cubicBezTo>
                    <a:pt x="12960" y="16070"/>
                    <a:pt x="16080" y="18887"/>
                    <a:pt x="1920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240" y="18783"/>
                    <a:pt x="15120" y="15861"/>
                    <a:pt x="12000" y="12835"/>
                  </a:cubicBezTo>
                  <a:cubicBezTo>
                    <a:pt x="8160" y="9183"/>
                    <a:pt x="4800" y="5322"/>
                    <a:pt x="1440" y="1565"/>
                  </a:cubicBezTo>
                  <a:close/>
                </a:path>
              </a:pathLst>
            </a:custGeom>
            <a:solidFill>
              <a:srgbClr val="4E3B3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57" name="Freeform 30"/>
            <p:cNvSpPr/>
            <p:nvPr/>
          </p:nvSpPr>
          <p:spPr>
            <a:xfrm>
              <a:off x="494326" y="4365158"/>
              <a:ext cx="551808" cy="22359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970" y="18917"/>
                  </a:moveTo>
                  <a:cubicBezTo>
                    <a:pt x="17468" y="17946"/>
                    <a:pt x="15965" y="16928"/>
                    <a:pt x="14650" y="15911"/>
                  </a:cubicBezTo>
                  <a:cubicBezTo>
                    <a:pt x="10706" y="12997"/>
                    <a:pt x="7701" y="9991"/>
                    <a:pt x="5447" y="6984"/>
                  </a:cubicBezTo>
                  <a:cubicBezTo>
                    <a:pt x="4132" y="5504"/>
                    <a:pt x="3193" y="3978"/>
                    <a:pt x="2442" y="2451"/>
                  </a:cubicBezTo>
                  <a:cubicBezTo>
                    <a:pt x="1690" y="1619"/>
                    <a:pt x="751" y="833"/>
                    <a:pt x="0" y="0"/>
                  </a:cubicBezTo>
                  <a:cubicBezTo>
                    <a:pt x="939" y="2359"/>
                    <a:pt x="2254" y="4718"/>
                    <a:pt x="3944" y="7030"/>
                  </a:cubicBezTo>
                  <a:cubicBezTo>
                    <a:pt x="6198" y="10083"/>
                    <a:pt x="9203" y="13090"/>
                    <a:pt x="12960" y="16050"/>
                  </a:cubicBezTo>
                  <a:cubicBezTo>
                    <a:pt x="14838" y="17484"/>
                    <a:pt x="16904" y="18964"/>
                    <a:pt x="19346" y="20397"/>
                  </a:cubicBezTo>
                  <a:cubicBezTo>
                    <a:pt x="20097" y="20767"/>
                    <a:pt x="20849" y="21184"/>
                    <a:pt x="21600" y="21600"/>
                  </a:cubicBezTo>
                  <a:cubicBezTo>
                    <a:pt x="21412" y="21461"/>
                    <a:pt x="21224" y="21322"/>
                    <a:pt x="21037" y="21184"/>
                  </a:cubicBezTo>
                  <a:cubicBezTo>
                    <a:pt x="20285" y="20444"/>
                    <a:pt x="19534" y="19657"/>
                    <a:pt x="18970" y="18917"/>
                  </a:cubicBezTo>
                  <a:close/>
                </a:path>
              </a:pathLst>
            </a:custGeom>
            <a:solidFill>
              <a:srgbClr val="4E3B3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58" name="Freeform 31"/>
            <p:cNvSpPr/>
            <p:nvPr/>
          </p:nvSpPr>
          <p:spPr>
            <a:xfrm>
              <a:off x="444311" y="1289983"/>
              <a:ext cx="170725" cy="30272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0" h="21600" extrusionOk="0">
                  <a:moveTo>
                    <a:pt x="9750" y="21600"/>
                  </a:moveTo>
                  <a:cubicBezTo>
                    <a:pt x="8550" y="21191"/>
                    <a:pt x="7950" y="20781"/>
                    <a:pt x="7350" y="20372"/>
                  </a:cubicBezTo>
                  <a:cubicBezTo>
                    <a:pt x="4350" y="18085"/>
                    <a:pt x="2550" y="15833"/>
                    <a:pt x="2550" y="13581"/>
                  </a:cubicBezTo>
                  <a:cubicBezTo>
                    <a:pt x="2550" y="11295"/>
                    <a:pt x="4350" y="9043"/>
                    <a:pt x="7350" y="6756"/>
                  </a:cubicBezTo>
                  <a:cubicBezTo>
                    <a:pt x="8550" y="5630"/>
                    <a:pt x="10350" y="4504"/>
                    <a:pt x="12750" y="3378"/>
                  </a:cubicBezTo>
                  <a:cubicBezTo>
                    <a:pt x="15150" y="2252"/>
                    <a:pt x="17550" y="1126"/>
                    <a:pt x="21150" y="0"/>
                  </a:cubicBezTo>
                  <a:cubicBezTo>
                    <a:pt x="20550" y="0"/>
                    <a:pt x="20550" y="0"/>
                    <a:pt x="20550" y="0"/>
                  </a:cubicBezTo>
                  <a:cubicBezTo>
                    <a:pt x="16950" y="1126"/>
                    <a:pt x="13950" y="2252"/>
                    <a:pt x="11550" y="3378"/>
                  </a:cubicBezTo>
                  <a:cubicBezTo>
                    <a:pt x="9150" y="4504"/>
                    <a:pt x="7350" y="5630"/>
                    <a:pt x="5550" y="6756"/>
                  </a:cubicBezTo>
                  <a:cubicBezTo>
                    <a:pt x="1950" y="9009"/>
                    <a:pt x="150" y="11295"/>
                    <a:pt x="150" y="13581"/>
                  </a:cubicBezTo>
                  <a:cubicBezTo>
                    <a:pt x="-450" y="15731"/>
                    <a:pt x="750" y="17915"/>
                    <a:pt x="3750" y="20099"/>
                  </a:cubicBezTo>
                  <a:cubicBezTo>
                    <a:pt x="5550" y="20576"/>
                    <a:pt x="7350" y="21088"/>
                    <a:pt x="9150" y="21566"/>
                  </a:cubicBezTo>
                  <a:cubicBezTo>
                    <a:pt x="9150" y="21566"/>
                    <a:pt x="9750" y="21600"/>
                    <a:pt x="9750" y="21600"/>
                  </a:cubicBezTo>
                  <a:close/>
                </a:path>
              </a:pathLst>
            </a:custGeom>
            <a:solidFill>
              <a:srgbClr val="4E3B3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59" name="Freeform 32"/>
            <p:cNvSpPr/>
            <p:nvPr/>
          </p:nvSpPr>
          <p:spPr>
            <a:xfrm>
              <a:off x="1084453" y="6572387"/>
              <a:ext cx="134120" cy="2816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971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3886" y="14644"/>
                    <a:pt x="6943" y="7322"/>
                    <a:pt x="0" y="0"/>
                  </a:cubicBezTo>
                  <a:cubicBezTo>
                    <a:pt x="4629" y="7322"/>
                    <a:pt x="10029" y="14644"/>
                    <a:pt x="16971" y="21600"/>
                  </a:cubicBezTo>
                  <a:close/>
                </a:path>
              </a:pathLst>
            </a:custGeom>
            <a:solidFill>
              <a:srgbClr val="4E3B3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60" name="Freeform 33"/>
            <p:cNvSpPr/>
            <p:nvPr/>
          </p:nvSpPr>
          <p:spPr>
            <a:xfrm>
              <a:off x="475166" y="4108415"/>
              <a:ext cx="82390" cy="5115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082" y="10901"/>
                  </a:moveTo>
                  <a:cubicBezTo>
                    <a:pt x="10165" y="14535"/>
                    <a:pt x="16518" y="17966"/>
                    <a:pt x="21600" y="21600"/>
                  </a:cubicBezTo>
                  <a:cubicBezTo>
                    <a:pt x="17788" y="17361"/>
                    <a:pt x="15247" y="13121"/>
                    <a:pt x="12706" y="8882"/>
                  </a:cubicBezTo>
                  <a:cubicBezTo>
                    <a:pt x="12706" y="8882"/>
                    <a:pt x="11435" y="8680"/>
                    <a:pt x="11435" y="8680"/>
                  </a:cubicBezTo>
                  <a:cubicBezTo>
                    <a:pt x="7624" y="5854"/>
                    <a:pt x="3812" y="2826"/>
                    <a:pt x="0" y="0"/>
                  </a:cubicBezTo>
                  <a:cubicBezTo>
                    <a:pt x="0" y="404"/>
                    <a:pt x="0" y="1009"/>
                    <a:pt x="0" y="1615"/>
                  </a:cubicBezTo>
                  <a:cubicBezTo>
                    <a:pt x="1271" y="4643"/>
                    <a:pt x="3812" y="7873"/>
                    <a:pt x="5082" y="10901"/>
                  </a:cubicBezTo>
                  <a:close/>
                </a:path>
              </a:pathLst>
            </a:custGeom>
            <a:solidFill>
              <a:srgbClr val="4E3B3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61" name="Freeform 34"/>
            <p:cNvSpPr/>
            <p:nvPr/>
          </p:nvSpPr>
          <p:spPr>
            <a:xfrm>
              <a:off x="946501" y="3146585"/>
              <a:ext cx="1410173" cy="27168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88" y="21030"/>
                  </a:moveTo>
                  <a:cubicBezTo>
                    <a:pt x="661" y="19052"/>
                    <a:pt x="1396" y="17037"/>
                    <a:pt x="2571" y="15097"/>
                  </a:cubicBezTo>
                  <a:cubicBezTo>
                    <a:pt x="3747" y="13196"/>
                    <a:pt x="5363" y="11332"/>
                    <a:pt x="7273" y="9583"/>
                  </a:cubicBezTo>
                  <a:cubicBezTo>
                    <a:pt x="9110" y="7796"/>
                    <a:pt x="11314" y="6123"/>
                    <a:pt x="13739" y="4525"/>
                  </a:cubicBezTo>
                  <a:cubicBezTo>
                    <a:pt x="14914" y="3727"/>
                    <a:pt x="16163" y="2928"/>
                    <a:pt x="17486" y="2206"/>
                  </a:cubicBezTo>
                  <a:cubicBezTo>
                    <a:pt x="18147" y="1825"/>
                    <a:pt x="18808" y="1445"/>
                    <a:pt x="19469" y="1065"/>
                  </a:cubicBezTo>
                  <a:cubicBezTo>
                    <a:pt x="20131" y="723"/>
                    <a:pt x="20865" y="342"/>
                    <a:pt x="21600" y="0"/>
                  </a:cubicBezTo>
                  <a:cubicBezTo>
                    <a:pt x="21527" y="0"/>
                    <a:pt x="21527" y="0"/>
                    <a:pt x="21527" y="0"/>
                  </a:cubicBezTo>
                  <a:cubicBezTo>
                    <a:pt x="20792" y="342"/>
                    <a:pt x="20057" y="685"/>
                    <a:pt x="19396" y="1027"/>
                  </a:cubicBezTo>
                  <a:cubicBezTo>
                    <a:pt x="18735" y="1407"/>
                    <a:pt x="18073" y="1787"/>
                    <a:pt x="17412" y="2130"/>
                  </a:cubicBezTo>
                  <a:cubicBezTo>
                    <a:pt x="16016" y="2890"/>
                    <a:pt x="14767" y="3651"/>
                    <a:pt x="13592" y="4449"/>
                  </a:cubicBezTo>
                  <a:cubicBezTo>
                    <a:pt x="11094" y="6046"/>
                    <a:pt x="8890" y="7720"/>
                    <a:pt x="6980" y="9469"/>
                  </a:cubicBezTo>
                  <a:cubicBezTo>
                    <a:pt x="4996" y="11256"/>
                    <a:pt x="3380" y="13120"/>
                    <a:pt x="2204" y="15059"/>
                  </a:cubicBezTo>
                  <a:cubicBezTo>
                    <a:pt x="955" y="16923"/>
                    <a:pt x="220" y="18900"/>
                    <a:pt x="0" y="20877"/>
                  </a:cubicBezTo>
                  <a:cubicBezTo>
                    <a:pt x="220" y="21106"/>
                    <a:pt x="367" y="21334"/>
                    <a:pt x="514" y="21600"/>
                  </a:cubicBezTo>
                  <a:cubicBezTo>
                    <a:pt x="514" y="21410"/>
                    <a:pt x="514" y="21220"/>
                    <a:pt x="588" y="21030"/>
                  </a:cubicBezTo>
                  <a:close/>
                </a:path>
              </a:pathLst>
            </a:custGeom>
            <a:solidFill>
              <a:srgbClr val="4E3B3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62" name="Freeform 35"/>
            <p:cNvSpPr/>
            <p:nvPr/>
          </p:nvSpPr>
          <p:spPr>
            <a:xfrm>
              <a:off x="1046133" y="6601126"/>
              <a:ext cx="120709" cy="2529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4320" y="7336"/>
                    <a:pt x="10368" y="14672"/>
                    <a:pt x="1641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3824" y="14672"/>
                    <a:pt x="6912" y="7336"/>
                    <a:pt x="0" y="0"/>
                  </a:cubicBezTo>
                  <a:close/>
                </a:path>
              </a:pathLst>
            </a:custGeom>
            <a:solidFill>
              <a:srgbClr val="4E3B3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63" name="Freeform 36"/>
            <p:cNvSpPr/>
            <p:nvPr/>
          </p:nvSpPr>
          <p:spPr>
            <a:xfrm>
              <a:off x="946501" y="5897956"/>
              <a:ext cx="137953" cy="674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4596"/>
                    <a:pt x="1490" y="9191"/>
                    <a:pt x="5214" y="13634"/>
                  </a:cubicBezTo>
                  <a:cubicBezTo>
                    <a:pt x="8193" y="15013"/>
                    <a:pt x="10428" y="16545"/>
                    <a:pt x="13407" y="17923"/>
                  </a:cubicBezTo>
                  <a:cubicBezTo>
                    <a:pt x="16386" y="19149"/>
                    <a:pt x="18621" y="20374"/>
                    <a:pt x="21600" y="21600"/>
                  </a:cubicBezTo>
                  <a:cubicBezTo>
                    <a:pt x="20855" y="21294"/>
                    <a:pt x="20855" y="20987"/>
                    <a:pt x="20110" y="20681"/>
                  </a:cubicBezTo>
                  <a:cubicBezTo>
                    <a:pt x="11917" y="15013"/>
                    <a:pt x="7448" y="9191"/>
                    <a:pt x="5959" y="3370"/>
                  </a:cubicBezTo>
                  <a:cubicBezTo>
                    <a:pt x="5214" y="2757"/>
                    <a:pt x="3724" y="2298"/>
                    <a:pt x="2979" y="1685"/>
                  </a:cubicBezTo>
                  <a:cubicBezTo>
                    <a:pt x="1490" y="1072"/>
                    <a:pt x="745" y="460"/>
                    <a:pt x="0" y="0"/>
                  </a:cubicBezTo>
                  <a:close/>
                </a:path>
              </a:pathLst>
            </a:custGeom>
            <a:solidFill>
              <a:srgbClr val="4E3B3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64" name="Freeform 37"/>
            <p:cNvSpPr/>
            <p:nvPr/>
          </p:nvSpPr>
          <p:spPr>
            <a:xfrm>
              <a:off x="946501" y="5773415"/>
              <a:ext cx="38321" cy="228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1700"/>
                  </a:moveTo>
                  <a:cubicBezTo>
                    <a:pt x="2700" y="13050"/>
                    <a:pt x="5400" y="14850"/>
                    <a:pt x="10800" y="16650"/>
                  </a:cubicBezTo>
                  <a:cubicBezTo>
                    <a:pt x="13500" y="18450"/>
                    <a:pt x="18900" y="19800"/>
                    <a:pt x="21600" y="21600"/>
                  </a:cubicBezTo>
                  <a:cubicBezTo>
                    <a:pt x="18900" y="17100"/>
                    <a:pt x="18900" y="12600"/>
                    <a:pt x="18900" y="8550"/>
                  </a:cubicBezTo>
                  <a:cubicBezTo>
                    <a:pt x="13500" y="5400"/>
                    <a:pt x="8100" y="2700"/>
                    <a:pt x="0" y="0"/>
                  </a:cubicBezTo>
                  <a:cubicBezTo>
                    <a:pt x="0" y="450"/>
                    <a:pt x="0" y="1350"/>
                    <a:pt x="0" y="1800"/>
                  </a:cubicBezTo>
                  <a:cubicBezTo>
                    <a:pt x="0" y="4950"/>
                    <a:pt x="0" y="8550"/>
                    <a:pt x="0" y="11700"/>
                  </a:cubicBezTo>
                  <a:close/>
                </a:path>
              </a:pathLst>
            </a:custGeom>
            <a:solidFill>
              <a:srgbClr val="4E3B3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65" name="Freeform 38"/>
            <p:cNvSpPr/>
            <p:nvPr/>
          </p:nvSpPr>
          <p:spPr>
            <a:xfrm>
              <a:off x="979074" y="6323307"/>
              <a:ext cx="210760" cy="5307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400" y="5449"/>
                  </a:moveTo>
                  <a:cubicBezTo>
                    <a:pt x="3436" y="3697"/>
                    <a:pt x="1964" y="1751"/>
                    <a:pt x="0" y="0"/>
                  </a:cubicBezTo>
                  <a:cubicBezTo>
                    <a:pt x="1473" y="3114"/>
                    <a:pt x="3436" y="6422"/>
                    <a:pt x="5400" y="9535"/>
                  </a:cubicBezTo>
                  <a:cubicBezTo>
                    <a:pt x="5891" y="10119"/>
                    <a:pt x="6382" y="10703"/>
                    <a:pt x="6873" y="11286"/>
                  </a:cubicBezTo>
                  <a:cubicBezTo>
                    <a:pt x="10800" y="14789"/>
                    <a:pt x="14727" y="18292"/>
                    <a:pt x="1914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182" y="17903"/>
                    <a:pt x="13745" y="14011"/>
                    <a:pt x="10800" y="10119"/>
                  </a:cubicBezTo>
                  <a:cubicBezTo>
                    <a:pt x="8836" y="8562"/>
                    <a:pt x="7364" y="7005"/>
                    <a:pt x="5400" y="5449"/>
                  </a:cubicBezTo>
                  <a:close/>
                </a:path>
              </a:pathLst>
            </a:custGeom>
            <a:solidFill>
              <a:srgbClr val="4E3B3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267" name="Rectangle 6"/>
          <p:cNvSpPr/>
          <p:nvPr/>
        </p:nvSpPr>
        <p:spPr>
          <a:xfrm>
            <a:off x="-1" y="0"/>
            <a:ext cx="182882" cy="6858000"/>
          </a:xfrm>
          <a:prstGeom prst="rect">
            <a:avLst/>
          </a:prstGeom>
          <a:solidFill>
            <a:srgbClr val="4E3B30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68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2849948" y="609600"/>
            <a:ext cx="8393927" cy="2895600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Текст заголовка</a:t>
            </a:r>
          </a:p>
        </p:txBody>
      </p:sp>
      <p:sp>
        <p:nvSpPr>
          <p:cNvPr id="269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3275012" y="3505200"/>
            <a:ext cx="7536555" cy="381000"/>
          </a:xfrm>
          <a:prstGeom prst="rect">
            <a:avLst/>
          </a:prstGeom>
        </p:spPr>
        <p:txBody>
          <a:bodyPr anchor="ctr"/>
          <a:lstStyle>
            <a:lvl1pPr marL="0" indent="0">
              <a:buClrTx/>
              <a:buSzTx/>
              <a:buNone/>
              <a:defRPr sz="1600">
                <a:solidFill>
                  <a:srgbClr val="808080"/>
                </a:solidFill>
              </a:defRPr>
            </a:lvl1pPr>
            <a:lvl2pPr marL="0" indent="457200">
              <a:buClrTx/>
              <a:buSzTx/>
              <a:buNone/>
              <a:defRPr sz="1600">
                <a:solidFill>
                  <a:srgbClr val="808080"/>
                </a:solidFill>
              </a:defRPr>
            </a:lvl2pPr>
            <a:lvl3pPr marL="0" indent="914400">
              <a:buClrTx/>
              <a:buSzTx/>
              <a:buNone/>
              <a:defRPr sz="1600">
                <a:solidFill>
                  <a:srgbClr val="808080"/>
                </a:solidFill>
              </a:defRPr>
            </a:lvl3pPr>
            <a:lvl4pPr marL="0" indent="1371600">
              <a:buClrTx/>
              <a:buSzTx/>
              <a:buNone/>
              <a:defRPr sz="1600">
                <a:solidFill>
                  <a:srgbClr val="808080"/>
                </a:solidFill>
              </a:defRPr>
            </a:lvl4pPr>
            <a:lvl5pPr marL="0" indent="1828800">
              <a:buClrTx/>
              <a:buSzTx/>
              <a:buNone/>
              <a:defRPr sz="1600">
                <a:solidFill>
                  <a:srgbClr val="808080"/>
                </a:solidFill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70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589211" y="4354045"/>
            <a:ext cx="8915400" cy="1555865"/>
          </a:xfrm>
          <a:prstGeom prst="rect">
            <a:avLst/>
          </a:prstGeom>
        </p:spPr>
        <p:txBody>
          <a:bodyPr anchor="ctr"/>
          <a:lstStyle/>
          <a:p>
            <a:pPr marL="0" indent="0">
              <a:buClrTx/>
              <a:buSzTx/>
              <a:buNone/>
              <a:defRPr>
                <a:solidFill>
                  <a:srgbClr val="595959"/>
                </a:solidFill>
              </a:defRPr>
            </a:pPr>
            <a:endParaRPr/>
          </a:p>
        </p:txBody>
      </p:sp>
      <p:sp>
        <p:nvSpPr>
          <p:cNvPr id="271" name="Freeform 11"/>
          <p:cNvSpPr/>
          <p:nvPr/>
        </p:nvSpPr>
        <p:spPr>
          <a:xfrm flipV="1">
            <a:off x="-4189" y="3178175"/>
            <a:ext cx="1595613" cy="5072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8" h="21600" extrusionOk="0">
                <a:moveTo>
                  <a:pt x="21472" y="10154"/>
                </a:moveTo>
                <a:lnTo>
                  <a:pt x="18377" y="406"/>
                </a:lnTo>
                <a:cubicBezTo>
                  <a:pt x="18356" y="337"/>
                  <a:pt x="18331" y="272"/>
                  <a:pt x="18310" y="203"/>
                </a:cubicBezTo>
                <a:cubicBezTo>
                  <a:pt x="18247" y="0"/>
                  <a:pt x="18182" y="0"/>
                  <a:pt x="18117" y="0"/>
                </a:cubicBezTo>
                <a:lnTo>
                  <a:pt x="16891" y="0"/>
                </a:lnTo>
                <a:lnTo>
                  <a:pt x="0" y="151"/>
                </a:lnTo>
                <a:cubicBezTo>
                  <a:pt x="19" y="7301"/>
                  <a:pt x="39" y="14450"/>
                  <a:pt x="58" y="21600"/>
                </a:cubicBezTo>
                <a:lnTo>
                  <a:pt x="16891" y="21527"/>
                </a:lnTo>
                <a:lnTo>
                  <a:pt x="18117" y="21527"/>
                </a:lnTo>
                <a:cubicBezTo>
                  <a:pt x="18182" y="21527"/>
                  <a:pt x="18247" y="21324"/>
                  <a:pt x="18310" y="21324"/>
                </a:cubicBezTo>
                <a:cubicBezTo>
                  <a:pt x="18310" y="21120"/>
                  <a:pt x="18377" y="21120"/>
                  <a:pt x="18377" y="21120"/>
                </a:cubicBezTo>
                <a:lnTo>
                  <a:pt x="21472" y="11372"/>
                </a:lnTo>
                <a:cubicBezTo>
                  <a:pt x="21600" y="10966"/>
                  <a:pt x="21600" y="10560"/>
                  <a:pt x="21472" y="10154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72" name="TextBox 13"/>
          <p:cNvSpPr txBox="1"/>
          <p:nvPr/>
        </p:nvSpPr>
        <p:spPr>
          <a:xfrm>
            <a:off x="2467652" y="327092"/>
            <a:ext cx="609601" cy="1226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“</a:t>
            </a:r>
          </a:p>
        </p:txBody>
      </p:sp>
      <p:sp>
        <p:nvSpPr>
          <p:cNvPr id="273" name="TextBox 14"/>
          <p:cNvSpPr txBox="1"/>
          <p:nvPr/>
        </p:nvSpPr>
        <p:spPr>
          <a:xfrm>
            <a:off x="11114851" y="2584393"/>
            <a:ext cx="609601" cy="1226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”</a:t>
            </a:r>
          </a:p>
        </p:txBody>
      </p:sp>
      <p:sp>
        <p:nvSpPr>
          <p:cNvPr id="274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925905" y="3228581"/>
            <a:ext cx="385675" cy="3962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3" name="Group 22"/>
          <p:cNvGrpSpPr/>
          <p:nvPr/>
        </p:nvGrpSpPr>
        <p:grpSpPr>
          <a:xfrm>
            <a:off x="0" y="228600"/>
            <a:ext cx="2851518" cy="6638629"/>
            <a:chOff x="0" y="0"/>
            <a:chExt cx="2851516" cy="6638628"/>
          </a:xfrm>
        </p:grpSpPr>
        <p:sp>
          <p:nvSpPr>
            <p:cNvPr id="281" name="Freeform 11"/>
            <p:cNvSpPr/>
            <p:nvPr/>
          </p:nvSpPr>
          <p:spPr>
            <a:xfrm>
              <a:off x="-1" y="2346443"/>
              <a:ext cx="100643" cy="6262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9636" y="18582"/>
                    <a:pt x="18655" y="15724"/>
                    <a:pt x="16691" y="12706"/>
                  </a:cubicBezTo>
                  <a:cubicBezTo>
                    <a:pt x="10800" y="8576"/>
                    <a:pt x="5891" y="4288"/>
                    <a:pt x="0" y="0"/>
                  </a:cubicBezTo>
                  <a:cubicBezTo>
                    <a:pt x="0" y="5559"/>
                    <a:pt x="0" y="5559"/>
                    <a:pt x="0" y="5559"/>
                  </a:cubicBezTo>
                  <a:cubicBezTo>
                    <a:pt x="5891" y="10165"/>
                    <a:pt x="12764" y="14929"/>
                    <a:pt x="19636" y="19694"/>
                  </a:cubicBezTo>
                  <a:cubicBezTo>
                    <a:pt x="19636" y="20329"/>
                    <a:pt x="20618" y="20965"/>
                    <a:pt x="21600" y="21600"/>
                  </a:cubicBezTo>
                  <a:close/>
                </a:path>
              </a:pathLst>
            </a:custGeom>
            <a:solidFill>
              <a:srgbClr val="4E3B3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82" name="Freeform 12"/>
            <p:cNvSpPr/>
            <p:nvPr/>
          </p:nvSpPr>
          <p:spPr>
            <a:xfrm>
              <a:off x="128598" y="2927929"/>
              <a:ext cx="646718" cy="23222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269" y="15000"/>
                  </a:moveTo>
                  <a:cubicBezTo>
                    <a:pt x="15891" y="17229"/>
                    <a:pt x="18514" y="19414"/>
                    <a:pt x="21446" y="21600"/>
                  </a:cubicBezTo>
                  <a:cubicBezTo>
                    <a:pt x="21446" y="21214"/>
                    <a:pt x="21446" y="20871"/>
                    <a:pt x="21600" y="20486"/>
                  </a:cubicBezTo>
                  <a:cubicBezTo>
                    <a:pt x="19131" y="18643"/>
                    <a:pt x="16817" y="16757"/>
                    <a:pt x="14657" y="14871"/>
                  </a:cubicBezTo>
                  <a:cubicBezTo>
                    <a:pt x="8949" y="9986"/>
                    <a:pt x="4166" y="5014"/>
                    <a:pt x="0" y="0"/>
                  </a:cubicBezTo>
                  <a:cubicBezTo>
                    <a:pt x="309" y="857"/>
                    <a:pt x="617" y="1757"/>
                    <a:pt x="926" y="2614"/>
                  </a:cubicBezTo>
                  <a:cubicBezTo>
                    <a:pt x="4629" y="6771"/>
                    <a:pt x="8640" y="10929"/>
                    <a:pt x="13269" y="15000"/>
                  </a:cubicBezTo>
                  <a:close/>
                </a:path>
              </a:pathLst>
            </a:custGeom>
            <a:solidFill>
              <a:srgbClr val="4E3B3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83" name="Freeform 13"/>
            <p:cNvSpPr/>
            <p:nvPr/>
          </p:nvSpPr>
          <p:spPr>
            <a:xfrm>
              <a:off x="806998" y="5218460"/>
              <a:ext cx="609443" cy="14201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09" y="1543"/>
                  </a:moveTo>
                  <a:cubicBezTo>
                    <a:pt x="818" y="1052"/>
                    <a:pt x="327" y="561"/>
                    <a:pt x="0" y="0"/>
                  </a:cubicBezTo>
                  <a:cubicBezTo>
                    <a:pt x="0" y="701"/>
                    <a:pt x="0" y="1332"/>
                    <a:pt x="0" y="2034"/>
                  </a:cubicBezTo>
                  <a:cubicBezTo>
                    <a:pt x="3436" y="5961"/>
                    <a:pt x="7200" y="9818"/>
                    <a:pt x="11127" y="13605"/>
                  </a:cubicBezTo>
                  <a:cubicBezTo>
                    <a:pt x="13909" y="16270"/>
                    <a:pt x="17018" y="18935"/>
                    <a:pt x="20127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491" y="18865"/>
                    <a:pt x="15382" y="16130"/>
                    <a:pt x="12600" y="13325"/>
                  </a:cubicBezTo>
                  <a:cubicBezTo>
                    <a:pt x="8509" y="9468"/>
                    <a:pt x="4745" y="5540"/>
                    <a:pt x="1309" y="1543"/>
                  </a:cubicBezTo>
                  <a:close/>
                </a:path>
              </a:pathLst>
            </a:custGeom>
            <a:solidFill>
              <a:srgbClr val="4E3B3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84" name="Freeform 14"/>
            <p:cNvSpPr/>
            <p:nvPr/>
          </p:nvSpPr>
          <p:spPr>
            <a:xfrm>
              <a:off x="959824" y="6275199"/>
              <a:ext cx="171465" cy="3634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346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4011" y="14491"/>
                    <a:pt x="7005" y="7382"/>
                    <a:pt x="0" y="0"/>
                  </a:cubicBezTo>
                  <a:cubicBezTo>
                    <a:pt x="4670" y="7382"/>
                    <a:pt x="9924" y="14491"/>
                    <a:pt x="16346" y="21600"/>
                  </a:cubicBezTo>
                  <a:close/>
                </a:path>
              </a:pathLst>
            </a:custGeom>
            <a:solidFill>
              <a:srgbClr val="4E3B3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85" name="Freeform 15"/>
            <p:cNvSpPr/>
            <p:nvPr/>
          </p:nvSpPr>
          <p:spPr>
            <a:xfrm>
              <a:off x="100641" y="2972659"/>
              <a:ext cx="821909" cy="3328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658" y="19745"/>
                  </a:moveTo>
                  <a:cubicBezTo>
                    <a:pt x="17596" y="18489"/>
                    <a:pt x="15775" y="17232"/>
                    <a:pt x="14076" y="15976"/>
                  </a:cubicBezTo>
                  <a:cubicBezTo>
                    <a:pt x="10193" y="13074"/>
                    <a:pt x="7160" y="10082"/>
                    <a:pt x="4854" y="7060"/>
                  </a:cubicBezTo>
                  <a:cubicBezTo>
                    <a:pt x="3519" y="5235"/>
                    <a:pt x="2427" y="3381"/>
                    <a:pt x="1456" y="1526"/>
                  </a:cubicBezTo>
                  <a:cubicBezTo>
                    <a:pt x="971" y="1017"/>
                    <a:pt x="485" y="509"/>
                    <a:pt x="0" y="0"/>
                  </a:cubicBezTo>
                  <a:cubicBezTo>
                    <a:pt x="971" y="2363"/>
                    <a:pt x="2306" y="4757"/>
                    <a:pt x="4004" y="7090"/>
                  </a:cubicBezTo>
                  <a:cubicBezTo>
                    <a:pt x="6189" y="10142"/>
                    <a:pt x="9222" y="13134"/>
                    <a:pt x="12984" y="16065"/>
                  </a:cubicBezTo>
                  <a:cubicBezTo>
                    <a:pt x="14926" y="17531"/>
                    <a:pt x="17110" y="18967"/>
                    <a:pt x="19416" y="20373"/>
                  </a:cubicBezTo>
                  <a:cubicBezTo>
                    <a:pt x="20144" y="20792"/>
                    <a:pt x="20872" y="21181"/>
                    <a:pt x="21600" y="21600"/>
                  </a:cubicBezTo>
                  <a:cubicBezTo>
                    <a:pt x="21357" y="21450"/>
                    <a:pt x="21236" y="21331"/>
                    <a:pt x="21115" y="21181"/>
                  </a:cubicBezTo>
                  <a:cubicBezTo>
                    <a:pt x="20508" y="20702"/>
                    <a:pt x="20022" y="20224"/>
                    <a:pt x="19658" y="19745"/>
                  </a:cubicBezTo>
                  <a:close/>
                </a:path>
              </a:pathLst>
            </a:custGeom>
            <a:solidFill>
              <a:srgbClr val="4E3B3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86" name="Freeform 16"/>
            <p:cNvSpPr/>
            <p:nvPr/>
          </p:nvSpPr>
          <p:spPr>
            <a:xfrm>
              <a:off x="26126" y="0"/>
              <a:ext cx="102473" cy="29279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5" h="21600" extrusionOk="0">
                  <a:moveTo>
                    <a:pt x="9565" y="19627"/>
                  </a:moveTo>
                  <a:cubicBezTo>
                    <a:pt x="10505" y="19763"/>
                    <a:pt x="10505" y="19899"/>
                    <a:pt x="10505" y="20035"/>
                  </a:cubicBezTo>
                  <a:cubicBezTo>
                    <a:pt x="13322" y="20511"/>
                    <a:pt x="17078" y="20988"/>
                    <a:pt x="19896" y="21498"/>
                  </a:cubicBezTo>
                  <a:cubicBezTo>
                    <a:pt x="19896" y="21532"/>
                    <a:pt x="19896" y="21566"/>
                    <a:pt x="20835" y="21600"/>
                  </a:cubicBezTo>
                  <a:cubicBezTo>
                    <a:pt x="18957" y="20920"/>
                    <a:pt x="17078" y="20273"/>
                    <a:pt x="15200" y="19593"/>
                  </a:cubicBezTo>
                  <a:cubicBezTo>
                    <a:pt x="7687" y="16123"/>
                    <a:pt x="3931" y="12654"/>
                    <a:pt x="3931" y="9150"/>
                  </a:cubicBezTo>
                  <a:cubicBezTo>
                    <a:pt x="4870" y="6089"/>
                    <a:pt x="7687" y="3061"/>
                    <a:pt x="13322" y="0"/>
                  </a:cubicBezTo>
                  <a:cubicBezTo>
                    <a:pt x="10505" y="0"/>
                    <a:pt x="10505" y="0"/>
                    <a:pt x="10505" y="0"/>
                  </a:cubicBezTo>
                  <a:cubicBezTo>
                    <a:pt x="3931" y="3027"/>
                    <a:pt x="1113" y="6089"/>
                    <a:pt x="174" y="9150"/>
                  </a:cubicBezTo>
                  <a:cubicBezTo>
                    <a:pt x="-765" y="12654"/>
                    <a:pt x="2052" y="16123"/>
                    <a:pt x="9565" y="19627"/>
                  </a:cubicBezTo>
                  <a:close/>
                </a:path>
              </a:pathLst>
            </a:custGeom>
            <a:solidFill>
              <a:srgbClr val="4E3B3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87" name="Freeform 17"/>
            <p:cNvSpPr/>
            <p:nvPr/>
          </p:nvSpPr>
          <p:spPr>
            <a:xfrm>
              <a:off x="78276" y="2715463"/>
              <a:ext cx="78278" cy="4938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2541" y="3836"/>
                    <a:pt x="3812" y="7469"/>
                    <a:pt x="6353" y="11305"/>
                  </a:cubicBezTo>
                  <a:cubicBezTo>
                    <a:pt x="11435" y="14736"/>
                    <a:pt x="16518" y="18168"/>
                    <a:pt x="21600" y="21600"/>
                  </a:cubicBezTo>
                  <a:cubicBezTo>
                    <a:pt x="19059" y="17563"/>
                    <a:pt x="16518" y="13323"/>
                    <a:pt x="13976" y="9286"/>
                  </a:cubicBezTo>
                  <a:cubicBezTo>
                    <a:pt x="12706" y="9084"/>
                    <a:pt x="12706" y="8882"/>
                    <a:pt x="12706" y="8680"/>
                  </a:cubicBezTo>
                  <a:cubicBezTo>
                    <a:pt x="8894" y="5652"/>
                    <a:pt x="3812" y="2826"/>
                    <a:pt x="0" y="0"/>
                  </a:cubicBezTo>
                  <a:close/>
                </a:path>
              </a:pathLst>
            </a:custGeom>
            <a:solidFill>
              <a:srgbClr val="4E3B3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88" name="Freeform 18"/>
            <p:cNvSpPr/>
            <p:nvPr/>
          </p:nvSpPr>
          <p:spPr>
            <a:xfrm>
              <a:off x="769723" y="5250144"/>
              <a:ext cx="190102" cy="10250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3016"/>
                    <a:pt x="1054" y="6032"/>
                    <a:pt x="2634" y="9049"/>
                  </a:cubicBezTo>
                  <a:cubicBezTo>
                    <a:pt x="4215" y="11384"/>
                    <a:pt x="6322" y="13816"/>
                    <a:pt x="8956" y="16151"/>
                  </a:cubicBezTo>
                  <a:cubicBezTo>
                    <a:pt x="10010" y="16735"/>
                    <a:pt x="11590" y="17319"/>
                    <a:pt x="12644" y="17903"/>
                  </a:cubicBezTo>
                  <a:cubicBezTo>
                    <a:pt x="15805" y="19168"/>
                    <a:pt x="18439" y="20335"/>
                    <a:pt x="21600" y="21600"/>
                  </a:cubicBezTo>
                  <a:cubicBezTo>
                    <a:pt x="21073" y="21308"/>
                    <a:pt x="20546" y="20919"/>
                    <a:pt x="20020" y="20627"/>
                  </a:cubicBezTo>
                  <a:cubicBezTo>
                    <a:pt x="13698" y="16735"/>
                    <a:pt x="9483" y="12843"/>
                    <a:pt x="6849" y="8951"/>
                  </a:cubicBezTo>
                  <a:cubicBezTo>
                    <a:pt x="5795" y="6616"/>
                    <a:pt x="4741" y="4378"/>
                    <a:pt x="4215" y="2141"/>
                  </a:cubicBezTo>
                  <a:cubicBezTo>
                    <a:pt x="4215" y="2043"/>
                    <a:pt x="3688" y="1946"/>
                    <a:pt x="3688" y="1751"/>
                  </a:cubicBezTo>
                  <a:cubicBezTo>
                    <a:pt x="2634" y="1168"/>
                    <a:pt x="1054" y="584"/>
                    <a:pt x="0" y="0"/>
                  </a:cubicBezTo>
                  <a:close/>
                </a:path>
              </a:pathLst>
            </a:custGeom>
            <a:solidFill>
              <a:srgbClr val="4E3B3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89" name="Freeform 19"/>
            <p:cNvSpPr/>
            <p:nvPr/>
          </p:nvSpPr>
          <p:spPr>
            <a:xfrm>
              <a:off x="775314" y="1170426"/>
              <a:ext cx="2076203" cy="40480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36" y="21010"/>
                  </a:moveTo>
                  <a:cubicBezTo>
                    <a:pt x="480" y="18992"/>
                    <a:pt x="1248" y="17000"/>
                    <a:pt x="2400" y="15081"/>
                  </a:cubicBezTo>
                  <a:cubicBezTo>
                    <a:pt x="3600" y="13162"/>
                    <a:pt x="5232" y="11317"/>
                    <a:pt x="7152" y="9545"/>
                  </a:cubicBezTo>
                  <a:cubicBezTo>
                    <a:pt x="9072" y="7774"/>
                    <a:pt x="11280" y="6101"/>
                    <a:pt x="13680" y="4502"/>
                  </a:cubicBezTo>
                  <a:cubicBezTo>
                    <a:pt x="14880" y="3715"/>
                    <a:pt x="16176" y="2928"/>
                    <a:pt x="17472" y="2190"/>
                  </a:cubicBezTo>
                  <a:cubicBezTo>
                    <a:pt x="18144" y="1821"/>
                    <a:pt x="18816" y="1427"/>
                    <a:pt x="19488" y="1082"/>
                  </a:cubicBezTo>
                  <a:cubicBezTo>
                    <a:pt x="20208" y="713"/>
                    <a:pt x="20880" y="369"/>
                    <a:pt x="21600" y="25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0832" y="344"/>
                    <a:pt x="20160" y="689"/>
                    <a:pt x="19440" y="1058"/>
                  </a:cubicBezTo>
                  <a:cubicBezTo>
                    <a:pt x="18768" y="1402"/>
                    <a:pt x="18096" y="1771"/>
                    <a:pt x="17424" y="2165"/>
                  </a:cubicBezTo>
                  <a:cubicBezTo>
                    <a:pt x="16080" y="2903"/>
                    <a:pt x="14784" y="3666"/>
                    <a:pt x="13584" y="4453"/>
                  </a:cubicBezTo>
                  <a:cubicBezTo>
                    <a:pt x="11136" y="6052"/>
                    <a:pt x="8880" y="7725"/>
                    <a:pt x="6960" y="9496"/>
                  </a:cubicBezTo>
                  <a:cubicBezTo>
                    <a:pt x="4992" y="11243"/>
                    <a:pt x="3360" y="13113"/>
                    <a:pt x="2160" y="15031"/>
                  </a:cubicBezTo>
                  <a:cubicBezTo>
                    <a:pt x="912" y="16975"/>
                    <a:pt x="144" y="18968"/>
                    <a:pt x="0" y="21010"/>
                  </a:cubicBezTo>
                  <a:cubicBezTo>
                    <a:pt x="0" y="21059"/>
                    <a:pt x="0" y="21083"/>
                    <a:pt x="0" y="21133"/>
                  </a:cubicBezTo>
                  <a:cubicBezTo>
                    <a:pt x="96" y="21280"/>
                    <a:pt x="192" y="21452"/>
                    <a:pt x="336" y="21600"/>
                  </a:cubicBezTo>
                  <a:cubicBezTo>
                    <a:pt x="336" y="21403"/>
                    <a:pt x="336" y="21206"/>
                    <a:pt x="336" y="21010"/>
                  </a:cubicBezTo>
                  <a:close/>
                </a:path>
              </a:pathLst>
            </a:custGeom>
            <a:solidFill>
              <a:srgbClr val="4E3B3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90" name="Freeform 20"/>
            <p:cNvSpPr/>
            <p:nvPr/>
          </p:nvSpPr>
          <p:spPr>
            <a:xfrm>
              <a:off x="922549" y="6301291"/>
              <a:ext cx="162147" cy="337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4320" y="7101"/>
                    <a:pt x="9874" y="14499"/>
                    <a:pt x="1604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4194" y="14499"/>
                    <a:pt x="6789" y="7101"/>
                    <a:pt x="0" y="0"/>
                  </a:cubicBezTo>
                  <a:close/>
                </a:path>
              </a:pathLst>
            </a:custGeom>
            <a:solidFill>
              <a:srgbClr val="4E3B3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91" name="Freeform 21"/>
            <p:cNvSpPr/>
            <p:nvPr/>
          </p:nvSpPr>
          <p:spPr>
            <a:xfrm>
              <a:off x="769723" y="5130865"/>
              <a:ext cx="37276" cy="221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900" y="19800"/>
                  </a:moveTo>
                  <a:cubicBezTo>
                    <a:pt x="18900" y="20700"/>
                    <a:pt x="21600" y="21150"/>
                    <a:pt x="21600" y="21600"/>
                  </a:cubicBezTo>
                  <a:cubicBezTo>
                    <a:pt x="21600" y="17100"/>
                    <a:pt x="21600" y="13050"/>
                    <a:pt x="21600" y="8550"/>
                  </a:cubicBezTo>
                  <a:cubicBezTo>
                    <a:pt x="13500" y="5850"/>
                    <a:pt x="8100" y="2700"/>
                    <a:pt x="2700" y="0"/>
                  </a:cubicBezTo>
                  <a:cubicBezTo>
                    <a:pt x="0" y="4050"/>
                    <a:pt x="0" y="7650"/>
                    <a:pt x="0" y="11700"/>
                  </a:cubicBezTo>
                  <a:cubicBezTo>
                    <a:pt x="5400" y="14400"/>
                    <a:pt x="13500" y="17100"/>
                    <a:pt x="18900" y="19800"/>
                  </a:cubicBezTo>
                  <a:close/>
                </a:path>
              </a:pathLst>
            </a:custGeom>
            <a:solidFill>
              <a:srgbClr val="4E3B3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92" name="Freeform 22"/>
            <p:cNvSpPr/>
            <p:nvPr/>
          </p:nvSpPr>
          <p:spPr>
            <a:xfrm>
              <a:off x="849863" y="6016138"/>
              <a:ext cx="238559" cy="6224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908" y="2880"/>
                  </a:moveTo>
                  <a:cubicBezTo>
                    <a:pt x="2077" y="1920"/>
                    <a:pt x="831" y="960"/>
                    <a:pt x="0" y="0"/>
                  </a:cubicBezTo>
                  <a:cubicBezTo>
                    <a:pt x="1246" y="2560"/>
                    <a:pt x="2908" y="5120"/>
                    <a:pt x="4985" y="7680"/>
                  </a:cubicBezTo>
                  <a:cubicBezTo>
                    <a:pt x="5400" y="8480"/>
                    <a:pt x="5815" y="9120"/>
                    <a:pt x="6646" y="9920"/>
                  </a:cubicBezTo>
                  <a:cubicBezTo>
                    <a:pt x="11215" y="13760"/>
                    <a:pt x="16200" y="17760"/>
                    <a:pt x="2118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031" y="17440"/>
                    <a:pt x="13292" y="13280"/>
                    <a:pt x="9969" y="8960"/>
                  </a:cubicBezTo>
                  <a:cubicBezTo>
                    <a:pt x="7477" y="6880"/>
                    <a:pt x="5400" y="4960"/>
                    <a:pt x="2908" y="2880"/>
                  </a:cubicBezTo>
                  <a:close/>
                </a:path>
              </a:pathLst>
            </a:custGeom>
            <a:solidFill>
              <a:srgbClr val="4E3B3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306" name="Group 9"/>
          <p:cNvGrpSpPr/>
          <p:nvPr/>
        </p:nvGrpSpPr>
        <p:grpSpPr>
          <a:xfrm>
            <a:off x="27221" y="-787"/>
            <a:ext cx="2356674" cy="6854041"/>
            <a:chOff x="0" y="0"/>
            <a:chExt cx="2356673" cy="6854039"/>
          </a:xfrm>
        </p:grpSpPr>
        <p:sp>
          <p:nvSpPr>
            <p:cNvPr id="294" name="Freeform 27"/>
            <p:cNvSpPr/>
            <p:nvPr/>
          </p:nvSpPr>
          <p:spPr>
            <a:xfrm>
              <a:off x="0" y="-1"/>
              <a:ext cx="494327" cy="44010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68" y="4930"/>
                  </a:moveTo>
                  <a:cubicBezTo>
                    <a:pt x="2307" y="6762"/>
                    <a:pt x="3565" y="8617"/>
                    <a:pt x="5452" y="10448"/>
                  </a:cubicBezTo>
                  <a:cubicBezTo>
                    <a:pt x="7130" y="12279"/>
                    <a:pt x="9227" y="14110"/>
                    <a:pt x="11953" y="15942"/>
                  </a:cubicBezTo>
                  <a:cubicBezTo>
                    <a:pt x="14470" y="17773"/>
                    <a:pt x="17616" y="19581"/>
                    <a:pt x="21181" y="21389"/>
                  </a:cubicBezTo>
                  <a:cubicBezTo>
                    <a:pt x="21390" y="21459"/>
                    <a:pt x="21600" y="21530"/>
                    <a:pt x="21600" y="21600"/>
                  </a:cubicBezTo>
                  <a:cubicBezTo>
                    <a:pt x="21390" y="21248"/>
                    <a:pt x="20971" y="20872"/>
                    <a:pt x="20761" y="20520"/>
                  </a:cubicBezTo>
                  <a:cubicBezTo>
                    <a:pt x="20761" y="20450"/>
                    <a:pt x="20761" y="20379"/>
                    <a:pt x="20761" y="20332"/>
                  </a:cubicBezTo>
                  <a:cubicBezTo>
                    <a:pt x="17825" y="18853"/>
                    <a:pt x="15309" y="17397"/>
                    <a:pt x="13212" y="15918"/>
                  </a:cubicBezTo>
                  <a:cubicBezTo>
                    <a:pt x="10485" y="14087"/>
                    <a:pt x="8179" y="12279"/>
                    <a:pt x="6291" y="10424"/>
                  </a:cubicBezTo>
                  <a:cubicBezTo>
                    <a:pt x="4404" y="8593"/>
                    <a:pt x="2936" y="6762"/>
                    <a:pt x="1887" y="4907"/>
                  </a:cubicBezTo>
                  <a:cubicBezTo>
                    <a:pt x="1468" y="3991"/>
                    <a:pt x="1049" y="3076"/>
                    <a:pt x="629" y="2160"/>
                  </a:cubicBezTo>
                  <a:cubicBezTo>
                    <a:pt x="419" y="1432"/>
                    <a:pt x="210" y="728"/>
                    <a:pt x="21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28"/>
                    <a:pt x="210" y="1432"/>
                    <a:pt x="210" y="2160"/>
                  </a:cubicBezTo>
                  <a:cubicBezTo>
                    <a:pt x="629" y="3076"/>
                    <a:pt x="839" y="3991"/>
                    <a:pt x="1468" y="4930"/>
                  </a:cubicBezTo>
                  <a:close/>
                </a:path>
              </a:pathLst>
            </a:custGeom>
            <a:solidFill>
              <a:srgbClr val="4E3B3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95" name="Freeform 28"/>
            <p:cNvSpPr/>
            <p:nvPr/>
          </p:nvSpPr>
          <p:spPr>
            <a:xfrm>
              <a:off x="523067" y="4317258"/>
              <a:ext cx="423436" cy="15806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009" y="14989"/>
                  </a:moveTo>
                  <a:cubicBezTo>
                    <a:pt x="15709" y="17215"/>
                    <a:pt x="18409" y="19440"/>
                    <a:pt x="21600" y="21600"/>
                  </a:cubicBezTo>
                  <a:cubicBezTo>
                    <a:pt x="21600" y="21142"/>
                    <a:pt x="21600" y="20618"/>
                    <a:pt x="21600" y="20160"/>
                  </a:cubicBezTo>
                  <a:cubicBezTo>
                    <a:pt x="21600" y="20095"/>
                    <a:pt x="21600" y="19964"/>
                    <a:pt x="21600" y="19898"/>
                  </a:cubicBezTo>
                  <a:cubicBezTo>
                    <a:pt x="19391" y="18196"/>
                    <a:pt x="17182" y="16495"/>
                    <a:pt x="15218" y="14793"/>
                  </a:cubicBezTo>
                  <a:cubicBezTo>
                    <a:pt x="9327" y="9949"/>
                    <a:pt x="4173" y="4975"/>
                    <a:pt x="0" y="0"/>
                  </a:cubicBezTo>
                  <a:cubicBezTo>
                    <a:pt x="491" y="1375"/>
                    <a:pt x="982" y="2749"/>
                    <a:pt x="1718" y="4124"/>
                  </a:cubicBezTo>
                  <a:cubicBezTo>
                    <a:pt x="5155" y="7789"/>
                    <a:pt x="8836" y="11389"/>
                    <a:pt x="13009" y="14989"/>
                  </a:cubicBezTo>
                  <a:close/>
                </a:path>
              </a:pathLst>
            </a:custGeom>
            <a:solidFill>
              <a:srgbClr val="4E3B3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96" name="Freeform 29"/>
            <p:cNvSpPr/>
            <p:nvPr/>
          </p:nvSpPr>
          <p:spPr>
            <a:xfrm>
              <a:off x="979074" y="5863468"/>
              <a:ext cx="431100" cy="990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40" y="1565"/>
                  </a:moveTo>
                  <a:cubicBezTo>
                    <a:pt x="960" y="1043"/>
                    <a:pt x="480" y="522"/>
                    <a:pt x="0" y="0"/>
                  </a:cubicBezTo>
                  <a:cubicBezTo>
                    <a:pt x="0" y="939"/>
                    <a:pt x="0" y="1983"/>
                    <a:pt x="240" y="3026"/>
                  </a:cubicBezTo>
                  <a:cubicBezTo>
                    <a:pt x="3360" y="6470"/>
                    <a:pt x="6480" y="9913"/>
                    <a:pt x="10080" y="13252"/>
                  </a:cubicBezTo>
                  <a:cubicBezTo>
                    <a:pt x="12960" y="16070"/>
                    <a:pt x="16080" y="18887"/>
                    <a:pt x="1920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240" y="18783"/>
                    <a:pt x="15120" y="15861"/>
                    <a:pt x="12000" y="12835"/>
                  </a:cubicBezTo>
                  <a:cubicBezTo>
                    <a:pt x="8160" y="9183"/>
                    <a:pt x="4800" y="5322"/>
                    <a:pt x="1440" y="1565"/>
                  </a:cubicBezTo>
                  <a:close/>
                </a:path>
              </a:pathLst>
            </a:custGeom>
            <a:solidFill>
              <a:srgbClr val="4E3B3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97" name="Freeform 30"/>
            <p:cNvSpPr/>
            <p:nvPr/>
          </p:nvSpPr>
          <p:spPr>
            <a:xfrm>
              <a:off x="494326" y="4365158"/>
              <a:ext cx="551808" cy="22359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970" y="18917"/>
                  </a:moveTo>
                  <a:cubicBezTo>
                    <a:pt x="17468" y="17946"/>
                    <a:pt x="15965" y="16928"/>
                    <a:pt x="14650" y="15911"/>
                  </a:cubicBezTo>
                  <a:cubicBezTo>
                    <a:pt x="10706" y="12997"/>
                    <a:pt x="7701" y="9991"/>
                    <a:pt x="5447" y="6984"/>
                  </a:cubicBezTo>
                  <a:cubicBezTo>
                    <a:pt x="4132" y="5504"/>
                    <a:pt x="3193" y="3978"/>
                    <a:pt x="2442" y="2451"/>
                  </a:cubicBezTo>
                  <a:cubicBezTo>
                    <a:pt x="1690" y="1619"/>
                    <a:pt x="751" y="833"/>
                    <a:pt x="0" y="0"/>
                  </a:cubicBezTo>
                  <a:cubicBezTo>
                    <a:pt x="939" y="2359"/>
                    <a:pt x="2254" y="4718"/>
                    <a:pt x="3944" y="7030"/>
                  </a:cubicBezTo>
                  <a:cubicBezTo>
                    <a:pt x="6198" y="10083"/>
                    <a:pt x="9203" y="13090"/>
                    <a:pt x="12960" y="16050"/>
                  </a:cubicBezTo>
                  <a:cubicBezTo>
                    <a:pt x="14838" y="17484"/>
                    <a:pt x="16904" y="18964"/>
                    <a:pt x="19346" y="20397"/>
                  </a:cubicBezTo>
                  <a:cubicBezTo>
                    <a:pt x="20097" y="20767"/>
                    <a:pt x="20849" y="21184"/>
                    <a:pt x="21600" y="21600"/>
                  </a:cubicBezTo>
                  <a:cubicBezTo>
                    <a:pt x="21412" y="21461"/>
                    <a:pt x="21224" y="21322"/>
                    <a:pt x="21037" y="21184"/>
                  </a:cubicBezTo>
                  <a:cubicBezTo>
                    <a:pt x="20285" y="20444"/>
                    <a:pt x="19534" y="19657"/>
                    <a:pt x="18970" y="18917"/>
                  </a:cubicBezTo>
                  <a:close/>
                </a:path>
              </a:pathLst>
            </a:custGeom>
            <a:solidFill>
              <a:srgbClr val="4E3B3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98" name="Freeform 31"/>
            <p:cNvSpPr/>
            <p:nvPr/>
          </p:nvSpPr>
          <p:spPr>
            <a:xfrm>
              <a:off x="444311" y="1289983"/>
              <a:ext cx="170725" cy="30272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0" h="21600" extrusionOk="0">
                  <a:moveTo>
                    <a:pt x="9750" y="21600"/>
                  </a:moveTo>
                  <a:cubicBezTo>
                    <a:pt x="8550" y="21191"/>
                    <a:pt x="7950" y="20781"/>
                    <a:pt x="7350" y="20372"/>
                  </a:cubicBezTo>
                  <a:cubicBezTo>
                    <a:pt x="4350" y="18085"/>
                    <a:pt x="2550" y="15833"/>
                    <a:pt x="2550" y="13581"/>
                  </a:cubicBezTo>
                  <a:cubicBezTo>
                    <a:pt x="2550" y="11295"/>
                    <a:pt x="4350" y="9043"/>
                    <a:pt x="7350" y="6756"/>
                  </a:cubicBezTo>
                  <a:cubicBezTo>
                    <a:pt x="8550" y="5630"/>
                    <a:pt x="10350" y="4504"/>
                    <a:pt x="12750" y="3378"/>
                  </a:cubicBezTo>
                  <a:cubicBezTo>
                    <a:pt x="15150" y="2252"/>
                    <a:pt x="17550" y="1126"/>
                    <a:pt x="21150" y="0"/>
                  </a:cubicBezTo>
                  <a:cubicBezTo>
                    <a:pt x="20550" y="0"/>
                    <a:pt x="20550" y="0"/>
                    <a:pt x="20550" y="0"/>
                  </a:cubicBezTo>
                  <a:cubicBezTo>
                    <a:pt x="16950" y="1126"/>
                    <a:pt x="13950" y="2252"/>
                    <a:pt x="11550" y="3378"/>
                  </a:cubicBezTo>
                  <a:cubicBezTo>
                    <a:pt x="9150" y="4504"/>
                    <a:pt x="7350" y="5630"/>
                    <a:pt x="5550" y="6756"/>
                  </a:cubicBezTo>
                  <a:cubicBezTo>
                    <a:pt x="1950" y="9009"/>
                    <a:pt x="150" y="11295"/>
                    <a:pt x="150" y="13581"/>
                  </a:cubicBezTo>
                  <a:cubicBezTo>
                    <a:pt x="-450" y="15731"/>
                    <a:pt x="750" y="17915"/>
                    <a:pt x="3750" y="20099"/>
                  </a:cubicBezTo>
                  <a:cubicBezTo>
                    <a:pt x="5550" y="20576"/>
                    <a:pt x="7350" y="21088"/>
                    <a:pt x="9150" y="21566"/>
                  </a:cubicBezTo>
                  <a:cubicBezTo>
                    <a:pt x="9150" y="21566"/>
                    <a:pt x="9750" y="21600"/>
                    <a:pt x="9750" y="21600"/>
                  </a:cubicBezTo>
                  <a:close/>
                </a:path>
              </a:pathLst>
            </a:custGeom>
            <a:solidFill>
              <a:srgbClr val="4E3B3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99" name="Freeform 32"/>
            <p:cNvSpPr/>
            <p:nvPr/>
          </p:nvSpPr>
          <p:spPr>
            <a:xfrm>
              <a:off x="1084453" y="6572387"/>
              <a:ext cx="134120" cy="2816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971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3886" y="14644"/>
                    <a:pt x="6943" y="7322"/>
                    <a:pt x="0" y="0"/>
                  </a:cubicBezTo>
                  <a:cubicBezTo>
                    <a:pt x="4629" y="7322"/>
                    <a:pt x="10029" y="14644"/>
                    <a:pt x="16971" y="21600"/>
                  </a:cubicBezTo>
                  <a:close/>
                </a:path>
              </a:pathLst>
            </a:custGeom>
            <a:solidFill>
              <a:srgbClr val="4E3B3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00" name="Freeform 33"/>
            <p:cNvSpPr/>
            <p:nvPr/>
          </p:nvSpPr>
          <p:spPr>
            <a:xfrm>
              <a:off x="475166" y="4108415"/>
              <a:ext cx="82390" cy="5115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082" y="10901"/>
                  </a:moveTo>
                  <a:cubicBezTo>
                    <a:pt x="10165" y="14535"/>
                    <a:pt x="16518" y="17966"/>
                    <a:pt x="21600" y="21600"/>
                  </a:cubicBezTo>
                  <a:cubicBezTo>
                    <a:pt x="17788" y="17361"/>
                    <a:pt x="15247" y="13121"/>
                    <a:pt x="12706" y="8882"/>
                  </a:cubicBezTo>
                  <a:cubicBezTo>
                    <a:pt x="12706" y="8882"/>
                    <a:pt x="11435" y="8680"/>
                    <a:pt x="11435" y="8680"/>
                  </a:cubicBezTo>
                  <a:cubicBezTo>
                    <a:pt x="7624" y="5854"/>
                    <a:pt x="3812" y="2826"/>
                    <a:pt x="0" y="0"/>
                  </a:cubicBezTo>
                  <a:cubicBezTo>
                    <a:pt x="0" y="404"/>
                    <a:pt x="0" y="1009"/>
                    <a:pt x="0" y="1615"/>
                  </a:cubicBezTo>
                  <a:cubicBezTo>
                    <a:pt x="1271" y="4643"/>
                    <a:pt x="3812" y="7873"/>
                    <a:pt x="5082" y="10901"/>
                  </a:cubicBezTo>
                  <a:close/>
                </a:path>
              </a:pathLst>
            </a:custGeom>
            <a:solidFill>
              <a:srgbClr val="4E3B3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01" name="Freeform 34"/>
            <p:cNvSpPr/>
            <p:nvPr/>
          </p:nvSpPr>
          <p:spPr>
            <a:xfrm>
              <a:off x="946501" y="3146585"/>
              <a:ext cx="1410173" cy="27168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88" y="21030"/>
                  </a:moveTo>
                  <a:cubicBezTo>
                    <a:pt x="661" y="19052"/>
                    <a:pt x="1396" y="17037"/>
                    <a:pt x="2571" y="15097"/>
                  </a:cubicBezTo>
                  <a:cubicBezTo>
                    <a:pt x="3747" y="13196"/>
                    <a:pt x="5363" y="11332"/>
                    <a:pt x="7273" y="9583"/>
                  </a:cubicBezTo>
                  <a:cubicBezTo>
                    <a:pt x="9110" y="7796"/>
                    <a:pt x="11314" y="6123"/>
                    <a:pt x="13739" y="4525"/>
                  </a:cubicBezTo>
                  <a:cubicBezTo>
                    <a:pt x="14914" y="3727"/>
                    <a:pt x="16163" y="2928"/>
                    <a:pt x="17486" y="2206"/>
                  </a:cubicBezTo>
                  <a:cubicBezTo>
                    <a:pt x="18147" y="1825"/>
                    <a:pt x="18808" y="1445"/>
                    <a:pt x="19469" y="1065"/>
                  </a:cubicBezTo>
                  <a:cubicBezTo>
                    <a:pt x="20131" y="723"/>
                    <a:pt x="20865" y="342"/>
                    <a:pt x="21600" y="0"/>
                  </a:cubicBezTo>
                  <a:cubicBezTo>
                    <a:pt x="21527" y="0"/>
                    <a:pt x="21527" y="0"/>
                    <a:pt x="21527" y="0"/>
                  </a:cubicBezTo>
                  <a:cubicBezTo>
                    <a:pt x="20792" y="342"/>
                    <a:pt x="20057" y="685"/>
                    <a:pt x="19396" y="1027"/>
                  </a:cubicBezTo>
                  <a:cubicBezTo>
                    <a:pt x="18735" y="1407"/>
                    <a:pt x="18073" y="1787"/>
                    <a:pt x="17412" y="2130"/>
                  </a:cubicBezTo>
                  <a:cubicBezTo>
                    <a:pt x="16016" y="2890"/>
                    <a:pt x="14767" y="3651"/>
                    <a:pt x="13592" y="4449"/>
                  </a:cubicBezTo>
                  <a:cubicBezTo>
                    <a:pt x="11094" y="6046"/>
                    <a:pt x="8890" y="7720"/>
                    <a:pt x="6980" y="9469"/>
                  </a:cubicBezTo>
                  <a:cubicBezTo>
                    <a:pt x="4996" y="11256"/>
                    <a:pt x="3380" y="13120"/>
                    <a:pt x="2204" y="15059"/>
                  </a:cubicBezTo>
                  <a:cubicBezTo>
                    <a:pt x="955" y="16923"/>
                    <a:pt x="220" y="18900"/>
                    <a:pt x="0" y="20877"/>
                  </a:cubicBezTo>
                  <a:cubicBezTo>
                    <a:pt x="220" y="21106"/>
                    <a:pt x="367" y="21334"/>
                    <a:pt x="514" y="21600"/>
                  </a:cubicBezTo>
                  <a:cubicBezTo>
                    <a:pt x="514" y="21410"/>
                    <a:pt x="514" y="21220"/>
                    <a:pt x="588" y="21030"/>
                  </a:cubicBezTo>
                  <a:close/>
                </a:path>
              </a:pathLst>
            </a:custGeom>
            <a:solidFill>
              <a:srgbClr val="4E3B3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02" name="Freeform 35"/>
            <p:cNvSpPr/>
            <p:nvPr/>
          </p:nvSpPr>
          <p:spPr>
            <a:xfrm>
              <a:off x="1046133" y="6601126"/>
              <a:ext cx="120709" cy="2529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4320" y="7336"/>
                    <a:pt x="10368" y="14672"/>
                    <a:pt x="1641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3824" y="14672"/>
                    <a:pt x="6912" y="7336"/>
                    <a:pt x="0" y="0"/>
                  </a:cubicBezTo>
                  <a:close/>
                </a:path>
              </a:pathLst>
            </a:custGeom>
            <a:solidFill>
              <a:srgbClr val="4E3B3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03" name="Freeform 36"/>
            <p:cNvSpPr/>
            <p:nvPr/>
          </p:nvSpPr>
          <p:spPr>
            <a:xfrm>
              <a:off x="946501" y="5897956"/>
              <a:ext cx="137953" cy="674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4596"/>
                    <a:pt x="1490" y="9191"/>
                    <a:pt x="5214" y="13634"/>
                  </a:cubicBezTo>
                  <a:cubicBezTo>
                    <a:pt x="8193" y="15013"/>
                    <a:pt x="10428" y="16545"/>
                    <a:pt x="13407" y="17923"/>
                  </a:cubicBezTo>
                  <a:cubicBezTo>
                    <a:pt x="16386" y="19149"/>
                    <a:pt x="18621" y="20374"/>
                    <a:pt x="21600" y="21600"/>
                  </a:cubicBezTo>
                  <a:cubicBezTo>
                    <a:pt x="20855" y="21294"/>
                    <a:pt x="20855" y="20987"/>
                    <a:pt x="20110" y="20681"/>
                  </a:cubicBezTo>
                  <a:cubicBezTo>
                    <a:pt x="11917" y="15013"/>
                    <a:pt x="7448" y="9191"/>
                    <a:pt x="5959" y="3370"/>
                  </a:cubicBezTo>
                  <a:cubicBezTo>
                    <a:pt x="5214" y="2757"/>
                    <a:pt x="3724" y="2298"/>
                    <a:pt x="2979" y="1685"/>
                  </a:cubicBezTo>
                  <a:cubicBezTo>
                    <a:pt x="1490" y="1072"/>
                    <a:pt x="745" y="460"/>
                    <a:pt x="0" y="0"/>
                  </a:cubicBezTo>
                  <a:close/>
                </a:path>
              </a:pathLst>
            </a:custGeom>
            <a:solidFill>
              <a:srgbClr val="4E3B3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04" name="Freeform 37"/>
            <p:cNvSpPr/>
            <p:nvPr/>
          </p:nvSpPr>
          <p:spPr>
            <a:xfrm>
              <a:off x="946501" y="5773415"/>
              <a:ext cx="38321" cy="228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1700"/>
                  </a:moveTo>
                  <a:cubicBezTo>
                    <a:pt x="2700" y="13050"/>
                    <a:pt x="5400" y="14850"/>
                    <a:pt x="10800" y="16650"/>
                  </a:cubicBezTo>
                  <a:cubicBezTo>
                    <a:pt x="13500" y="18450"/>
                    <a:pt x="18900" y="19800"/>
                    <a:pt x="21600" y="21600"/>
                  </a:cubicBezTo>
                  <a:cubicBezTo>
                    <a:pt x="18900" y="17100"/>
                    <a:pt x="18900" y="12600"/>
                    <a:pt x="18900" y="8550"/>
                  </a:cubicBezTo>
                  <a:cubicBezTo>
                    <a:pt x="13500" y="5400"/>
                    <a:pt x="8100" y="2700"/>
                    <a:pt x="0" y="0"/>
                  </a:cubicBezTo>
                  <a:cubicBezTo>
                    <a:pt x="0" y="450"/>
                    <a:pt x="0" y="1350"/>
                    <a:pt x="0" y="1800"/>
                  </a:cubicBezTo>
                  <a:cubicBezTo>
                    <a:pt x="0" y="4950"/>
                    <a:pt x="0" y="8550"/>
                    <a:pt x="0" y="11700"/>
                  </a:cubicBezTo>
                  <a:close/>
                </a:path>
              </a:pathLst>
            </a:custGeom>
            <a:solidFill>
              <a:srgbClr val="4E3B3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05" name="Freeform 38"/>
            <p:cNvSpPr/>
            <p:nvPr/>
          </p:nvSpPr>
          <p:spPr>
            <a:xfrm>
              <a:off x="979074" y="6323307"/>
              <a:ext cx="210760" cy="5307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400" y="5449"/>
                  </a:moveTo>
                  <a:cubicBezTo>
                    <a:pt x="3436" y="3697"/>
                    <a:pt x="1964" y="1751"/>
                    <a:pt x="0" y="0"/>
                  </a:cubicBezTo>
                  <a:cubicBezTo>
                    <a:pt x="1473" y="3114"/>
                    <a:pt x="3436" y="6422"/>
                    <a:pt x="5400" y="9535"/>
                  </a:cubicBezTo>
                  <a:cubicBezTo>
                    <a:pt x="5891" y="10119"/>
                    <a:pt x="6382" y="10703"/>
                    <a:pt x="6873" y="11286"/>
                  </a:cubicBezTo>
                  <a:cubicBezTo>
                    <a:pt x="10800" y="14789"/>
                    <a:pt x="14727" y="18292"/>
                    <a:pt x="1914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182" y="17903"/>
                    <a:pt x="13745" y="14011"/>
                    <a:pt x="10800" y="10119"/>
                  </a:cubicBezTo>
                  <a:cubicBezTo>
                    <a:pt x="8836" y="8562"/>
                    <a:pt x="7364" y="7005"/>
                    <a:pt x="5400" y="5449"/>
                  </a:cubicBezTo>
                  <a:close/>
                </a:path>
              </a:pathLst>
            </a:custGeom>
            <a:solidFill>
              <a:srgbClr val="4E3B3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307" name="Rectangle 6"/>
          <p:cNvSpPr/>
          <p:nvPr/>
        </p:nvSpPr>
        <p:spPr>
          <a:xfrm>
            <a:off x="-1" y="0"/>
            <a:ext cx="182882" cy="6858000"/>
          </a:xfrm>
          <a:prstGeom prst="rect">
            <a:avLst/>
          </a:prstGeom>
          <a:solidFill>
            <a:srgbClr val="4E3B30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08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2589213" y="2438400"/>
            <a:ext cx="8915401" cy="2724845"/>
          </a:xfrm>
          <a:prstGeom prst="rect">
            <a:avLst/>
          </a:prstGeom>
        </p:spPr>
        <p:txBody>
          <a:bodyPr anchor="b"/>
          <a:lstStyle>
            <a:lvl1pPr>
              <a:defRPr sz="4800"/>
            </a:lvl1pPr>
          </a:lstStyle>
          <a:p>
            <a:r>
              <a:t>Текст заголовка</a:t>
            </a:r>
          </a:p>
        </p:txBody>
      </p:sp>
      <p:sp>
        <p:nvSpPr>
          <p:cNvPr id="309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2589213" y="5181600"/>
            <a:ext cx="8915401" cy="729622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>
                <a:solidFill>
                  <a:srgbClr val="595959"/>
                </a:solidFill>
              </a:defRPr>
            </a:lvl1pPr>
            <a:lvl2pPr>
              <a:buClrTx/>
              <a:defRPr>
                <a:solidFill>
                  <a:srgbClr val="595959"/>
                </a:solidFill>
              </a:defRPr>
            </a:lvl2pPr>
            <a:lvl3pPr>
              <a:buClrTx/>
              <a:defRPr>
                <a:solidFill>
                  <a:srgbClr val="595959"/>
                </a:solidFill>
              </a:defRPr>
            </a:lvl3pPr>
            <a:lvl4pPr>
              <a:buClrTx/>
              <a:defRPr>
                <a:solidFill>
                  <a:srgbClr val="595959"/>
                </a:solidFill>
              </a:defRPr>
            </a:lvl4pPr>
            <a:lvl5pPr>
              <a:buClrTx/>
              <a:defRPr>
                <a:solidFill>
                  <a:srgbClr val="595959"/>
                </a:solidFill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10" name="Freeform 11"/>
          <p:cNvSpPr/>
          <p:nvPr/>
        </p:nvSpPr>
        <p:spPr>
          <a:xfrm flipV="1">
            <a:off x="-4189" y="4911725"/>
            <a:ext cx="1595613" cy="5072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8" h="21600" extrusionOk="0">
                <a:moveTo>
                  <a:pt x="21472" y="10154"/>
                </a:moveTo>
                <a:lnTo>
                  <a:pt x="18377" y="406"/>
                </a:lnTo>
                <a:cubicBezTo>
                  <a:pt x="18356" y="337"/>
                  <a:pt x="18331" y="272"/>
                  <a:pt x="18310" y="203"/>
                </a:cubicBezTo>
                <a:cubicBezTo>
                  <a:pt x="18247" y="0"/>
                  <a:pt x="18182" y="0"/>
                  <a:pt x="18117" y="0"/>
                </a:cubicBezTo>
                <a:lnTo>
                  <a:pt x="16891" y="0"/>
                </a:lnTo>
                <a:lnTo>
                  <a:pt x="0" y="151"/>
                </a:lnTo>
                <a:cubicBezTo>
                  <a:pt x="19" y="7301"/>
                  <a:pt x="39" y="14450"/>
                  <a:pt x="58" y="21600"/>
                </a:cubicBezTo>
                <a:lnTo>
                  <a:pt x="16891" y="21527"/>
                </a:lnTo>
                <a:lnTo>
                  <a:pt x="18117" y="21527"/>
                </a:lnTo>
                <a:cubicBezTo>
                  <a:pt x="18182" y="21527"/>
                  <a:pt x="18247" y="21324"/>
                  <a:pt x="18310" y="21324"/>
                </a:cubicBezTo>
                <a:cubicBezTo>
                  <a:pt x="18310" y="21120"/>
                  <a:pt x="18377" y="21120"/>
                  <a:pt x="18377" y="21120"/>
                </a:cubicBezTo>
                <a:lnTo>
                  <a:pt x="21472" y="11372"/>
                </a:lnTo>
                <a:cubicBezTo>
                  <a:pt x="21600" y="10966"/>
                  <a:pt x="21600" y="10560"/>
                  <a:pt x="21472" y="10154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11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925905" y="4967529"/>
            <a:ext cx="385675" cy="3962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0" name="Group 22"/>
          <p:cNvGrpSpPr/>
          <p:nvPr/>
        </p:nvGrpSpPr>
        <p:grpSpPr>
          <a:xfrm>
            <a:off x="0" y="228600"/>
            <a:ext cx="2851518" cy="6638629"/>
            <a:chOff x="0" y="0"/>
            <a:chExt cx="2851516" cy="6638628"/>
          </a:xfrm>
        </p:grpSpPr>
        <p:sp>
          <p:nvSpPr>
            <p:cNvPr id="318" name="Freeform 11"/>
            <p:cNvSpPr/>
            <p:nvPr/>
          </p:nvSpPr>
          <p:spPr>
            <a:xfrm>
              <a:off x="-1" y="2346443"/>
              <a:ext cx="100643" cy="6262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9636" y="18582"/>
                    <a:pt x="18655" y="15724"/>
                    <a:pt x="16691" y="12706"/>
                  </a:cubicBezTo>
                  <a:cubicBezTo>
                    <a:pt x="10800" y="8576"/>
                    <a:pt x="5891" y="4288"/>
                    <a:pt x="0" y="0"/>
                  </a:cubicBezTo>
                  <a:cubicBezTo>
                    <a:pt x="0" y="5559"/>
                    <a:pt x="0" y="5559"/>
                    <a:pt x="0" y="5559"/>
                  </a:cubicBezTo>
                  <a:cubicBezTo>
                    <a:pt x="5891" y="10165"/>
                    <a:pt x="12764" y="14929"/>
                    <a:pt x="19636" y="19694"/>
                  </a:cubicBezTo>
                  <a:cubicBezTo>
                    <a:pt x="19636" y="20329"/>
                    <a:pt x="20618" y="20965"/>
                    <a:pt x="21600" y="21600"/>
                  </a:cubicBezTo>
                  <a:close/>
                </a:path>
              </a:pathLst>
            </a:custGeom>
            <a:solidFill>
              <a:srgbClr val="4E3B3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19" name="Freeform 12"/>
            <p:cNvSpPr/>
            <p:nvPr/>
          </p:nvSpPr>
          <p:spPr>
            <a:xfrm>
              <a:off x="128598" y="2927929"/>
              <a:ext cx="646718" cy="23222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269" y="15000"/>
                  </a:moveTo>
                  <a:cubicBezTo>
                    <a:pt x="15891" y="17229"/>
                    <a:pt x="18514" y="19414"/>
                    <a:pt x="21446" y="21600"/>
                  </a:cubicBezTo>
                  <a:cubicBezTo>
                    <a:pt x="21446" y="21214"/>
                    <a:pt x="21446" y="20871"/>
                    <a:pt x="21600" y="20486"/>
                  </a:cubicBezTo>
                  <a:cubicBezTo>
                    <a:pt x="19131" y="18643"/>
                    <a:pt x="16817" y="16757"/>
                    <a:pt x="14657" y="14871"/>
                  </a:cubicBezTo>
                  <a:cubicBezTo>
                    <a:pt x="8949" y="9986"/>
                    <a:pt x="4166" y="5014"/>
                    <a:pt x="0" y="0"/>
                  </a:cubicBezTo>
                  <a:cubicBezTo>
                    <a:pt x="309" y="857"/>
                    <a:pt x="617" y="1757"/>
                    <a:pt x="926" y="2614"/>
                  </a:cubicBezTo>
                  <a:cubicBezTo>
                    <a:pt x="4629" y="6771"/>
                    <a:pt x="8640" y="10929"/>
                    <a:pt x="13269" y="15000"/>
                  </a:cubicBezTo>
                  <a:close/>
                </a:path>
              </a:pathLst>
            </a:custGeom>
            <a:solidFill>
              <a:srgbClr val="4E3B3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20" name="Freeform 13"/>
            <p:cNvSpPr/>
            <p:nvPr/>
          </p:nvSpPr>
          <p:spPr>
            <a:xfrm>
              <a:off x="806998" y="5218460"/>
              <a:ext cx="609443" cy="14201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09" y="1543"/>
                  </a:moveTo>
                  <a:cubicBezTo>
                    <a:pt x="818" y="1052"/>
                    <a:pt x="327" y="561"/>
                    <a:pt x="0" y="0"/>
                  </a:cubicBezTo>
                  <a:cubicBezTo>
                    <a:pt x="0" y="701"/>
                    <a:pt x="0" y="1332"/>
                    <a:pt x="0" y="2034"/>
                  </a:cubicBezTo>
                  <a:cubicBezTo>
                    <a:pt x="3436" y="5961"/>
                    <a:pt x="7200" y="9818"/>
                    <a:pt x="11127" y="13605"/>
                  </a:cubicBezTo>
                  <a:cubicBezTo>
                    <a:pt x="13909" y="16270"/>
                    <a:pt x="17018" y="18935"/>
                    <a:pt x="20127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491" y="18865"/>
                    <a:pt x="15382" y="16130"/>
                    <a:pt x="12600" y="13325"/>
                  </a:cubicBezTo>
                  <a:cubicBezTo>
                    <a:pt x="8509" y="9468"/>
                    <a:pt x="4745" y="5540"/>
                    <a:pt x="1309" y="1543"/>
                  </a:cubicBezTo>
                  <a:close/>
                </a:path>
              </a:pathLst>
            </a:custGeom>
            <a:solidFill>
              <a:srgbClr val="4E3B3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21" name="Freeform 14"/>
            <p:cNvSpPr/>
            <p:nvPr/>
          </p:nvSpPr>
          <p:spPr>
            <a:xfrm>
              <a:off x="959824" y="6275199"/>
              <a:ext cx="171465" cy="3634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346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4011" y="14491"/>
                    <a:pt x="7005" y="7382"/>
                    <a:pt x="0" y="0"/>
                  </a:cubicBezTo>
                  <a:cubicBezTo>
                    <a:pt x="4670" y="7382"/>
                    <a:pt x="9924" y="14491"/>
                    <a:pt x="16346" y="21600"/>
                  </a:cubicBezTo>
                  <a:close/>
                </a:path>
              </a:pathLst>
            </a:custGeom>
            <a:solidFill>
              <a:srgbClr val="4E3B3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22" name="Freeform 15"/>
            <p:cNvSpPr/>
            <p:nvPr/>
          </p:nvSpPr>
          <p:spPr>
            <a:xfrm>
              <a:off x="100641" y="2972659"/>
              <a:ext cx="821909" cy="3328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658" y="19745"/>
                  </a:moveTo>
                  <a:cubicBezTo>
                    <a:pt x="17596" y="18489"/>
                    <a:pt x="15775" y="17232"/>
                    <a:pt x="14076" y="15976"/>
                  </a:cubicBezTo>
                  <a:cubicBezTo>
                    <a:pt x="10193" y="13074"/>
                    <a:pt x="7160" y="10082"/>
                    <a:pt x="4854" y="7060"/>
                  </a:cubicBezTo>
                  <a:cubicBezTo>
                    <a:pt x="3519" y="5235"/>
                    <a:pt x="2427" y="3381"/>
                    <a:pt x="1456" y="1526"/>
                  </a:cubicBezTo>
                  <a:cubicBezTo>
                    <a:pt x="971" y="1017"/>
                    <a:pt x="485" y="509"/>
                    <a:pt x="0" y="0"/>
                  </a:cubicBezTo>
                  <a:cubicBezTo>
                    <a:pt x="971" y="2363"/>
                    <a:pt x="2306" y="4757"/>
                    <a:pt x="4004" y="7090"/>
                  </a:cubicBezTo>
                  <a:cubicBezTo>
                    <a:pt x="6189" y="10142"/>
                    <a:pt x="9222" y="13134"/>
                    <a:pt x="12984" y="16065"/>
                  </a:cubicBezTo>
                  <a:cubicBezTo>
                    <a:pt x="14926" y="17531"/>
                    <a:pt x="17110" y="18967"/>
                    <a:pt x="19416" y="20373"/>
                  </a:cubicBezTo>
                  <a:cubicBezTo>
                    <a:pt x="20144" y="20792"/>
                    <a:pt x="20872" y="21181"/>
                    <a:pt x="21600" y="21600"/>
                  </a:cubicBezTo>
                  <a:cubicBezTo>
                    <a:pt x="21357" y="21450"/>
                    <a:pt x="21236" y="21331"/>
                    <a:pt x="21115" y="21181"/>
                  </a:cubicBezTo>
                  <a:cubicBezTo>
                    <a:pt x="20508" y="20702"/>
                    <a:pt x="20022" y="20224"/>
                    <a:pt x="19658" y="19745"/>
                  </a:cubicBezTo>
                  <a:close/>
                </a:path>
              </a:pathLst>
            </a:custGeom>
            <a:solidFill>
              <a:srgbClr val="4E3B3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23" name="Freeform 16"/>
            <p:cNvSpPr/>
            <p:nvPr/>
          </p:nvSpPr>
          <p:spPr>
            <a:xfrm>
              <a:off x="26126" y="0"/>
              <a:ext cx="102473" cy="29279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5" h="21600" extrusionOk="0">
                  <a:moveTo>
                    <a:pt x="9565" y="19627"/>
                  </a:moveTo>
                  <a:cubicBezTo>
                    <a:pt x="10505" y="19763"/>
                    <a:pt x="10505" y="19899"/>
                    <a:pt x="10505" y="20035"/>
                  </a:cubicBezTo>
                  <a:cubicBezTo>
                    <a:pt x="13322" y="20511"/>
                    <a:pt x="17078" y="20988"/>
                    <a:pt x="19896" y="21498"/>
                  </a:cubicBezTo>
                  <a:cubicBezTo>
                    <a:pt x="19896" y="21532"/>
                    <a:pt x="19896" y="21566"/>
                    <a:pt x="20835" y="21600"/>
                  </a:cubicBezTo>
                  <a:cubicBezTo>
                    <a:pt x="18957" y="20920"/>
                    <a:pt x="17078" y="20273"/>
                    <a:pt x="15200" y="19593"/>
                  </a:cubicBezTo>
                  <a:cubicBezTo>
                    <a:pt x="7687" y="16123"/>
                    <a:pt x="3931" y="12654"/>
                    <a:pt x="3931" y="9150"/>
                  </a:cubicBezTo>
                  <a:cubicBezTo>
                    <a:pt x="4870" y="6089"/>
                    <a:pt x="7687" y="3061"/>
                    <a:pt x="13322" y="0"/>
                  </a:cubicBezTo>
                  <a:cubicBezTo>
                    <a:pt x="10505" y="0"/>
                    <a:pt x="10505" y="0"/>
                    <a:pt x="10505" y="0"/>
                  </a:cubicBezTo>
                  <a:cubicBezTo>
                    <a:pt x="3931" y="3027"/>
                    <a:pt x="1113" y="6089"/>
                    <a:pt x="174" y="9150"/>
                  </a:cubicBezTo>
                  <a:cubicBezTo>
                    <a:pt x="-765" y="12654"/>
                    <a:pt x="2052" y="16123"/>
                    <a:pt x="9565" y="19627"/>
                  </a:cubicBezTo>
                  <a:close/>
                </a:path>
              </a:pathLst>
            </a:custGeom>
            <a:solidFill>
              <a:srgbClr val="4E3B3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24" name="Freeform 17"/>
            <p:cNvSpPr/>
            <p:nvPr/>
          </p:nvSpPr>
          <p:spPr>
            <a:xfrm>
              <a:off x="78276" y="2715463"/>
              <a:ext cx="78278" cy="4938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2541" y="3836"/>
                    <a:pt x="3812" y="7469"/>
                    <a:pt x="6353" y="11305"/>
                  </a:cubicBezTo>
                  <a:cubicBezTo>
                    <a:pt x="11435" y="14736"/>
                    <a:pt x="16518" y="18168"/>
                    <a:pt x="21600" y="21600"/>
                  </a:cubicBezTo>
                  <a:cubicBezTo>
                    <a:pt x="19059" y="17563"/>
                    <a:pt x="16518" y="13323"/>
                    <a:pt x="13976" y="9286"/>
                  </a:cubicBezTo>
                  <a:cubicBezTo>
                    <a:pt x="12706" y="9084"/>
                    <a:pt x="12706" y="8882"/>
                    <a:pt x="12706" y="8680"/>
                  </a:cubicBezTo>
                  <a:cubicBezTo>
                    <a:pt x="8894" y="5652"/>
                    <a:pt x="3812" y="2826"/>
                    <a:pt x="0" y="0"/>
                  </a:cubicBezTo>
                  <a:close/>
                </a:path>
              </a:pathLst>
            </a:custGeom>
            <a:solidFill>
              <a:srgbClr val="4E3B3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25" name="Freeform 18"/>
            <p:cNvSpPr/>
            <p:nvPr/>
          </p:nvSpPr>
          <p:spPr>
            <a:xfrm>
              <a:off x="769723" y="5250144"/>
              <a:ext cx="190102" cy="10250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3016"/>
                    <a:pt x="1054" y="6032"/>
                    <a:pt x="2634" y="9049"/>
                  </a:cubicBezTo>
                  <a:cubicBezTo>
                    <a:pt x="4215" y="11384"/>
                    <a:pt x="6322" y="13816"/>
                    <a:pt x="8956" y="16151"/>
                  </a:cubicBezTo>
                  <a:cubicBezTo>
                    <a:pt x="10010" y="16735"/>
                    <a:pt x="11590" y="17319"/>
                    <a:pt x="12644" y="17903"/>
                  </a:cubicBezTo>
                  <a:cubicBezTo>
                    <a:pt x="15805" y="19168"/>
                    <a:pt x="18439" y="20335"/>
                    <a:pt x="21600" y="21600"/>
                  </a:cubicBezTo>
                  <a:cubicBezTo>
                    <a:pt x="21073" y="21308"/>
                    <a:pt x="20546" y="20919"/>
                    <a:pt x="20020" y="20627"/>
                  </a:cubicBezTo>
                  <a:cubicBezTo>
                    <a:pt x="13698" y="16735"/>
                    <a:pt x="9483" y="12843"/>
                    <a:pt x="6849" y="8951"/>
                  </a:cubicBezTo>
                  <a:cubicBezTo>
                    <a:pt x="5795" y="6616"/>
                    <a:pt x="4741" y="4378"/>
                    <a:pt x="4215" y="2141"/>
                  </a:cubicBezTo>
                  <a:cubicBezTo>
                    <a:pt x="4215" y="2043"/>
                    <a:pt x="3688" y="1946"/>
                    <a:pt x="3688" y="1751"/>
                  </a:cubicBezTo>
                  <a:cubicBezTo>
                    <a:pt x="2634" y="1168"/>
                    <a:pt x="1054" y="584"/>
                    <a:pt x="0" y="0"/>
                  </a:cubicBezTo>
                  <a:close/>
                </a:path>
              </a:pathLst>
            </a:custGeom>
            <a:solidFill>
              <a:srgbClr val="4E3B3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26" name="Freeform 19"/>
            <p:cNvSpPr/>
            <p:nvPr/>
          </p:nvSpPr>
          <p:spPr>
            <a:xfrm>
              <a:off x="775314" y="1170426"/>
              <a:ext cx="2076203" cy="40480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36" y="21010"/>
                  </a:moveTo>
                  <a:cubicBezTo>
                    <a:pt x="480" y="18992"/>
                    <a:pt x="1248" y="17000"/>
                    <a:pt x="2400" y="15081"/>
                  </a:cubicBezTo>
                  <a:cubicBezTo>
                    <a:pt x="3600" y="13162"/>
                    <a:pt x="5232" y="11317"/>
                    <a:pt x="7152" y="9545"/>
                  </a:cubicBezTo>
                  <a:cubicBezTo>
                    <a:pt x="9072" y="7774"/>
                    <a:pt x="11280" y="6101"/>
                    <a:pt x="13680" y="4502"/>
                  </a:cubicBezTo>
                  <a:cubicBezTo>
                    <a:pt x="14880" y="3715"/>
                    <a:pt x="16176" y="2928"/>
                    <a:pt x="17472" y="2190"/>
                  </a:cubicBezTo>
                  <a:cubicBezTo>
                    <a:pt x="18144" y="1821"/>
                    <a:pt x="18816" y="1427"/>
                    <a:pt x="19488" y="1082"/>
                  </a:cubicBezTo>
                  <a:cubicBezTo>
                    <a:pt x="20208" y="713"/>
                    <a:pt x="20880" y="369"/>
                    <a:pt x="21600" y="25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0832" y="344"/>
                    <a:pt x="20160" y="689"/>
                    <a:pt x="19440" y="1058"/>
                  </a:cubicBezTo>
                  <a:cubicBezTo>
                    <a:pt x="18768" y="1402"/>
                    <a:pt x="18096" y="1771"/>
                    <a:pt x="17424" y="2165"/>
                  </a:cubicBezTo>
                  <a:cubicBezTo>
                    <a:pt x="16080" y="2903"/>
                    <a:pt x="14784" y="3666"/>
                    <a:pt x="13584" y="4453"/>
                  </a:cubicBezTo>
                  <a:cubicBezTo>
                    <a:pt x="11136" y="6052"/>
                    <a:pt x="8880" y="7725"/>
                    <a:pt x="6960" y="9496"/>
                  </a:cubicBezTo>
                  <a:cubicBezTo>
                    <a:pt x="4992" y="11243"/>
                    <a:pt x="3360" y="13113"/>
                    <a:pt x="2160" y="15031"/>
                  </a:cubicBezTo>
                  <a:cubicBezTo>
                    <a:pt x="912" y="16975"/>
                    <a:pt x="144" y="18968"/>
                    <a:pt x="0" y="21010"/>
                  </a:cubicBezTo>
                  <a:cubicBezTo>
                    <a:pt x="0" y="21059"/>
                    <a:pt x="0" y="21083"/>
                    <a:pt x="0" y="21133"/>
                  </a:cubicBezTo>
                  <a:cubicBezTo>
                    <a:pt x="96" y="21280"/>
                    <a:pt x="192" y="21452"/>
                    <a:pt x="336" y="21600"/>
                  </a:cubicBezTo>
                  <a:cubicBezTo>
                    <a:pt x="336" y="21403"/>
                    <a:pt x="336" y="21206"/>
                    <a:pt x="336" y="21010"/>
                  </a:cubicBezTo>
                  <a:close/>
                </a:path>
              </a:pathLst>
            </a:custGeom>
            <a:solidFill>
              <a:srgbClr val="4E3B3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27" name="Freeform 20"/>
            <p:cNvSpPr/>
            <p:nvPr/>
          </p:nvSpPr>
          <p:spPr>
            <a:xfrm>
              <a:off x="922549" y="6301291"/>
              <a:ext cx="162147" cy="337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4320" y="7101"/>
                    <a:pt x="9874" y="14499"/>
                    <a:pt x="1604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4194" y="14499"/>
                    <a:pt x="6789" y="7101"/>
                    <a:pt x="0" y="0"/>
                  </a:cubicBezTo>
                  <a:close/>
                </a:path>
              </a:pathLst>
            </a:custGeom>
            <a:solidFill>
              <a:srgbClr val="4E3B3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28" name="Freeform 21"/>
            <p:cNvSpPr/>
            <p:nvPr/>
          </p:nvSpPr>
          <p:spPr>
            <a:xfrm>
              <a:off x="769723" y="5130865"/>
              <a:ext cx="37276" cy="221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900" y="19800"/>
                  </a:moveTo>
                  <a:cubicBezTo>
                    <a:pt x="18900" y="20700"/>
                    <a:pt x="21600" y="21150"/>
                    <a:pt x="21600" y="21600"/>
                  </a:cubicBezTo>
                  <a:cubicBezTo>
                    <a:pt x="21600" y="17100"/>
                    <a:pt x="21600" y="13050"/>
                    <a:pt x="21600" y="8550"/>
                  </a:cubicBezTo>
                  <a:cubicBezTo>
                    <a:pt x="13500" y="5850"/>
                    <a:pt x="8100" y="2700"/>
                    <a:pt x="2700" y="0"/>
                  </a:cubicBezTo>
                  <a:cubicBezTo>
                    <a:pt x="0" y="4050"/>
                    <a:pt x="0" y="7650"/>
                    <a:pt x="0" y="11700"/>
                  </a:cubicBezTo>
                  <a:cubicBezTo>
                    <a:pt x="5400" y="14400"/>
                    <a:pt x="13500" y="17100"/>
                    <a:pt x="18900" y="19800"/>
                  </a:cubicBezTo>
                  <a:close/>
                </a:path>
              </a:pathLst>
            </a:custGeom>
            <a:solidFill>
              <a:srgbClr val="4E3B3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29" name="Freeform 22"/>
            <p:cNvSpPr/>
            <p:nvPr/>
          </p:nvSpPr>
          <p:spPr>
            <a:xfrm>
              <a:off x="849863" y="6016138"/>
              <a:ext cx="238559" cy="6224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908" y="2880"/>
                  </a:moveTo>
                  <a:cubicBezTo>
                    <a:pt x="2077" y="1920"/>
                    <a:pt x="831" y="960"/>
                    <a:pt x="0" y="0"/>
                  </a:cubicBezTo>
                  <a:cubicBezTo>
                    <a:pt x="1246" y="2560"/>
                    <a:pt x="2908" y="5120"/>
                    <a:pt x="4985" y="7680"/>
                  </a:cubicBezTo>
                  <a:cubicBezTo>
                    <a:pt x="5400" y="8480"/>
                    <a:pt x="5815" y="9120"/>
                    <a:pt x="6646" y="9920"/>
                  </a:cubicBezTo>
                  <a:cubicBezTo>
                    <a:pt x="11215" y="13760"/>
                    <a:pt x="16200" y="17760"/>
                    <a:pt x="2118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031" y="17440"/>
                    <a:pt x="13292" y="13280"/>
                    <a:pt x="9969" y="8960"/>
                  </a:cubicBezTo>
                  <a:cubicBezTo>
                    <a:pt x="7477" y="6880"/>
                    <a:pt x="5400" y="4960"/>
                    <a:pt x="2908" y="2880"/>
                  </a:cubicBezTo>
                  <a:close/>
                </a:path>
              </a:pathLst>
            </a:custGeom>
            <a:solidFill>
              <a:srgbClr val="4E3B3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343" name="Group 9"/>
          <p:cNvGrpSpPr/>
          <p:nvPr/>
        </p:nvGrpSpPr>
        <p:grpSpPr>
          <a:xfrm>
            <a:off x="27221" y="-787"/>
            <a:ext cx="2356674" cy="6854041"/>
            <a:chOff x="0" y="0"/>
            <a:chExt cx="2356673" cy="6854039"/>
          </a:xfrm>
        </p:grpSpPr>
        <p:sp>
          <p:nvSpPr>
            <p:cNvPr id="331" name="Freeform 27"/>
            <p:cNvSpPr/>
            <p:nvPr/>
          </p:nvSpPr>
          <p:spPr>
            <a:xfrm>
              <a:off x="0" y="-1"/>
              <a:ext cx="494327" cy="44010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68" y="4930"/>
                  </a:moveTo>
                  <a:cubicBezTo>
                    <a:pt x="2307" y="6762"/>
                    <a:pt x="3565" y="8617"/>
                    <a:pt x="5452" y="10448"/>
                  </a:cubicBezTo>
                  <a:cubicBezTo>
                    <a:pt x="7130" y="12279"/>
                    <a:pt x="9227" y="14110"/>
                    <a:pt x="11953" y="15942"/>
                  </a:cubicBezTo>
                  <a:cubicBezTo>
                    <a:pt x="14470" y="17773"/>
                    <a:pt x="17616" y="19581"/>
                    <a:pt x="21181" y="21389"/>
                  </a:cubicBezTo>
                  <a:cubicBezTo>
                    <a:pt x="21390" y="21459"/>
                    <a:pt x="21600" y="21530"/>
                    <a:pt x="21600" y="21600"/>
                  </a:cubicBezTo>
                  <a:cubicBezTo>
                    <a:pt x="21390" y="21248"/>
                    <a:pt x="20971" y="20872"/>
                    <a:pt x="20761" y="20520"/>
                  </a:cubicBezTo>
                  <a:cubicBezTo>
                    <a:pt x="20761" y="20450"/>
                    <a:pt x="20761" y="20379"/>
                    <a:pt x="20761" y="20332"/>
                  </a:cubicBezTo>
                  <a:cubicBezTo>
                    <a:pt x="17825" y="18853"/>
                    <a:pt x="15309" y="17397"/>
                    <a:pt x="13212" y="15918"/>
                  </a:cubicBezTo>
                  <a:cubicBezTo>
                    <a:pt x="10485" y="14087"/>
                    <a:pt x="8179" y="12279"/>
                    <a:pt x="6291" y="10424"/>
                  </a:cubicBezTo>
                  <a:cubicBezTo>
                    <a:pt x="4404" y="8593"/>
                    <a:pt x="2936" y="6762"/>
                    <a:pt x="1887" y="4907"/>
                  </a:cubicBezTo>
                  <a:cubicBezTo>
                    <a:pt x="1468" y="3991"/>
                    <a:pt x="1049" y="3076"/>
                    <a:pt x="629" y="2160"/>
                  </a:cubicBezTo>
                  <a:cubicBezTo>
                    <a:pt x="419" y="1432"/>
                    <a:pt x="210" y="728"/>
                    <a:pt x="21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28"/>
                    <a:pt x="210" y="1432"/>
                    <a:pt x="210" y="2160"/>
                  </a:cubicBezTo>
                  <a:cubicBezTo>
                    <a:pt x="629" y="3076"/>
                    <a:pt x="839" y="3991"/>
                    <a:pt x="1468" y="4930"/>
                  </a:cubicBezTo>
                  <a:close/>
                </a:path>
              </a:pathLst>
            </a:custGeom>
            <a:solidFill>
              <a:srgbClr val="4E3B3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32" name="Freeform 28"/>
            <p:cNvSpPr/>
            <p:nvPr/>
          </p:nvSpPr>
          <p:spPr>
            <a:xfrm>
              <a:off x="523067" y="4317258"/>
              <a:ext cx="423436" cy="15806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009" y="14989"/>
                  </a:moveTo>
                  <a:cubicBezTo>
                    <a:pt x="15709" y="17215"/>
                    <a:pt x="18409" y="19440"/>
                    <a:pt x="21600" y="21600"/>
                  </a:cubicBezTo>
                  <a:cubicBezTo>
                    <a:pt x="21600" y="21142"/>
                    <a:pt x="21600" y="20618"/>
                    <a:pt x="21600" y="20160"/>
                  </a:cubicBezTo>
                  <a:cubicBezTo>
                    <a:pt x="21600" y="20095"/>
                    <a:pt x="21600" y="19964"/>
                    <a:pt x="21600" y="19898"/>
                  </a:cubicBezTo>
                  <a:cubicBezTo>
                    <a:pt x="19391" y="18196"/>
                    <a:pt x="17182" y="16495"/>
                    <a:pt x="15218" y="14793"/>
                  </a:cubicBezTo>
                  <a:cubicBezTo>
                    <a:pt x="9327" y="9949"/>
                    <a:pt x="4173" y="4975"/>
                    <a:pt x="0" y="0"/>
                  </a:cubicBezTo>
                  <a:cubicBezTo>
                    <a:pt x="491" y="1375"/>
                    <a:pt x="982" y="2749"/>
                    <a:pt x="1718" y="4124"/>
                  </a:cubicBezTo>
                  <a:cubicBezTo>
                    <a:pt x="5155" y="7789"/>
                    <a:pt x="8836" y="11389"/>
                    <a:pt x="13009" y="14989"/>
                  </a:cubicBezTo>
                  <a:close/>
                </a:path>
              </a:pathLst>
            </a:custGeom>
            <a:solidFill>
              <a:srgbClr val="4E3B3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33" name="Freeform 29"/>
            <p:cNvSpPr/>
            <p:nvPr/>
          </p:nvSpPr>
          <p:spPr>
            <a:xfrm>
              <a:off x="979074" y="5863468"/>
              <a:ext cx="431100" cy="990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40" y="1565"/>
                  </a:moveTo>
                  <a:cubicBezTo>
                    <a:pt x="960" y="1043"/>
                    <a:pt x="480" y="522"/>
                    <a:pt x="0" y="0"/>
                  </a:cubicBezTo>
                  <a:cubicBezTo>
                    <a:pt x="0" y="939"/>
                    <a:pt x="0" y="1983"/>
                    <a:pt x="240" y="3026"/>
                  </a:cubicBezTo>
                  <a:cubicBezTo>
                    <a:pt x="3360" y="6470"/>
                    <a:pt x="6480" y="9913"/>
                    <a:pt x="10080" y="13252"/>
                  </a:cubicBezTo>
                  <a:cubicBezTo>
                    <a:pt x="12960" y="16070"/>
                    <a:pt x="16080" y="18887"/>
                    <a:pt x="1920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240" y="18783"/>
                    <a:pt x="15120" y="15861"/>
                    <a:pt x="12000" y="12835"/>
                  </a:cubicBezTo>
                  <a:cubicBezTo>
                    <a:pt x="8160" y="9183"/>
                    <a:pt x="4800" y="5322"/>
                    <a:pt x="1440" y="1565"/>
                  </a:cubicBezTo>
                  <a:close/>
                </a:path>
              </a:pathLst>
            </a:custGeom>
            <a:solidFill>
              <a:srgbClr val="4E3B3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34" name="Freeform 30"/>
            <p:cNvSpPr/>
            <p:nvPr/>
          </p:nvSpPr>
          <p:spPr>
            <a:xfrm>
              <a:off x="494326" y="4365158"/>
              <a:ext cx="551808" cy="22359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970" y="18917"/>
                  </a:moveTo>
                  <a:cubicBezTo>
                    <a:pt x="17468" y="17946"/>
                    <a:pt x="15965" y="16928"/>
                    <a:pt x="14650" y="15911"/>
                  </a:cubicBezTo>
                  <a:cubicBezTo>
                    <a:pt x="10706" y="12997"/>
                    <a:pt x="7701" y="9991"/>
                    <a:pt x="5447" y="6984"/>
                  </a:cubicBezTo>
                  <a:cubicBezTo>
                    <a:pt x="4132" y="5504"/>
                    <a:pt x="3193" y="3978"/>
                    <a:pt x="2442" y="2451"/>
                  </a:cubicBezTo>
                  <a:cubicBezTo>
                    <a:pt x="1690" y="1619"/>
                    <a:pt x="751" y="833"/>
                    <a:pt x="0" y="0"/>
                  </a:cubicBezTo>
                  <a:cubicBezTo>
                    <a:pt x="939" y="2359"/>
                    <a:pt x="2254" y="4718"/>
                    <a:pt x="3944" y="7030"/>
                  </a:cubicBezTo>
                  <a:cubicBezTo>
                    <a:pt x="6198" y="10083"/>
                    <a:pt x="9203" y="13090"/>
                    <a:pt x="12960" y="16050"/>
                  </a:cubicBezTo>
                  <a:cubicBezTo>
                    <a:pt x="14838" y="17484"/>
                    <a:pt x="16904" y="18964"/>
                    <a:pt x="19346" y="20397"/>
                  </a:cubicBezTo>
                  <a:cubicBezTo>
                    <a:pt x="20097" y="20767"/>
                    <a:pt x="20849" y="21184"/>
                    <a:pt x="21600" y="21600"/>
                  </a:cubicBezTo>
                  <a:cubicBezTo>
                    <a:pt x="21412" y="21461"/>
                    <a:pt x="21224" y="21322"/>
                    <a:pt x="21037" y="21184"/>
                  </a:cubicBezTo>
                  <a:cubicBezTo>
                    <a:pt x="20285" y="20444"/>
                    <a:pt x="19534" y="19657"/>
                    <a:pt x="18970" y="18917"/>
                  </a:cubicBezTo>
                  <a:close/>
                </a:path>
              </a:pathLst>
            </a:custGeom>
            <a:solidFill>
              <a:srgbClr val="4E3B3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35" name="Freeform 31"/>
            <p:cNvSpPr/>
            <p:nvPr/>
          </p:nvSpPr>
          <p:spPr>
            <a:xfrm>
              <a:off x="444311" y="1289983"/>
              <a:ext cx="170725" cy="30272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0" h="21600" extrusionOk="0">
                  <a:moveTo>
                    <a:pt x="9750" y="21600"/>
                  </a:moveTo>
                  <a:cubicBezTo>
                    <a:pt x="8550" y="21191"/>
                    <a:pt x="7950" y="20781"/>
                    <a:pt x="7350" y="20372"/>
                  </a:cubicBezTo>
                  <a:cubicBezTo>
                    <a:pt x="4350" y="18085"/>
                    <a:pt x="2550" y="15833"/>
                    <a:pt x="2550" y="13581"/>
                  </a:cubicBezTo>
                  <a:cubicBezTo>
                    <a:pt x="2550" y="11295"/>
                    <a:pt x="4350" y="9043"/>
                    <a:pt x="7350" y="6756"/>
                  </a:cubicBezTo>
                  <a:cubicBezTo>
                    <a:pt x="8550" y="5630"/>
                    <a:pt x="10350" y="4504"/>
                    <a:pt x="12750" y="3378"/>
                  </a:cubicBezTo>
                  <a:cubicBezTo>
                    <a:pt x="15150" y="2252"/>
                    <a:pt x="17550" y="1126"/>
                    <a:pt x="21150" y="0"/>
                  </a:cubicBezTo>
                  <a:cubicBezTo>
                    <a:pt x="20550" y="0"/>
                    <a:pt x="20550" y="0"/>
                    <a:pt x="20550" y="0"/>
                  </a:cubicBezTo>
                  <a:cubicBezTo>
                    <a:pt x="16950" y="1126"/>
                    <a:pt x="13950" y="2252"/>
                    <a:pt x="11550" y="3378"/>
                  </a:cubicBezTo>
                  <a:cubicBezTo>
                    <a:pt x="9150" y="4504"/>
                    <a:pt x="7350" y="5630"/>
                    <a:pt x="5550" y="6756"/>
                  </a:cubicBezTo>
                  <a:cubicBezTo>
                    <a:pt x="1950" y="9009"/>
                    <a:pt x="150" y="11295"/>
                    <a:pt x="150" y="13581"/>
                  </a:cubicBezTo>
                  <a:cubicBezTo>
                    <a:pt x="-450" y="15731"/>
                    <a:pt x="750" y="17915"/>
                    <a:pt x="3750" y="20099"/>
                  </a:cubicBezTo>
                  <a:cubicBezTo>
                    <a:pt x="5550" y="20576"/>
                    <a:pt x="7350" y="21088"/>
                    <a:pt x="9150" y="21566"/>
                  </a:cubicBezTo>
                  <a:cubicBezTo>
                    <a:pt x="9150" y="21566"/>
                    <a:pt x="9750" y="21600"/>
                    <a:pt x="9750" y="21600"/>
                  </a:cubicBezTo>
                  <a:close/>
                </a:path>
              </a:pathLst>
            </a:custGeom>
            <a:solidFill>
              <a:srgbClr val="4E3B3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36" name="Freeform 32"/>
            <p:cNvSpPr/>
            <p:nvPr/>
          </p:nvSpPr>
          <p:spPr>
            <a:xfrm>
              <a:off x="1084453" y="6572387"/>
              <a:ext cx="134120" cy="2816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971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3886" y="14644"/>
                    <a:pt x="6943" y="7322"/>
                    <a:pt x="0" y="0"/>
                  </a:cubicBezTo>
                  <a:cubicBezTo>
                    <a:pt x="4629" y="7322"/>
                    <a:pt x="10029" y="14644"/>
                    <a:pt x="16971" y="21600"/>
                  </a:cubicBezTo>
                  <a:close/>
                </a:path>
              </a:pathLst>
            </a:custGeom>
            <a:solidFill>
              <a:srgbClr val="4E3B3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37" name="Freeform 33"/>
            <p:cNvSpPr/>
            <p:nvPr/>
          </p:nvSpPr>
          <p:spPr>
            <a:xfrm>
              <a:off x="475166" y="4108415"/>
              <a:ext cx="82390" cy="5115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082" y="10901"/>
                  </a:moveTo>
                  <a:cubicBezTo>
                    <a:pt x="10165" y="14535"/>
                    <a:pt x="16518" y="17966"/>
                    <a:pt x="21600" y="21600"/>
                  </a:cubicBezTo>
                  <a:cubicBezTo>
                    <a:pt x="17788" y="17361"/>
                    <a:pt x="15247" y="13121"/>
                    <a:pt x="12706" y="8882"/>
                  </a:cubicBezTo>
                  <a:cubicBezTo>
                    <a:pt x="12706" y="8882"/>
                    <a:pt x="11435" y="8680"/>
                    <a:pt x="11435" y="8680"/>
                  </a:cubicBezTo>
                  <a:cubicBezTo>
                    <a:pt x="7624" y="5854"/>
                    <a:pt x="3812" y="2826"/>
                    <a:pt x="0" y="0"/>
                  </a:cubicBezTo>
                  <a:cubicBezTo>
                    <a:pt x="0" y="404"/>
                    <a:pt x="0" y="1009"/>
                    <a:pt x="0" y="1615"/>
                  </a:cubicBezTo>
                  <a:cubicBezTo>
                    <a:pt x="1271" y="4643"/>
                    <a:pt x="3812" y="7873"/>
                    <a:pt x="5082" y="10901"/>
                  </a:cubicBezTo>
                  <a:close/>
                </a:path>
              </a:pathLst>
            </a:custGeom>
            <a:solidFill>
              <a:srgbClr val="4E3B3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38" name="Freeform 34"/>
            <p:cNvSpPr/>
            <p:nvPr/>
          </p:nvSpPr>
          <p:spPr>
            <a:xfrm>
              <a:off x="946501" y="3146585"/>
              <a:ext cx="1410173" cy="27168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88" y="21030"/>
                  </a:moveTo>
                  <a:cubicBezTo>
                    <a:pt x="661" y="19052"/>
                    <a:pt x="1396" y="17037"/>
                    <a:pt x="2571" y="15097"/>
                  </a:cubicBezTo>
                  <a:cubicBezTo>
                    <a:pt x="3747" y="13196"/>
                    <a:pt x="5363" y="11332"/>
                    <a:pt x="7273" y="9583"/>
                  </a:cubicBezTo>
                  <a:cubicBezTo>
                    <a:pt x="9110" y="7796"/>
                    <a:pt x="11314" y="6123"/>
                    <a:pt x="13739" y="4525"/>
                  </a:cubicBezTo>
                  <a:cubicBezTo>
                    <a:pt x="14914" y="3727"/>
                    <a:pt x="16163" y="2928"/>
                    <a:pt x="17486" y="2206"/>
                  </a:cubicBezTo>
                  <a:cubicBezTo>
                    <a:pt x="18147" y="1825"/>
                    <a:pt x="18808" y="1445"/>
                    <a:pt x="19469" y="1065"/>
                  </a:cubicBezTo>
                  <a:cubicBezTo>
                    <a:pt x="20131" y="723"/>
                    <a:pt x="20865" y="342"/>
                    <a:pt x="21600" y="0"/>
                  </a:cubicBezTo>
                  <a:cubicBezTo>
                    <a:pt x="21527" y="0"/>
                    <a:pt x="21527" y="0"/>
                    <a:pt x="21527" y="0"/>
                  </a:cubicBezTo>
                  <a:cubicBezTo>
                    <a:pt x="20792" y="342"/>
                    <a:pt x="20057" y="685"/>
                    <a:pt x="19396" y="1027"/>
                  </a:cubicBezTo>
                  <a:cubicBezTo>
                    <a:pt x="18735" y="1407"/>
                    <a:pt x="18073" y="1787"/>
                    <a:pt x="17412" y="2130"/>
                  </a:cubicBezTo>
                  <a:cubicBezTo>
                    <a:pt x="16016" y="2890"/>
                    <a:pt x="14767" y="3651"/>
                    <a:pt x="13592" y="4449"/>
                  </a:cubicBezTo>
                  <a:cubicBezTo>
                    <a:pt x="11094" y="6046"/>
                    <a:pt x="8890" y="7720"/>
                    <a:pt x="6980" y="9469"/>
                  </a:cubicBezTo>
                  <a:cubicBezTo>
                    <a:pt x="4996" y="11256"/>
                    <a:pt x="3380" y="13120"/>
                    <a:pt x="2204" y="15059"/>
                  </a:cubicBezTo>
                  <a:cubicBezTo>
                    <a:pt x="955" y="16923"/>
                    <a:pt x="220" y="18900"/>
                    <a:pt x="0" y="20877"/>
                  </a:cubicBezTo>
                  <a:cubicBezTo>
                    <a:pt x="220" y="21106"/>
                    <a:pt x="367" y="21334"/>
                    <a:pt x="514" y="21600"/>
                  </a:cubicBezTo>
                  <a:cubicBezTo>
                    <a:pt x="514" y="21410"/>
                    <a:pt x="514" y="21220"/>
                    <a:pt x="588" y="21030"/>
                  </a:cubicBezTo>
                  <a:close/>
                </a:path>
              </a:pathLst>
            </a:custGeom>
            <a:solidFill>
              <a:srgbClr val="4E3B3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39" name="Freeform 35"/>
            <p:cNvSpPr/>
            <p:nvPr/>
          </p:nvSpPr>
          <p:spPr>
            <a:xfrm>
              <a:off x="1046133" y="6601126"/>
              <a:ext cx="120709" cy="2529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4320" y="7336"/>
                    <a:pt x="10368" y="14672"/>
                    <a:pt x="1641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3824" y="14672"/>
                    <a:pt x="6912" y="7336"/>
                    <a:pt x="0" y="0"/>
                  </a:cubicBezTo>
                  <a:close/>
                </a:path>
              </a:pathLst>
            </a:custGeom>
            <a:solidFill>
              <a:srgbClr val="4E3B3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40" name="Freeform 36"/>
            <p:cNvSpPr/>
            <p:nvPr/>
          </p:nvSpPr>
          <p:spPr>
            <a:xfrm>
              <a:off x="946501" y="5897956"/>
              <a:ext cx="137953" cy="674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4596"/>
                    <a:pt x="1490" y="9191"/>
                    <a:pt x="5214" y="13634"/>
                  </a:cubicBezTo>
                  <a:cubicBezTo>
                    <a:pt x="8193" y="15013"/>
                    <a:pt x="10428" y="16545"/>
                    <a:pt x="13407" y="17923"/>
                  </a:cubicBezTo>
                  <a:cubicBezTo>
                    <a:pt x="16386" y="19149"/>
                    <a:pt x="18621" y="20374"/>
                    <a:pt x="21600" y="21600"/>
                  </a:cubicBezTo>
                  <a:cubicBezTo>
                    <a:pt x="20855" y="21294"/>
                    <a:pt x="20855" y="20987"/>
                    <a:pt x="20110" y="20681"/>
                  </a:cubicBezTo>
                  <a:cubicBezTo>
                    <a:pt x="11917" y="15013"/>
                    <a:pt x="7448" y="9191"/>
                    <a:pt x="5959" y="3370"/>
                  </a:cubicBezTo>
                  <a:cubicBezTo>
                    <a:pt x="5214" y="2757"/>
                    <a:pt x="3724" y="2298"/>
                    <a:pt x="2979" y="1685"/>
                  </a:cubicBezTo>
                  <a:cubicBezTo>
                    <a:pt x="1490" y="1072"/>
                    <a:pt x="745" y="460"/>
                    <a:pt x="0" y="0"/>
                  </a:cubicBezTo>
                  <a:close/>
                </a:path>
              </a:pathLst>
            </a:custGeom>
            <a:solidFill>
              <a:srgbClr val="4E3B3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41" name="Freeform 37"/>
            <p:cNvSpPr/>
            <p:nvPr/>
          </p:nvSpPr>
          <p:spPr>
            <a:xfrm>
              <a:off x="946501" y="5773415"/>
              <a:ext cx="38321" cy="228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1700"/>
                  </a:moveTo>
                  <a:cubicBezTo>
                    <a:pt x="2700" y="13050"/>
                    <a:pt x="5400" y="14850"/>
                    <a:pt x="10800" y="16650"/>
                  </a:cubicBezTo>
                  <a:cubicBezTo>
                    <a:pt x="13500" y="18450"/>
                    <a:pt x="18900" y="19800"/>
                    <a:pt x="21600" y="21600"/>
                  </a:cubicBezTo>
                  <a:cubicBezTo>
                    <a:pt x="18900" y="17100"/>
                    <a:pt x="18900" y="12600"/>
                    <a:pt x="18900" y="8550"/>
                  </a:cubicBezTo>
                  <a:cubicBezTo>
                    <a:pt x="13500" y="5400"/>
                    <a:pt x="8100" y="2700"/>
                    <a:pt x="0" y="0"/>
                  </a:cubicBezTo>
                  <a:cubicBezTo>
                    <a:pt x="0" y="450"/>
                    <a:pt x="0" y="1350"/>
                    <a:pt x="0" y="1800"/>
                  </a:cubicBezTo>
                  <a:cubicBezTo>
                    <a:pt x="0" y="4950"/>
                    <a:pt x="0" y="8550"/>
                    <a:pt x="0" y="11700"/>
                  </a:cubicBezTo>
                  <a:close/>
                </a:path>
              </a:pathLst>
            </a:custGeom>
            <a:solidFill>
              <a:srgbClr val="4E3B3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42" name="Freeform 38"/>
            <p:cNvSpPr/>
            <p:nvPr/>
          </p:nvSpPr>
          <p:spPr>
            <a:xfrm>
              <a:off x="979074" y="6323307"/>
              <a:ext cx="210760" cy="5307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400" y="5449"/>
                  </a:moveTo>
                  <a:cubicBezTo>
                    <a:pt x="3436" y="3697"/>
                    <a:pt x="1964" y="1751"/>
                    <a:pt x="0" y="0"/>
                  </a:cubicBezTo>
                  <a:cubicBezTo>
                    <a:pt x="1473" y="3114"/>
                    <a:pt x="3436" y="6422"/>
                    <a:pt x="5400" y="9535"/>
                  </a:cubicBezTo>
                  <a:cubicBezTo>
                    <a:pt x="5891" y="10119"/>
                    <a:pt x="6382" y="10703"/>
                    <a:pt x="6873" y="11286"/>
                  </a:cubicBezTo>
                  <a:cubicBezTo>
                    <a:pt x="10800" y="14789"/>
                    <a:pt x="14727" y="18292"/>
                    <a:pt x="1914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182" y="17903"/>
                    <a:pt x="13745" y="14011"/>
                    <a:pt x="10800" y="10119"/>
                  </a:cubicBezTo>
                  <a:cubicBezTo>
                    <a:pt x="8836" y="8562"/>
                    <a:pt x="7364" y="7005"/>
                    <a:pt x="5400" y="5449"/>
                  </a:cubicBezTo>
                  <a:close/>
                </a:path>
              </a:pathLst>
            </a:custGeom>
            <a:solidFill>
              <a:srgbClr val="4E3B3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344" name="Rectangle 6"/>
          <p:cNvSpPr/>
          <p:nvPr/>
        </p:nvSpPr>
        <p:spPr>
          <a:xfrm>
            <a:off x="-1" y="0"/>
            <a:ext cx="182882" cy="6858000"/>
          </a:xfrm>
          <a:prstGeom prst="rect">
            <a:avLst/>
          </a:prstGeom>
          <a:solidFill>
            <a:srgbClr val="4E3B30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45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2849948" y="609600"/>
            <a:ext cx="8393927" cy="2895600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Текст заголовка</a:t>
            </a:r>
          </a:p>
        </p:txBody>
      </p:sp>
      <p:sp>
        <p:nvSpPr>
          <p:cNvPr id="346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2589211" y="4343400"/>
            <a:ext cx="8915401" cy="838200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None/>
              <a:defRPr sz="2400">
                <a:solidFill>
                  <a:schemeClr val="accent1"/>
                </a:solidFill>
              </a:defRPr>
            </a:lvl1pPr>
            <a:lvl2pPr marL="0" indent="457200">
              <a:buClrTx/>
              <a:buSzTx/>
              <a:buNone/>
              <a:defRPr sz="2400">
                <a:solidFill>
                  <a:schemeClr val="accent1"/>
                </a:solidFill>
              </a:defRPr>
            </a:lvl2pPr>
            <a:lvl3pPr marL="0" indent="914400">
              <a:buClrTx/>
              <a:buSzTx/>
              <a:buNone/>
              <a:defRPr sz="2400">
                <a:solidFill>
                  <a:schemeClr val="accent1"/>
                </a:solidFill>
              </a:defRPr>
            </a:lvl3pPr>
            <a:lvl4pPr marL="0" indent="1371600">
              <a:buClrTx/>
              <a:buSzTx/>
              <a:buNone/>
              <a:defRPr sz="2400">
                <a:solidFill>
                  <a:schemeClr val="accent1"/>
                </a:solidFill>
              </a:defRPr>
            </a:lvl4pPr>
            <a:lvl5pPr marL="0" indent="1828800">
              <a:buClrTx/>
              <a:buSzTx/>
              <a:buNone/>
              <a:defRPr sz="2400">
                <a:solidFill>
                  <a:schemeClr val="accent1"/>
                </a:solidFill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47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589213" y="5181600"/>
            <a:ext cx="8915401" cy="729623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None/>
              <a:defRPr>
                <a:solidFill>
                  <a:srgbClr val="595959"/>
                </a:solidFill>
              </a:defRPr>
            </a:pPr>
            <a:endParaRPr/>
          </a:p>
        </p:txBody>
      </p:sp>
      <p:sp>
        <p:nvSpPr>
          <p:cNvPr id="348" name="Freeform 11"/>
          <p:cNvSpPr/>
          <p:nvPr/>
        </p:nvSpPr>
        <p:spPr>
          <a:xfrm flipV="1">
            <a:off x="-4189" y="4911725"/>
            <a:ext cx="1595613" cy="5072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8" h="21600" extrusionOk="0">
                <a:moveTo>
                  <a:pt x="21472" y="10154"/>
                </a:moveTo>
                <a:lnTo>
                  <a:pt x="18377" y="406"/>
                </a:lnTo>
                <a:cubicBezTo>
                  <a:pt x="18356" y="337"/>
                  <a:pt x="18331" y="272"/>
                  <a:pt x="18310" y="203"/>
                </a:cubicBezTo>
                <a:cubicBezTo>
                  <a:pt x="18247" y="0"/>
                  <a:pt x="18182" y="0"/>
                  <a:pt x="18117" y="0"/>
                </a:cubicBezTo>
                <a:lnTo>
                  <a:pt x="16891" y="0"/>
                </a:lnTo>
                <a:lnTo>
                  <a:pt x="0" y="151"/>
                </a:lnTo>
                <a:cubicBezTo>
                  <a:pt x="19" y="7301"/>
                  <a:pt x="39" y="14450"/>
                  <a:pt x="58" y="21600"/>
                </a:cubicBezTo>
                <a:lnTo>
                  <a:pt x="16891" y="21527"/>
                </a:lnTo>
                <a:lnTo>
                  <a:pt x="18117" y="21527"/>
                </a:lnTo>
                <a:cubicBezTo>
                  <a:pt x="18182" y="21527"/>
                  <a:pt x="18247" y="21324"/>
                  <a:pt x="18310" y="21324"/>
                </a:cubicBezTo>
                <a:cubicBezTo>
                  <a:pt x="18310" y="21120"/>
                  <a:pt x="18377" y="21120"/>
                  <a:pt x="18377" y="21120"/>
                </a:cubicBezTo>
                <a:lnTo>
                  <a:pt x="21472" y="11372"/>
                </a:lnTo>
                <a:cubicBezTo>
                  <a:pt x="21600" y="10966"/>
                  <a:pt x="21600" y="10560"/>
                  <a:pt x="21472" y="10154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49" name="TextBox 16"/>
          <p:cNvSpPr txBox="1"/>
          <p:nvPr/>
        </p:nvSpPr>
        <p:spPr>
          <a:xfrm>
            <a:off x="2467652" y="327092"/>
            <a:ext cx="609601" cy="1226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“</a:t>
            </a:r>
          </a:p>
        </p:txBody>
      </p:sp>
      <p:sp>
        <p:nvSpPr>
          <p:cNvPr id="350" name="TextBox 17"/>
          <p:cNvSpPr txBox="1"/>
          <p:nvPr/>
        </p:nvSpPr>
        <p:spPr>
          <a:xfrm>
            <a:off x="11114851" y="2584393"/>
            <a:ext cx="609601" cy="1226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”</a:t>
            </a:r>
          </a:p>
        </p:txBody>
      </p:sp>
      <p:sp>
        <p:nvSpPr>
          <p:cNvPr id="351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925905" y="4967529"/>
            <a:ext cx="385675" cy="3962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0" name="Group 22"/>
          <p:cNvGrpSpPr/>
          <p:nvPr/>
        </p:nvGrpSpPr>
        <p:grpSpPr>
          <a:xfrm>
            <a:off x="0" y="228600"/>
            <a:ext cx="2851518" cy="6638629"/>
            <a:chOff x="0" y="0"/>
            <a:chExt cx="2851516" cy="6638628"/>
          </a:xfrm>
        </p:grpSpPr>
        <p:sp>
          <p:nvSpPr>
            <p:cNvPr id="358" name="Freeform 11"/>
            <p:cNvSpPr/>
            <p:nvPr/>
          </p:nvSpPr>
          <p:spPr>
            <a:xfrm>
              <a:off x="-1" y="2346443"/>
              <a:ext cx="100643" cy="6262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9636" y="18582"/>
                    <a:pt x="18655" y="15724"/>
                    <a:pt x="16691" y="12706"/>
                  </a:cubicBezTo>
                  <a:cubicBezTo>
                    <a:pt x="10800" y="8576"/>
                    <a:pt x="5891" y="4288"/>
                    <a:pt x="0" y="0"/>
                  </a:cubicBezTo>
                  <a:cubicBezTo>
                    <a:pt x="0" y="5559"/>
                    <a:pt x="0" y="5559"/>
                    <a:pt x="0" y="5559"/>
                  </a:cubicBezTo>
                  <a:cubicBezTo>
                    <a:pt x="5891" y="10165"/>
                    <a:pt x="12764" y="14929"/>
                    <a:pt x="19636" y="19694"/>
                  </a:cubicBezTo>
                  <a:cubicBezTo>
                    <a:pt x="19636" y="20329"/>
                    <a:pt x="20618" y="20965"/>
                    <a:pt x="21600" y="21600"/>
                  </a:cubicBezTo>
                  <a:close/>
                </a:path>
              </a:pathLst>
            </a:custGeom>
            <a:solidFill>
              <a:srgbClr val="4E3B3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59" name="Freeform 12"/>
            <p:cNvSpPr/>
            <p:nvPr/>
          </p:nvSpPr>
          <p:spPr>
            <a:xfrm>
              <a:off x="128598" y="2927929"/>
              <a:ext cx="646718" cy="23222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269" y="15000"/>
                  </a:moveTo>
                  <a:cubicBezTo>
                    <a:pt x="15891" y="17229"/>
                    <a:pt x="18514" y="19414"/>
                    <a:pt x="21446" y="21600"/>
                  </a:cubicBezTo>
                  <a:cubicBezTo>
                    <a:pt x="21446" y="21214"/>
                    <a:pt x="21446" y="20871"/>
                    <a:pt x="21600" y="20486"/>
                  </a:cubicBezTo>
                  <a:cubicBezTo>
                    <a:pt x="19131" y="18643"/>
                    <a:pt x="16817" y="16757"/>
                    <a:pt x="14657" y="14871"/>
                  </a:cubicBezTo>
                  <a:cubicBezTo>
                    <a:pt x="8949" y="9986"/>
                    <a:pt x="4166" y="5014"/>
                    <a:pt x="0" y="0"/>
                  </a:cubicBezTo>
                  <a:cubicBezTo>
                    <a:pt x="309" y="857"/>
                    <a:pt x="617" y="1757"/>
                    <a:pt x="926" y="2614"/>
                  </a:cubicBezTo>
                  <a:cubicBezTo>
                    <a:pt x="4629" y="6771"/>
                    <a:pt x="8640" y="10929"/>
                    <a:pt x="13269" y="15000"/>
                  </a:cubicBezTo>
                  <a:close/>
                </a:path>
              </a:pathLst>
            </a:custGeom>
            <a:solidFill>
              <a:srgbClr val="4E3B3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60" name="Freeform 13"/>
            <p:cNvSpPr/>
            <p:nvPr/>
          </p:nvSpPr>
          <p:spPr>
            <a:xfrm>
              <a:off x="806998" y="5218460"/>
              <a:ext cx="609443" cy="14201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09" y="1543"/>
                  </a:moveTo>
                  <a:cubicBezTo>
                    <a:pt x="818" y="1052"/>
                    <a:pt x="327" y="561"/>
                    <a:pt x="0" y="0"/>
                  </a:cubicBezTo>
                  <a:cubicBezTo>
                    <a:pt x="0" y="701"/>
                    <a:pt x="0" y="1332"/>
                    <a:pt x="0" y="2034"/>
                  </a:cubicBezTo>
                  <a:cubicBezTo>
                    <a:pt x="3436" y="5961"/>
                    <a:pt x="7200" y="9818"/>
                    <a:pt x="11127" y="13605"/>
                  </a:cubicBezTo>
                  <a:cubicBezTo>
                    <a:pt x="13909" y="16270"/>
                    <a:pt x="17018" y="18935"/>
                    <a:pt x="20127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491" y="18865"/>
                    <a:pt x="15382" y="16130"/>
                    <a:pt x="12600" y="13325"/>
                  </a:cubicBezTo>
                  <a:cubicBezTo>
                    <a:pt x="8509" y="9468"/>
                    <a:pt x="4745" y="5540"/>
                    <a:pt x="1309" y="1543"/>
                  </a:cubicBezTo>
                  <a:close/>
                </a:path>
              </a:pathLst>
            </a:custGeom>
            <a:solidFill>
              <a:srgbClr val="4E3B3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61" name="Freeform 14"/>
            <p:cNvSpPr/>
            <p:nvPr/>
          </p:nvSpPr>
          <p:spPr>
            <a:xfrm>
              <a:off x="959824" y="6275199"/>
              <a:ext cx="171465" cy="3634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346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4011" y="14491"/>
                    <a:pt x="7005" y="7382"/>
                    <a:pt x="0" y="0"/>
                  </a:cubicBezTo>
                  <a:cubicBezTo>
                    <a:pt x="4670" y="7382"/>
                    <a:pt x="9924" y="14491"/>
                    <a:pt x="16346" y="21600"/>
                  </a:cubicBezTo>
                  <a:close/>
                </a:path>
              </a:pathLst>
            </a:custGeom>
            <a:solidFill>
              <a:srgbClr val="4E3B3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62" name="Freeform 15"/>
            <p:cNvSpPr/>
            <p:nvPr/>
          </p:nvSpPr>
          <p:spPr>
            <a:xfrm>
              <a:off x="100641" y="2972659"/>
              <a:ext cx="821909" cy="3328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658" y="19745"/>
                  </a:moveTo>
                  <a:cubicBezTo>
                    <a:pt x="17596" y="18489"/>
                    <a:pt x="15775" y="17232"/>
                    <a:pt x="14076" y="15976"/>
                  </a:cubicBezTo>
                  <a:cubicBezTo>
                    <a:pt x="10193" y="13074"/>
                    <a:pt x="7160" y="10082"/>
                    <a:pt x="4854" y="7060"/>
                  </a:cubicBezTo>
                  <a:cubicBezTo>
                    <a:pt x="3519" y="5235"/>
                    <a:pt x="2427" y="3381"/>
                    <a:pt x="1456" y="1526"/>
                  </a:cubicBezTo>
                  <a:cubicBezTo>
                    <a:pt x="971" y="1017"/>
                    <a:pt x="485" y="509"/>
                    <a:pt x="0" y="0"/>
                  </a:cubicBezTo>
                  <a:cubicBezTo>
                    <a:pt x="971" y="2363"/>
                    <a:pt x="2306" y="4757"/>
                    <a:pt x="4004" y="7090"/>
                  </a:cubicBezTo>
                  <a:cubicBezTo>
                    <a:pt x="6189" y="10142"/>
                    <a:pt x="9222" y="13134"/>
                    <a:pt x="12984" y="16065"/>
                  </a:cubicBezTo>
                  <a:cubicBezTo>
                    <a:pt x="14926" y="17531"/>
                    <a:pt x="17110" y="18967"/>
                    <a:pt x="19416" y="20373"/>
                  </a:cubicBezTo>
                  <a:cubicBezTo>
                    <a:pt x="20144" y="20792"/>
                    <a:pt x="20872" y="21181"/>
                    <a:pt x="21600" y="21600"/>
                  </a:cubicBezTo>
                  <a:cubicBezTo>
                    <a:pt x="21357" y="21450"/>
                    <a:pt x="21236" y="21331"/>
                    <a:pt x="21115" y="21181"/>
                  </a:cubicBezTo>
                  <a:cubicBezTo>
                    <a:pt x="20508" y="20702"/>
                    <a:pt x="20022" y="20224"/>
                    <a:pt x="19658" y="19745"/>
                  </a:cubicBezTo>
                  <a:close/>
                </a:path>
              </a:pathLst>
            </a:custGeom>
            <a:solidFill>
              <a:srgbClr val="4E3B3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63" name="Freeform 16"/>
            <p:cNvSpPr/>
            <p:nvPr/>
          </p:nvSpPr>
          <p:spPr>
            <a:xfrm>
              <a:off x="26126" y="0"/>
              <a:ext cx="102473" cy="29279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5" h="21600" extrusionOk="0">
                  <a:moveTo>
                    <a:pt x="9565" y="19627"/>
                  </a:moveTo>
                  <a:cubicBezTo>
                    <a:pt x="10505" y="19763"/>
                    <a:pt x="10505" y="19899"/>
                    <a:pt x="10505" y="20035"/>
                  </a:cubicBezTo>
                  <a:cubicBezTo>
                    <a:pt x="13322" y="20511"/>
                    <a:pt x="17078" y="20988"/>
                    <a:pt x="19896" y="21498"/>
                  </a:cubicBezTo>
                  <a:cubicBezTo>
                    <a:pt x="19896" y="21532"/>
                    <a:pt x="19896" y="21566"/>
                    <a:pt x="20835" y="21600"/>
                  </a:cubicBezTo>
                  <a:cubicBezTo>
                    <a:pt x="18957" y="20920"/>
                    <a:pt x="17078" y="20273"/>
                    <a:pt x="15200" y="19593"/>
                  </a:cubicBezTo>
                  <a:cubicBezTo>
                    <a:pt x="7687" y="16123"/>
                    <a:pt x="3931" y="12654"/>
                    <a:pt x="3931" y="9150"/>
                  </a:cubicBezTo>
                  <a:cubicBezTo>
                    <a:pt x="4870" y="6089"/>
                    <a:pt x="7687" y="3061"/>
                    <a:pt x="13322" y="0"/>
                  </a:cubicBezTo>
                  <a:cubicBezTo>
                    <a:pt x="10505" y="0"/>
                    <a:pt x="10505" y="0"/>
                    <a:pt x="10505" y="0"/>
                  </a:cubicBezTo>
                  <a:cubicBezTo>
                    <a:pt x="3931" y="3027"/>
                    <a:pt x="1113" y="6089"/>
                    <a:pt x="174" y="9150"/>
                  </a:cubicBezTo>
                  <a:cubicBezTo>
                    <a:pt x="-765" y="12654"/>
                    <a:pt x="2052" y="16123"/>
                    <a:pt x="9565" y="19627"/>
                  </a:cubicBezTo>
                  <a:close/>
                </a:path>
              </a:pathLst>
            </a:custGeom>
            <a:solidFill>
              <a:srgbClr val="4E3B3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64" name="Freeform 17"/>
            <p:cNvSpPr/>
            <p:nvPr/>
          </p:nvSpPr>
          <p:spPr>
            <a:xfrm>
              <a:off x="78276" y="2715463"/>
              <a:ext cx="78278" cy="4938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2541" y="3836"/>
                    <a:pt x="3812" y="7469"/>
                    <a:pt x="6353" y="11305"/>
                  </a:cubicBezTo>
                  <a:cubicBezTo>
                    <a:pt x="11435" y="14736"/>
                    <a:pt x="16518" y="18168"/>
                    <a:pt x="21600" y="21600"/>
                  </a:cubicBezTo>
                  <a:cubicBezTo>
                    <a:pt x="19059" y="17563"/>
                    <a:pt x="16518" y="13323"/>
                    <a:pt x="13976" y="9286"/>
                  </a:cubicBezTo>
                  <a:cubicBezTo>
                    <a:pt x="12706" y="9084"/>
                    <a:pt x="12706" y="8882"/>
                    <a:pt x="12706" y="8680"/>
                  </a:cubicBezTo>
                  <a:cubicBezTo>
                    <a:pt x="8894" y="5652"/>
                    <a:pt x="3812" y="2826"/>
                    <a:pt x="0" y="0"/>
                  </a:cubicBezTo>
                  <a:close/>
                </a:path>
              </a:pathLst>
            </a:custGeom>
            <a:solidFill>
              <a:srgbClr val="4E3B3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65" name="Freeform 18"/>
            <p:cNvSpPr/>
            <p:nvPr/>
          </p:nvSpPr>
          <p:spPr>
            <a:xfrm>
              <a:off x="769723" y="5250144"/>
              <a:ext cx="190102" cy="10250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3016"/>
                    <a:pt x="1054" y="6032"/>
                    <a:pt x="2634" y="9049"/>
                  </a:cubicBezTo>
                  <a:cubicBezTo>
                    <a:pt x="4215" y="11384"/>
                    <a:pt x="6322" y="13816"/>
                    <a:pt x="8956" y="16151"/>
                  </a:cubicBezTo>
                  <a:cubicBezTo>
                    <a:pt x="10010" y="16735"/>
                    <a:pt x="11590" y="17319"/>
                    <a:pt x="12644" y="17903"/>
                  </a:cubicBezTo>
                  <a:cubicBezTo>
                    <a:pt x="15805" y="19168"/>
                    <a:pt x="18439" y="20335"/>
                    <a:pt x="21600" y="21600"/>
                  </a:cubicBezTo>
                  <a:cubicBezTo>
                    <a:pt x="21073" y="21308"/>
                    <a:pt x="20546" y="20919"/>
                    <a:pt x="20020" y="20627"/>
                  </a:cubicBezTo>
                  <a:cubicBezTo>
                    <a:pt x="13698" y="16735"/>
                    <a:pt x="9483" y="12843"/>
                    <a:pt x="6849" y="8951"/>
                  </a:cubicBezTo>
                  <a:cubicBezTo>
                    <a:pt x="5795" y="6616"/>
                    <a:pt x="4741" y="4378"/>
                    <a:pt x="4215" y="2141"/>
                  </a:cubicBezTo>
                  <a:cubicBezTo>
                    <a:pt x="4215" y="2043"/>
                    <a:pt x="3688" y="1946"/>
                    <a:pt x="3688" y="1751"/>
                  </a:cubicBezTo>
                  <a:cubicBezTo>
                    <a:pt x="2634" y="1168"/>
                    <a:pt x="1054" y="584"/>
                    <a:pt x="0" y="0"/>
                  </a:cubicBezTo>
                  <a:close/>
                </a:path>
              </a:pathLst>
            </a:custGeom>
            <a:solidFill>
              <a:srgbClr val="4E3B3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66" name="Freeform 19"/>
            <p:cNvSpPr/>
            <p:nvPr/>
          </p:nvSpPr>
          <p:spPr>
            <a:xfrm>
              <a:off x="775314" y="1170426"/>
              <a:ext cx="2076203" cy="40480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36" y="21010"/>
                  </a:moveTo>
                  <a:cubicBezTo>
                    <a:pt x="480" y="18992"/>
                    <a:pt x="1248" y="17000"/>
                    <a:pt x="2400" y="15081"/>
                  </a:cubicBezTo>
                  <a:cubicBezTo>
                    <a:pt x="3600" y="13162"/>
                    <a:pt x="5232" y="11317"/>
                    <a:pt x="7152" y="9545"/>
                  </a:cubicBezTo>
                  <a:cubicBezTo>
                    <a:pt x="9072" y="7774"/>
                    <a:pt x="11280" y="6101"/>
                    <a:pt x="13680" y="4502"/>
                  </a:cubicBezTo>
                  <a:cubicBezTo>
                    <a:pt x="14880" y="3715"/>
                    <a:pt x="16176" y="2928"/>
                    <a:pt x="17472" y="2190"/>
                  </a:cubicBezTo>
                  <a:cubicBezTo>
                    <a:pt x="18144" y="1821"/>
                    <a:pt x="18816" y="1427"/>
                    <a:pt x="19488" y="1082"/>
                  </a:cubicBezTo>
                  <a:cubicBezTo>
                    <a:pt x="20208" y="713"/>
                    <a:pt x="20880" y="369"/>
                    <a:pt x="21600" y="25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0832" y="344"/>
                    <a:pt x="20160" y="689"/>
                    <a:pt x="19440" y="1058"/>
                  </a:cubicBezTo>
                  <a:cubicBezTo>
                    <a:pt x="18768" y="1402"/>
                    <a:pt x="18096" y="1771"/>
                    <a:pt x="17424" y="2165"/>
                  </a:cubicBezTo>
                  <a:cubicBezTo>
                    <a:pt x="16080" y="2903"/>
                    <a:pt x="14784" y="3666"/>
                    <a:pt x="13584" y="4453"/>
                  </a:cubicBezTo>
                  <a:cubicBezTo>
                    <a:pt x="11136" y="6052"/>
                    <a:pt x="8880" y="7725"/>
                    <a:pt x="6960" y="9496"/>
                  </a:cubicBezTo>
                  <a:cubicBezTo>
                    <a:pt x="4992" y="11243"/>
                    <a:pt x="3360" y="13113"/>
                    <a:pt x="2160" y="15031"/>
                  </a:cubicBezTo>
                  <a:cubicBezTo>
                    <a:pt x="912" y="16975"/>
                    <a:pt x="144" y="18968"/>
                    <a:pt x="0" y="21010"/>
                  </a:cubicBezTo>
                  <a:cubicBezTo>
                    <a:pt x="0" y="21059"/>
                    <a:pt x="0" y="21083"/>
                    <a:pt x="0" y="21133"/>
                  </a:cubicBezTo>
                  <a:cubicBezTo>
                    <a:pt x="96" y="21280"/>
                    <a:pt x="192" y="21452"/>
                    <a:pt x="336" y="21600"/>
                  </a:cubicBezTo>
                  <a:cubicBezTo>
                    <a:pt x="336" y="21403"/>
                    <a:pt x="336" y="21206"/>
                    <a:pt x="336" y="21010"/>
                  </a:cubicBezTo>
                  <a:close/>
                </a:path>
              </a:pathLst>
            </a:custGeom>
            <a:solidFill>
              <a:srgbClr val="4E3B3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67" name="Freeform 20"/>
            <p:cNvSpPr/>
            <p:nvPr/>
          </p:nvSpPr>
          <p:spPr>
            <a:xfrm>
              <a:off x="922549" y="6301291"/>
              <a:ext cx="162147" cy="337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4320" y="7101"/>
                    <a:pt x="9874" y="14499"/>
                    <a:pt x="1604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4194" y="14499"/>
                    <a:pt x="6789" y="7101"/>
                    <a:pt x="0" y="0"/>
                  </a:cubicBezTo>
                  <a:close/>
                </a:path>
              </a:pathLst>
            </a:custGeom>
            <a:solidFill>
              <a:srgbClr val="4E3B3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68" name="Freeform 21"/>
            <p:cNvSpPr/>
            <p:nvPr/>
          </p:nvSpPr>
          <p:spPr>
            <a:xfrm>
              <a:off x="769723" y="5130865"/>
              <a:ext cx="37276" cy="221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900" y="19800"/>
                  </a:moveTo>
                  <a:cubicBezTo>
                    <a:pt x="18900" y="20700"/>
                    <a:pt x="21600" y="21150"/>
                    <a:pt x="21600" y="21600"/>
                  </a:cubicBezTo>
                  <a:cubicBezTo>
                    <a:pt x="21600" y="17100"/>
                    <a:pt x="21600" y="13050"/>
                    <a:pt x="21600" y="8550"/>
                  </a:cubicBezTo>
                  <a:cubicBezTo>
                    <a:pt x="13500" y="5850"/>
                    <a:pt x="8100" y="2700"/>
                    <a:pt x="2700" y="0"/>
                  </a:cubicBezTo>
                  <a:cubicBezTo>
                    <a:pt x="0" y="4050"/>
                    <a:pt x="0" y="7650"/>
                    <a:pt x="0" y="11700"/>
                  </a:cubicBezTo>
                  <a:cubicBezTo>
                    <a:pt x="5400" y="14400"/>
                    <a:pt x="13500" y="17100"/>
                    <a:pt x="18900" y="19800"/>
                  </a:cubicBezTo>
                  <a:close/>
                </a:path>
              </a:pathLst>
            </a:custGeom>
            <a:solidFill>
              <a:srgbClr val="4E3B3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69" name="Freeform 22"/>
            <p:cNvSpPr/>
            <p:nvPr/>
          </p:nvSpPr>
          <p:spPr>
            <a:xfrm>
              <a:off x="849863" y="6016138"/>
              <a:ext cx="238559" cy="6224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908" y="2880"/>
                  </a:moveTo>
                  <a:cubicBezTo>
                    <a:pt x="2077" y="1920"/>
                    <a:pt x="831" y="960"/>
                    <a:pt x="0" y="0"/>
                  </a:cubicBezTo>
                  <a:cubicBezTo>
                    <a:pt x="1246" y="2560"/>
                    <a:pt x="2908" y="5120"/>
                    <a:pt x="4985" y="7680"/>
                  </a:cubicBezTo>
                  <a:cubicBezTo>
                    <a:pt x="5400" y="8480"/>
                    <a:pt x="5815" y="9120"/>
                    <a:pt x="6646" y="9920"/>
                  </a:cubicBezTo>
                  <a:cubicBezTo>
                    <a:pt x="11215" y="13760"/>
                    <a:pt x="16200" y="17760"/>
                    <a:pt x="2118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031" y="17440"/>
                    <a:pt x="13292" y="13280"/>
                    <a:pt x="9969" y="8960"/>
                  </a:cubicBezTo>
                  <a:cubicBezTo>
                    <a:pt x="7477" y="6880"/>
                    <a:pt x="5400" y="4960"/>
                    <a:pt x="2908" y="2880"/>
                  </a:cubicBezTo>
                  <a:close/>
                </a:path>
              </a:pathLst>
            </a:custGeom>
            <a:solidFill>
              <a:srgbClr val="4E3B3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383" name="Group 9"/>
          <p:cNvGrpSpPr/>
          <p:nvPr/>
        </p:nvGrpSpPr>
        <p:grpSpPr>
          <a:xfrm>
            <a:off x="27221" y="-787"/>
            <a:ext cx="2356674" cy="6854041"/>
            <a:chOff x="0" y="0"/>
            <a:chExt cx="2356673" cy="6854039"/>
          </a:xfrm>
        </p:grpSpPr>
        <p:sp>
          <p:nvSpPr>
            <p:cNvPr id="371" name="Freeform 27"/>
            <p:cNvSpPr/>
            <p:nvPr/>
          </p:nvSpPr>
          <p:spPr>
            <a:xfrm>
              <a:off x="0" y="-1"/>
              <a:ext cx="494327" cy="44010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68" y="4930"/>
                  </a:moveTo>
                  <a:cubicBezTo>
                    <a:pt x="2307" y="6762"/>
                    <a:pt x="3565" y="8617"/>
                    <a:pt x="5452" y="10448"/>
                  </a:cubicBezTo>
                  <a:cubicBezTo>
                    <a:pt x="7130" y="12279"/>
                    <a:pt x="9227" y="14110"/>
                    <a:pt x="11953" y="15942"/>
                  </a:cubicBezTo>
                  <a:cubicBezTo>
                    <a:pt x="14470" y="17773"/>
                    <a:pt x="17616" y="19581"/>
                    <a:pt x="21181" y="21389"/>
                  </a:cubicBezTo>
                  <a:cubicBezTo>
                    <a:pt x="21390" y="21459"/>
                    <a:pt x="21600" y="21530"/>
                    <a:pt x="21600" y="21600"/>
                  </a:cubicBezTo>
                  <a:cubicBezTo>
                    <a:pt x="21390" y="21248"/>
                    <a:pt x="20971" y="20872"/>
                    <a:pt x="20761" y="20520"/>
                  </a:cubicBezTo>
                  <a:cubicBezTo>
                    <a:pt x="20761" y="20450"/>
                    <a:pt x="20761" y="20379"/>
                    <a:pt x="20761" y="20332"/>
                  </a:cubicBezTo>
                  <a:cubicBezTo>
                    <a:pt x="17825" y="18853"/>
                    <a:pt x="15309" y="17397"/>
                    <a:pt x="13212" y="15918"/>
                  </a:cubicBezTo>
                  <a:cubicBezTo>
                    <a:pt x="10485" y="14087"/>
                    <a:pt x="8179" y="12279"/>
                    <a:pt x="6291" y="10424"/>
                  </a:cubicBezTo>
                  <a:cubicBezTo>
                    <a:pt x="4404" y="8593"/>
                    <a:pt x="2936" y="6762"/>
                    <a:pt x="1887" y="4907"/>
                  </a:cubicBezTo>
                  <a:cubicBezTo>
                    <a:pt x="1468" y="3991"/>
                    <a:pt x="1049" y="3076"/>
                    <a:pt x="629" y="2160"/>
                  </a:cubicBezTo>
                  <a:cubicBezTo>
                    <a:pt x="419" y="1432"/>
                    <a:pt x="210" y="728"/>
                    <a:pt x="21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28"/>
                    <a:pt x="210" y="1432"/>
                    <a:pt x="210" y="2160"/>
                  </a:cubicBezTo>
                  <a:cubicBezTo>
                    <a:pt x="629" y="3076"/>
                    <a:pt x="839" y="3991"/>
                    <a:pt x="1468" y="4930"/>
                  </a:cubicBezTo>
                  <a:close/>
                </a:path>
              </a:pathLst>
            </a:custGeom>
            <a:solidFill>
              <a:srgbClr val="4E3B3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72" name="Freeform 28"/>
            <p:cNvSpPr/>
            <p:nvPr/>
          </p:nvSpPr>
          <p:spPr>
            <a:xfrm>
              <a:off x="523067" y="4317258"/>
              <a:ext cx="423436" cy="15806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009" y="14989"/>
                  </a:moveTo>
                  <a:cubicBezTo>
                    <a:pt x="15709" y="17215"/>
                    <a:pt x="18409" y="19440"/>
                    <a:pt x="21600" y="21600"/>
                  </a:cubicBezTo>
                  <a:cubicBezTo>
                    <a:pt x="21600" y="21142"/>
                    <a:pt x="21600" y="20618"/>
                    <a:pt x="21600" y="20160"/>
                  </a:cubicBezTo>
                  <a:cubicBezTo>
                    <a:pt x="21600" y="20095"/>
                    <a:pt x="21600" y="19964"/>
                    <a:pt x="21600" y="19898"/>
                  </a:cubicBezTo>
                  <a:cubicBezTo>
                    <a:pt x="19391" y="18196"/>
                    <a:pt x="17182" y="16495"/>
                    <a:pt x="15218" y="14793"/>
                  </a:cubicBezTo>
                  <a:cubicBezTo>
                    <a:pt x="9327" y="9949"/>
                    <a:pt x="4173" y="4975"/>
                    <a:pt x="0" y="0"/>
                  </a:cubicBezTo>
                  <a:cubicBezTo>
                    <a:pt x="491" y="1375"/>
                    <a:pt x="982" y="2749"/>
                    <a:pt x="1718" y="4124"/>
                  </a:cubicBezTo>
                  <a:cubicBezTo>
                    <a:pt x="5155" y="7789"/>
                    <a:pt x="8836" y="11389"/>
                    <a:pt x="13009" y="14989"/>
                  </a:cubicBezTo>
                  <a:close/>
                </a:path>
              </a:pathLst>
            </a:custGeom>
            <a:solidFill>
              <a:srgbClr val="4E3B3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73" name="Freeform 29"/>
            <p:cNvSpPr/>
            <p:nvPr/>
          </p:nvSpPr>
          <p:spPr>
            <a:xfrm>
              <a:off x="979074" y="5863468"/>
              <a:ext cx="431100" cy="990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40" y="1565"/>
                  </a:moveTo>
                  <a:cubicBezTo>
                    <a:pt x="960" y="1043"/>
                    <a:pt x="480" y="522"/>
                    <a:pt x="0" y="0"/>
                  </a:cubicBezTo>
                  <a:cubicBezTo>
                    <a:pt x="0" y="939"/>
                    <a:pt x="0" y="1983"/>
                    <a:pt x="240" y="3026"/>
                  </a:cubicBezTo>
                  <a:cubicBezTo>
                    <a:pt x="3360" y="6470"/>
                    <a:pt x="6480" y="9913"/>
                    <a:pt x="10080" y="13252"/>
                  </a:cubicBezTo>
                  <a:cubicBezTo>
                    <a:pt x="12960" y="16070"/>
                    <a:pt x="16080" y="18887"/>
                    <a:pt x="1920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240" y="18783"/>
                    <a:pt x="15120" y="15861"/>
                    <a:pt x="12000" y="12835"/>
                  </a:cubicBezTo>
                  <a:cubicBezTo>
                    <a:pt x="8160" y="9183"/>
                    <a:pt x="4800" y="5322"/>
                    <a:pt x="1440" y="1565"/>
                  </a:cubicBezTo>
                  <a:close/>
                </a:path>
              </a:pathLst>
            </a:custGeom>
            <a:solidFill>
              <a:srgbClr val="4E3B3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74" name="Freeform 30"/>
            <p:cNvSpPr/>
            <p:nvPr/>
          </p:nvSpPr>
          <p:spPr>
            <a:xfrm>
              <a:off x="494326" y="4365158"/>
              <a:ext cx="551808" cy="22359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970" y="18917"/>
                  </a:moveTo>
                  <a:cubicBezTo>
                    <a:pt x="17468" y="17946"/>
                    <a:pt x="15965" y="16928"/>
                    <a:pt x="14650" y="15911"/>
                  </a:cubicBezTo>
                  <a:cubicBezTo>
                    <a:pt x="10706" y="12997"/>
                    <a:pt x="7701" y="9991"/>
                    <a:pt x="5447" y="6984"/>
                  </a:cubicBezTo>
                  <a:cubicBezTo>
                    <a:pt x="4132" y="5504"/>
                    <a:pt x="3193" y="3978"/>
                    <a:pt x="2442" y="2451"/>
                  </a:cubicBezTo>
                  <a:cubicBezTo>
                    <a:pt x="1690" y="1619"/>
                    <a:pt x="751" y="833"/>
                    <a:pt x="0" y="0"/>
                  </a:cubicBezTo>
                  <a:cubicBezTo>
                    <a:pt x="939" y="2359"/>
                    <a:pt x="2254" y="4718"/>
                    <a:pt x="3944" y="7030"/>
                  </a:cubicBezTo>
                  <a:cubicBezTo>
                    <a:pt x="6198" y="10083"/>
                    <a:pt x="9203" y="13090"/>
                    <a:pt x="12960" y="16050"/>
                  </a:cubicBezTo>
                  <a:cubicBezTo>
                    <a:pt x="14838" y="17484"/>
                    <a:pt x="16904" y="18964"/>
                    <a:pt x="19346" y="20397"/>
                  </a:cubicBezTo>
                  <a:cubicBezTo>
                    <a:pt x="20097" y="20767"/>
                    <a:pt x="20849" y="21184"/>
                    <a:pt x="21600" y="21600"/>
                  </a:cubicBezTo>
                  <a:cubicBezTo>
                    <a:pt x="21412" y="21461"/>
                    <a:pt x="21224" y="21322"/>
                    <a:pt x="21037" y="21184"/>
                  </a:cubicBezTo>
                  <a:cubicBezTo>
                    <a:pt x="20285" y="20444"/>
                    <a:pt x="19534" y="19657"/>
                    <a:pt x="18970" y="18917"/>
                  </a:cubicBezTo>
                  <a:close/>
                </a:path>
              </a:pathLst>
            </a:custGeom>
            <a:solidFill>
              <a:srgbClr val="4E3B3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75" name="Freeform 31"/>
            <p:cNvSpPr/>
            <p:nvPr/>
          </p:nvSpPr>
          <p:spPr>
            <a:xfrm>
              <a:off x="444311" y="1289983"/>
              <a:ext cx="170725" cy="30272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0" h="21600" extrusionOk="0">
                  <a:moveTo>
                    <a:pt x="9750" y="21600"/>
                  </a:moveTo>
                  <a:cubicBezTo>
                    <a:pt x="8550" y="21191"/>
                    <a:pt x="7950" y="20781"/>
                    <a:pt x="7350" y="20372"/>
                  </a:cubicBezTo>
                  <a:cubicBezTo>
                    <a:pt x="4350" y="18085"/>
                    <a:pt x="2550" y="15833"/>
                    <a:pt x="2550" y="13581"/>
                  </a:cubicBezTo>
                  <a:cubicBezTo>
                    <a:pt x="2550" y="11295"/>
                    <a:pt x="4350" y="9043"/>
                    <a:pt x="7350" y="6756"/>
                  </a:cubicBezTo>
                  <a:cubicBezTo>
                    <a:pt x="8550" y="5630"/>
                    <a:pt x="10350" y="4504"/>
                    <a:pt x="12750" y="3378"/>
                  </a:cubicBezTo>
                  <a:cubicBezTo>
                    <a:pt x="15150" y="2252"/>
                    <a:pt x="17550" y="1126"/>
                    <a:pt x="21150" y="0"/>
                  </a:cubicBezTo>
                  <a:cubicBezTo>
                    <a:pt x="20550" y="0"/>
                    <a:pt x="20550" y="0"/>
                    <a:pt x="20550" y="0"/>
                  </a:cubicBezTo>
                  <a:cubicBezTo>
                    <a:pt x="16950" y="1126"/>
                    <a:pt x="13950" y="2252"/>
                    <a:pt x="11550" y="3378"/>
                  </a:cubicBezTo>
                  <a:cubicBezTo>
                    <a:pt x="9150" y="4504"/>
                    <a:pt x="7350" y="5630"/>
                    <a:pt x="5550" y="6756"/>
                  </a:cubicBezTo>
                  <a:cubicBezTo>
                    <a:pt x="1950" y="9009"/>
                    <a:pt x="150" y="11295"/>
                    <a:pt x="150" y="13581"/>
                  </a:cubicBezTo>
                  <a:cubicBezTo>
                    <a:pt x="-450" y="15731"/>
                    <a:pt x="750" y="17915"/>
                    <a:pt x="3750" y="20099"/>
                  </a:cubicBezTo>
                  <a:cubicBezTo>
                    <a:pt x="5550" y="20576"/>
                    <a:pt x="7350" y="21088"/>
                    <a:pt x="9150" y="21566"/>
                  </a:cubicBezTo>
                  <a:cubicBezTo>
                    <a:pt x="9150" y="21566"/>
                    <a:pt x="9750" y="21600"/>
                    <a:pt x="9750" y="21600"/>
                  </a:cubicBezTo>
                  <a:close/>
                </a:path>
              </a:pathLst>
            </a:custGeom>
            <a:solidFill>
              <a:srgbClr val="4E3B3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76" name="Freeform 32"/>
            <p:cNvSpPr/>
            <p:nvPr/>
          </p:nvSpPr>
          <p:spPr>
            <a:xfrm>
              <a:off x="1084453" y="6572387"/>
              <a:ext cx="134120" cy="2816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971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3886" y="14644"/>
                    <a:pt x="6943" y="7322"/>
                    <a:pt x="0" y="0"/>
                  </a:cubicBezTo>
                  <a:cubicBezTo>
                    <a:pt x="4629" y="7322"/>
                    <a:pt x="10029" y="14644"/>
                    <a:pt x="16971" y="21600"/>
                  </a:cubicBezTo>
                  <a:close/>
                </a:path>
              </a:pathLst>
            </a:custGeom>
            <a:solidFill>
              <a:srgbClr val="4E3B3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77" name="Freeform 33"/>
            <p:cNvSpPr/>
            <p:nvPr/>
          </p:nvSpPr>
          <p:spPr>
            <a:xfrm>
              <a:off x="475166" y="4108415"/>
              <a:ext cx="82390" cy="5115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082" y="10901"/>
                  </a:moveTo>
                  <a:cubicBezTo>
                    <a:pt x="10165" y="14535"/>
                    <a:pt x="16518" y="17966"/>
                    <a:pt x="21600" y="21600"/>
                  </a:cubicBezTo>
                  <a:cubicBezTo>
                    <a:pt x="17788" y="17361"/>
                    <a:pt x="15247" y="13121"/>
                    <a:pt x="12706" y="8882"/>
                  </a:cubicBezTo>
                  <a:cubicBezTo>
                    <a:pt x="12706" y="8882"/>
                    <a:pt x="11435" y="8680"/>
                    <a:pt x="11435" y="8680"/>
                  </a:cubicBezTo>
                  <a:cubicBezTo>
                    <a:pt x="7624" y="5854"/>
                    <a:pt x="3812" y="2826"/>
                    <a:pt x="0" y="0"/>
                  </a:cubicBezTo>
                  <a:cubicBezTo>
                    <a:pt x="0" y="404"/>
                    <a:pt x="0" y="1009"/>
                    <a:pt x="0" y="1615"/>
                  </a:cubicBezTo>
                  <a:cubicBezTo>
                    <a:pt x="1271" y="4643"/>
                    <a:pt x="3812" y="7873"/>
                    <a:pt x="5082" y="10901"/>
                  </a:cubicBezTo>
                  <a:close/>
                </a:path>
              </a:pathLst>
            </a:custGeom>
            <a:solidFill>
              <a:srgbClr val="4E3B3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78" name="Freeform 34"/>
            <p:cNvSpPr/>
            <p:nvPr/>
          </p:nvSpPr>
          <p:spPr>
            <a:xfrm>
              <a:off x="946501" y="3146585"/>
              <a:ext cx="1410173" cy="27168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88" y="21030"/>
                  </a:moveTo>
                  <a:cubicBezTo>
                    <a:pt x="661" y="19052"/>
                    <a:pt x="1396" y="17037"/>
                    <a:pt x="2571" y="15097"/>
                  </a:cubicBezTo>
                  <a:cubicBezTo>
                    <a:pt x="3747" y="13196"/>
                    <a:pt x="5363" y="11332"/>
                    <a:pt x="7273" y="9583"/>
                  </a:cubicBezTo>
                  <a:cubicBezTo>
                    <a:pt x="9110" y="7796"/>
                    <a:pt x="11314" y="6123"/>
                    <a:pt x="13739" y="4525"/>
                  </a:cubicBezTo>
                  <a:cubicBezTo>
                    <a:pt x="14914" y="3727"/>
                    <a:pt x="16163" y="2928"/>
                    <a:pt x="17486" y="2206"/>
                  </a:cubicBezTo>
                  <a:cubicBezTo>
                    <a:pt x="18147" y="1825"/>
                    <a:pt x="18808" y="1445"/>
                    <a:pt x="19469" y="1065"/>
                  </a:cubicBezTo>
                  <a:cubicBezTo>
                    <a:pt x="20131" y="723"/>
                    <a:pt x="20865" y="342"/>
                    <a:pt x="21600" y="0"/>
                  </a:cubicBezTo>
                  <a:cubicBezTo>
                    <a:pt x="21527" y="0"/>
                    <a:pt x="21527" y="0"/>
                    <a:pt x="21527" y="0"/>
                  </a:cubicBezTo>
                  <a:cubicBezTo>
                    <a:pt x="20792" y="342"/>
                    <a:pt x="20057" y="685"/>
                    <a:pt x="19396" y="1027"/>
                  </a:cubicBezTo>
                  <a:cubicBezTo>
                    <a:pt x="18735" y="1407"/>
                    <a:pt x="18073" y="1787"/>
                    <a:pt x="17412" y="2130"/>
                  </a:cubicBezTo>
                  <a:cubicBezTo>
                    <a:pt x="16016" y="2890"/>
                    <a:pt x="14767" y="3651"/>
                    <a:pt x="13592" y="4449"/>
                  </a:cubicBezTo>
                  <a:cubicBezTo>
                    <a:pt x="11094" y="6046"/>
                    <a:pt x="8890" y="7720"/>
                    <a:pt x="6980" y="9469"/>
                  </a:cubicBezTo>
                  <a:cubicBezTo>
                    <a:pt x="4996" y="11256"/>
                    <a:pt x="3380" y="13120"/>
                    <a:pt x="2204" y="15059"/>
                  </a:cubicBezTo>
                  <a:cubicBezTo>
                    <a:pt x="955" y="16923"/>
                    <a:pt x="220" y="18900"/>
                    <a:pt x="0" y="20877"/>
                  </a:cubicBezTo>
                  <a:cubicBezTo>
                    <a:pt x="220" y="21106"/>
                    <a:pt x="367" y="21334"/>
                    <a:pt x="514" y="21600"/>
                  </a:cubicBezTo>
                  <a:cubicBezTo>
                    <a:pt x="514" y="21410"/>
                    <a:pt x="514" y="21220"/>
                    <a:pt x="588" y="21030"/>
                  </a:cubicBezTo>
                  <a:close/>
                </a:path>
              </a:pathLst>
            </a:custGeom>
            <a:solidFill>
              <a:srgbClr val="4E3B3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79" name="Freeform 35"/>
            <p:cNvSpPr/>
            <p:nvPr/>
          </p:nvSpPr>
          <p:spPr>
            <a:xfrm>
              <a:off x="1046133" y="6601126"/>
              <a:ext cx="120709" cy="2529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4320" y="7336"/>
                    <a:pt x="10368" y="14672"/>
                    <a:pt x="1641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3824" y="14672"/>
                    <a:pt x="6912" y="7336"/>
                    <a:pt x="0" y="0"/>
                  </a:cubicBezTo>
                  <a:close/>
                </a:path>
              </a:pathLst>
            </a:custGeom>
            <a:solidFill>
              <a:srgbClr val="4E3B3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80" name="Freeform 36"/>
            <p:cNvSpPr/>
            <p:nvPr/>
          </p:nvSpPr>
          <p:spPr>
            <a:xfrm>
              <a:off x="946501" y="5897956"/>
              <a:ext cx="137953" cy="674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4596"/>
                    <a:pt x="1490" y="9191"/>
                    <a:pt x="5214" y="13634"/>
                  </a:cubicBezTo>
                  <a:cubicBezTo>
                    <a:pt x="8193" y="15013"/>
                    <a:pt x="10428" y="16545"/>
                    <a:pt x="13407" y="17923"/>
                  </a:cubicBezTo>
                  <a:cubicBezTo>
                    <a:pt x="16386" y="19149"/>
                    <a:pt x="18621" y="20374"/>
                    <a:pt x="21600" y="21600"/>
                  </a:cubicBezTo>
                  <a:cubicBezTo>
                    <a:pt x="20855" y="21294"/>
                    <a:pt x="20855" y="20987"/>
                    <a:pt x="20110" y="20681"/>
                  </a:cubicBezTo>
                  <a:cubicBezTo>
                    <a:pt x="11917" y="15013"/>
                    <a:pt x="7448" y="9191"/>
                    <a:pt x="5959" y="3370"/>
                  </a:cubicBezTo>
                  <a:cubicBezTo>
                    <a:pt x="5214" y="2757"/>
                    <a:pt x="3724" y="2298"/>
                    <a:pt x="2979" y="1685"/>
                  </a:cubicBezTo>
                  <a:cubicBezTo>
                    <a:pt x="1490" y="1072"/>
                    <a:pt x="745" y="460"/>
                    <a:pt x="0" y="0"/>
                  </a:cubicBezTo>
                  <a:close/>
                </a:path>
              </a:pathLst>
            </a:custGeom>
            <a:solidFill>
              <a:srgbClr val="4E3B3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81" name="Freeform 37"/>
            <p:cNvSpPr/>
            <p:nvPr/>
          </p:nvSpPr>
          <p:spPr>
            <a:xfrm>
              <a:off x="946501" y="5773415"/>
              <a:ext cx="38321" cy="228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1700"/>
                  </a:moveTo>
                  <a:cubicBezTo>
                    <a:pt x="2700" y="13050"/>
                    <a:pt x="5400" y="14850"/>
                    <a:pt x="10800" y="16650"/>
                  </a:cubicBezTo>
                  <a:cubicBezTo>
                    <a:pt x="13500" y="18450"/>
                    <a:pt x="18900" y="19800"/>
                    <a:pt x="21600" y="21600"/>
                  </a:cubicBezTo>
                  <a:cubicBezTo>
                    <a:pt x="18900" y="17100"/>
                    <a:pt x="18900" y="12600"/>
                    <a:pt x="18900" y="8550"/>
                  </a:cubicBezTo>
                  <a:cubicBezTo>
                    <a:pt x="13500" y="5400"/>
                    <a:pt x="8100" y="2700"/>
                    <a:pt x="0" y="0"/>
                  </a:cubicBezTo>
                  <a:cubicBezTo>
                    <a:pt x="0" y="450"/>
                    <a:pt x="0" y="1350"/>
                    <a:pt x="0" y="1800"/>
                  </a:cubicBezTo>
                  <a:cubicBezTo>
                    <a:pt x="0" y="4950"/>
                    <a:pt x="0" y="8550"/>
                    <a:pt x="0" y="11700"/>
                  </a:cubicBezTo>
                  <a:close/>
                </a:path>
              </a:pathLst>
            </a:custGeom>
            <a:solidFill>
              <a:srgbClr val="4E3B3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82" name="Freeform 38"/>
            <p:cNvSpPr/>
            <p:nvPr/>
          </p:nvSpPr>
          <p:spPr>
            <a:xfrm>
              <a:off x="979074" y="6323307"/>
              <a:ext cx="210760" cy="5307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400" y="5449"/>
                  </a:moveTo>
                  <a:cubicBezTo>
                    <a:pt x="3436" y="3697"/>
                    <a:pt x="1964" y="1751"/>
                    <a:pt x="0" y="0"/>
                  </a:cubicBezTo>
                  <a:cubicBezTo>
                    <a:pt x="1473" y="3114"/>
                    <a:pt x="3436" y="6422"/>
                    <a:pt x="5400" y="9535"/>
                  </a:cubicBezTo>
                  <a:cubicBezTo>
                    <a:pt x="5891" y="10119"/>
                    <a:pt x="6382" y="10703"/>
                    <a:pt x="6873" y="11286"/>
                  </a:cubicBezTo>
                  <a:cubicBezTo>
                    <a:pt x="10800" y="14789"/>
                    <a:pt x="14727" y="18292"/>
                    <a:pt x="1914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182" y="17903"/>
                    <a:pt x="13745" y="14011"/>
                    <a:pt x="10800" y="10119"/>
                  </a:cubicBezTo>
                  <a:cubicBezTo>
                    <a:pt x="8836" y="8562"/>
                    <a:pt x="7364" y="7005"/>
                    <a:pt x="5400" y="5449"/>
                  </a:cubicBezTo>
                  <a:close/>
                </a:path>
              </a:pathLst>
            </a:custGeom>
            <a:solidFill>
              <a:srgbClr val="4E3B3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384" name="Rectangle 6"/>
          <p:cNvSpPr/>
          <p:nvPr/>
        </p:nvSpPr>
        <p:spPr>
          <a:xfrm>
            <a:off x="-1" y="0"/>
            <a:ext cx="182882" cy="6858000"/>
          </a:xfrm>
          <a:prstGeom prst="rect">
            <a:avLst/>
          </a:prstGeom>
          <a:solidFill>
            <a:srgbClr val="4E3B30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85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2589211" y="627407"/>
            <a:ext cx="8915401" cy="2880020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Текст заголовка</a:t>
            </a:r>
          </a:p>
        </p:txBody>
      </p:sp>
      <p:sp>
        <p:nvSpPr>
          <p:cNvPr id="386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2589211" y="4343400"/>
            <a:ext cx="8915401" cy="838200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None/>
              <a:defRPr sz="2400">
                <a:solidFill>
                  <a:schemeClr val="accent1"/>
                </a:solidFill>
              </a:defRPr>
            </a:lvl1pPr>
            <a:lvl2pPr marL="0" indent="457200">
              <a:buClrTx/>
              <a:buSzTx/>
              <a:buNone/>
              <a:defRPr sz="2400">
                <a:solidFill>
                  <a:schemeClr val="accent1"/>
                </a:solidFill>
              </a:defRPr>
            </a:lvl2pPr>
            <a:lvl3pPr marL="0" indent="914400">
              <a:buClrTx/>
              <a:buSzTx/>
              <a:buNone/>
              <a:defRPr sz="2400">
                <a:solidFill>
                  <a:schemeClr val="accent1"/>
                </a:solidFill>
              </a:defRPr>
            </a:lvl3pPr>
            <a:lvl4pPr marL="0" indent="1371600">
              <a:buClrTx/>
              <a:buSzTx/>
              <a:buNone/>
              <a:defRPr sz="2400">
                <a:solidFill>
                  <a:schemeClr val="accent1"/>
                </a:solidFill>
              </a:defRPr>
            </a:lvl4pPr>
            <a:lvl5pPr marL="0" indent="1828800">
              <a:buClrTx/>
              <a:buSzTx/>
              <a:buNone/>
              <a:defRPr sz="2400">
                <a:solidFill>
                  <a:schemeClr val="accent1"/>
                </a:solidFill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87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589213" y="5181600"/>
            <a:ext cx="8915401" cy="729623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None/>
              <a:defRPr>
                <a:solidFill>
                  <a:srgbClr val="595959"/>
                </a:solidFill>
              </a:defRPr>
            </a:pPr>
            <a:endParaRPr/>
          </a:p>
        </p:txBody>
      </p:sp>
      <p:sp>
        <p:nvSpPr>
          <p:cNvPr id="388" name="Freeform 11"/>
          <p:cNvSpPr/>
          <p:nvPr/>
        </p:nvSpPr>
        <p:spPr>
          <a:xfrm flipV="1">
            <a:off x="-4189" y="4911725"/>
            <a:ext cx="1595613" cy="5072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8" h="21600" extrusionOk="0">
                <a:moveTo>
                  <a:pt x="21472" y="10154"/>
                </a:moveTo>
                <a:lnTo>
                  <a:pt x="18377" y="406"/>
                </a:lnTo>
                <a:cubicBezTo>
                  <a:pt x="18356" y="337"/>
                  <a:pt x="18331" y="272"/>
                  <a:pt x="18310" y="203"/>
                </a:cubicBezTo>
                <a:cubicBezTo>
                  <a:pt x="18247" y="0"/>
                  <a:pt x="18182" y="0"/>
                  <a:pt x="18117" y="0"/>
                </a:cubicBezTo>
                <a:lnTo>
                  <a:pt x="16891" y="0"/>
                </a:lnTo>
                <a:lnTo>
                  <a:pt x="0" y="151"/>
                </a:lnTo>
                <a:cubicBezTo>
                  <a:pt x="19" y="7301"/>
                  <a:pt x="39" y="14450"/>
                  <a:pt x="58" y="21600"/>
                </a:cubicBezTo>
                <a:lnTo>
                  <a:pt x="16891" y="21527"/>
                </a:lnTo>
                <a:lnTo>
                  <a:pt x="18117" y="21527"/>
                </a:lnTo>
                <a:cubicBezTo>
                  <a:pt x="18182" y="21527"/>
                  <a:pt x="18247" y="21324"/>
                  <a:pt x="18310" y="21324"/>
                </a:cubicBezTo>
                <a:cubicBezTo>
                  <a:pt x="18310" y="21120"/>
                  <a:pt x="18377" y="21120"/>
                  <a:pt x="18377" y="21120"/>
                </a:cubicBezTo>
                <a:lnTo>
                  <a:pt x="21472" y="11372"/>
                </a:lnTo>
                <a:cubicBezTo>
                  <a:pt x="21600" y="10966"/>
                  <a:pt x="21600" y="10560"/>
                  <a:pt x="21472" y="10154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89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925905" y="4967529"/>
            <a:ext cx="385675" cy="3962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8" cy="1280891"/>
          </a:xfrm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77" name="Уровень текста 1…"/>
          <p:cNvSpPr txBox="1">
            <a:spLocks noGrp="1"/>
          </p:cNvSpPr>
          <p:nvPr>
            <p:ph type="body" idx="1"/>
          </p:nvPr>
        </p:nvSpPr>
        <p:spPr>
          <a:xfrm>
            <a:off x="2589211" y="2133600"/>
            <a:ext cx="8915401" cy="3777623"/>
          </a:xfrm>
          <a:prstGeom prst="rect">
            <a:avLst/>
          </a:prstGeom>
        </p:spPr>
        <p:txBody>
          <a:bodyPr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78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roup 22"/>
          <p:cNvGrpSpPr/>
          <p:nvPr/>
        </p:nvGrpSpPr>
        <p:grpSpPr>
          <a:xfrm>
            <a:off x="0" y="228600"/>
            <a:ext cx="2851518" cy="6638629"/>
            <a:chOff x="0" y="0"/>
            <a:chExt cx="2851516" cy="6638628"/>
          </a:xfrm>
        </p:grpSpPr>
        <p:sp>
          <p:nvSpPr>
            <p:cNvPr id="85" name="Freeform 11"/>
            <p:cNvSpPr/>
            <p:nvPr/>
          </p:nvSpPr>
          <p:spPr>
            <a:xfrm>
              <a:off x="-1" y="2346443"/>
              <a:ext cx="100643" cy="6262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9636" y="18582"/>
                    <a:pt x="18655" y="15724"/>
                    <a:pt x="16691" y="12706"/>
                  </a:cubicBezTo>
                  <a:cubicBezTo>
                    <a:pt x="10800" y="8576"/>
                    <a:pt x="5891" y="4288"/>
                    <a:pt x="0" y="0"/>
                  </a:cubicBezTo>
                  <a:cubicBezTo>
                    <a:pt x="0" y="5559"/>
                    <a:pt x="0" y="5559"/>
                    <a:pt x="0" y="5559"/>
                  </a:cubicBezTo>
                  <a:cubicBezTo>
                    <a:pt x="5891" y="10165"/>
                    <a:pt x="12764" y="14929"/>
                    <a:pt x="19636" y="19694"/>
                  </a:cubicBezTo>
                  <a:cubicBezTo>
                    <a:pt x="19636" y="20329"/>
                    <a:pt x="20618" y="20965"/>
                    <a:pt x="21600" y="21600"/>
                  </a:cubicBezTo>
                  <a:close/>
                </a:path>
              </a:pathLst>
            </a:custGeom>
            <a:solidFill>
              <a:srgbClr val="4E3B3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86" name="Freeform 12"/>
            <p:cNvSpPr/>
            <p:nvPr/>
          </p:nvSpPr>
          <p:spPr>
            <a:xfrm>
              <a:off x="128598" y="2927929"/>
              <a:ext cx="646718" cy="23222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269" y="15000"/>
                  </a:moveTo>
                  <a:cubicBezTo>
                    <a:pt x="15891" y="17229"/>
                    <a:pt x="18514" y="19414"/>
                    <a:pt x="21446" y="21600"/>
                  </a:cubicBezTo>
                  <a:cubicBezTo>
                    <a:pt x="21446" y="21214"/>
                    <a:pt x="21446" y="20871"/>
                    <a:pt x="21600" y="20486"/>
                  </a:cubicBezTo>
                  <a:cubicBezTo>
                    <a:pt x="19131" y="18643"/>
                    <a:pt x="16817" y="16757"/>
                    <a:pt x="14657" y="14871"/>
                  </a:cubicBezTo>
                  <a:cubicBezTo>
                    <a:pt x="8949" y="9986"/>
                    <a:pt x="4166" y="5014"/>
                    <a:pt x="0" y="0"/>
                  </a:cubicBezTo>
                  <a:cubicBezTo>
                    <a:pt x="309" y="857"/>
                    <a:pt x="617" y="1757"/>
                    <a:pt x="926" y="2614"/>
                  </a:cubicBezTo>
                  <a:cubicBezTo>
                    <a:pt x="4629" y="6771"/>
                    <a:pt x="8640" y="10929"/>
                    <a:pt x="13269" y="15000"/>
                  </a:cubicBezTo>
                  <a:close/>
                </a:path>
              </a:pathLst>
            </a:custGeom>
            <a:solidFill>
              <a:srgbClr val="4E3B3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87" name="Freeform 13"/>
            <p:cNvSpPr/>
            <p:nvPr/>
          </p:nvSpPr>
          <p:spPr>
            <a:xfrm>
              <a:off x="806998" y="5218460"/>
              <a:ext cx="609443" cy="14201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09" y="1543"/>
                  </a:moveTo>
                  <a:cubicBezTo>
                    <a:pt x="818" y="1052"/>
                    <a:pt x="327" y="561"/>
                    <a:pt x="0" y="0"/>
                  </a:cubicBezTo>
                  <a:cubicBezTo>
                    <a:pt x="0" y="701"/>
                    <a:pt x="0" y="1332"/>
                    <a:pt x="0" y="2034"/>
                  </a:cubicBezTo>
                  <a:cubicBezTo>
                    <a:pt x="3436" y="5961"/>
                    <a:pt x="7200" y="9818"/>
                    <a:pt x="11127" y="13605"/>
                  </a:cubicBezTo>
                  <a:cubicBezTo>
                    <a:pt x="13909" y="16270"/>
                    <a:pt x="17018" y="18935"/>
                    <a:pt x="20127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491" y="18865"/>
                    <a:pt x="15382" y="16130"/>
                    <a:pt x="12600" y="13325"/>
                  </a:cubicBezTo>
                  <a:cubicBezTo>
                    <a:pt x="8509" y="9468"/>
                    <a:pt x="4745" y="5540"/>
                    <a:pt x="1309" y="1543"/>
                  </a:cubicBezTo>
                  <a:close/>
                </a:path>
              </a:pathLst>
            </a:custGeom>
            <a:solidFill>
              <a:srgbClr val="4E3B3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88" name="Freeform 14"/>
            <p:cNvSpPr/>
            <p:nvPr/>
          </p:nvSpPr>
          <p:spPr>
            <a:xfrm>
              <a:off x="959824" y="6275199"/>
              <a:ext cx="171465" cy="3634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346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4011" y="14491"/>
                    <a:pt x="7005" y="7382"/>
                    <a:pt x="0" y="0"/>
                  </a:cubicBezTo>
                  <a:cubicBezTo>
                    <a:pt x="4670" y="7382"/>
                    <a:pt x="9924" y="14491"/>
                    <a:pt x="16346" y="21600"/>
                  </a:cubicBezTo>
                  <a:close/>
                </a:path>
              </a:pathLst>
            </a:custGeom>
            <a:solidFill>
              <a:srgbClr val="4E3B3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89" name="Freeform 15"/>
            <p:cNvSpPr/>
            <p:nvPr/>
          </p:nvSpPr>
          <p:spPr>
            <a:xfrm>
              <a:off x="100641" y="2972659"/>
              <a:ext cx="821909" cy="3328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658" y="19745"/>
                  </a:moveTo>
                  <a:cubicBezTo>
                    <a:pt x="17596" y="18489"/>
                    <a:pt x="15775" y="17232"/>
                    <a:pt x="14076" y="15976"/>
                  </a:cubicBezTo>
                  <a:cubicBezTo>
                    <a:pt x="10193" y="13074"/>
                    <a:pt x="7160" y="10082"/>
                    <a:pt x="4854" y="7060"/>
                  </a:cubicBezTo>
                  <a:cubicBezTo>
                    <a:pt x="3519" y="5235"/>
                    <a:pt x="2427" y="3381"/>
                    <a:pt x="1456" y="1526"/>
                  </a:cubicBezTo>
                  <a:cubicBezTo>
                    <a:pt x="971" y="1017"/>
                    <a:pt x="485" y="509"/>
                    <a:pt x="0" y="0"/>
                  </a:cubicBezTo>
                  <a:cubicBezTo>
                    <a:pt x="971" y="2363"/>
                    <a:pt x="2306" y="4757"/>
                    <a:pt x="4004" y="7090"/>
                  </a:cubicBezTo>
                  <a:cubicBezTo>
                    <a:pt x="6189" y="10142"/>
                    <a:pt x="9222" y="13134"/>
                    <a:pt x="12984" y="16065"/>
                  </a:cubicBezTo>
                  <a:cubicBezTo>
                    <a:pt x="14926" y="17531"/>
                    <a:pt x="17110" y="18967"/>
                    <a:pt x="19416" y="20373"/>
                  </a:cubicBezTo>
                  <a:cubicBezTo>
                    <a:pt x="20144" y="20792"/>
                    <a:pt x="20872" y="21181"/>
                    <a:pt x="21600" y="21600"/>
                  </a:cubicBezTo>
                  <a:cubicBezTo>
                    <a:pt x="21357" y="21450"/>
                    <a:pt x="21236" y="21331"/>
                    <a:pt x="21115" y="21181"/>
                  </a:cubicBezTo>
                  <a:cubicBezTo>
                    <a:pt x="20508" y="20702"/>
                    <a:pt x="20022" y="20224"/>
                    <a:pt x="19658" y="19745"/>
                  </a:cubicBezTo>
                  <a:close/>
                </a:path>
              </a:pathLst>
            </a:custGeom>
            <a:solidFill>
              <a:srgbClr val="4E3B3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90" name="Freeform 16"/>
            <p:cNvSpPr/>
            <p:nvPr/>
          </p:nvSpPr>
          <p:spPr>
            <a:xfrm>
              <a:off x="26126" y="0"/>
              <a:ext cx="102473" cy="29279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5" h="21600" extrusionOk="0">
                  <a:moveTo>
                    <a:pt x="9565" y="19627"/>
                  </a:moveTo>
                  <a:cubicBezTo>
                    <a:pt x="10505" y="19763"/>
                    <a:pt x="10505" y="19899"/>
                    <a:pt x="10505" y="20035"/>
                  </a:cubicBezTo>
                  <a:cubicBezTo>
                    <a:pt x="13322" y="20511"/>
                    <a:pt x="17078" y="20988"/>
                    <a:pt x="19896" y="21498"/>
                  </a:cubicBezTo>
                  <a:cubicBezTo>
                    <a:pt x="19896" y="21532"/>
                    <a:pt x="19896" y="21566"/>
                    <a:pt x="20835" y="21600"/>
                  </a:cubicBezTo>
                  <a:cubicBezTo>
                    <a:pt x="18957" y="20920"/>
                    <a:pt x="17078" y="20273"/>
                    <a:pt x="15200" y="19593"/>
                  </a:cubicBezTo>
                  <a:cubicBezTo>
                    <a:pt x="7687" y="16123"/>
                    <a:pt x="3931" y="12654"/>
                    <a:pt x="3931" y="9150"/>
                  </a:cubicBezTo>
                  <a:cubicBezTo>
                    <a:pt x="4870" y="6089"/>
                    <a:pt x="7687" y="3061"/>
                    <a:pt x="13322" y="0"/>
                  </a:cubicBezTo>
                  <a:cubicBezTo>
                    <a:pt x="10505" y="0"/>
                    <a:pt x="10505" y="0"/>
                    <a:pt x="10505" y="0"/>
                  </a:cubicBezTo>
                  <a:cubicBezTo>
                    <a:pt x="3931" y="3027"/>
                    <a:pt x="1113" y="6089"/>
                    <a:pt x="174" y="9150"/>
                  </a:cubicBezTo>
                  <a:cubicBezTo>
                    <a:pt x="-765" y="12654"/>
                    <a:pt x="2052" y="16123"/>
                    <a:pt x="9565" y="19627"/>
                  </a:cubicBezTo>
                  <a:close/>
                </a:path>
              </a:pathLst>
            </a:custGeom>
            <a:solidFill>
              <a:srgbClr val="4E3B3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91" name="Freeform 17"/>
            <p:cNvSpPr/>
            <p:nvPr/>
          </p:nvSpPr>
          <p:spPr>
            <a:xfrm>
              <a:off x="78276" y="2715463"/>
              <a:ext cx="78278" cy="4938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2541" y="3836"/>
                    <a:pt x="3812" y="7469"/>
                    <a:pt x="6353" y="11305"/>
                  </a:cubicBezTo>
                  <a:cubicBezTo>
                    <a:pt x="11435" y="14736"/>
                    <a:pt x="16518" y="18168"/>
                    <a:pt x="21600" y="21600"/>
                  </a:cubicBezTo>
                  <a:cubicBezTo>
                    <a:pt x="19059" y="17563"/>
                    <a:pt x="16518" y="13323"/>
                    <a:pt x="13976" y="9286"/>
                  </a:cubicBezTo>
                  <a:cubicBezTo>
                    <a:pt x="12706" y="9084"/>
                    <a:pt x="12706" y="8882"/>
                    <a:pt x="12706" y="8680"/>
                  </a:cubicBezTo>
                  <a:cubicBezTo>
                    <a:pt x="8894" y="5652"/>
                    <a:pt x="3812" y="2826"/>
                    <a:pt x="0" y="0"/>
                  </a:cubicBezTo>
                  <a:close/>
                </a:path>
              </a:pathLst>
            </a:custGeom>
            <a:solidFill>
              <a:srgbClr val="4E3B3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92" name="Freeform 18"/>
            <p:cNvSpPr/>
            <p:nvPr/>
          </p:nvSpPr>
          <p:spPr>
            <a:xfrm>
              <a:off x="769723" y="5250144"/>
              <a:ext cx="190102" cy="10250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3016"/>
                    <a:pt x="1054" y="6032"/>
                    <a:pt x="2634" y="9049"/>
                  </a:cubicBezTo>
                  <a:cubicBezTo>
                    <a:pt x="4215" y="11384"/>
                    <a:pt x="6322" y="13816"/>
                    <a:pt x="8956" y="16151"/>
                  </a:cubicBezTo>
                  <a:cubicBezTo>
                    <a:pt x="10010" y="16735"/>
                    <a:pt x="11590" y="17319"/>
                    <a:pt x="12644" y="17903"/>
                  </a:cubicBezTo>
                  <a:cubicBezTo>
                    <a:pt x="15805" y="19168"/>
                    <a:pt x="18439" y="20335"/>
                    <a:pt x="21600" y="21600"/>
                  </a:cubicBezTo>
                  <a:cubicBezTo>
                    <a:pt x="21073" y="21308"/>
                    <a:pt x="20546" y="20919"/>
                    <a:pt x="20020" y="20627"/>
                  </a:cubicBezTo>
                  <a:cubicBezTo>
                    <a:pt x="13698" y="16735"/>
                    <a:pt x="9483" y="12843"/>
                    <a:pt x="6849" y="8951"/>
                  </a:cubicBezTo>
                  <a:cubicBezTo>
                    <a:pt x="5795" y="6616"/>
                    <a:pt x="4741" y="4378"/>
                    <a:pt x="4215" y="2141"/>
                  </a:cubicBezTo>
                  <a:cubicBezTo>
                    <a:pt x="4215" y="2043"/>
                    <a:pt x="3688" y="1946"/>
                    <a:pt x="3688" y="1751"/>
                  </a:cubicBezTo>
                  <a:cubicBezTo>
                    <a:pt x="2634" y="1168"/>
                    <a:pt x="1054" y="584"/>
                    <a:pt x="0" y="0"/>
                  </a:cubicBezTo>
                  <a:close/>
                </a:path>
              </a:pathLst>
            </a:custGeom>
            <a:solidFill>
              <a:srgbClr val="4E3B3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93" name="Freeform 19"/>
            <p:cNvSpPr/>
            <p:nvPr/>
          </p:nvSpPr>
          <p:spPr>
            <a:xfrm>
              <a:off x="775314" y="1170426"/>
              <a:ext cx="2076203" cy="40480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36" y="21010"/>
                  </a:moveTo>
                  <a:cubicBezTo>
                    <a:pt x="480" y="18992"/>
                    <a:pt x="1248" y="17000"/>
                    <a:pt x="2400" y="15081"/>
                  </a:cubicBezTo>
                  <a:cubicBezTo>
                    <a:pt x="3600" y="13162"/>
                    <a:pt x="5232" y="11317"/>
                    <a:pt x="7152" y="9545"/>
                  </a:cubicBezTo>
                  <a:cubicBezTo>
                    <a:pt x="9072" y="7774"/>
                    <a:pt x="11280" y="6101"/>
                    <a:pt x="13680" y="4502"/>
                  </a:cubicBezTo>
                  <a:cubicBezTo>
                    <a:pt x="14880" y="3715"/>
                    <a:pt x="16176" y="2928"/>
                    <a:pt x="17472" y="2190"/>
                  </a:cubicBezTo>
                  <a:cubicBezTo>
                    <a:pt x="18144" y="1821"/>
                    <a:pt x="18816" y="1427"/>
                    <a:pt x="19488" y="1082"/>
                  </a:cubicBezTo>
                  <a:cubicBezTo>
                    <a:pt x="20208" y="713"/>
                    <a:pt x="20880" y="369"/>
                    <a:pt x="21600" y="25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0832" y="344"/>
                    <a:pt x="20160" y="689"/>
                    <a:pt x="19440" y="1058"/>
                  </a:cubicBezTo>
                  <a:cubicBezTo>
                    <a:pt x="18768" y="1402"/>
                    <a:pt x="18096" y="1771"/>
                    <a:pt x="17424" y="2165"/>
                  </a:cubicBezTo>
                  <a:cubicBezTo>
                    <a:pt x="16080" y="2903"/>
                    <a:pt x="14784" y="3666"/>
                    <a:pt x="13584" y="4453"/>
                  </a:cubicBezTo>
                  <a:cubicBezTo>
                    <a:pt x="11136" y="6052"/>
                    <a:pt x="8880" y="7725"/>
                    <a:pt x="6960" y="9496"/>
                  </a:cubicBezTo>
                  <a:cubicBezTo>
                    <a:pt x="4992" y="11243"/>
                    <a:pt x="3360" y="13113"/>
                    <a:pt x="2160" y="15031"/>
                  </a:cubicBezTo>
                  <a:cubicBezTo>
                    <a:pt x="912" y="16975"/>
                    <a:pt x="144" y="18968"/>
                    <a:pt x="0" y="21010"/>
                  </a:cubicBezTo>
                  <a:cubicBezTo>
                    <a:pt x="0" y="21059"/>
                    <a:pt x="0" y="21083"/>
                    <a:pt x="0" y="21133"/>
                  </a:cubicBezTo>
                  <a:cubicBezTo>
                    <a:pt x="96" y="21280"/>
                    <a:pt x="192" y="21452"/>
                    <a:pt x="336" y="21600"/>
                  </a:cubicBezTo>
                  <a:cubicBezTo>
                    <a:pt x="336" y="21403"/>
                    <a:pt x="336" y="21206"/>
                    <a:pt x="336" y="21010"/>
                  </a:cubicBezTo>
                  <a:close/>
                </a:path>
              </a:pathLst>
            </a:custGeom>
            <a:solidFill>
              <a:srgbClr val="4E3B3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94" name="Freeform 20"/>
            <p:cNvSpPr/>
            <p:nvPr/>
          </p:nvSpPr>
          <p:spPr>
            <a:xfrm>
              <a:off x="922549" y="6301291"/>
              <a:ext cx="162147" cy="337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4320" y="7101"/>
                    <a:pt x="9874" y="14499"/>
                    <a:pt x="1604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4194" y="14499"/>
                    <a:pt x="6789" y="7101"/>
                    <a:pt x="0" y="0"/>
                  </a:cubicBezTo>
                  <a:close/>
                </a:path>
              </a:pathLst>
            </a:custGeom>
            <a:solidFill>
              <a:srgbClr val="4E3B3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95" name="Freeform 21"/>
            <p:cNvSpPr/>
            <p:nvPr/>
          </p:nvSpPr>
          <p:spPr>
            <a:xfrm>
              <a:off x="769723" y="5130865"/>
              <a:ext cx="37276" cy="221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900" y="19800"/>
                  </a:moveTo>
                  <a:cubicBezTo>
                    <a:pt x="18900" y="20700"/>
                    <a:pt x="21600" y="21150"/>
                    <a:pt x="21600" y="21600"/>
                  </a:cubicBezTo>
                  <a:cubicBezTo>
                    <a:pt x="21600" y="17100"/>
                    <a:pt x="21600" y="13050"/>
                    <a:pt x="21600" y="8550"/>
                  </a:cubicBezTo>
                  <a:cubicBezTo>
                    <a:pt x="13500" y="5850"/>
                    <a:pt x="8100" y="2700"/>
                    <a:pt x="2700" y="0"/>
                  </a:cubicBezTo>
                  <a:cubicBezTo>
                    <a:pt x="0" y="4050"/>
                    <a:pt x="0" y="7650"/>
                    <a:pt x="0" y="11700"/>
                  </a:cubicBezTo>
                  <a:cubicBezTo>
                    <a:pt x="5400" y="14400"/>
                    <a:pt x="13500" y="17100"/>
                    <a:pt x="18900" y="19800"/>
                  </a:cubicBezTo>
                  <a:close/>
                </a:path>
              </a:pathLst>
            </a:custGeom>
            <a:solidFill>
              <a:srgbClr val="4E3B3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96" name="Freeform 22"/>
            <p:cNvSpPr/>
            <p:nvPr/>
          </p:nvSpPr>
          <p:spPr>
            <a:xfrm>
              <a:off x="849863" y="6016138"/>
              <a:ext cx="238559" cy="6224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908" y="2880"/>
                  </a:moveTo>
                  <a:cubicBezTo>
                    <a:pt x="2077" y="1920"/>
                    <a:pt x="831" y="960"/>
                    <a:pt x="0" y="0"/>
                  </a:cubicBezTo>
                  <a:cubicBezTo>
                    <a:pt x="1246" y="2560"/>
                    <a:pt x="2908" y="5120"/>
                    <a:pt x="4985" y="7680"/>
                  </a:cubicBezTo>
                  <a:cubicBezTo>
                    <a:pt x="5400" y="8480"/>
                    <a:pt x="5815" y="9120"/>
                    <a:pt x="6646" y="9920"/>
                  </a:cubicBezTo>
                  <a:cubicBezTo>
                    <a:pt x="11215" y="13760"/>
                    <a:pt x="16200" y="17760"/>
                    <a:pt x="2118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031" y="17440"/>
                    <a:pt x="13292" y="13280"/>
                    <a:pt x="9969" y="8960"/>
                  </a:cubicBezTo>
                  <a:cubicBezTo>
                    <a:pt x="7477" y="6880"/>
                    <a:pt x="5400" y="4960"/>
                    <a:pt x="2908" y="2880"/>
                  </a:cubicBezTo>
                  <a:close/>
                </a:path>
              </a:pathLst>
            </a:custGeom>
            <a:solidFill>
              <a:srgbClr val="4E3B3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110" name="Group 9"/>
          <p:cNvGrpSpPr/>
          <p:nvPr/>
        </p:nvGrpSpPr>
        <p:grpSpPr>
          <a:xfrm>
            <a:off x="27221" y="-787"/>
            <a:ext cx="2356674" cy="6854041"/>
            <a:chOff x="0" y="0"/>
            <a:chExt cx="2356673" cy="6854039"/>
          </a:xfrm>
        </p:grpSpPr>
        <p:sp>
          <p:nvSpPr>
            <p:cNvPr id="98" name="Freeform 27"/>
            <p:cNvSpPr/>
            <p:nvPr/>
          </p:nvSpPr>
          <p:spPr>
            <a:xfrm>
              <a:off x="0" y="-1"/>
              <a:ext cx="494327" cy="44010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68" y="4930"/>
                  </a:moveTo>
                  <a:cubicBezTo>
                    <a:pt x="2307" y="6762"/>
                    <a:pt x="3565" y="8617"/>
                    <a:pt x="5452" y="10448"/>
                  </a:cubicBezTo>
                  <a:cubicBezTo>
                    <a:pt x="7130" y="12279"/>
                    <a:pt x="9227" y="14110"/>
                    <a:pt x="11953" y="15942"/>
                  </a:cubicBezTo>
                  <a:cubicBezTo>
                    <a:pt x="14470" y="17773"/>
                    <a:pt x="17616" y="19581"/>
                    <a:pt x="21181" y="21389"/>
                  </a:cubicBezTo>
                  <a:cubicBezTo>
                    <a:pt x="21390" y="21459"/>
                    <a:pt x="21600" y="21530"/>
                    <a:pt x="21600" y="21600"/>
                  </a:cubicBezTo>
                  <a:cubicBezTo>
                    <a:pt x="21390" y="21248"/>
                    <a:pt x="20971" y="20872"/>
                    <a:pt x="20761" y="20520"/>
                  </a:cubicBezTo>
                  <a:cubicBezTo>
                    <a:pt x="20761" y="20450"/>
                    <a:pt x="20761" y="20379"/>
                    <a:pt x="20761" y="20332"/>
                  </a:cubicBezTo>
                  <a:cubicBezTo>
                    <a:pt x="17825" y="18853"/>
                    <a:pt x="15309" y="17397"/>
                    <a:pt x="13212" y="15918"/>
                  </a:cubicBezTo>
                  <a:cubicBezTo>
                    <a:pt x="10485" y="14087"/>
                    <a:pt x="8179" y="12279"/>
                    <a:pt x="6291" y="10424"/>
                  </a:cubicBezTo>
                  <a:cubicBezTo>
                    <a:pt x="4404" y="8593"/>
                    <a:pt x="2936" y="6762"/>
                    <a:pt x="1887" y="4907"/>
                  </a:cubicBezTo>
                  <a:cubicBezTo>
                    <a:pt x="1468" y="3991"/>
                    <a:pt x="1049" y="3076"/>
                    <a:pt x="629" y="2160"/>
                  </a:cubicBezTo>
                  <a:cubicBezTo>
                    <a:pt x="419" y="1432"/>
                    <a:pt x="210" y="728"/>
                    <a:pt x="21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28"/>
                    <a:pt x="210" y="1432"/>
                    <a:pt x="210" y="2160"/>
                  </a:cubicBezTo>
                  <a:cubicBezTo>
                    <a:pt x="629" y="3076"/>
                    <a:pt x="839" y="3991"/>
                    <a:pt x="1468" y="4930"/>
                  </a:cubicBezTo>
                  <a:close/>
                </a:path>
              </a:pathLst>
            </a:custGeom>
            <a:solidFill>
              <a:srgbClr val="4E3B3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99" name="Freeform 28"/>
            <p:cNvSpPr/>
            <p:nvPr/>
          </p:nvSpPr>
          <p:spPr>
            <a:xfrm>
              <a:off x="523067" y="4317258"/>
              <a:ext cx="423436" cy="15806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009" y="14989"/>
                  </a:moveTo>
                  <a:cubicBezTo>
                    <a:pt x="15709" y="17215"/>
                    <a:pt x="18409" y="19440"/>
                    <a:pt x="21600" y="21600"/>
                  </a:cubicBezTo>
                  <a:cubicBezTo>
                    <a:pt x="21600" y="21142"/>
                    <a:pt x="21600" y="20618"/>
                    <a:pt x="21600" y="20160"/>
                  </a:cubicBezTo>
                  <a:cubicBezTo>
                    <a:pt x="21600" y="20095"/>
                    <a:pt x="21600" y="19964"/>
                    <a:pt x="21600" y="19898"/>
                  </a:cubicBezTo>
                  <a:cubicBezTo>
                    <a:pt x="19391" y="18196"/>
                    <a:pt x="17182" y="16495"/>
                    <a:pt x="15218" y="14793"/>
                  </a:cubicBezTo>
                  <a:cubicBezTo>
                    <a:pt x="9327" y="9949"/>
                    <a:pt x="4173" y="4975"/>
                    <a:pt x="0" y="0"/>
                  </a:cubicBezTo>
                  <a:cubicBezTo>
                    <a:pt x="491" y="1375"/>
                    <a:pt x="982" y="2749"/>
                    <a:pt x="1718" y="4124"/>
                  </a:cubicBezTo>
                  <a:cubicBezTo>
                    <a:pt x="5155" y="7789"/>
                    <a:pt x="8836" y="11389"/>
                    <a:pt x="13009" y="14989"/>
                  </a:cubicBezTo>
                  <a:close/>
                </a:path>
              </a:pathLst>
            </a:custGeom>
            <a:solidFill>
              <a:srgbClr val="4E3B3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0" name="Freeform 29"/>
            <p:cNvSpPr/>
            <p:nvPr/>
          </p:nvSpPr>
          <p:spPr>
            <a:xfrm>
              <a:off x="979074" y="5863468"/>
              <a:ext cx="431100" cy="990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40" y="1565"/>
                  </a:moveTo>
                  <a:cubicBezTo>
                    <a:pt x="960" y="1043"/>
                    <a:pt x="480" y="522"/>
                    <a:pt x="0" y="0"/>
                  </a:cubicBezTo>
                  <a:cubicBezTo>
                    <a:pt x="0" y="939"/>
                    <a:pt x="0" y="1983"/>
                    <a:pt x="240" y="3026"/>
                  </a:cubicBezTo>
                  <a:cubicBezTo>
                    <a:pt x="3360" y="6470"/>
                    <a:pt x="6480" y="9913"/>
                    <a:pt x="10080" y="13252"/>
                  </a:cubicBezTo>
                  <a:cubicBezTo>
                    <a:pt x="12960" y="16070"/>
                    <a:pt x="16080" y="18887"/>
                    <a:pt x="1920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240" y="18783"/>
                    <a:pt x="15120" y="15861"/>
                    <a:pt x="12000" y="12835"/>
                  </a:cubicBezTo>
                  <a:cubicBezTo>
                    <a:pt x="8160" y="9183"/>
                    <a:pt x="4800" y="5322"/>
                    <a:pt x="1440" y="1565"/>
                  </a:cubicBezTo>
                  <a:close/>
                </a:path>
              </a:pathLst>
            </a:custGeom>
            <a:solidFill>
              <a:srgbClr val="4E3B3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1" name="Freeform 30"/>
            <p:cNvSpPr/>
            <p:nvPr/>
          </p:nvSpPr>
          <p:spPr>
            <a:xfrm>
              <a:off x="494326" y="4365158"/>
              <a:ext cx="551808" cy="22359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970" y="18917"/>
                  </a:moveTo>
                  <a:cubicBezTo>
                    <a:pt x="17468" y="17946"/>
                    <a:pt x="15965" y="16928"/>
                    <a:pt x="14650" y="15911"/>
                  </a:cubicBezTo>
                  <a:cubicBezTo>
                    <a:pt x="10706" y="12997"/>
                    <a:pt x="7701" y="9991"/>
                    <a:pt x="5447" y="6984"/>
                  </a:cubicBezTo>
                  <a:cubicBezTo>
                    <a:pt x="4132" y="5504"/>
                    <a:pt x="3193" y="3978"/>
                    <a:pt x="2442" y="2451"/>
                  </a:cubicBezTo>
                  <a:cubicBezTo>
                    <a:pt x="1690" y="1619"/>
                    <a:pt x="751" y="833"/>
                    <a:pt x="0" y="0"/>
                  </a:cubicBezTo>
                  <a:cubicBezTo>
                    <a:pt x="939" y="2359"/>
                    <a:pt x="2254" y="4718"/>
                    <a:pt x="3944" y="7030"/>
                  </a:cubicBezTo>
                  <a:cubicBezTo>
                    <a:pt x="6198" y="10083"/>
                    <a:pt x="9203" y="13090"/>
                    <a:pt x="12960" y="16050"/>
                  </a:cubicBezTo>
                  <a:cubicBezTo>
                    <a:pt x="14838" y="17484"/>
                    <a:pt x="16904" y="18964"/>
                    <a:pt x="19346" y="20397"/>
                  </a:cubicBezTo>
                  <a:cubicBezTo>
                    <a:pt x="20097" y="20767"/>
                    <a:pt x="20849" y="21184"/>
                    <a:pt x="21600" y="21600"/>
                  </a:cubicBezTo>
                  <a:cubicBezTo>
                    <a:pt x="21412" y="21461"/>
                    <a:pt x="21224" y="21322"/>
                    <a:pt x="21037" y="21184"/>
                  </a:cubicBezTo>
                  <a:cubicBezTo>
                    <a:pt x="20285" y="20444"/>
                    <a:pt x="19534" y="19657"/>
                    <a:pt x="18970" y="18917"/>
                  </a:cubicBezTo>
                  <a:close/>
                </a:path>
              </a:pathLst>
            </a:custGeom>
            <a:solidFill>
              <a:srgbClr val="4E3B3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2" name="Freeform 31"/>
            <p:cNvSpPr/>
            <p:nvPr/>
          </p:nvSpPr>
          <p:spPr>
            <a:xfrm>
              <a:off x="444311" y="1289983"/>
              <a:ext cx="170725" cy="30272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0" h="21600" extrusionOk="0">
                  <a:moveTo>
                    <a:pt x="9750" y="21600"/>
                  </a:moveTo>
                  <a:cubicBezTo>
                    <a:pt x="8550" y="21191"/>
                    <a:pt x="7950" y="20781"/>
                    <a:pt x="7350" y="20372"/>
                  </a:cubicBezTo>
                  <a:cubicBezTo>
                    <a:pt x="4350" y="18085"/>
                    <a:pt x="2550" y="15833"/>
                    <a:pt x="2550" y="13581"/>
                  </a:cubicBezTo>
                  <a:cubicBezTo>
                    <a:pt x="2550" y="11295"/>
                    <a:pt x="4350" y="9043"/>
                    <a:pt x="7350" y="6756"/>
                  </a:cubicBezTo>
                  <a:cubicBezTo>
                    <a:pt x="8550" y="5630"/>
                    <a:pt x="10350" y="4504"/>
                    <a:pt x="12750" y="3378"/>
                  </a:cubicBezTo>
                  <a:cubicBezTo>
                    <a:pt x="15150" y="2252"/>
                    <a:pt x="17550" y="1126"/>
                    <a:pt x="21150" y="0"/>
                  </a:cubicBezTo>
                  <a:cubicBezTo>
                    <a:pt x="20550" y="0"/>
                    <a:pt x="20550" y="0"/>
                    <a:pt x="20550" y="0"/>
                  </a:cubicBezTo>
                  <a:cubicBezTo>
                    <a:pt x="16950" y="1126"/>
                    <a:pt x="13950" y="2252"/>
                    <a:pt x="11550" y="3378"/>
                  </a:cubicBezTo>
                  <a:cubicBezTo>
                    <a:pt x="9150" y="4504"/>
                    <a:pt x="7350" y="5630"/>
                    <a:pt x="5550" y="6756"/>
                  </a:cubicBezTo>
                  <a:cubicBezTo>
                    <a:pt x="1950" y="9009"/>
                    <a:pt x="150" y="11295"/>
                    <a:pt x="150" y="13581"/>
                  </a:cubicBezTo>
                  <a:cubicBezTo>
                    <a:pt x="-450" y="15731"/>
                    <a:pt x="750" y="17915"/>
                    <a:pt x="3750" y="20099"/>
                  </a:cubicBezTo>
                  <a:cubicBezTo>
                    <a:pt x="5550" y="20576"/>
                    <a:pt x="7350" y="21088"/>
                    <a:pt x="9150" y="21566"/>
                  </a:cubicBezTo>
                  <a:cubicBezTo>
                    <a:pt x="9150" y="21566"/>
                    <a:pt x="9750" y="21600"/>
                    <a:pt x="9750" y="21600"/>
                  </a:cubicBezTo>
                  <a:close/>
                </a:path>
              </a:pathLst>
            </a:custGeom>
            <a:solidFill>
              <a:srgbClr val="4E3B3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3" name="Freeform 32"/>
            <p:cNvSpPr/>
            <p:nvPr/>
          </p:nvSpPr>
          <p:spPr>
            <a:xfrm>
              <a:off x="1084453" y="6572387"/>
              <a:ext cx="134120" cy="2816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971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3886" y="14644"/>
                    <a:pt x="6943" y="7322"/>
                    <a:pt x="0" y="0"/>
                  </a:cubicBezTo>
                  <a:cubicBezTo>
                    <a:pt x="4629" y="7322"/>
                    <a:pt x="10029" y="14644"/>
                    <a:pt x="16971" y="21600"/>
                  </a:cubicBezTo>
                  <a:close/>
                </a:path>
              </a:pathLst>
            </a:custGeom>
            <a:solidFill>
              <a:srgbClr val="4E3B3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4" name="Freeform 33"/>
            <p:cNvSpPr/>
            <p:nvPr/>
          </p:nvSpPr>
          <p:spPr>
            <a:xfrm>
              <a:off x="475166" y="4108415"/>
              <a:ext cx="82390" cy="5115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082" y="10901"/>
                  </a:moveTo>
                  <a:cubicBezTo>
                    <a:pt x="10165" y="14535"/>
                    <a:pt x="16518" y="17966"/>
                    <a:pt x="21600" y="21600"/>
                  </a:cubicBezTo>
                  <a:cubicBezTo>
                    <a:pt x="17788" y="17361"/>
                    <a:pt x="15247" y="13121"/>
                    <a:pt x="12706" y="8882"/>
                  </a:cubicBezTo>
                  <a:cubicBezTo>
                    <a:pt x="12706" y="8882"/>
                    <a:pt x="11435" y="8680"/>
                    <a:pt x="11435" y="8680"/>
                  </a:cubicBezTo>
                  <a:cubicBezTo>
                    <a:pt x="7624" y="5854"/>
                    <a:pt x="3812" y="2826"/>
                    <a:pt x="0" y="0"/>
                  </a:cubicBezTo>
                  <a:cubicBezTo>
                    <a:pt x="0" y="404"/>
                    <a:pt x="0" y="1009"/>
                    <a:pt x="0" y="1615"/>
                  </a:cubicBezTo>
                  <a:cubicBezTo>
                    <a:pt x="1271" y="4643"/>
                    <a:pt x="3812" y="7873"/>
                    <a:pt x="5082" y="10901"/>
                  </a:cubicBezTo>
                  <a:close/>
                </a:path>
              </a:pathLst>
            </a:custGeom>
            <a:solidFill>
              <a:srgbClr val="4E3B3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5" name="Freeform 34"/>
            <p:cNvSpPr/>
            <p:nvPr/>
          </p:nvSpPr>
          <p:spPr>
            <a:xfrm>
              <a:off x="946501" y="3146585"/>
              <a:ext cx="1410173" cy="27168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88" y="21030"/>
                  </a:moveTo>
                  <a:cubicBezTo>
                    <a:pt x="661" y="19052"/>
                    <a:pt x="1396" y="17037"/>
                    <a:pt x="2571" y="15097"/>
                  </a:cubicBezTo>
                  <a:cubicBezTo>
                    <a:pt x="3747" y="13196"/>
                    <a:pt x="5363" y="11332"/>
                    <a:pt x="7273" y="9583"/>
                  </a:cubicBezTo>
                  <a:cubicBezTo>
                    <a:pt x="9110" y="7796"/>
                    <a:pt x="11314" y="6123"/>
                    <a:pt x="13739" y="4525"/>
                  </a:cubicBezTo>
                  <a:cubicBezTo>
                    <a:pt x="14914" y="3727"/>
                    <a:pt x="16163" y="2928"/>
                    <a:pt x="17486" y="2206"/>
                  </a:cubicBezTo>
                  <a:cubicBezTo>
                    <a:pt x="18147" y="1825"/>
                    <a:pt x="18808" y="1445"/>
                    <a:pt x="19469" y="1065"/>
                  </a:cubicBezTo>
                  <a:cubicBezTo>
                    <a:pt x="20131" y="723"/>
                    <a:pt x="20865" y="342"/>
                    <a:pt x="21600" y="0"/>
                  </a:cubicBezTo>
                  <a:cubicBezTo>
                    <a:pt x="21527" y="0"/>
                    <a:pt x="21527" y="0"/>
                    <a:pt x="21527" y="0"/>
                  </a:cubicBezTo>
                  <a:cubicBezTo>
                    <a:pt x="20792" y="342"/>
                    <a:pt x="20057" y="685"/>
                    <a:pt x="19396" y="1027"/>
                  </a:cubicBezTo>
                  <a:cubicBezTo>
                    <a:pt x="18735" y="1407"/>
                    <a:pt x="18073" y="1787"/>
                    <a:pt x="17412" y="2130"/>
                  </a:cubicBezTo>
                  <a:cubicBezTo>
                    <a:pt x="16016" y="2890"/>
                    <a:pt x="14767" y="3651"/>
                    <a:pt x="13592" y="4449"/>
                  </a:cubicBezTo>
                  <a:cubicBezTo>
                    <a:pt x="11094" y="6046"/>
                    <a:pt x="8890" y="7720"/>
                    <a:pt x="6980" y="9469"/>
                  </a:cubicBezTo>
                  <a:cubicBezTo>
                    <a:pt x="4996" y="11256"/>
                    <a:pt x="3380" y="13120"/>
                    <a:pt x="2204" y="15059"/>
                  </a:cubicBezTo>
                  <a:cubicBezTo>
                    <a:pt x="955" y="16923"/>
                    <a:pt x="220" y="18900"/>
                    <a:pt x="0" y="20877"/>
                  </a:cubicBezTo>
                  <a:cubicBezTo>
                    <a:pt x="220" y="21106"/>
                    <a:pt x="367" y="21334"/>
                    <a:pt x="514" y="21600"/>
                  </a:cubicBezTo>
                  <a:cubicBezTo>
                    <a:pt x="514" y="21410"/>
                    <a:pt x="514" y="21220"/>
                    <a:pt x="588" y="21030"/>
                  </a:cubicBezTo>
                  <a:close/>
                </a:path>
              </a:pathLst>
            </a:custGeom>
            <a:solidFill>
              <a:srgbClr val="4E3B3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6" name="Freeform 35"/>
            <p:cNvSpPr/>
            <p:nvPr/>
          </p:nvSpPr>
          <p:spPr>
            <a:xfrm>
              <a:off x="1046133" y="6601126"/>
              <a:ext cx="120709" cy="2529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4320" y="7336"/>
                    <a:pt x="10368" y="14672"/>
                    <a:pt x="1641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3824" y="14672"/>
                    <a:pt x="6912" y="7336"/>
                    <a:pt x="0" y="0"/>
                  </a:cubicBezTo>
                  <a:close/>
                </a:path>
              </a:pathLst>
            </a:custGeom>
            <a:solidFill>
              <a:srgbClr val="4E3B3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7" name="Freeform 36"/>
            <p:cNvSpPr/>
            <p:nvPr/>
          </p:nvSpPr>
          <p:spPr>
            <a:xfrm>
              <a:off x="946501" y="5897956"/>
              <a:ext cx="137953" cy="674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4596"/>
                    <a:pt x="1490" y="9191"/>
                    <a:pt x="5214" y="13634"/>
                  </a:cubicBezTo>
                  <a:cubicBezTo>
                    <a:pt x="8193" y="15013"/>
                    <a:pt x="10428" y="16545"/>
                    <a:pt x="13407" y="17923"/>
                  </a:cubicBezTo>
                  <a:cubicBezTo>
                    <a:pt x="16386" y="19149"/>
                    <a:pt x="18621" y="20374"/>
                    <a:pt x="21600" y="21600"/>
                  </a:cubicBezTo>
                  <a:cubicBezTo>
                    <a:pt x="20855" y="21294"/>
                    <a:pt x="20855" y="20987"/>
                    <a:pt x="20110" y="20681"/>
                  </a:cubicBezTo>
                  <a:cubicBezTo>
                    <a:pt x="11917" y="15013"/>
                    <a:pt x="7448" y="9191"/>
                    <a:pt x="5959" y="3370"/>
                  </a:cubicBezTo>
                  <a:cubicBezTo>
                    <a:pt x="5214" y="2757"/>
                    <a:pt x="3724" y="2298"/>
                    <a:pt x="2979" y="1685"/>
                  </a:cubicBezTo>
                  <a:cubicBezTo>
                    <a:pt x="1490" y="1072"/>
                    <a:pt x="745" y="460"/>
                    <a:pt x="0" y="0"/>
                  </a:cubicBezTo>
                  <a:close/>
                </a:path>
              </a:pathLst>
            </a:custGeom>
            <a:solidFill>
              <a:srgbClr val="4E3B3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8" name="Freeform 37"/>
            <p:cNvSpPr/>
            <p:nvPr/>
          </p:nvSpPr>
          <p:spPr>
            <a:xfrm>
              <a:off x="946501" y="5773415"/>
              <a:ext cx="38321" cy="228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1700"/>
                  </a:moveTo>
                  <a:cubicBezTo>
                    <a:pt x="2700" y="13050"/>
                    <a:pt x="5400" y="14850"/>
                    <a:pt x="10800" y="16650"/>
                  </a:cubicBezTo>
                  <a:cubicBezTo>
                    <a:pt x="13500" y="18450"/>
                    <a:pt x="18900" y="19800"/>
                    <a:pt x="21600" y="21600"/>
                  </a:cubicBezTo>
                  <a:cubicBezTo>
                    <a:pt x="18900" y="17100"/>
                    <a:pt x="18900" y="12600"/>
                    <a:pt x="18900" y="8550"/>
                  </a:cubicBezTo>
                  <a:cubicBezTo>
                    <a:pt x="13500" y="5400"/>
                    <a:pt x="8100" y="2700"/>
                    <a:pt x="0" y="0"/>
                  </a:cubicBezTo>
                  <a:cubicBezTo>
                    <a:pt x="0" y="450"/>
                    <a:pt x="0" y="1350"/>
                    <a:pt x="0" y="1800"/>
                  </a:cubicBezTo>
                  <a:cubicBezTo>
                    <a:pt x="0" y="4950"/>
                    <a:pt x="0" y="8550"/>
                    <a:pt x="0" y="11700"/>
                  </a:cubicBezTo>
                  <a:close/>
                </a:path>
              </a:pathLst>
            </a:custGeom>
            <a:solidFill>
              <a:srgbClr val="4E3B3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9" name="Freeform 38"/>
            <p:cNvSpPr/>
            <p:nvPr/>
          </p:nvSpPr>
          <p:spPr>
            <a:xfrm>
              <a:off x="979074" y="6323307"/>
              <a:ext cx="210760" cy="5307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400" y="5449"/>
                  </a:moveTo>
                  <a:cubicBezTo>
                    <a:pt x="3436" y="3697"/>
                    <a:pt x="1964" y="1751"/>
                    <a:pt x="0" y="0"/>
                  </a:cubicBezTo>
                  <a:cubicBezTo>
                    <a:pt x="1473" y="3114"/>
                    <a:pt x="3436" y="6422"/>
                    <a:pt x="5400" y="9535"/>
                  </a:cubicBezTo>
                  <a:cubicBezTo>
                    <a:pt x="5891" y="10119"/>
                    <a:pt x="6382" y="10703"/>
                    <a:pt x="6873" y="11286"/>
                  </a:cubicBezTo>
                  <a:cubicBezTo>
                    <a:pt x="10800" y="14789"/>
                    <a:pt x="14727" y="18292"/>
                    <a:pt x="1914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182" y="17903"/>
                    <a:pt x="13745" y="14011"/>
                    <a:pt x="10800" y="10119"/>
                  </a:cubicBezTo>
                  <a:cubicBezTo>
                    <a:pt x="8836" y="8562"/>
                    <a:pt x="7364" y="7005"/>
                    <a:pt x="5400" y="5449"/>
                  </a:cubicBezTo>
                  <a:close/>
                </a:path>
              </a:pathLst>
            </a:custGeom>
            <a:solidFill>
              <a:srgbClr val="4E3B3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111" name="Rectangle 6"/>
          <p:cNvSpPr/>
          <p:nvPr/>
        </p:nvSpPr>
        <p:spPr>
          <a:xfrm>
            <a:off x="-1" y="0"/>
            <a:ext cx="182882" cy="6858000"/>
          </a:xfrm>
          <a:prstGeom prst="rect">
            <a:avLst/>
          </a:prstGeom>
          <a:solidFill>
            <a:srgbClr val="4E3B30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2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2589211" y="2058749"/>
            <a:ext cx="8915401" cy="1468801"/>
          </a:xfrm>
          <a:prstGeom prst="rect">
            <a:avLst/>
          </a:prstGeom>
        </p:spPr>
        <p:txBody>
          <a:bodyPr anchor="b"/>
          <a:lstStyle>
            <a:lvl1pPr>
              <a:defRPr sz="4000"/>
            </a:lvl1pPr>
          </a:lstStyle>
          <a:p>
            <a:r>
              <a:t>Текст заголовка</a:t>
            </a:r>
          </a:p>
        </p:txBody>
      </p:sp>
      <p:sp>
        <p:nvSpPr>
          <p:cNvPr id="113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2589211" y="3530129"/>
            <a:ext cx="8915401" cy="860401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 sz="2000">
                <a:solidFill>
                  <a:srgbClr val="595959"/>
                </a:solidFill>
              </a:defRPr>
            </a:lvl1pPr>
            <a:lvl2pPr marL="0" indent="457200">
              <a:buClrTx/>
              <a:buSzTx/>
              <a:buNone/>
              <a:defRPr sz="2000">
                <a:solidFill>
                  <a:srgbClr val="595959"/>
                </a:solidFill>
              </a:defRPr>
            </a:lvl2pPr>
            <a:lvl3pPr marL="0" indent="914400">
              <a:buClrTx/>
              <a:buSzTx/>
              <a:buNone/>
              <a:defRPr sz="2000">
                <a:solidFill>
                  <a:srgbClr val="595959"/>
                </a:solidFill>
              </a:defRPr>
            </a:lvl3pPr>
            <a:lvl4pPr marL="0" indent="1371600">
              <a:buClrTx/>
              <a:buSzTx/>
              <a:buNone/>
              <a:defRPr sz="2000">
                <a:solidFill>
                  <a:srgbClr val="595959"/>
                </a:solidFill>
              </a:defRPr>
            </a:lvl4pPr>
            <a:lvl5pPr marL="0" indent="1828800">
              <a:buClrTx/>
              <a:buSzTx/>
              <a:buNone/>
              <a:defRPr sz="2000">
                <a:solidFill>
                  <a:srgbClr val="595959"/>
                </a:solidFill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14" name="Freeform 11"/>
          <p:cNvSpPr/>
          <p:nvPr/>
        </p:nvSpPr>
        <p:spPr>
          <a:xfrm flipV="1">
            <a:off x="-4189" y="3178175"/>
            <a:ext cx="1595613" cy="5072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8" h="21600" extrusionOk="0">
                <a:moveTo>
                  <a:pt x="21472" y="10154"/>
                </a:moveTo>
                <a:lnTo>
                  <a:pt x="18377" y="406"/>
                </a:lnTo>
                <a:cubicBezTo>
                  <a:pt x="18356" y="337"/>
                  <a:pt x="18331" y="272"/>
                  <a:pt x="18310" y="203"/>
                </a:cubicBezTo>
                <a:cubicBezTo>
                  <a:pt x="18247" y="0"/>
                  <a:pt x="18182" y="0"/>
                  <a:pt x="18117" y="0"/>
                </a:cubicBezTo>
                <a:lnTo>
                  <a:pt x="16891" y="0"/>
                </a:lnTo>
                <a:lnTo>
                  <a:pt x="0" y="151"/>
                </a:lnTo>
                <a:cubicBezTo>
                  <a:pt x="19" y="7301"/>
                  <a:pt x="39" y="14450"/>
                  <a:pt x="58" y="21600"/>
                </a:cubicBezTo>
                <a:lnTo>
                  <a:pt x="16891" y="21527"/>
                </a:lnTo>
                <a:lnTo>
                  <a:pt x="18117" y="21527"/>
                </a:lnTo>
                <a:cubicBezTo>
                  <a:pt x="18182" y="21527"/>
                  <a:pt x="18247" y="21324"/>
                  <a:pt x="18310" y="21324"/>
                </a:cubicBezTo>
                <a:cubicBezTo>
                  <a:pt x="18310" y="21120"/>
                  <a:pt x="18377" y="21120"/>
                  <a:pt x="18377" y="21120"/>
                </a:cubicBezTo>
                <a:lnTo>
                  <a:pt x="21472" y="11372"/>
                </a:lnTo>
                <a:cubicBezTo>
                  <a:pt x="21600" y="10966"/>
                  <a:pt x="21600" y="10560"/>
                  <a:pt x="21472" y="10154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5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925905" y="3228581"/>
            <a:ext cx="385675" cy="3962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8" cy="1280891"/>
          </a:xfrm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123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2589211" y="2133600"/>
            <a:ext cx="4313865" cy="3777623"/>
          </a:xfrm>
          <a:prstGeom prst="rect">
            <a:avLst/>
          </a:prstGeom>
        </p:spPr>
        <p:txBody>
          <a:bodyPr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24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8" cy="1280891"/>
          </a:xfrm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132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2939372" y="1972703"/>
            <a:ext cx="3992733" cy="576263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None/>
              <a:defRPr sz="2400"/>
            </a:lvl1pPr>
            <a:lvl2pPr marL="0" indent="457200">
              <a:buClrTx/>
              <a:buSzTx/>
              <a:buNone/>
              <a:defRPr sz="2400"/>
            </a:lvl2pPr>
            <a:lvl3pPr marL="0" indent="914400">
              <a:buClrTx/>
              <a:buSzTx/>
              <a:buNone/>
              <a:defRPr sz="2400"/>
            </a:lvl3pPr>
            <a:lvl4pPr marL="0" indent="1371600">
              <a:buClrTx/>
              <a:buSzTx/>
              <a:buNone/>
              <a:defRPr sz="2400"/>
            </a:lvl4pPr>
            <a:lvl5pPr marL="0" indent="1828800">
              <a:buClrTx/>
              <a:buSzTx/>
              <a:buNone/>
              <a:defRPr sz="24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33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506628" y="1969474"/>
            <a:ext cx="3999001" cy="576263"/>
          </a:xfrm>
          <a:prstGeom prst="rect">
            <a:avLst/>
          </a:prstGeom>
        </p:spPr>
        <p:txBody>
          <a:bodyPr anchor="b"/>
          <a:lstStyle/>
          <a:p>
            <a:pPr marL="0" indent="0">
              <a:buClrTx/>
              <a:buSzTx/>
              <a:buNone/>
              <a:defRPr sz="2400"/>
            </a:pPr>
            <a:endParaRPr/>
          </a:p>
        </p:txBody>
      </p:sp>
      <p:sp>
        <p:nvSpPr>
          <p:cNvPr id="134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8" cy="1280891"/>
          </a:xfrm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142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2589211" y="446087"/>
            <a:ext cx="3505200" cy="976313"/>
          </a:xfrm>
          <a:prstGeom prst="rect">
            <a:avLst/>
          </a:prstGeom>
        </p:spPr>
        <p:txBody>
          <a:bodyPr anchor="b"/>
          <a:lstStyle>
            <a:lvl1pPr>
              <a:defRPr sz="2000"/>
            </a:lvl1pPr>
          </a:lstStyle>
          <a:p>
            <a:r>
              <a:t>Текст заголовка</a:t>
            </a:r>
          </a:p>
        </p:txBody>
      </p:sp>
      <p:sp>
        <p:nvSpPr>
          <p:cNvPr id="157" name="Уровень текста 1…"/>
          <p:cNvSpPr txBox="1">
            <a:spLocks noGrp="1"/>
          </p:cNvSpPr>
          <p:nvPr>
            <p:ph type="body" sz="half" idx="1"/>
          </p:nvPr>
        </p:nvSpPr>
        <p:spPr>
          <a:xfrm>
            <a:off x="6323012" y="446087"/>
            <a:ext cx="5181601" cy="5414964"/>
          </a:xfrm>
          <a:prstGeom prst="rect">
            <a:avLst/>
          </a:prstGeom>
        </p:spPr>
        <p:txBody>
          <a:bodyPr anchor="ctr"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58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589211" y="1598612"/>
            <a:ext cx="3505199" cy="4262437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None/>
              <a:defRPr sz="1400"/>
            </a:pPr>
            <a:endParaRPr/>
          </a:p>
        </p:txBody>
      </p:sp>
      <p:sp>
        <p:nvSpPr>
          <p:cNvPr id="159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" name="Group 22"/>
          <p:cNvGrpSpPr/>
          <p:nvPr/>
        </p:nvGrpSpPr>
        <p:grpSpPr>
          <a:xfrm>
            <a:off x="0" y="228600"/>
            <a:ext cx="2851518" cy="6638629"/>
            <a:chOff x="0" y="0"/>
            <a:chExt cx="2851516" cy="6638628"/>
          </a:xfrm>
        </p:grpSpPr>
        <p:sp>
          <p:nvSpPr>
            <p:cNvPr id="166" name="Freeform 11"/>
            <p:cNvSpPr/>
            <p:nvPr/>
          </p:nvSpPr>
          <p:spPr>
            <a:xfrm>
              <a:off x="-1" y="2346443"/>
              <a:ext cx="100643" cy="6262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9636" y="18582"/>
                    <a:pt x="18655" y="15724"/>
                    <a:pt x="16691" y="12706"/>
                  </a:cubicBezTo>
                  <a:cubicBezTo>
                    <a:pt x="10800" y="8576"/>
                    <a:pt x="5891" y="4288"/>
                    <a:pt x="0" y="0"/>
                  </a:cubicBezTo>
                  <a:cubicBezTo>
                    <a:pt x="0" y="5559"/>
                    <a:pt x="0" y="5559"/>
                    <a:pt x="0" y="5559"/>
                  </a:cubicBezTo>
                  <a:cubicBezTo>
                    <a:pt x="5891" y="10165"/>
                    <a:pt x="12764" y="14929"/>
                    <a:pt x="19636" y="19694"/>
                  </a:cubicBezTo>
                  <a:cubicBezTo>
                    <a:pt x="19636" y="20329"/>
                    <a:pt x="20618" y="20965"/>
                    <a:pt x="21600" y="21600"/>
                  </a:cubicBezTo>
                  <a:close/>
                </a:path>
              </a:pathLst>
            </a:custGeom>
            <a:solidFill>
              <a:srgbClr val="4E3B3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67" name="Freeform 12"/>
            <p:cNvSpPr/>
            <p:nvPr/>
          </p:nvSpPr>
          <p:spPr>
            <a:xfrm>
              <a:off x="128598" y="2927929"/>
              <a:ext cx="646718" cy="23222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269" y="15000"/>
                  </a:moveTo>
                  <a:cubicBezTo>
                    <a:pt x="15891" y="17229"/>
                    <a:pt x="18514" y="19414"/>
                    <a:pt x="21446" y="21600"/>
                  </a:cubicBezTo>
                  <a:cubicBezTo>
                    <a:pt x="21446" y="21214"/>
                    <a:pt x="21446" y="20871"/>
                    <a:pt x="21600" y="20486"/>
                  </a:cubicBezTo>
                  <a:cubicBezTo>
                    <a:pt x="19131" y="18643"/>
                    <a:pt x="16817" y="16757"/>
                    <a:pt x="14657" y="14871"/>
                  </a:cubicBezTo>
                  <a:cubicBezTo>
                    <a:pt x="8949" y="9986"/>
                    <a:pt x="4166" y="5014"/>
                    <a:pt x="0" y="0"/>
                  </a:cubicBezTo>
                  <a:cubicBezTo>
                    <a:pt x="309" y="857"/>
                    <a:pt x="617" y="1757"/>
                    <a:pt x="926" y="2614"/>
                  </a:cubicBezTo>
                  <a:cubicBezTo>
                    <a:pt x="4629" y="6771"/>
                    <a:pt x="8640" y="10929"/>
                    <a:pt x="13269" y="15000"/>
                  </a:cubicBezTo>
                  <a:close/>
                </a:path>
              </a:pathLst>
            </a:custGeom>
            <a:solidFill>
              <a:srgbClr val="4E3B3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68" name="Freeform 13"/>
            <p:cNvSpPr/>
            <p:nvPr/>
          </p:nvSpPr>
          <p:spPr>
            <a:xfrm>
              <a:off x="806998" y="5218460"/>
              <a:ext cx="609443" cy="14201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09" y="1543"/>
                  </a:moveTo>
                  <a:cubicBezTo>
                    <a:pt x="818" y="1052"/>
                    <a:pt x="327" y="561"/>
                    <a:pt x="0" y="0"/>
                  </a:cubicBezTo>
                  <a:cubicBezTo>
                    <a:pt x="0" y="701"/>
                    <a:pt x="0" y="1332"/>
                    <a:pt x="0" y="2034"/>
                  </a:cubicBezTo>
                  <a:cubicBezTo>
                    <a:pt x="3436" y="5961"/>
                    <a:pt x="7200" y="9818"/>
                    <a:pt x="11127" y="13605"/>
                  </a:cubicBezTo>
                  <a:cubicBezTo>
                    <a:pt x="13909" y="16270"/>
                    <a:pt x="17018" y="18935"/>
                    <a:pt x="20127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491" y="18865"/>
                    <a:pt x="15382" y="16130"/>
                    <a:pt x="12600" y="13325"/>
                  </a:cubicBezTo>
                  <a:cubicBezTo>
                    <a:pt x="8509" y="9468"/>
                    <a:pt x="4745" y="5540"/>
                    <a:pt x="1309" y="1543"/>
                  </a:cubicBezTo>
                  <a:close/>
                </a:path>
              </a:pathLst>
            </a:custGeom>
            <a:solidFill>
              <a:srgbClr val="4E3B3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69" name="Freeform 14"/>
            <p:cNvSpPr/>
            <p:nvPr/>
          </p:nvSpPr>
          <p:spPr>
            <a:xfrm>
              <a:off x="959824" y="6275199"/>
              <a:ext cx="171465" cy="3634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346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4011" y="14491"/>
                    <a:pt x="7005" y="7382"/>
                    <a:pt x="0" y="0"/>
                  </a:cubicBezTo>
                  <a:cubicBezTo>
                    <a:pt x="4670" y="7382"/>
                    <a:pt x="9924" y="14491"/>
                    <a:pt x="16346" y="21600"/>
                  </a:cubicBezTo>
                  <a:close/>
                </a:path>
              </a:pathLst>
            </a:custGeom>
            <a:solidFill>
              <a:srgbClr val="4E3B3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70" name="Freeform 15"/>
            <p:cNvSpPr/>
            <p:nvPr/>
          </p:nvSpPr>
          <p:spPr>
            <a:xfrm>
              <a:off x="100641" y="2972659"/>
              <a:ext cx="821909" cy="3328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658" y="19745"/>
                  </a:moveTo>
                  <a:cubicBezTo>
                    <a:pt x="17596" y="18489"/>
                    <a:pt x="15775" y="17232"/>
                    <a:pt x="14076" y="15976"/>
                  </a:cubicBezTo>
                  <a:cubicBezTo>
                    <a:pt x="10193" y="13074"/>
                    <a:pt x="7160" y="10082"/>
                    <a:pt x="4854" y="7060"/>
                  </a:cubicBezTo>
                  <a:cubicBezTo>
                    <a:pt x="3519" y="5235"/>
                    <a:pt x="2427" y="3381"/>
                    <a:pt x="1456" y="1526"/>
                  </a:cubicBezTo>
                  <a:cubicBezTo>
                    <a:pt x="971" y="1017"/>
                    <a:pt x="485" y="509"/>
                    <a:pt x="0" y="0"/>
                  </a:cubicBezTo>
                  <a:cubicBezTo>
                    <a:pt x="971" y="2363"/>
                    <a:pt x="2306" y="4757"/>
                    <a:pt x="4004" y="7090"/>
                  </a:cubicBezTo>
                  <a:cubicBezTo>
                    <a:pt x="6189" y="10142"/>
                    <a:pt x="9222" y="13134"/>
                    <a:pt x="12984" y="16065"/>
                  </a:cubicBezTo>
                  <a:cubicBezTo>
                    <a:pt x="14926" y="17531"/>
                    <a:pt x="17110" y="18967"/>
                    <a:pt x="19416" y="20373"/>
                  </a:cubicBezTo>
                  <a:cubicBezTo>
                    <a:pt x="20144" y="20792"/>
                    <a:pt x="20872" y="21181"/>
                    <a:pt x="21600" y="21600"/>
                  </a:cubicBezTo>
                  <a:cubicBezTo>
                    <a:pt x="21357" y="21450"/>
                    <a:pt x="21236" y="21331"/>
                    <a:pt x="21115" y="21181"/>
                  </a:cubicBezTo>
                  <a:cubicBezTo>
                    <a:pt x="20508" y="20702"/>
                    <a:pt x="20022" y="20224"/>
                    <a:pt x="19658" y="19745"/>
                  </a:cubicBezTo>
                  <a:close/>
                </a:path>
              </a:pathLst>
            </a:custGeom>
            <a:solidFill>
              <a:srgbClr val="4E3B3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71" name="Freeform 16"/>
            <p:cNvSpPr/>
            <p:nvPr/>
          </p:nvSpPr>
          <p:spPr>
            <a:xfrm>
              <a:off x="26126" y="0"/>
              <a:ext cx="102473" cy="29279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5" h="21600" extrusionOk="0">
                  <a:moveTo>
                    <a:pt x="9565" y="19627"/>
                  </a:moveTo>
                  <a:cubicBezTo>
                    <a:pt x="10505" y="19763"/>
                    <a:pt x="10505" y="19899"/>
                    <a:pt x="10505" y="20035"/>
                  </a:cubicBezTo>
                  <a:cubicBezTo>
                    <a:pt x="13322" y="20511"/>
                    <a:pt x="17078" y="20988"/>
                    <a:pt x="19896" y="21498"/>
                  </a:cubicBezTo>
                  <a:cubicBezTo>
                    <a:pt x="19896" y="21532"/>
                    <a:pt x="19896" y="21566"/>
                    <a:pt x="20835" y="21600"/>
                  </a:cubicBezTo>
                  <a:cubicBezTo>
                    <a:pt x="18957" y="20920"/>
                    <a:pt x="17078" y="20273"/>
                    <a:pt x="15200" y="19593"/>
                  </a:cubicBezTo>
                  <a:cubicBezTo>
                    <a:pt x="7687" y="16123"/>
                    <a:pt x="3931" y="12654"/>
                    <a:pt x="3931" y="9150"/>
                  </a:cubicBezTo>
                  <a:cubicBezTo>
                    <a:pt x="4870" y="6089"/>
                    <a:pt x="7687" y="3061"/>
                    <a:pt x="13322" y="0"/>
                  </a:cubicBezTo>
                  <a:cubicBezTo>
                    <a:pt x="10505" y="0"/>
                    <a:pt x="10505" y="0"/>
                    <a:pt x="10505" y="0"/>
                  </a:cubicBezTo>
                  <a:cubicBezTo>
                    <a:pt x="3931" y="3027"/>
                    <a:pt x="1113" y="6089"/>
                    <a:pt x="174" y="9150"/>
                  </a:cubicBezTo>
                  <a:cubicBezTo>
                    <a:pt x="-765" y="12654"/>
                    <a:pt x="2052" y="16123"/>
                    <a:pt x="9565" y="19627"/>
                  </a:cubicBezTo>
                  <a:close/>
                </a:path>
              </a:pathLst>
            </a:custGeom>
            <a:solidFill>
              <a:srgbClr val="4E3B3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72" name="Freeform 17"/>
            <p:cNvSpPr/>
            <p:nvPr/>
          </p:nvSpPr>
          <p:spPr>
            <a:xfrm>
              <a:off x="78276" y="2715463"/>
              <a:ext cx="78278" cy="4938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2541" y="3836"/>
                    <a:pt x="3812" y="7469"/>
                    <a:pt x="6353" y="11305"/>
                  </a:cubicBezTo>
                  <a:cubicBezTo>
                    <a:pt x="11435" y="14736"/>
                    <a:pt x="16518" y="18168"/>
                    <a:pt x="21600" y="21600"/>
                  </a:cubicBezTo>
                  <a:cubicBezTo>
                    <a:pt x="19059" y="17563"/>
                    <a:pt x="16518" y="13323"/>
                    <a:pt x="13976" y="9286"/>
                  </a:cubicBezTo>
                  <a:cubicBezTo>
                    <a:pt x="12706" y="9084"/>
                    <a:pt x="12706" y="8882"/>
                    <a:pt x="12706" y="8680"/>
                  </a:cubicBezTo>
                  <a:cubicBezTo>
                    <a:pt x="8894" y="5652"/>
                    <a:pt x="3812" y="2826"/>
                    <a:pt x="0" y="0"/>
                  </a:cubicBezTo>
                  <a:close/>
                </a:path>
              </a:pathLst>
            </a:custGeom>
            <a:solidFill>
              <a:srgbClr val="4E3B3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73" name="Freeform 18"/>
            <p:cNvSpPr/>
            <p:nvPr/>
          </p:nvSpPr>
          <p:spPr>
            <a:xfrm>
              <a:off x="769723" y="5250144"/>
              <a:ext cx="190102" cy="10250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3016"/>
                    <a:pt x="1054" y="6032"/>
                    <a:pt x="2634" y="9049"/>
                  </a:cubicBezTo>
                  <a:cubicBezTo>
                    <a:pt x="4215" y="11384"/>
                    <a:pt x="6322" y="13816"/>
                    <a:pt x="8956" y="16151"/>
                  </a:cubicBezTo>
                  <a:cubicBezTo>
                    <a:pt x="10010" y="16735"/>
                    <a:pt x="11590" y="17319"/>
                    <a:pt x="12644" y="17903"/>
                  </a:cubicBezTo>
                  <a:cubicBezTo>
                    <a:pt x="15805" y="19168"/>
                    <a:pt x="18439" y="20335"/>
                    <a:pt x="21600" y="21600"/>
                  </a:cubicBezTo>
                  <a:cubicBezTo>
                    <a:pt x="21073" y="21308"/>
                    <a:pt x="20546" y="20919"/>
                    <a:pt x="20020" y="20627"/>
                  </a:cubicBezTo>
                  <a:cubicBezTo>
                    <a:pt x="13698" y="16735"/>
                    <a:pt x="9483" y="12843"/>
                    <a:pt x="6849" y="8951"/>
                  </a:cubicBezTo>
                  <a:cubicBezTo>
                    <a:pt x="5795" y="6616"/>
                    <a:pt x="4741" y="4378"/>
                    <a:pt x="4215" y="2141"/>
                  </a:cubicBezTo>
                  <a:cubicBezTo>
                    <a:pt x="4215" y="2043"/>
                    <a:pt x="3688" y="1946"/>
                    <a:pt x="3688" y="1751"/>
                  </a:cubicBezTo>
                  <a:cubicBezTo>
                    <a:pt x="2634" y="1168"/>
                    <a:pt x="1054" y="584"/>
                    <a:pt x="0" y="0"/>
                  </a:cubicBezTo>
                  <a:close/>
                </a:path>
              </a:pathLst>
            </a:custGeom>
            <a:solidFill>
              <a:srgbClr val="4E3B3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74" name="Freeform 19"/>
            <p:cNvSpPr/>
            <p:nvPr/>
          </p:nvSpPr>
          <p:spPr>
            <a:xfrm>
              <a:off x="775314" y="1170426"/>
              <a:ext cx="2076203" cy="40480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36" y="21010"/>
                  </a:moveTo>
                  <a:cubicBezTo>
                    <a:pt x="480" y="18992"/>
                    <a:pt x="1248" y="17000"/>
                    <a:pt x="2400" y="15081"/>
                  </a:cubicBezTo>
                  <a:cubicBezTo>
                    <a:pt x="3600" y="13162"/>
                    <a:pt x="5232" y="11317"/>
                    <a:pt x="7152" y="9545"/>
                  </a:cubicBezTo>
                  <a:cubicBezTo>
                    <a:pt x="9072" y="7774"/>
                    <a:pt x="11280" y="6101"/>
                    <a:pt x="13680" y="4502"/>
                  </a:cubicBezTo>
                  <a:cubicBezTo>
                    <a:pt x="14880" y="3715"/>
                    <a:pt x="16176" y="2928"/>
                    <a:pt x="17472" y="2190"/>
                  </a:cubicBezTo>
                  <a:cubicBezTo>
                    <a:pt x="18144" y="1821"/>
                    <a:pt x="18816" y="1427"/>
                    <a:pt x="19488" y="1082"/>
                  </a:cubicBezTo>
                  <a:cubicBezTo>
                    <a:pt x="20208" y="713"/>
                    <a:pt x="20880" y="369"/>
                    <a:pt x="21600" y="25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0832" y="344"/>
                    <a:pt x="20160" y="689"/>
                    <a:pt x="19440" y="1058"/>
                  </a:cubicBezTo>
                  <a:cubicBezTo>
                    <a:pt x="18768" y="1402"/>
                    <a:pt x="18096" y="1771"/>
                    <a:pt x="17424" y="2165"/>
                  </a:cubicBezTo>
                  <a:cubicBezTo>
                    <a:pt x="16080" y="2903"/>
                    <a:pt x="14784" y="3666"/>
                    <a:pt x="13584" y="4453"/>
                  </a:cubicBezTo>
                  <a:cubicBezTo>
                    <a:pt x="11136" y="6052"/>
                    <a:pt x="8880" y="7725"/>
                    <a:pt x="6960" y="9496"/>
                  </a:cubicBezTo>
                  <a:cubicBezTo>
                    <a:pt x="4992" y="11243"/>
                    <a:pt x="3360" y="13113"/>
                    <a:pt x="2160" y="15031"/>
                  </a:cubicBezTo>
                  <a:cubicBezTo>
                    <a:pt x="912" y="16975"/>
                    <a:pt x="144" y="18968"/>
                    <a:pt x="0" y="21010"/>
                  </a:cubicBezTo>
                  <a:cubicBezTo>
                    <a:pt x="0" y="21059"/>
                    <a:pt x="0" y="21083"/>
                    <a:pt x="0" y="21133"/>
                  </a:cubicBezTo>
                  <a:cubicBezTo>
                    <a:pt x="96" y="21280"/>
                    <a:pt x="192" y="21452"/>
                    <a:pt x="336" y="21600"/>
                  </a:cubicBezTo>
                  <a:cubicBezTo>
                    <a:pt x="336" y="21403"/>
                    <a:pt x="336" y="21206"/>
                    <a:pt x="336" y="21010"/>
                  </a:cubicBezTo>
                  <a:close/>
                </a:path>
              </a:pathLst>
            </a:custGeom>
            <a:solidFill>
              <a:srgbClr val="4E3B3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75" name="Freeform 20"/>
            <p:cNvSpPr/>
            <p:nvPr/>
          </p:nvSpPr>
          <p:spPr>
            <a:xfrm>
              <a:off x="922549" y="6301291"/>
              <a:ext cx="162147" cy="337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4320" y="7101"/>
                    <a:pt x="9874" y="14499"/>
                    <a:pt x="1604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4194" y="14499"/>
                    <a:pt x="6789" y="7101"/>
                    <a:pt x="0" y="0"/>
                  </a:cubicBezTo>
                  <a:close/>
                </a:path>
              </a:pathLst>
            </a:custGeom>
            <a:solidFill>
              <a:srgbClr val="4E3B3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76" name="Freeform 21"/>
            <p:cNvSpPr/>
            <p:nvPr/>
          </p:nvSpPr>
          <p:spPr>
            <a:xfrm>
              <a:off x="769723" y="5130865"/>
              <a:ext cx="37276" cy="221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900" y="19800"/>
                  </a:moveTo>
                  <a:cubicBezTo>
                    <a:pt x="18900" y="20700"/>
                    <a:pt x="21600" y="21150"/>
                    <a:pt x="21600" y="21600"/>
                  </a:cubicBezTo>
                  <a:cubicBezTo>
                    <a:pt x="21600" y="17100"/>
                    <a:pt x="21600" y="13050"/>
                    <a:pt x="21600" y="8550"/>
                  </a:cubicBezTo>
                  <a:cubicBezTo>
                    <a:pt x="13500" y="5850"/>
                    <a:pt x="8100" y="2700"/>
                    <a:pt x="2700" y="0"/>
                  </a:cubicBezTo>
                  <a:cubicBezTo>
                    <a:pt x="0" y="4050"/>
                    <a:pt x="0" y="7650"/>
                    <a:pt x="0" y="11700"/>
                  </a:cubicBezTo>
                  <a:cubicBezTo>
                    <a:pt x="5400" y="14400"/>
                    <a:pt x="13500" y="17100"/>
                    <a:pt x="18900" y="19800"/>
                  </a:cubicBezTo>
                  <a:close/>
                </a:path>
              </a:pathLst>
            </a:custGeom>
            <a:solidFill>
              <a:srgbClr val="4E3B3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77" name="Freeform 22"/>
            <p:cNvSpPr/>
            <p:nvPr/>
          </p:nvSpPr>
          <p:spPr>
            <a:xfrm>
              <a:off x="849863" y="6016138"/>
              <a:ext cx="238559" cy="6224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908" y="2880"/>
                  </a:moveTo>
                  <a:cubicBezTo>
                    <a:pt x="2077" y="1920"/>
                    <a:pt x="831" y="960"/>
                    <a:pt x="0" y="0"/>
                  </a:cubicBezTo>
                  <a:cubicBezTo>
                    <a:pt x="1246" y="2560"/>
                    <a:pt x="2908" y="5120"/>
                    <a:pt x="4985" y="7680"/>
                  </a:cubicBezTo>
                  <a:cubicBezTo>
                    <a:pt x="5400" y="8480"/>
                    <a:pt x="5815" y="9120"/>
                    <a:pt x="6646" y="9920"/>
                  </a:cubicBezTo>
                  <a:cubicBezTo>
                    <a:pt x="11215" y="13760"/>
                    <a:pt x="16200" y="17760"/>
                    <a:pt x="2118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031" y="17440"/>
                    <a:pt x="13292" y="13280"/>
                    <a:pt x="9969" y="8960"/>
                  </a:cubicBezTo>
                  <a:cubicBezTo>
                    <a:pt x="7477" y="6880"/>
                    <a:pt x="5400" y="4960"/>
                    <a:pt x="2908" y="2880"/>
                  </a:cubicBezTo>
                  <a:close/>
                </a:path>
              </a:pathLst>
            </a:custGeom>
            <a:solidFill>
              <a:srgbClr val="4E3B3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191" name="Group 9"/>
          <p:cNvGrpSpPr/>
          <p:nvPr/>
        </p:nvGrpSpPr>
        <p:grpSpPr>
          <a:xfrm>
            <a:off x="27221" y="-787"/>
            <a:ext cx="2356674" cy="6854041"/>
            <a:chOff x="0" y="0"/>
            <a:chExt cx="2356673" cy="6854039"/>
          </a:xfrm>
        </p:grpSpPr>
        <p:sp>
          <p:nvSpPr>
            <p:cNvPr id="179" name="Freeform 27"/>
            <p:cNvSpPr/>
            <p:nvPr/>
          </p:nvSpPr>
          <p:spPr>
            <a:xfrm>
              <a:off x="0" y="-1"/>
              <a:ext cx="494327" cy="44010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68" y="4930"/>
                  </a:moveTo>
                  <a:cubicBezTo>
                    <a:pt x="2307" y="6762"/>
                    <a:pt x="3565" y="8617"/>
                    <a:pt x="5452" y="10448"/>
                  </a:cubicBezTo>
                  <a:cubicBezTo>
                    <a:pt x="7130" y="12279"/>
                    <a:pt x="9227" y="14110"/>
                    <a:pt x="11953" y="15942"/>
                  </a:cubicBezTo>
                  <a:cubicBezTo>
                    <a:pt x="14470" y="17773"/>
                    <a:pt x="17616" y="19581"/>
                    <a:pt x="21181" y="21389"/>
                  </a:cubicBezTo>
                  <a:cubicBezTo>
                    <a:pt x="21390" y="21459"/>
                    <a:pt x="21600" y="21530"/>
                    <a:pt x="21600" y="21600"/>
                  </a:cubicBezTo>
                  <a:cubicBezTo>
                    <a:pt x="21390" y="21248"/>
                    <a:pt x="20971" y="20872"/>
                    <a:pt x="20761" y="20520"/>
                  </a:cubicBezTo>
                  <a:cubicBezTo>
                    <a:pt x="20761" y="20450"/>
                    <a:pt x="20761" y="20379"/>
                    <a:pt x="20761" y="20332"/>
                  </a:cubicBezTo>
                  <a:cubicBezTo>
                    <a:pt x="17825" y="18853"/>
                    <a:pt x="15309" y="17397"/>
                    <a:pt x="13212" y="15918"/>
                  </a:cubicBezTo>
                  <a:cubicBezTo>
                    <a:pt x="10485" y="14087"/>
                    <a:pt x="8179" y="12279"/>
                    <a:pt x="6291" y="10424"/>
                  </a:cubicBezTo>
                  <a:cubicBezTo>
                    <a:pt x="4404" y="8593"/>
                    <a:pt x="2936" y="6762"/>
                    <a:pt x="1887" y="4907"/>
                  </a:cubicBezTo>
                  <a:cubicBezTo>
                    <a:pt x="1468" y="3991"/>
                    <a:pt x="1049" y="3076"/>
                    <a:pt x="629" y="2160"/>
                  </a:cubicBezTo>
                  <a:cubicBezTo>
                    <a:pt x="419" y="1432"/>
                    <a:pt x="210" y="728"/>
                    <a:pt x="21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28"/>
                    <a:pt x="210" y="1432"/>
                    <a:pt x="210" y="2160"/>
                  </a:cubicBezTo>
                  <a:cubicBezTo>
                    <a:pt x="629" y="3076"/>
                    <a:pt x="839" y="3991"/>
                    <a:pt x="1468" y="4930"/>
                  </a:cubicBezTo>
                  <a:close/>
                </a:path>
              </a:pathLst>
            </a:custGeom>
            <a:solidFill>
              <a:srgbClr val="4E3B3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80" name="Freeform 28"/>
            <p:cNvSpPr/>
            <p:nvPr/>
          </p:nvSpPr>
          <p:spPr>
            <a:xfrm>
              <a:off x="523067" y="4317258"/>
              <a:ext cx="423436" cy="15806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009" y="14989"/>
                  </a:moveTo>
                  <a:cubicBezTo>
                    <a:pt x="15709" y="17215"/>
                    <a:pt x="18409" y="19440"/>
                    <a:pt x="21600" y="21600"/>
                  </a:cubicBezTo>
                  <a:cubicBezTo>
                    <a:pt x="21600" y="21142"/>
                    <a:pt x="21600" y="20618"/>
                    <a:pt x="21600" y="20160"/>
                  </a:cubicBezTo>
                  <a:cubicBezTo>
                    <a:pt x="21600" y="20095"/>
                    <a:pt x="21600" y="19964"/>
                    <a:pt x="21600" y="19898"/>
                  </a:cubicBezTo>
                  <a:cubicBezTo>
                    <a:pt x="19391" y="18196"/>
                    <a:pt x="17182" y="16495"/>
                    <a:pt x="15218" y="14793"/>
                  </a:cubicBezTo>
                  <a:cubicBezTo>
                    <a:pt x="9327" y="9949"/>
                    <a:pt x="4173" y="4975"/>
                    <a:pt x="0" y="0"/>
                  </a:cubicBezTo>
                  <a:cubicBezTo>
                    <a:pt x="491" y="1375"/>
                    <a:pt x="982" y="2749"/>
                    <a:pt x="1718" y="4124"/>
                  </a:cubicBezTo>
                  <a:cubicBezTo>
                    <a:pt x="5155" y="7789"/>
                    <a:pt x="8836" y="11389"/>
                    <a:pt x="13009" y="14989"/>
                  </a:cubicBezTo>
                  <a:close/>
                </a:path>
              </a:pathLst>
            </a:custGeom>
            <a:solidFill>
              <a:srgbClr val="4E3B3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81" name="Freeform 29"/>
            <p:cNvSpPr/>
            <p:nvPr/>
          </p:nvSpPr>
          <p:spPr>
            <a:xfrm>
              <a:off x="979074" y="5863468"/>
              <a:ext cx="431100" cy="990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40" y="1565"/>
                  </a:moveTo>
                  <a:cubicBezTo>
                    <a:pt x="960" y="1043"/>
                    <a:pt x="480" y="522"/>
                    <a:pt x="0" y="0"/>
                  </a:cubicBezTo>
                  <a:cubicBezTo>
                    <a:pt x="0" y="939"/>
                    <a:pt x="0" y="1983"/>
                    <a:pt x="240" y="3026"/>
                  </a:cubicBezTo>
                  <a:cubicBezTo>
                    <a:pt x="3360" y="6470"/>
                    <a:pt x="6480" y="9913"/>
                    <a:pt x="10080" y="13252"/>
                  </a:cubicBezTo>
                  <a:cubicBezTo>
                    <a:pt x="12960" y="16070"/>
                    <a:pt x="16080" y="18887"/>
                    <a:pt x="1920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240" y="18783"/>
                    <a:pt x="15120" y="15861"/>
                    <a:pt x="12000" y="12835"/>
                  </a:cubicBezTo>
                  <a:cubicBezTo>
                    <a:pt x="8160" y="9183"/>
                    <a:pt x="4800" y="5322"/>
                    <a:pt x="1440" y="1565"/>
                  </a:cubicBezTo>
                  <a:close/>
                </a:path>
              </a:pathLst>
            </a:custGeom>
            <a:solidFill>
              <a:srgbClr val="4E3B3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82" name="Freeform 30"/>
            <p:cNvSpPr/>
            <p:nvPr/>
          </p:nvSpPr>
          <p:spPr>
            <a:xfrm>
              <a:off x="494326" y="4365158"/>
              <a:ext cx="551808" cy="22359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970" y="18917"/>
                  </a:moveTo>
                  <a:cubicBezTo>
                    <a:pt x="17468" y="17946"/>
                    <a:pt x="15965" y="16928"/>
                    <a:pt x="14650" y="15911"/>
                  </a:cubicBezTo>
                  <a:cubicBezTo>
                    <a:pt x="10706" y="12997"/>
                    <a:pt x="7701" y="9991"/>
                    <a:pt x="5447" y="6984"/>
                  </a:cubicBezTo>
                  <a:cubicBezTo>
                    <a:pt x="4132" y="5504"/>
                    <a:pt x="3193" y="3978"/>
                    <a:pt x="2442" y="2451"/>
                  </a:cubicBezTo>
                  <a:cubicBezTo>
                    <a:pt x="1690" y="1619"/>
                    <a:pt x="751" y="833"/>
                    <a:pt x="0" y="0"/>
                  </a:cubicBezTo>
                  <a:cubicBezTo>
                    <a:pt x="939" y="2359"/>
                    <a:pt x="2254" y="4718"/>
                    <a:pt x="3944" y="7030"/>
                  </a:cubicBezTo>
                  <a:cubicBezTo>
                    <a:pt x="6198" y="10083"/>
                    <a:pt x="9203" y="13090"/>
                    <a:pt x="12960" y="16050"/>
                  </a:cubicBezTo>
                  <a:cubicBezTo>
                    <a:pt x="14838" y="17484"/>
                    <a:pt x="16904" y="18964"/>
                    <a:pt x="19346" y="20397"/>
                  </a:cubicBezTo>
                  <a:cubicBezTo>
                    <a:pt x="20097" y="20767"/>
                    <a:pt x="20849" y="21184"/>
                    <a:pt x="21600" y="21600"/>
                  </a:cubicBezTo>
                  <a:cubicBezTo>
                    <a:pt x="21412" y="21461"/>
                    <a:pt x="21224" y="21322"/>
                    <a:pt x="21037" y="21184"/>
                  </a:cubicBezTo>
                  <a:cubicBezTo>
                    <a:pt x="20285" y="20444"/>
                    <a:pt x="19534" y="19657"/>
                    <a:pt x="18970" y="18917"/>
                  </a:cubicBezTo>
                  <a:close/>
                </a:path>
              </a:pathLst>
            </a:custGeom>
            <a:solidFill>
              <a:srgbClr val="4E3B3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83" name="Freeform 31"/>
            <p:cNvSpPr/>
            <p:nvPr/>
          </p:nvSpPr>
          <p:spPr>
            <a:xfrm>
              <a:off x="444311" y="1289983"/>
              <a:ext cx="170725" cy="30272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0" h="21600" extrusionOk="0">
                  <a:moveTo>
                    <a:pt x="9750" y="21600"/>
                  </a:moveTo>
                  <a:cubicBezTo>
                    <a:pt x="8550" y="21191"/>
                    <a:pt x="7950" y="20781"/>
                    <a:pt x="7350" y="20372"/>
                  </a:cubicBezTo>
                  <a:cubicBezTo>
                    <a:pt x="4350" y="18085"/>
                    <a:pt x="2550" y="15833"/>
                    <a:pt x="2550" y="13581"/>
                  </a:cubicBezTo>
                  <a:cubicBezTo>
                    <a:pt x="2550" y="11295"/>
                    <a:pt x="4350" y="9043"/>
                    <a:pt x="7350" y="6756"/>
                  </a:cubicBezTo>
                  <a:cubicBezTo>
                    <a:pt x="8550" y="5630"/>
                    <a:pt x="10350" y="4504"/>
                    <a:pt x="12750" y="3378"/>
                  </a:cubicBezTo>
                  <a:cubicBezTo>
                    <a:pt x="15150" y="2252"/>
                    <a:pt x="17550" y="1126"/>
                    <a:pt x="21150" y="0"/>
                  </a:cubicBezTo>
                  <a:cubicBezTo>
                    <a:pt x="20550" y="0"/>
                    <a:pt x="20550" y="0"/>
                    <a:pt x="20550" y="0"/>
                  </a:cubicBezTo>
                  <a:cubicBezTo>
                    <a:pt x="16950" y="1126"/>
                    <a:pt x="13950" y="2252"/>
                    <a:pt x="11550" y="3378"/>
                  </a:cubicBezTo>
                  <a:cubicBezTo>
                    <a:pt x="9150" y="4504"/>
                    <a:pt x="7350" y="5630"/>
                    <a:pt x="5550" y="6756"/>
                  </a:cubicBezTo>
                  <a:cubicBezTo>
                    <a:pt x="1950" y="9009"/>
                    <a:pt x="150" y="11295"/>
                    <a:pt x="150" y="13581"/>
                  </a:cubicBezTo>
                  <a:cubicBezTo>
                    <a:pt x="-450" y="15731"/>
                    <a:pt x="750" y="17915"/>
                    <a:pt x="3750" y="20099"/>
                  </a:cubicBezTo>
                  <a:cubicBezTo>
                    <a:pt x="5550" y="20576"/>
                    <a:pt x="7350" y="21088"/>
                    <a:pt x="9150" y="21566"/>
                  </a:cubicBezTo>
                  <a:cubicBezTo>
                    <a:pt x="9150" y="21566"/>
                    <a:pt x="9750" y="21600"/>
                    <a:pt x="9750" y="21600"/>
                  </a:cubicBezTo>
                  <a:close/>
                </a:path>
              </a:pathLst>
            </a:custGeom>
            <a:solidFill>
              <a:srgbClr val="4E3B3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84" name="Freeform 32"/>
            <p:cNvSpPr/>
            <p:nvPr/>
          </p:nvSpPr>
          <p:spPr>
            <a:xfrm>
              <a:off x="1084453" y="6572387"/>
              <a:ext cx="134120" cy="2816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971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3886" y="14644"/>
                    <a:pt x="6943" y="7322"/>
                    <a:pt x="0" y="0"/>
                  </a:cubicBezTo>
                  <a:cubicBezTo>
                    <a:pt x="4629" y="7322"/>
                    <a:pt x="10029" y="14644"/>
                    <a:pt x="16971" y="21600"/>
                  </a:cubicBezTo>
                  <a:close/>
                </a:path>
              </a:pathLst>
            </a:custGeom>
            <a:solidFill>
              <a:srgbClr val="4E3B3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85" name="Freeform 33"/>
            <p:cNvSpPr/>
            <p:nvPr/>
          </p:nvSpPr>
          <p:spPr>
            <a:xfrm>
              <a:off x="475166" y="4108415"/>
              <a:ext cx="82390" cy="5115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082" y="10901"/>
                  </a:moveTo>
                  <a:cubicBezTo>
                    <a:pt x="10165" y="14535"/>
                    <a:pt x="16518" y="17966"/>
                    <a:pt x="21600" y="21600"/>
                  </a:cubicBezTo>
                  <a:cubicBezTo>
                    <a:pt x="17788" y="17361"/>
                    <a:pt x="15247" y="13121"/>
                    <a:pt x="12706" y="8882"/>
                  </a:cubicBezTo>
                  <a:cubicBezTo>
                    <a:pt x="12706" y="8882"/>
                    <a:pt x="11435" y="8680"/>
                    <a:pt x="11435" y="8680"/>
                  </a:cubicBezTo>
                  <a:cubicBezTo>
                    <a:pt x="7624" y="5854"/>
                    <a:pt x="3812" y="2826"/>
                    <a:pt x="0" y="0"/>
                  </a:cubicBezTo>
                  <a:cubicBezTo>
                    <a:pt x="0" y="404"/>
                    <a:pt x="0" y="1009"/>
                    <a:pt x="0" y="1615"/>
                  </a:cubicBezTo>
                  <a:cubicBezTo>
                    <a:pt x="1271" y="4643"/>
                    <a:pt x="3812" y="7873"/>
                    <a:pt x="5082" y="10901"/>
                  </a:cubicBezTo>
                  <a:close/>
                </a:path>
              </a:pathLst>
            </a:custGeom>
            <a:solidFill>
              <a:srgbClr val="4E3B3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86" name="Freeform 34"/>
            <p:cNvSpPr/>
            <p:nvPr/>
          </p:nvSpPr>
          <p:spPr>
            <a:xfrm>
              <a:off x="946501" y="3146585"/>
              <a:ext cx="1410173" cy="27168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88" y="21030"/>
                  </a:moveTo>
                  <a:cubicBezTo>
                    <a:pt x="661" y="19052"/>
                    <a:pt x="1396" y="17037"/>
                    <a:pt x="2571" y="15097"/>
                  </a:cubicBezTo>
                  <a:cubicBezTo>
                    <a:pt x="3747" y="13196"/>
                    <a:pt x="5363" y="11332"/>
                    <a:pt x="7273" y="9583"/>
                  </a:cubicBezTo>
                  <a:cubicBezTo>
                    <a:pt x="9110" y="7796"/>
                    <a:pt x="11314" y="6123"/>
                    <a:pt x="13739" y="4525"/>
                  </a:cubicBezTo>
                  <a:cubicBezTo>
                    <a:pt x="14914" y="3727"/>
                    <a:pt x="16163" y="2928"/>
                    <a:pt x="17486" y="2206"/>
                  </a:cubicBezTo>
                  <a:cubicBezTo>
                    <a:pt x="18147" y="1825"/>
                    <a:pt x="18808" y="1445"/>
                    <a:pt x="19469" y="1065"/>
                  </a:cubicBezTo>
                  <a:cubicBezTo>
                    <a:pt x="20131" y="723"/>
                    <a:pt x="20865" y="342"/>
                    <a:pt x="21600" y="0"/>
                  </a:cubicBezTo>
                  <a:cubicBezTo>
                    <a:pt x="21527" y="0"/>
                    <a:pt x="21527" y="0"/>
                    <a:pt x="21527" y="0"/>
                  </a:cubicBezTo>
                  <a:cubicBezTo>
                    <a:pt x="20792" y="342"/>
                    <a:pt x="20057" y="685"/>
                    <a:pt x="19396" y="1027"/>
                  </a:cubicBezTo>
                  <a:cubicBezTo>
                    <a:pt x="18735" y="1407"/>
                    <a:pt x="18073" y="1787"/>
                    <a:pt x="17412" y="2130"/>
                  </a:cubicBezTo>
                  <a:cubicBezTo>
                    <a:pt x="16016" y="2890"/>
                    <a:pt x="14767" y="3651"/>
                    <a:pt x="13592" y="4449"/>
                  </a:cubicBezTo>
                  <a:cubicBezTo>
                    <a:pt x="11094" y="6046"/>
                    <a:pt x="8890" y="7720"/>
                    <a:pt x="6980" y="9469"/>
                  </a:cubicBezTo>
                  <a:cubicBezTo>
                    <a:pt x="4996" y="11256"/>
                    <a:pt x="3380" y="13120"/>
                    <a:pt x="2204" y="15059"/>
                  </a:cubicBezTo>
                  <a:cubicBezTo>
                    <a:pt x="955" y="16923"/>
                    <a:pt x="220" y="18900"/>
                    <a:pt x="0" y="20877"/>
                  </a:cubicBezTo>
                  <a:cubicBezTo>
                    <a:pt x="220" y="21106"/>
                    <a:pt x="367" y="21334"/>
                    <a:pt x="514" y="21600"/>
                  </a:cubicBezTo>
                  <a:cubicBezTo>
                    <a:pt x="514" y="21410"/>
                    <a:pt x="514" y="21220"/>
                    <a:pt x="588" y="21030"/>
                  </a:cubicBezTo>
                  <a:close/>
                </a:path>
              </a:pathLst>
            </a:custGeom>
            <a:solidFill>
              <a:srgbClr val="4E3B3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87" name="Freeform 35"/>
            <p:cNvSpPr/>
            <p:nvPr/>
          </p:nvSpPr>
          <p:spPr>
            <a:xfrm>
              <a:off x="1046133" y="6601126"/>
              <a:ext cx="120709" cy="2529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4320" y="7336"/>
                    <a:pt x="10368" y="14672"/>
                    <a:pt x="1641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3824" y="14672"/>
                    <a:pt x="6912" y="7336"/>
                    <a:pt x="0" y="0"/>
                  </a:cubicBezTo>
                  <a:close/>
                </a:path>
              </a:pathLst>
            </a:custGeom>
            <a:solidFill>
              <a:srgbClr val="4E3B3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88" name="Freeform 36"/>
            <p:cNvSpPr/>
            <p:nvPr/>
          </p:nvSpPr>
          <p:spPr>
            <a:xfrm>
              <a:off x="946501" y="5897956"/>
              <a:ext cx="137953" cy="674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4596"/>
                    <a:pt x="1490" y="9191"/>
                    <a:pt x="5214" y="13634"/>
                  </a:cubicBezTo>
                  <a:cubicBezTo>
                    <a:pt x="8193" y="15013"/>
                    <a:pt x="10428" y="16545"/>
                    <a:pt x="13407" y="17923"/>
                  </a:cubicBezTo>
                  <a:cubicBezTo>
                    <a:pt x="16386" y="19149"/>
                    <a:pt x="18621" y="20374"/>
                    <a:pt x="21600" y="21600"/>
                  </a:cubicBezTo>
                  <a:cubicBezTo>
                    <a:pt x="20855" y="21294"/>
                    <a:pt x="20855" y="20987"/>
                    <a:pt x="20110" y="20681"/>
                  </a:cubicBezTo>
                  <a:cubicBezTo>
                    <a:pt x="11917" y="15013"/>
                    <a:pt x="7448" y="9191"/>
                    <a:pt x="5959" y="3370"/>
                  </a:cubicBezTo>
                  <a:cubicBezTo>
                    <a:pt x="5214" y="2757"/>
                    <a:pt x="3724" y="2298"/>
                    <a:pt x="2979" y="1685"/>
                  </a:cubicBezTo>
                  <a:cubicBezTo>
                    <a:pt x="1490" y="1072"/>
                    <a:pt x="745" y="460"/>
                    <a:pt x="0" y="0"/>
                  </a:cubicBezTo>
                  <a:close/>
                </a:path>
              </a:pathLst>
            </a:custGeom>
            <a:solidFill>
              <a:srgbClr val="4E3B3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89" name="Freeform 37"/>
            <p:cNvSpPr/>
            <p:nvPr/>
          </p:nvSpPr>
          <p:spPr>
            <a:xfrm>
              <a:off x="946501" y="5773415"/>
              <a:ext cx="38321" cy="228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1700"/>
                  </a:moveTo>
                  <a:cubicBezTo>
                    <a:pt x="2700" y="13050"/>
                    <a:pt x="5400" y="14850"/>
                    <a:pt x="10800" y="16650"/>
                  </a:cubicBezTo>
                  <a:cubicBezTo>
                    <a:pt x="13500" y="18450"/>
                    <a:pt x="18900" y="19800"/>
                    <a:pt x="21600" y="21600"/>
                  </a:cubicBezTo>
                  <a:cubicBezTo>
                    <a:pt x="18900" y="17100"/>
                    <a:pt x="18900" y="12600"/>
                    <a:pt x="18900" y="8550"/>
                  </a:cubicBezTo>
                  <a:cubicBezTo>
                    <a:pt x="13500" y="5400"/>
                    <a:pt x="8100" y="2700"/>
                    <a:pt x="0" y="0"/>
                  </a:cubicBezTo>
                  <a:cubicBezTo>
                    <a:pt x="0" y="450"/>
                    <a:pt x="0" y="1350"/>
                    <a:pt x="0" y="1800"/>
                  </a:cubicBezTo>
                  <a:cubicBezTo>
                    <a:pt x="0" y="4950"/>
                    <a:pt x="0" y="8550"/>
                    <a:pt x="0" y="11700"/>
                  </a:cubicBezTo>
                  <a:close/>
                </a:path>
              </a:pathLst>
            </a:custGeom>
            <a:solidFill>
              <a:srgbClr val="4E3B3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90" name="Freeform 38"/>
            <p:cNvSpPr/>
            <p:nvPr/>
          </p:nvSpPr>
          <p:spPr>
            <a:xfrm>
              <a:off x="979074" y="6323307"/>
              <a:ext cx="210760" cy="5307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400" y="5449"/>
                  </a:moveTo>
                  <a:cubicBezTo>
                    <a:pt x="3436" y="3697"/>
                    <a:pt x="1964" y="1751"/>
                    <a:pt x="0" y="0"/>
                  </a:cubicBezTo>
                  <a:cubicBezTo>
                    <a:pt x="1473" y="3114"/>
                    <a:pt x="3436" y="6422"/>
                    <a:pt x="5400" y="9535"/>
                  </a:cubicBezTo>
                  <a:cubicBezTo>
                    <a:pt x="5891" y="10119"/>
                    <a:pt x="6382" y="10703"/>
                    <a:pt x="6873" y="11286"/>
                  </a:cubicBezTo>
                  <a:cubicBezTo>
                    <a:pt x="10800" y="14789"/>
                    <a:pt x="14727" y="18292"/>
                    <a:pt x="1914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182" y="17903"/>
                    <a:pt x="13745" y="14011"/>
                    <a:pt x="10800" y="10119"/>
                  </a:cubicBezTo>
                  <a:cubicBezTo>
                    <a:pt x="8836" y="8562"/>
                    <a:pt x="7364" y="7005"/>
                    <a:pt x="5400" y="5449"/>
                  </a:cubicBezTo>
                  <a:close/>
                </a:path>
              </a:pathLst>
            </a:custGeom>
            <a:solidFill>
              <a:srgbClr val="4E3B3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192" name="Rectangle 6"/>
          <p:cNvSpPr/>
          <p:nvPr/>
        </p:nvSpPr>
        <p:spPr>
          <a:xfrm>
            <a:off x="-1" y="0"/>
            <a:ext cx="182882" cy="6858000"/>
          </a:xfrm>
          <a:prstGeom prst="rect">
            <a:avLst/>
          </a:prstGeom>
          <a:solidFill>
            <a:srgbClr val="4E3B30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93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2589213" y="4800600"/>
            <a:ext cx="8915401" cy="566738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Текст заголовка</a:t>
            </a:r>
          </a:p>
        </p:txBody>
      </p:sp>
      <p:sp>
        <p:nvSpPr>
          <p:cNvPr id="194" name="Picture Placeholder 2"/>
          <p:cNvSpPr>
            <a:spLocks noGrp="1"/>
          </p:cNvSpPr>
          <p:nvPr>
            <p:ph type="pic" idx="13"/>
          </p:nvPr>
        </p:nvSpPr>
        <p:spPr>
          <a:xfrm>
            <a:off x="2589211" y="634965"/>
            <a:ext cx="8915401" cy="385497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95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2589213" y="5367337"/>
            <a:ext cx="8915401" cy="493713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 sz="1200"/>
            </a:lvl1pPr>
            <a:lvl2pPr marL="0" indent="457200">
              <a:buClrTx/>
              <a:buSzTx/>
              <a:buNone/>
              <a:defRPr sz="1200"/>
            </a:lvl2pPr>
            <a:lvl3pPr marL="0" indent="914400">
              <a:buClrTx/>
              <a:buSzTx/>
              <a:buNone/>
              <a:defRPr sz="1200"/>
            </a:lvl3pPr>
            <a:lvl4pPr marL="0" indent="1371600">
              <a:buClrTx/>
              <a:buSzTx/>
              <a:buNone/>
              <a:defRPr sz="1200"/>
            </a:lvl4pPr>
            <a:lvl5pPr marL="0" indent="1828800">
              <a:buClrTx/>
              <a:buSzTx/>
              <a:buNone/>
              <a:defRPr sz="12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96" name="Freeform 11"/>
          <p:cNvSpPr/>
          <p:nvPr/>
        </p:nvSpPr>
        <p:spPr>
          <a:xfrm flipV="1">
            <a:off x="-4189" y="4911725"/>
            <a:ext cx="1595613" cy="5072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8" h="21600" extrusionOk="0">
                <a:moveTo>
                  <a:pt x="21472" y="10154"/>
                </a:moveTo>
                <a:lnTo>
                  <a:pt x="18377" y="406"/>
                </a:lnTo>
                <a:cubicBezTo>
                  <a:pt x="18356" y="337"/>
                  <a:pt x="18331" y="272"/>
                  <a:pt x="18310" y="203"/>
                </a:cubicBezTo>
                <a:cubicBezTo>
                  <a:pt x="18247" y="0"/>
                  <a:pt x="18182" y="0"/>
                  <a:pt x="18117" y="0"/>
                </a:cubicBezTo>
                <a:lnTo>
                  <a:pt x="16891" y="0"/>
                </a:lnTo>
                <a:lnTo>
                  <a:pt x="0" y="151"/>
                </a:lnTo>
                <a:cubicBezTo>
                  <a:pt x="19" y="7301"/>
                  <a:pt x="39" y="14450"/>
                  <a:pt x="58" y="21600"/>
                </a:cubicBezTo>
                <a:lnTo>
                  <a:pt x="16891" y="21527"/>
                </a:lnTo>
                <a:lnTo>
                  <a:pt x="18117" y="21527"/>
                </a:lnTo>
                <a:cubicBezTo>
                  <a:pt x="18182" y="21527"/>
                  <a:pt x="18247" y="21324"/>
                  <a:pt x="18310" y="21324"/>
                </a:cubicBezTo>
                <a:cubicBezTo>
                  <a:pt x="18310" y="21120"/>
                  <a:pt x="18377" y="21120"/>
                  <a:pt x="18377" y="21120"/>
                </a:cubicBezTo>
                <a:lnTo>
                  <a:pt x="21472" y="11372"/>
                </a:lnTo>
                <a:cubicBezTo>
                  <a:pt x="21600" y="10966"/>
                  <a:pt x="21600" y="10560"/>
                  <a:pt x="21472" y="10154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97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925905" y="4967529"/>
            <a:ext cx="385675" cy="3962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FFF"/>
            </a:gs>
            <a:gs pos="100000">
              <a:srgbClr val="FDECB9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22"/>
          <p:cNvGrpSpPr/>
          <p:nvPr/>
        </p:nvGrpSpPr>
        <p:grpSpPr>
          <a:xfrm>
            <a:off x="0" y="228600"/>
            <a:ext cx="2851518" cy="6638629"/>
            <a:chOff x="0" y="0"/>
            <a:chExt cx="2851516" cy="6638628"/>
          </a:xfrm>
        </p:grpSpPr>
        <p:sp>
          <p:nvSpPr>
            <p:cNvPr id="2" name="Freeform 11"/>
            <p:cNvSpPr/>
            <p:nvPr/>
          </p:nvSpPr>
          <p:spPr>
            <a:xfrm>
              <a:off x="-1" y="2346443"/>
              <a:ext cx="100643" cy="6262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9636" y="18582"/>
                    <a:pt x="18655" y="15724"/>
                    <a:pt x="16691" y="12706"/>
                  </a:cubicBezTo>
                  <a:cubicBezTo>
                    <a:pt x="10800" y="8576"/>
                    <a:pt x="5891" y="4288"/>
                    <a:pt x="0" y="0"/>
                  </a:cubicBezTo>
                  <a:cubicBezTo>
                    <a:pt x="0" y="5559"/>
                    <a:pt x="0" y="5559"/>
                    <a:pt x="0" y="5559"/>
                  </a:cubicBezTo>
                  <a:cubicBezTo>
                    <a:pt x="5891" y="10165"/>
                    <a:pt x="12764" y="14929"/>
                    <a:pt x="19636" y="19694"/>
                  </a:cubicBezTo>
                  <a:cubicBezTo>
                    <a:pt x="19636" y="20329"/>
                    <a:pt x="20618" y="20965"/>
                    <a:pt x="21600" y="21600"/>
                  </a:cubicBezTo>
                  <a:close/>
                </a:path>
              </a:pathLst>
            </a:custGeom>
            <a:solidFill>
              <a:srgbClr val="4E3B3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" name="Freeform 12"/>
            <p:cNvSpPr/>
            <p:nvPr/>
          </p:nvSpPr>
          <p:spPr>
            <a:xfrm>
              <a:off x="128598" y="2927929"/>
              <a:ext cx="646718" cy="23222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269" y="15000"/>
                  </a:moveTo>
                  <a:cubicBezTo>
                    <a:pt x="15891" y="17229"/>
                    <a:pt x="18514" y="19414"/>
                    <a:pt x="21446" y="21600"/>
                  </a:cubicBezTo>
                  <a:cubicBezTo>
                    <a:pt x="21446" y="21214"/>
                    <a:pt x="21446" y="20871"/>
                    <a:pt x="21600" y="20486"/>
                  </a:cubicBezTo>
                  <a:cubicBezTo>
                    <a:pt x="19131" y="18643"/>
                    <a:pt x="16817" y="16757"/>
                    <a:pt x="14657" y="14871"/>
                  </a:cubicBezTo>
                  <a:cubicBezTo>
                    <a:pt x="8949" y="9986"/>
                    <a:pt x="4166" y="5014"/>
                    <a:pt x="0" y="0"/>
                  </a:cubicBezTo>
                  <a:cubicBezTo>
                    <a:pt x="309" y="857"/>
                    <a:pt x="617" y="1757"/>
                    <a:pt x="926" y="2614"/>
                  </a:cubicBezTo>
                  <a:cubicBezTo>
                    <a:pt x="4629" y="6771"/>
                    <a:pt x="8640" y="10929"/>
                    <a:pt x="13269" y="15000"/>
                  </a:cubicBezTo>
                  <a:close/>
                </a:path>
              </a:pathLst>
            </a:custGeom>
            <a:solidFill>
              <a:srgbClr val="4E3B3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" name="Freeform 13"/>
            <p:cNvSpPr/>
            <p:nvPr/>
          </p:nvSpPr>
          <p:spPr>
            <a:xfrm>
              <a:off x="806998" y="5218460"/>
              <a:ext cx="609443" cy="14201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09" y="1543"/>
                  </a:moveTo>
                  <a:cubicBezTo>
                    <a:pt x="818" y="1052"/>
                    <a:pt x="327" y="561"/>
                    <a:pt x="0" y="0"/>
                  </a:cubicBezTo>
                  <a:cubicBezTo>
                    <a:pt x="0" y="701"/>
                    <a:pt x="0" y="1332"/>
                    <a:pt x="0" y="2034"/>
                  </a:cubicBezTo>
                  <a:cubicBezTo>
                    <a:pt x="3436" y="5961"/>
                    <a:pt x="7200" y="9818"/>
                    <a:pt x="11127" y="13605"/>
                  </a:cubicBezTo>
                  <a:cubicBezTo>
                    <a:pt x="13909" y="16270"/>
                    <a:pt x="17018" y="18935"/>
                    <a:pt x="20127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491" y="18865"/>
                    <a:pt x="15382" y="16130"/>
                    <a:pt x="12600" y="13325"/>
                  </a:cubicBezTo>
                  <a:cubicBezTo>
                    <a:pt x="8509" y="9468"/>
                    <a:pt x="4745" y="5540"/>
                    <a:pt x="1309" y="1543"/>
                  </a:cubicBezTo>
                  <a:close/>
                </a:path>
              </a:pathLst>
            </a:custGeom>
            <a:solidFill>
              <a:srgbClr val="4E3B3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" name="Freeform 14"/>
            <p:cNvSpPr/>
            <p:nvPr/>
          </p:nvSpPr>
          <p:spPr>
            <a:xfrm>
              <a:off x="959824" y="6275199"/>
              <a:ext cx="171465" cy="3634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346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4011" y="14491"/>
                    <a:pt x="7005" y="7382"/>
                    <a:pt x="0" y="0"/>
                  </a:cubicBezTo>
                  <a:cubicBezTo>
                    <a:pt x="4670" y="7382"/>
                    <a:pt x="9924" y="14491"/>
                    <a:pt x="16346" y="21600"/>
                  </a:cubicBezTo>
                  <a:close/>
                </a:path>
              </a:pathLst>
            </a:custGeom>
            <a:solidFill>
              <a:srgbClr val="4E3B3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" name="Freeform 15"/>
            <p:cNvSpPr/>
            <p:nvPr/>
          </p:nvSpPr>
          <p:spPr>
            <a:xfrm>
              <a:off x="100641" y="2972659"/>
              <a:ext cx="821909" cy="3328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658" y="19745"/>
                  </a:moveTo>
                  <a:cubicBezTo>
                    <a:pt x="17596" y="18489"/>
                    <a:pt x="15775" y="17232"/>
                    <a:pt x="14076" y="15976"/>
                  </a:cubicBezTo>
                  <a:cubicBezTo>
                    <a:pt x="10193" y="13074"/>
                    <a:pt x="7160" y="10082"/>
                    <a:pt x="4854" y="7060"/>
                  </a:cubicBezTo>
                  <a:cubicBezTo>
                    <a:pt x="3519" y="5235"/>
                    <a:pt x="2427" y="3381"/>
                    <a:pt x="1456" y="1526"/>
                  </a:cubicBezTo>
                  <a:cubicBezTo>
                    <a:pt x="971" y="1017"/>
                    <a:pt x="485" y="509"/>
                    <a:pt x="0" y="0"/>
                  </a:cubicBezTo>
                  <a:cubicBezTo>
                    <a:pt x="971" y="2363"/>
                    <a:pt x="2306" y="4757"/>
                    <a:pt x="4004" y="7090"/>
                  </a:cubicBezTo>
                  <a:cubicBezTo>
                    <a:pt x="6189" y="10142"/>
                    <a:pt x="9222" y="13134"/>
                    <a:pt x="12984" y="16065"/>
                  </a:cubicBezTo>
                  <a:cubicBezTo>
                    <a:pt x="14926" y="17531"/>
                    <a:pt x="17110" y="18967"/>
                    <a:pt x="19416" y="20373"/>
                  </a:cubicBezTo>
                  <a:cubicBezTo>
                    <a:pt x="20144" y="20792"/>
                    <a:pt x="20872" y="21181"/>
                    <a:pt x="21600" y="21600"/>
                  </a:cubicBezTo>
                  <a:cubicBezTo>
                    <a:pt x="21357" y="21450"/>
                    <a:pt x="21236" y="21331"/>
                    <a:pt x="21115" y="21181"/>
                  </a:cubicBezTo>
                  <a:cubicBezTo>
                    <a:pt x="20508" y="20702"/>
                    <a:pt x="20022" y="20224"/>
                    <a:pt x="19658" y="19745"/>
                  </a:cubicBezTo>
                  <a:close/>
                </a:path>
              </a:pathLst>
            </a:custGeom>
            <a:solidFill>
              <a:srgbClr val="4E3B3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7" name="Freeform 16"/>
            <p:cNvSpPr/>
            <p:nvPr/>
          </p:nvSpPr>
          <p:spPr>
            <a:xfrm>
              <a:off x="26126" y="0"/>
              <a:ext cx="102473" cy="29279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5" h="21600" extrusionOk="0">
                  <a:moveTo>
                    <a:pt x="9565" y="19627"/>
                  </a:moveTo>
                  <a:cubicBezTo>
                    <a:pt x="10505" y="19763"/>
                    <a:pt x="10505" y="19899"/>
                    <a:pt x="10505" y="20035"/>
                  </a:cubicBezTo>
                  <a:cubicBezTo>
                    <a:pt x="13322" y="20511"/>
                    <a:pt x="17078" y="20988"/>
                    <a:pt x="19896" y="21498"/>
                  </a:cubicBezTo>
                  <a:cubicBezTo>
                    <a:pt x="19896" y="21532"/>
                    <a:pt x="19896" y="21566"/>
                    <a:pt x="20835" y="21600"/>
                  </a:cubicBezTo>
                  <a:cubicBezTo>
                    <a:pt x="18957" y="20920"/>
                    <a:pt x="17078" y="20273"/>
                    <a:pt x="15200" y="19593"/>
                  </a:cubicBezTo>
                  <a:cubicBezTo>
                    <a:pt x="7687" y="16123"/>
                    <a:pt x="3931" y="12654"/>
                    <a:pt x="3931" y="9150"/>
                  </a:cubicBezTo>
                  <a:cubicBezTo>
                    <a:pt x="4870" y="6089"/>
                    <a:pt x="7687" y="3061"/>
                    <a:pt x="13322" y="0"/>
                  </a:cubicBezTo>
                  <a:cubicBezTo>
                    <a:pt x="10505" y="0"/>
                    <a:pt x="10505" y="0"/>
                    <a:pt x="10505" y="0"/>
                  </a:cubicBezTo>
                  <a:cubicBezTo>
                    <a:pt x="3931" y="3027"/>
                    <a:pt x="1113" y="6089"/>
                    <a:pt x="174" y="9150"/>
                  </a:cubicBezTo>
                  <a:cubicBezTo>
                    <a:pt x="-765" y="12654"/>
                    <a:pt x="2052" y="16123"/>
                    <a:pt x="9565" y="19627"/>
                  </a:cubicBezTo>
                  <a:close/>
                </a:path>
              </a:pathLst>
            </a:custGeom>
            <a:solidFill>
              <a:srgbClr val="4E3B3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8" name="Freeform 17"/>
            <p:cNvSpPr/>
            <p:nvPr/>
          </p:nvSpPr>
          <p:spPr>
            <a:xfrm>
              <a:off x="78276" y="2715463"/>
              <a:ext cx="78278" cy="4938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2541" y="3836"/>
                    <a:pt x="3812" y="7469"/>
                    <a:pt x="6353" y="11305"/>
                  </a:cubicBezTo>
                  <a:cubicBezTo>
                    <a:pt x="11435" y="14736"/>
                    <a:pt x="16518" y="18168"/>
                    <a:pt x="21600" y="21600"/>
                  </a:cubicBezTo>
                  <a:cubicBezTo>
                    <a:pt x="19059" y="17563"/>
                    <a:pt x="16518" y="13323"/>
                    <a:pt x="13976" y="9286"/>
                  </a:cubicBezTo>
                  <a:cubicBezTo>
                    <a:pt x="12706" y="9084"/>
                    <a:pt x="12706" y="8882"/>
                    <a:pt x="12706" y="8680"/>
                  </a:cubicBezTo>
                  <a:cubicBezTo>
                    <a:pt x="8894" y="5652"/>
                    <a:pt x="3812" y="2826"/>
                    <a:pt x="0" y="0"/>
                  </a:cubicBezTo>
                  <a:close/>
                </a:path>
              </a:pathLst>
            </a:custGeom>
            <a:solidFill>
              <a:srgbClr val="4E3B3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9" name="Freeform 18"/>
            <p:cNvSpPr/>
            <p:nvPr/>
          </p:nvSpPr>
          <p:spPr>
            <a:xfrm>
              <a:off x="769723" y="5250144"/>
              <a:ext cx="190102" cy="10250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3016"/>
                    <a:pt x="1054" y="6032"/>
                    <a:pt x="2634" y="9049"/>
                  </a:cubicBezTo>
                  <a:cubicBezTo>
                    <a:pt x="4215" y="11384"/>
                    <a:pt x="6322" y="13816"/>
                    <a:pt x="8956" y="16151"/>
                  </a:cubicBezTo>
                  <a:cubicBezTo>
                    <a:pt x="10010" y="16735"/>
                    <a:pt x="11590" y="17319"/>
                    <a:pt x="12644" y="17903"/>
                  </a:cubicBezTo>
                  <a:cubicBezTo>
                    <a:pt x="15805" y="19168"/>
                    <a:pt x="18439" y="20335"/>
                    <a:pt x="21600" y="21600"/>
                  </a:cubicBezTo>
                  <a:cubicBezTo>
                    <a:pt x="21073" y="21308"/>
                    <a:pt x="20546" y="20919"/>
                    <a:pt x="20020" y="20627"/>
                  </a:cubicBezTo>
                  <a:cubicBezTo>
                    <a:pt x="13698" y="16735"/>
                    <a:pt x="9483" y="12843"/>
                    <a:pt x="6849" y="8951"/>
                  </a:cubicBezTo>
                  <a:cubicBezTo>
                    <a:pt x="5795" y="6616"/>
                    <a:pt x="4741" y="4378"/>
                    <a:pt x="4215" y="2141"/>
                  </a:cubicBezTo>
                  <a:cubicBezTo>
                    <a:pt x="4215" y="2043"/>
                    <a:pt x="3688" y="1946"/>
                    <a:pt x="3688" y="1751"/>
                  </a:cubicBezTo>
                  <a:cubicBezTo>
                    <a:pt x="2634" y="1168"/>
                    <a:pt x="1054" y="584"/>
                    <a:pt x="0" y="0"/>
                  </a:cubicBezTo>
                  <a:close/>
                </a:path>
              </a:pathLst>
            </a:custGeom>
            <a:solidFill>
              <a:srgbClr val="4E3B3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" name="Freeform 19"/>
            <p:cNvSpPr/>
            <p:nvPr/>
          </p:nvSpPr>
          <p:spPr>
            <a:xfrm>
              <a:off x="775314" y="1170426"/>
              <a:ext cx="2076203" cy="40480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36" y="21010"/>
                  </a:moveTo>
                  <a:cubicBezTo>
                    <a:pt x="480" y="18992"/>
                    <a:pt x="1248" y="17000"/>
                    <a:pt x="2400" y="15081"/>
                  </a:cubicBezTo>
                  <a:cubicBezTo>
                    <a:pt x="3600" y="13162"/>
                    <a:pt x="5232" y="11317"/>
                    <a:pt x="7152" y="9545"/>
                  </a:cubicBezTo>
                  <a:cubicBezTo>
                    <a:pt x="9072" y="7774"/>
                    <a:pt x="11280" y="6101"/>
                    <a:pt x="13680" y="4502"/>
                  </a:cubicBezTo>
                  <a:cubicBezTo>
                    <a:pt x="14880" y="3715"/>
                    <a:pt x="16176" y="2928"/>
                    <a:pt x="17472" y="2190"/>
                  </a:cubicBezTo>
                  <a:cubicBezTo>
                    <a:pt x="18144" y="1821"/>
                    <a:pt x="18816" y="1427"/>
                    <a:pt x="19488" y="1082"/>
                  </a:cubicBezTo>
                  <a:cubicBezTo>
                    <a:pt x="20208" y="713"/>
                    <a:pt x="20880" y="369"/>
                    <a:pt x="21600" y="25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0832" y="344"/>
                    <a:pt x="20160" y="689"/>
                    <a:pt x="19440" y="1058"/>
                  </a:cubicBezTo>
                  <a:cubicBezTo>
                    <a:pt x="18768" y="1402"/>
                    <a:pt x="18096" y="1771"/>
                    <a:pt x="17424" y="2165"/>
                  </a:cubicBezTo>
                  <a:cubicBezTo>
                    <a:pt x="16080" y="2903"/>
                    <a:pt x="14784" y="3666"/>
                    <a:pt x="13584" y="4453"/>
                  </a:cubicBezTo>
                  <a:cubicBezTo>
                    <a:pt x="11136" y="6052"/>
                    <a:pt x="8880" y="7725"/>
                    <a:pt x="6960" y="9496"/>
                  </a:cubicBezTo>
                  <a:cubicBezTo>
                    <a:pt x="4992" y="11243"/>
                    <a:pt x="3360" y="13113"/>
                    <a:pt x="2160" y="15031"/>
                  </a:cubicBezTo>
                  <a:cubicBezTo>
                    <a:pt x="912" y="16975"/>
                    <a:pt x="144" y="18968"/>
                    <a:pt x="0" y="21010"/>
                  </a:cubicBezTo>
                  <a:cubicBezTo>
                    <a:pt x="0" y="21059"/>
                    <a:pt x="0" y="21083"/>
                    <a:pt x="0" y="21133"/>
                  </a:cubicBezTo>
                  <a:cubicBezTo>
                    <a:pt x="96" y="21280"/>
                    <a:pt x="192" y="21452"/>
                    <a:pt x="336" y="21600"/>
                  </a:cubicBezTo>
                  <a:cubicBezTo>
                    <a:pt x="336" y="21403"/>
                    <a:pt x="336" y="21206"/>
                    <a:pt x="336" y="21010"/>
                  </a:cubicBezTo>
                  <a:close/>
                </a:path>
              </a:pathLst>
            </a:custGeom>
            <a:solidFill>
              <a:srgbClr val="4E3B3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1" name="Freeform 20"/>
            <p:cNvSpPr/>
            <p:nvPr/>
          </p:nvSpPr>
          <p:spPr>
            <a:xfrm>
              <a:off x="922549" y="6301291"/>
              <a:ext cx="162147" cy="337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4320" y="7101"/>
                    <a:pt x="9874" y="14499"/>
                    <a:pt x="1604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4194" y="14499"/>
                    <a:pt x="6789" y="7101"/>
                    <a:pt x="0" y="0"/>
                  </a:cubicBezTo>
                  <a:close/>
                </a:path>
              </a:pathLst>
            </a:custGeom>
            <a:solidFill>
              <a:srgbClr val="4E3B3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2" name="Freeform 21"/>
            <p:cNvSpPr/>
            <p:nvPr/>
          </p:nvSpPr>
          <p:spPr>
            <a:xfrm>
              <a:off x="769723" y="5130865"/>
              <a:ext cx="37276" cy="221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900" y="19800"/>
                  </a:moveTo>
                  <a:cubicBezTo>
                    <a:pt x="18900" y="20700"/>
                    <a:pt x="21600" y="21150"/>
                    <a:pt x="21600" y="21600"/>
                  </a:cubicBezTo>
                  <a:cubicBezTo>
                    <a:pt x="21600" y="17100"/>
                    <a:pt x="21600" y="13050"/>
                    <a:pt x="21600" y="8550"/>
                  </a:cubicBezTo>
                  <a:cubicBezTo>
                    <a:pt x="13500" y="5850"/>
                    <a:pt x="8100" y="2700"/>
                    <a:pt x="2700" y="0"/>
                  </a:cubicBezTo>
                  <a:cubicBezTo>
                    <a:pt x="0" y="4050"/>
                    <a:pt x="0" y="7650"/>
                    <a:pt x="0" y="11700"/>
                  </a:cubicBezTo>
                  <a:cubicBezTo>
                    <a:pt x="5400" y="14400"/>
                    <a:pt x="13500" y="17100"/>
                    <a:pt x="18900" y="19800"/>
                  </a:cubicBezTo>
                  <a:close/>
                </a:path>
              </a:pathLst>
            </a:custGeom>
            <a:solidFill>
              <a:srgbClr val="4E3B3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3" name="Freeform 22"/>
            <p:cNvSpPr/>
            <p:nvPr/>
          </p:nvSpPr>
          <p:spPr>
            <a:xfrm>
              <a:off x="849863" y="6016138"/>
              <a:ext cx="238559" cy="6224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908" y="2880"/>
                  </a:moveTo>
                  <a:cubicBezTo>
                    <a:pt x="2077" y="1920"/>
                    <a:pt x="831" y="960"/>
                    <a:pt x="0" y="0"/>
                  </a:cubicBezTo>
                  <a:cubicBezTo>
                    <a:pt x="1246" y="2560"/>
                    <a:pt x="2908" y="5120"/>
                    <a:pt x="4985" y="7680"/>
                  </a:cubicBezTo>
                  <a:cubicBezTo>
                    <a:pt x="5400" y="8480"/>
                    <a:pt x="5815" y="9120"/>
                    <a:pt x="6646" y="9920"/>
                  </a:cubicBezTo>
                  <a:cubicBezTo>
                    <a:pt x="11215" y="13760"/>
                    <a:pt x="16200" y="17760"/>
                    <a:pt x="2118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031" y="17440"/>
                    <a:pt x="13292" y="13280"/>
                    <a:pt x="9969" y="8960"/>
                  </a:cubicBezTo>
                  <a:cubicBezTo>
                    <a:pt x="7477" y="6880"/>
                    <a:pt x="5400" y="4960"/>
                    <a:pt x="2908" y="2880"/>
                  </a:cubicBezTo>
                  <a:close/>
                </a:path>
              </a:pathLst>
            </a:custGeom>
            <a:solidFill>
              <a:srgbClr val="4E3B3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27" name="Group 9"/>
          <p:cNvGrpSpPr/>
          <p:nvPr/>
        </p:nvGrpSpPr>
        <p:grpSpPr>
          <a:xfrm>
            <a:off x="27221" y="-787"/>
            <a:ext cx="2356674" cy="6854041"/>
            <a:chOff x="0" y="0"/>
            <a:chExt cx="2356673" cy="6854039"/>
          </a:xfrm>
        </p:grpSpPr>
        <p:sp>
          <p:nvSpPr>
            <p:cNvPr id="15" name="Freeform 27"/>
            <p:cNvSpPr/>
            <p:nvPr/>
          </p:nvSpPr>
          <p:spPr>
            <a:xfrm>
              <a:off x="0" y="-1"/>
              <a:ext cx="494327" cy="44010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68" y="4930"/>
                  </a:moveTo>
                  <a:cubicBezTo>
                    <a:pt x="2307" y="6762"/>
                    <a:pt x="3565" y="8617"/>
                    <a:pt x="5452" y="10448"/>
                  </a:cubicBezTo>
                  <a:cubicBezTo>
                    <a:pt x="7130" y="12279"/>
                    <a:pt x="9227" y="14110"/>
                    <a:pt x="11953" y="15942"/>
                  </a:cubicBezTo>
                  <a:cubicBezTo>
                    <a:pt x="14470" y="17773"/>
                    <a:pt x="17616" y="19581"/>
                    <a:pt x="21181" y="21389"/>
                  </a:cubicBezTo>
                  <a:cubicBezTo>
                    <a:pt x="21390" y="21459"/>
                    <a:pt x="21600" y="21530"/>
                    <a:pt x="21600" y="21600"/>
                  </a:cubicBezTo>
                  <a:cubicBezTo>
                    <a:pt x="21390" y="21248"/>
                    <a:pt x="20971" y="20872"/>
                    <a:pt x="20761" y="20520"/>
                  </a:cubicBezTo>
                  <a:cubicBezTo>
                    <a:pt x="20761" y="20450"/>
                    <a:pt x="20761" y="20379"/>
                    <a:pt x="20761" y="20332"/>
                  </a:cubicBezTo>
                  <a:cubicBezTo>
                    <a:pt x="17825" y="18853"/>
                    <a:pt x="15309" y="17397"/>
                    <a:pt x="13212" y="15918"/>
                  </a:cubicBezTo>
                  <a:cubicBezTo>
                    <a:pt x="10485" y="14087"/>
                    <a:pt x="8179" y="12279"/>
                    <a:pt x="6291" y="10424"/>
                  </a:cubicBezTo>
                  <a:cubicBezTo>
                    <a:pt x="4404" y="8593"/>
                    <a:pt x="2936" y="6762"/>
                    <a:pt x="1887" y="4907"/>
                  </a:cubicBezTo>
                  <a:cubicBezTo>
                    <a:pt x="1468" y="3991"/>
                    <a:pt x="1049" y="3076"/>
                    <a:pt x="629" y="2160"/>
                  </a:cubicBezTo>
                  <a:cubicBezTo>
                    <a:pt x="419" y="1432"/>
                    <a:pt x="210" y="728"/>
                    <a:pt x="21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28"/>
                    <a:pt x="210" y="1432"/>
                    <a:pt x="210" y="2160"/>
                  </a:cubicBezTo>
                  <a:cubicBezTo>
                    <a:pt x="629" y="3076"/>
                    <a:pt x="839" y="3991"/>
                    <a:pt x="1468" y="4930"/>
                  </a:cubicBezTo>
                  <a:close/>
                </a:path>
              </a:pathLst>
            </a:custGeom>
            <a:solidFill>
              <a:srgbClr val="4E3B3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6" name="Freeform 28"/>
            <p:cNvSpPr/>
            <p:nvPr/>
          </p:nvSpPr>
          <p:spPr>
            <a:xfrm>
              <a:off x="523067" y="4317258"/>
              <a:ext cx="423436" cy="15806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009" y="14989"/>
                  </a:moveTo>
                  <a:cubicBezTo>
                    <a:pt x="15709" y="17215"/>
                    <a:pt x="18409" y="19440"/>
                    <a:pt x="21600" y="21600"/>
                  </a:cubicBezTo>
                  <a:cubicBezTo>
                    <a:pt x="21600" y="21142"/>
                    <a:pt x="21600" y="20618"/>
                    <a:pt x="21600" y="20160"/>
                  </a:cubicBezTo>
                  <a:cubicBezTo>
                    <a:pt x="21600" y="20095"/>
                    <a:pt x="21600" y="19964"/>
                    <a:pt x="21600" y="19898"/>
                  </a:cubicBezTo>
                  <a:cubicBezTo>
                    <a:pt x="19391" y="18196"/>
                    <a:pt x="17182" y="16495"/>
                    <a:pt x="15218" y="14793"/>
                  </a:cubicBezTo>
                  <a:cubicBezTo>
                    <a:pt x="9327" y="9949"/>
                    <a:pt x="4173" y="4975"/>
                    <a:pt x="0" y="0"/>
                  </a:cubicBezTo>
                  <a:cubicBezTo>
                    <a:pt x="491" y="1375"/>
                    <a:pt x="982" y="2749"/>
                    <a:pt x="1718" y="4124"/>
                  </a:cubicBezTo>
                  <a:cubicBezTo>
                    <a:pt x="5155" y="7789"/>
                    <a:pt x="8836" y="11389"/>
                    <a:pt x="13009" y="14989"/>
                  </a:cubicBezTo>
                  <a:close/>
                </a:path>
              </a:pathLst>
            </a:custGeom>
            <a:solidFill>
              <a:srgbClr val="4E3B3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7" name="Freeform 29"/>
            <p:cNvSpPr/>
            <p:nvPr/>
          </p:nvSpPr>
          <p:spPr>
            <a:xfrm>
              <a:off x="979074" y="5863468"/>
              <a:ext cx="431100" cy="990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40" y="1565"/>
                  </a:moveTo>
                  <a:cubicBezTo>
                    <a:pt x="960" y="1043"/>
                    <a:pt x="480" y="522"/>
                    <a:pt x="0" y="0"/>
                  </a:cubicBezTo>
                  <a:cubicBezTo>
                    <a:pt x="0" y="939"/>
                    <a:pt x="0" y="1983"/>
                    <a:pt x="240" y="3026"/>
                  </a:cubicBezTo>
                  <a:cubicBezTo>
                    <a:pt x="3360" y="6470"/>
                    <a:pt x="6480" y="9913"/>
                    <a:pt x="10080" y="13252"/>
                  </a:cubicBezTo>
                  <a:cubicBezTo>
                    <a:pt x="12960" y="16070"/>
                    <a:pt x="16080" y="18887"/>
                    <a:pt x="1920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240" y="18783"/>
                    <a:pt x="15120" y="15861"/>
                    <a:pt x="12000" y="12835"/>
                  </a:cubicBezTo>
                  <a:cubicBezTo>
                    <a:pt x="8160" y="9183"/>
                    <a:pt x="4800" y="5322"/>
                    <a:pt x="1440" y="1565"/>
                  </a:cubicBezTo>
                  <a:close/>
                </a:path>
              </a:pathLst>
            </a:custGeom>
            <a:solidFill>
              <a:srgbClr val="4E3B3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8" name="Freeform 30"/>
            <p:cNvSpPr/>
            <p:nvPr/>
          </p:nvSpPr>
          <p:spPr>
            <a:xfrm>
              <a:off x="494326" y="4365158"/>
              <a:ext cx="551808" cy="22359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970" y="18917"/>
                  </a:moveTo>
                  <a:cubicBezTo>
                    <a:pt x="17468" y="17946"/>
                    <a:pt x="15965" y="16928"/>
                    <a:pt x="14650" y="15911"/>
                  </a:cubicBezTo>
                  <a:cubicBezTo>
                    <a:pt x="10706" y="12997"/>
                    <a:pt x="7701" y="9991"/>
                    <a:pt x="5447" y="6984"/>
                  </a:cubicBezTo>
                  <a:cubicBezTo>
                    <a:pt x="4132" y="5504"/>
                    <a:pt x="3193" y="3978"/>
                    <a:pt x="2442" y="2451"/>
                  </a:cubicBezTo>
                  <a:cubicBezTo>
                    <a:pt x="1690" y="1619"/>
                    <a:pt x="751" y="833"/>
                    <a:pt x="0" y="0"/>
                  </a:cubicBezTo>
                  <a:cubicBezTo>
                    <a:pt x="939" y="2359"/>
                    <a:pt x="2254" y="4718"/>
                    <a:pt x="3944" y="7030"/>
                  </a:cubicBezTo>
                  <a:cubicBezTo>
                    <a:pt x="6198" y="10083"/>
                    <a:pt x="9203" y="13090"/>
                    <a:pt x="12960" y="16050"/>
                  </a:cubicBezTo>
                  <a:cubicBezTo>
                    <a:pt x="14838" y="17484"/>
                    <a:pt x="16904" y="18964"/>
                    <a:pt x="19346" y="20397"/>
                  </a:cubicBezTo>
                  <a:cubicBezTo>
                    <a:pt x="20097" y="20767"/>
                    <a:pt x="20849" y="21184"/>
                    <a:pt x="21600" y="21600"/>
                  </a:cubicBezTo>
                  <a:cubicBezTo>
                    <a:pt x="21412" y="21461"/>
                    <a:pt x="21224" y="21322"/>
                    <a:pt x="21037" y="21184"/>
                  </a:cubicBezTo>
                  <a:cubicBezTo>
                    <a:pt x="20285" y="20444"/>
                    <a:pt x="19534" y="19657"/>
                    <a:pt x="18970" y="18917"/>
                  </a:cubicBezTo>
                  <a:close/>
                </a:path>
              </a:pathLst>
            </a:custGeom>
            <a:solidFill>
              <a:srgbClr val="4E3B3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9" name="Freeform 31"/>
            <p:cNvSpPr/>
            <p:nvPr/>
          </p:nvSpPr>
          <p:spPr>
            <a:xfrm>
              <a:off x="444311" y="1289983"/>
              <a:ext cx="170725" cy="30272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0" h="21600" extrusionOk="0">
                  <a:moveTo>
                    <a:pt x="9750" y="21600"/>
                  </a:moveTo>
                  <a:cubicBezTo>
                    <a:pt x="8550" y="21191"/>
                    <a:pt x="7950" y="20781"/>
                    <a:pt x="7350" y="20372"/>
                  </a:cubicBezTo>
                  <a:cubicBezTo>
                    <a:pt x="4350" y="18085"/>
                    <a:pt x="2550" y="15833"/>
                    <a:pt x="2550" y="13581"/>
                  </a:cubicBezTo>
                  <a:cubicBezTo>
                    <a:pt x="2550" y="11295"/>
                    <a:pt x="4350" y="9043"/>
                    <a:pt x="7350" y="6756"/>
                  </a:cubicBezTo>
                  <a:cubicBezTo>
                    <a:pt x="8550" y="5630"/>
                    <a:pt x="10350" y="4504"/>
                    <a:pt x="12750" y="3378"/>
                  </a:cubicBezTo>
                  <a:cubicBezTo>
                    <a:pt x="15150" y="2252"/>
                    <a:pt x="17550" y="1126"/>
                    <a:pt x="21150" y="0"/>
                  </a:cubicBezTo>
                  <a:cubicBezTo>
                    <a:pt x="20550" y="0"/>
                    <a:pt x="20550" y="0"/>
                    <a:pt x="20550" y="0"/>
                  </a:cubicBezTo>
                  <a:cubicBezTo>
                    <a:pt x="16950" y="1126"/>
                    <a:pt x="13950" y="2252"/>
                    <a:pt x="11550" y="3378"/>
                  </a:cubicBezTo>
                  <a:cubicBezTo>
                    <a:pt x="9150" y="4504"/>
                    <a:pt x="7350" y="5630"/>
                    <a:pt x="5550" y="6756"/>
                  </a:cubicBezTo>
                  <a:cubicBezTo>
                    <a:pt x="1950" y="9009"/>
                    <a:pt x="150" y="11295"/>
                    <a:pt x="150" y="13581"/>
                  </a:cubicBezTo>
                  <a:cubicBezTo>
                    <a:pt x="-450" y="15731"/>
                    <a:pt x="750" y="17915"/>
                    <a:pt x="3750" y="20099"/>
                  </a:cubicBezTo>
                  <a:cubicBezTo>
                    <a:pt x="5550" y="20576"/>
                    <a:pt x="7350" y="21088"/>
                    <a:pt x="9150" y="21566"/>
                  </a:cubicBezTo>
                  <a:cubicBezTo>
                    <a:pt x="9150" y="21566"/>
                    <a:pt x="9750" y="21600"/>
                    <a:pt x="9750" y="21600"/>
                  </a:cubicBezTo>
                  <a:close/>
                </a:path>
              </a:pathLst>
            </a:custGeom>
            <a:solidFill>
              <a:srgbClr val="4E3B3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0" name="Freeform 32"/>
            <p:cNvSpPr/>
            <p:nvPr/>
          </p:nvSpPr>
          <p:spPr>
            <a:xfrm>
              <a:off x="1084453" y="6572387"/>
              <a:ext cx="134120" cy="2816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971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3886" y="14644"/>
                    <a:pt x="6943" y="7322"/>
                    <a:pt x="0" y="0"/>
                  </a:cubicBezTo>
                  <a:cubicBezTo>
                    <a:pt x="4629" y="7322"/>
                    <a:pt x="10029" y="14644"/>
                    <a:pt x="16971" y="21600"/>
                  </a:cubicBezTo>
                  <a:close/>
                </a:path>
              </a:pathLst>
            </a:custGeom>
            <a:solidFill>
              <a:srgbClr val="4E3B3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1" name="Freeform 33"/>
            <p:cNvSpPr/>
            <p:nvPr/>
          </p:nvSpPr>
          <p:spPr>
            <a:xfrm>
              <a:off x="475166" y="4108415"/>
              <a:ext cx="82390" cy="5115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082" y="10901"/>
                  </a:moveTo>
                  <a:cubicBezTo>
                    <a:pt x="10165" y="14535"/>
                    <a:pt x="16518" y="17966"/>
                    <a:pt x="21600" y="21600"/>
                  </a:cubicBezTo>
                  <a:cubicBezTo>
                    <a:pt x="17788" y="17361"/>
                    <a:pt x="15247" y="13121"/>
                    <a:pt x="12706" y="8882"/>
                  </a:cubicBezTo>
                  <a:cubicBezTo>
                    <a:pt x="12706" y="8882"/>
                    <a:pt x="11435" y="8680"/>
                    <a:pt x="11435" y="8680"/>
                  </a:cubicBezTo>
                  <a:cubicBezTo>
                    <a:pt x="7624" y="5854"/>
                    <a:pt x="3812" y="2826"/>
                    <a:pt x="0" y="0"/>
                  </a:cubicBezTo>
                  <a:cubicBezTo>
                    <a:pt x="0" y="404"/>
                    <a:pt x="0" y="1009"/>
                    <a:pt x="0" y="1615"/>
                  </a:cubicBezTo>
                  <a:cubicBezTo>
                    <a:pt x="1271" y="4643"/>
                    <a:pt x="3812" y="7873"/>
                    <a:pt x="5082" y="10901"/>
                  </a:cubicBezTo>
                  <a:close/>
                </a:path>
              </a:pathLst>
            </a:custGeom>
            <a:solidFill>
              <a:srgbClr val="4E3B3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2" name="Freeform 34"/>
            <p:cNvSpPr/>
            <p:nvPr/>
          </p:nvSpPr>
          <p:spPr>
            <a:xfrm>
              <a:off x="946501" y="3146585"/>
              <a:ext cx="1410173" cy="27168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88" y="21030"/>
                  </a:moveTo>
                  <a:cubicBezTo>
                    <a:pt x="661" y="19052"/>
                    <a:pt x="1396" y="17037"/>
                    <a:pt x="2571" y="15097"/>
                  </a:cubicBezTo>
                  <a:cubicBezTo>
                    <a:pt x="3747" y="13196"/>
                    <a:pt x="5363" y="11332"/>
                    <a:pt x="7273" y="9583"/>
                  </a:cubicBezTo>
                  <a:cubicBezTo>
                    <a:pt x="9110" y="7796"/>
                    <a:pt x="11314" y="6123"/>
                    <a:pt x="13739" y="4525"/>
                  </a:cubicBezTo>
                  <a:cubicBezTo>
                    <a:pt x="14914" y="3727"/>
                    <a:pt x="16163" y="2928"/>
                    <a:pt x="17486" y="2206"/>
                  </a:cubicBezTo>
                  <a:cubicBezTo>
                    <a:pt x="18147" y="1825"/>
                    <a:pt x="18808" y="1445"/>
                    <a:pt x="19469" y="1065"/>
                  </a:cubicBezTo>
                  <a:cubicBezTo>
                    <a:pt x="20131" y="723"/>
                    <a:pt x="20865" y="342"/>
                    <a:pt x="21600" y="0"/>
                  </a:cubicBezTo>
                  <a:cubicBezTo>
                    <a:pt x="21527" y="0"/>
                    <a:pt x="21527" y="0"/>
                    <a:pt x="21527" y="0"/>
                  </a:cubicBezTo>
                  <a:cubicBezTo>
                    <a:pt x="20792" y="342"/>
                    <a:pt x="20057" y="685"/>
                    <a:pt x="19396" y="1027"/>
                  </a:cubicBezTo>
                  <a:cubicBezTo>
                    <a:pt x="18735" y="1407"/>
                    <a:pt x="18073" y="1787"/>
                    <a:pt x="17412" y="2130"/>
                  </a:cubicBezTo>
                  <a:cubicBezTo>
                    <a:pt x="16016" y="2890"/>
                    <a:pt x="14767" y="3651"/>
                    <a:pt x="13592" y="4449"/>
                  </a:cubicBezTo>
                  <a:cubicBezTo>
                    <a:pt x="11094" y="6046"/>
                    <a:pt x="8890" y="7720"/>
                    <a:pt x="6980" y="9469"/>
                  </a:cubicBezTo>
                  <a:cubicBezTo>
                    <a:pt x="4996" y="11256"/>
                    <a:pt x="3380" y="13120"/>
                    <a:pt x="2204" y="15059"/>
                  </a:cubicBezTo>
                  <a:cubicBezTo>
                    <a:pt x="955" y="16923"/>
                    <a:pt x="220" y="18900"/>
                    <a:pt x="0" y="20877"/>
                  </a:cubicBezTo>
                  <a:cubicBezTo>
                    <a:pt x="220" y="21106"/>
                    <a:pt x="367" y="21334"/>
                    <a:pt x="514" y="21600"/>
                  </a:cubicBezTo>
                  <a:cubicBezTo>
                    <a:pt x="514" y="21410"/>
                    <a:pt x="514" y="21220"/>
                    <a:pt x="588" y="21030"/>
                  </a:cubicBezTo>
                  <a:close/>
                </a:path>
              </a:pathLst>
            </a:custGeom>
            <a:solidFill>
              <a:srgbClr val="4E3B3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3" name="Freeform 35"/>
            <p:cNvSpPr/>
            <p:nvPr/>
          </p:nvSpPr>
          <p:spPr>
            <a:xfrm>
              <a:off x="1046133" y="6601126"/>
              <a:ext cx="120709" cy="2529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4320" y="7336"/>
                    <a:pt x="10368" y="14672"/>
                    <a:pt x="1641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3824" y="14672"/>
                    <a:pt x="6912" y="7336"/>
                    <a:pt x="0" y="0"/>
                  </a:cubicBezTo>
                  <a:close/>
                </a:path>
              </a:pathLst>
            </a:custGeom>
            <a:solidFill>
              <a:srgbClr val="4E3B3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4" name="Freeform 36"/>
            <p:cNvSpPr/>
            <p:nvPr/>
          </p:nvSpPr>
          <p:spPr>
            <a:xfrm>
              <a:off x="946501" y="5897956"/>
              <a:ext cx="137953" cy="674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4596"/>
                    <a:pt x="1490" y="9191"/>
                    <a:pt x="5214" y="13634"/>
                  </a:cubicBezTo>
                  <a:cubicBezTo>
                    <a:pt x="8193" y="15013"/>
                    <a:pt x="10428" y="16545"/>
                    <a:pt x="13407" y="17923"/>
                  </a:cubicBezTo>
                  <a:cubicBezTo>
                    <a:pt x="16386" y="19149"/>
                    <a:pt x="18621" y="20374"/>
                    <a:pt x="21600" y="21600"/>
                  </a:cubicBezTo>
                  <a:cubicBezTo>
                    <a:pt x="20855" y="21294"/>
                    <a:pt x="20855" y="20987"/>
                    <a:pt x="20110" y="20681"/>
                  </a:cubicBezTo>
                  <a:cubicBezTo>
                    <a:pt x="11917" y="15013"/>
                    <a:pt x="7448" y="9191"/>
                    <a:pt x="5959" y="3370"/>
                  </a:cubicBezTo>
                  <a:cubicBezTo>
                    <a:pt x="5214" y="2757"/>
                    <a:pt x="3724" y="2298"/>
                    <a:pt x="2979" y="1685"/>
                  </a:cubicBezTo>
                  <a:cubicBezTo>
                    <a:pt x="1490" y="1072"/>
                    <a:pt x="745" y="460"/>
                    <a:pt x="0" y="0"/>
                  </a:cubicBezTo>
                  <a:close/>
                </a:path>
              </a:pathLst>
            </a:custGeom>
            <a:solidFill>
              <a:srgbClr val="4E3B3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5" name="Freeform 37"/>
            <p:cNvSpPr/>
            <p:nvPr/>
          </p:nvSpPr>
          <p:spPr>
            <a:xfrm>
              <a:off x="946501" y="5773415"/>
              <a:ext cx="38321" cy="228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1700"/>
                  </a:moveTo>
                  <a:cubicBezTo>
                    <a:pt x="2700" y="13050"/>
                    <a:pt x="5400" y="14850"/>
                    <a:pt x="10800" y="16650"/>
                  </a:cubicBezTo>
                  <a:cubicBezTo>
                    <a:pt x="13500" y="18450"/>
                    <a:pt x="18900" y="19800"/>
                    <a:pt x="21600" y="21600"/>
                  </a:cubicBezTo>
                  <a:cubicBezTo>
                    <a:pt x="18900" y="17100"/>
                    <a:pt x="18900" y="12600"/>
                    <a:pt x="18900" y="8550"/>
                  </a:cubicBezTo>
                  <a:cubicBezTo>
                    <a:pt x="13500" y="5400"/>
                    <a:pt x="8100" y="2700"/>
                    <a:pt x="0" y="0"/>
                  </a:cubicBezTo>
                  <a:cubicBezTo>
                    <a:pt x="0" y="450"/>
                    <a:pt x="0" y="1350"/>
                    <a:pt x="0" y="1800"/>
                  </a:cubicBezTo>
                  <a:cubicBezTo>
                    <a:pt x="0" y="4950"/>
                    <a:pt x="0" y="8550"/>
                    <a:pt x="0" y="11700"/>
                  </a:cubicBezTo>
                  <a:close/>
                </a:path>
              </a:pathLst>
            </a:custGeom>
            <a:solidFill>
              <a:srgbClr val="4E3B3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6" name="Freeform 38"/>
            <p:cNvSpPr/>
            <p:nvPr/>
          </p:nvSpPr>
          <p:spPr>
            <a:xfrm>
              <a:off x="979074" y="6323307"/>
              <a:ext cx="210760" cy="5307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400" y="5449"/>
                  </a:moveTo>
                  <a:cubicBezTo>
                    <a:pt x="3436" y="3697"/>
                    <a:pt x="1964" y="1751"/>
                    <a:pt x="0" y="0"/>
                  </a:cubicBezTo>
                  <a:cubicBezTo>
                    <a:pt x="1473" y="3114"/>
                    <a:pt x="3436" y="6422"/>
                    <a:pt x="5400" y="9535"/>
                  </a:cubicBezTo>
                  <a:cubicBezTo>
                    <a:pt x="5891" y="10119"/>
                    <a:pt x="6382" y="10703"/>
                    <a:pt x="6873" y="11286"/>
                  </a:cubicBezTo>
                  <a:cubicBezTo>
                    <a:pt x="10800" y="14789"/>
                    <a:pt x="14727" y="18292"/>
                    <a:pt x="1914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182" y="17903"/>
                    <a:pt x="13745" y="14011"/>
                    <a:pt x="10800" y="10119"/>
                  </a:cubicBezTo>
                  <a:cubicBezTo>
                    <a:pt x="8836" y="8562"/>
                    <a:pt x="7364" y="7005"/>
                    <a:pt x="5400" y="5449"/>
                  </a:cubicBezTo>
                  <a:close/>
                </a:path>
              </a:pathLst>
            </a:custGeom>
            <a:solidFill>
              <a:srgbClr val="4E3B3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28" name="Rectangle 6"/>
          <p:cNvSpPr/>
          <p:nvPr/>
        </p:nvSpPr>
        <p:spPr>
          <a:xfrm>
            <a:off x="-1" y="0"/>
            <a:ext cx="182882" cy="6858000"/>
          </a:xfrm>
          <a:prstGeom prst="rect">
            <a:avLst/>
          </a:prstGeom>
          <a:solidFill>
            <a:srgbClr val="4E3B30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9" name="Freeform 11"/>
          <p:cNvSpPr/>
          <p:nvPr/>
        </p:nvSpPr>
        <p:spPr>
          <a:xfrm flipV="1">
            <a:off x="-4189" y="714375"/>
            <a:ext cx="1595613" cy="5072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8" h="21600" extrusionOk="0">
                <a:moveTo>
                  <a:pt x="21472" y="10154"/>
                </a:moveTo>
                <a:lnTo>
                  <a:pt x="18377" y="406"/>
                </a:lnTo>
                <a:cubicBezTo>
                  <a:pt x="18356" y="337"/>
                  <a:pt x="18331" y="272"/>
                  <a:pt x="18310" y="203"/>
                </a:cubicBezTo>
                <a:cubicBezTo>
                  <a:pt x="18247" y="0"/>
                  <a:pt x="18182" y="0"/>
                  <a:pt x="18117" y="0"/>
                </a:cubicBezTo>
                <a:lnTo>
                  <a:pt x="16891" y="0"/>
                </a:lnTo>
                <a:lnTo>
                  <a:pt x="0" y="151"/>
                </a:lnTo>
                <a:cubicBezTo>
                  <a:pt x="19" y="7301"/>
                  <a:pt x="39" y="14450"/>
                  <a:pt x="58" y="21600"/>
                </a:cubicBezTo>
                <a:lnTo>
                  <a:pt x="16891" y="21527"/>
                </a:lnTo>
                <a:lnTo>
                  <a:pt x="18117" y="21527"/>
                </a:lnTo>
                <a:cubicBezTo>
                  <a:pt x="18182" y="21527"/>
                  <a:pt x="18247" y="21324"/>
                  <a:pt x="18310" y="21324"/>
                </a:cubicBezTo>
                <a:cubicBezTo>
                  <a:pt x="18310" y="21120"/>
                  <a:pt x="18377" y="21120"/>
                  <a:pt x="18377" y="21120"/>
                </a:cubicBezTo>
                <a:lnTo>
                  <a:pt x="21472" y="11372"/>
                </a:lnTo>
                <a:cubicBezTo>
                  <a:pt x="21600" y="10966"/>
                  <a:pt x="21600" y="10560"/>
                  <a:pt x="21472" y="10154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0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Текст заголовка</a:t>
            </a:r>
          </a:p>
        </p:txBody>
      </p:sp>
      <p:sp>
        <p:nvSpPr>
          <p:cNvPr id="31" name="Уровень текста 1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2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925905" y="772224"/>
            <a:ext cx="385675" cy="396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6CB4B4D-7CA3-9044-876B-883B54F8677D}" type="slidenum">
              <a:t>‹N°›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 spd="med"/>
  <p:hf hdr="0" ftr="0" dt="0"/>
  <p:txStyles>
    <p:titleStyle>
      <a:lvl1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262626"/>
          </a:solidFill>
          <a:uFillTx/>
          <a:latin typeface="+mn-lt"/>
          <a:ea typeface="+mn-ea"/>
          <a:cs typeface="+mn-cs"/>
          <a:sym typeface="Century Gothic"/>
        </a:defRPr>
      </a:lvl1pPr>
      <a:lvl2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262626"/>
          </a:solidFill>
          <a:uFillTx/>
          <a:latin typeface="+mn-lt"/>
          <a:ea typeface="+mn-ea"/>
          <a:cs typeface="+mn-cs"/>
          <a:sym typeface="Century Gothic"/>
        </a:defRPr>
      </a:lvl2pPr>
      <a:lvl3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262626"/>
          </a:solidFill>
          <a:uFillTx/>
          <a:latin typeface="+mn-lt"/>
          <a:ea typeface="+mn-ea"/>
          <a:cs typeface="+mn-cs"/>
          <a:sym typeface="Century Gothic"/>
        </a:defRPr>
      </a:lvl3pPr>
      <a:lvl4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262626"/>
          </a:solidFill>
          <a:uFillTx/>
          <a:latin typeface="+mn-lt"/>
          <a:ea typeface="+mn-ea"/>
          <a:cs typeface="+mn-cs"/>
          <a:sym typeface="Century Gothic"/>
        </a:defRPr>
      </a:lvl4pPr>
      <a:lvl5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262626"/>
          </a:solidFill>
          <a:uFillTx/>
          <a:latin typeface="+mn-lt"/>
          <a:ea typeface="+mn-ea"/>
          <a:cs typeface="+mn-cs"/>
          <a:sym typeface="Century Gothic"/>
        </a:defRPr>
      </a:lvl5pPr>
      <a:lvl6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262626"/>
          </a:solidFill>
          <a:uFillTx/>
          <a:latin typeface="+mn-lt"/>
          <a:ea typeface="+mn-ea"/>
          <a:cs typeface="+mn-cs"/>
          <a:sym typeface="Century Gothic"/>
        </a:defRPr>
      </a:lvl6pPr>
      <a:lvl7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262626"/>
          </a:solidFill>
          <a:uFillTx/>
          <a:latin typeface="+mn-lt"/>
          <a:ea typeface="+mn-ea"/>
          <a:cs typeface="+mn-cs"/>
          <a:sym typeface="Century Gothic"/>
        </a:defRPr>
      </a:lvl7pPr>
      <a:lvl8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262626"/>
          </a:solidFill>
          <a:uFillTx/>
          <a:latin typeface="+mn-lt"/>
          <a:ea typeface="+mn-ea"/>
          <a:cs typeface="+mn-cs"/>
          <a:sym typeface="Century Gothic"/>
        </a:defRPr>
      </a:lvl8pPr>
      <a:lvl9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262626"/>
          </a:solidFill>
          <a:uFillTx/>
          <a:latin typeface="+mn-lt"/>
          <a:ea typeface="+mn-ea"/>
          <a:cs typeface="+mn-cs"/>
          <a:sym typeface="Century Gothic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Tx/>
        <a:buChar char=""/>
        <a:tabLst/>
        <a:defRPr sz="1800" b="0" i="0" u="none" strike="noStrike" cap="none" spc="0" baseline="0">
          <a:ln>
            <a:noFill/>
          </a:ln>
          <a:solidFill>
            <a:srgbClr val="404040"/>
          </a:solidFill>
          <a:uFillTx/>
          <a:latin typeface="+mn-lt"/>
          <a:ea typeface="+mn-ea"/>
          <a:cs typeface="+mn-cs"/>
          <a:sym typeface="Century Gothic"/>
        </a:defRPr>
      </a:lvl1pPr>
      <a:lvl2pPr marL="778668" marR="0" indent="-321468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Tx/>
        <a:buChar char=""/>
        <a:tabLst/>
        <a:defRPr sz="1800" b="0" i="0" u="none" strike="noStrike" cap="none" spc="0" baseline="0">
          <a:ln>
            <a:noFill/>
          </a:ln>
          <a:solidFill>
            <a:srgbClr val="404040"/>
          </a:solidFill>
          <a:uFillTx/>
          <a:latin typeface="+mn-lt"/>
          <a:ea typeface="+mn-ea"/>
          <a:cs typeface="+mn-cs"/>
          <a:sym typeface="Century Gothic"/>
        </a:defRPr>
      </a:lvl2pPr>
      <a:lvl3pPr marL="1208314" marR="0" indent="-293914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Tx/>
        <a:buChar char=""/>
        <a:tabLst/>
        <a:defRPr sz="1800" b="0" i="0" u="none" strike="noStrike" cap="none" spc="0" baseline="0">
          <a:ln>
            <a:noFill/>
          </a:ln>
          <a:solidFill>
            <a:srgbClr val="404040"/>
          </a:solidFill>
          <a:uFillTx/>
          <a:latin typeface="+mn-lt"/>
          <a:ea typeface="+mn-ea"/>
          <a:cs typeface="+mn-cs"/>
          <a:sym typeface="Century Gothic"/>
        </a:defRPr>
      </a:lvl3pPr>
      <a:lvl4pPr marL="17145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Tx/>
        <a:buChar char=""/>
        <a:tabLst/>
        <a:defRPr sz="1800" b="0" i="0" u="none" strike="noStrike" cap="none" spc="0" baseline="0">
          <a:ln>
            <a:noFill/>
          </a:ln>
          <a:solidFill>
            <a:srgbClr val="404040"/>
          </a:solidFill>
          <a:uFillTx/>
          <a:latin typeface="+mn-lt"/>
          <a:ea typeface="+mn-ea"/>
          <a:cs typeface="+mn-cs"/>
          <a:sym typeface="Century Gothic"/>
        </a:defRPr>
      </a:lvl4pPr>
      <a:lvl5pPr marL="21717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Tx/>
        <a:buChar char=""/>
        <a:tabLst/>
        <a:defRPr sz="1800" b="0" i="0" u="none" strike="noStrike" cap="none" spc="0" baseline="0">
          <a:ln>
            <a:noFill/>
          </a:ln>
          <a:solidFill>
            <a:srgbClr val="404040"/>
          </a:solidFill>
          <a:uFillTx/>
          <a:latin typeface="+mn-lt"/>
          <a:ea typeface="+mn-ea"/>
          <a:cs typeface="+mn-cs"/>
          <a:sym typeface="Century Gothic"/>
        </a:defRPr>
      </a:lvl5pPr>
      <a:lvl6pPr marL="26289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Tx/>
        <a:buChar char=""/>
        <a:tabLst/>
        <a:defRPr sz="1800" b="0" i="0" u="none" strike="noStrike" cap="none" spc="0" baseline="0">
          <a:ln>
            <a:noFill/>
          </a:ln>
          <a:solidFill>
            <a:srgbClr val="404040"/>
          </a:solidFill>
          <a:uFillTx/>
          <a:latin typeface="+mn-lt"/>
          <a:ea typeface="+mn-ea"/>
          <a:cs typeface="+mn-cs"/>
          <a:sym typeface="Century Gothic"/>
        </a:defRPr>
      </a:lvl6pPr>
      <a:lvl7pPr marL="30861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Tx/>
        <a:buChar char=""/>
        <a:tabLst/>
        <a:defRPr sz="1800" b="0" i="0" u="none" strike="noStrike" cap="none" spc="0" baseline="0">
          <a:ln>
            <a:noFill/>
          </a:ln>
          <a:solidFill>
            <a:srgbClr val="404040"/>
          </a:solidFill>
          <a:uFillTx/>
          <a:latin typeface="+mn-lt"/>
          <a:ea typeface="+mn-ea"/>
          <a:cs typeface="+mn-cs"/>
          <a:sym typeface="Century Gothic"/>
        </a:defRPr>
      </a:lvl7pPr>
      <a:lvl8pPr marL="35433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Tx/>
        <a:buChar char=""/>
        <a:tabLst/>
        <a:defRPr sz="1800" b="0" i="0" u="none" strike="noStrike" cap="none" spc="0" baseline="0">
          <a:ln>
            <a:noFill/>
          </a:ln>
          <a:solidFill>
            <a:srgbClr val="404040"/>
          </a:solidFill>
          <a:uFillTx/>
          <a:latin typeface="+mn-lt"/>
          <a:ea typeface="+mn-ea"/>
          <a:cs typeface="+mn-cs"/>
          <a:sym typeface="Century Gothic"/>
        </a:defRPr>
      </a:lvl8pPr>
      <a:lvl9pPr marL="40005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Tx/>
        <a:buChar char=""/>
        <a:tabLst/>
        <a:defRPr sz="1800" b="0" i="0" u="none" strike="noStrike" cap="none" spc="0" baseline="0">
          <a:ln>
            <a:noFill/>
          </a:ln>
          <a:solidFill>
            <a:srgbClr val="404040"/>
          </a:solidFill>
          <a:uFillTx/>
          <a:latin typeface="+mn-lt"/>
          <a:ea typeface="+mn-ea"/>
          <a:cs typeface="+mn-cs"/>
          <a:sym typeface="Century Gothic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translate.yandex.ru/" TargetMode="External"/><Relationship Id="rId2" Type="http://schemas.openxmlformats.org/officeDocument/2006/relationships/hyperlink" Target="https://wordroot.ru/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ruscorpora.ru/new/" TargetMode="Externa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ruscorpora.ru/new/" TargetMode="External"/><Relationship Id="rId2" Type="http://schemas.openxmlformats.org/officeDocument/2006/relationships/hyperlink" Target="https://wordroot.ru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translate.yandex.ru/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Titre 1"/>
          <p:cNvSpPr txBox="1">
            <a:spLocks noGrp="1"/>
          </p:cNvSpPr>
          <p:nvPr>
            <p:ph type="ctrTitle"/>
          </p:nvPr>
        </p:nvSpPr>
        <p:spPr>
          <a:xfrm>
            <a:off x="2589212" y="2514600"/>
            <a:ext cx="8915401" cy="2262782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Les verbes de mouvement en russe</a:t>
            </a:r>
          </a:p>
        </p:txBody>
      </p:sp>
      <p:sp>
        <p:nvSpPr>
          <p:cNvPr id="399" name="Sous-titre 2"/>
          <p:cNvSpPr txBox="1">
            <a:spLocks noGrp="1"/>
          </p:cNvSpPr>
          <p:nvPr>
            <p:ph type="subTitle" sz="quarter" idx="1"/>
          </p:nvPr>
        </p:nvSpPr>
        <p:spPr>
          <a:xfrm>
            <a:off x="2589212" y="4777378"/>
            <a:ext cx="8915401" cy="1126284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Projet ALAO, Master2 IDL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E9792E99-AFE4-4555-8FE8-727B11F419E6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fr-FR" smtClean="0"/>
              <a:t>1</a:t>
            </a:fld>
            <a:endParaRPr lang="fr-FR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ZoneTexte 1"/>
          <p:cNvSpPr txBox="1"/>
          <p:nvPr/>
        </p:nvSpPr>
        <p:spPr>
          <a:xfrm>
            <a:off x="2116435" y="682334"/>
            <a:ext cx="9708903" cy="60631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 b="1" u="sng"/>
            </a:pPr>
            <a:r>
              <a:rPr lang="fr-FR" dirty="0"/>
              <a:t>Solution proposée Exercice 1</a:t>
            </a:r>
            <a:endParaRPr dirty="0"/>
          </a:p>
          <a:p>
            <a:pPr>
              <a:defRPr sz="2400" b="1" u="sng"/>
            </a:pPr>
            <a:endParaRPr dirty="0"/>
          </a:p>
          <a:p>
            <a:pPr>
              <a:defRPr sz="2000"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>
              <a:defRPr sz="2000" b="1">
                <a:latin typeface="Arial"/>
                <a:ea typeface="Arial"/>
                <a:cs typeface="Arial"/>
                <a:sym typeface="Arial"/>
              </a:defRPr>
            </a:pPr>
            <a:r>
              <a:rPr u="sng" dirty="0"/>
              <a:t>Script Python </a:t>
            </a:r>
          </a:p>
          <a:p>
            <a:pPr marL="200526" indent="-200526">
              <a:buSzPct val="100000"/>
              <a:buChar char="-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rPr dirty="0" err="1"/>
              <a:t>Récupérer</a:t>
            </a:r>
            <a:r>
              <a:rPr dirty="0"/>
              <a:t> </a:t>
            </a:r>
            <a:r>
              <a:rPr dirty="0" err="1"/>
              <a:t>automatiquement</a:t>
            </a:r>
            <a:r>
              <a:rPr dirty="0"/>
              <a:t> </a:t>
            </a:r>
            <a:r>
              <a:rPr dirty="0" err="1"/>
              <a:t>tou</a:t>
            </a:r>
            <a:r>
              <a:rPr lang="fr-FR" dirty="0"/>
              <a:t>tes</a:t>
            </a:r>
            <a:r>
              <a:rPr dirty="0"/>
              <a:t> les </a:t>
            </a:r>
            <a:r>
              <a:rPr dirty="0" err="1"/>
              <a:t>formes</a:t>
            </a:r>
            <a:r>
              <a:rPr dirty="0"/>
              <a:t> de </a:t>
            </a:r>
            <a:r>
              <a:rPr dirty="0" err="1"/>
              <a:t>verbes</a:t>
            </a:r>
            <a:r>
              <a:rPr dirty="0"/>
              <a:t> pour 14 </a:t>
            </a:r>
            <a:r>
              <a:rPr dirty="0" err="1"/>
              <a:t>racines</a:t>
            </a:r>
            <a:r>
              <a:rPr dirty="0"/>
              <a:t> </a:t>
            </a:r>
            <a:r>
              <a:rPr dirty="0" err="1"/>
              <a:t>principa</a:t>
            </a:r>
            <a:r>
              <a:rPr lang="fr-FR" dirty="0"/>
              <a:t>les</a:t>
            </a:r>
            <a:r>
              <a:rPr dirty="0"/>
              <a:t> sur le site </a:t>
            </a:r>
            <a:r>
              <a:rPr u="sng" dirty="0">
                <a:solidFill>
                  <a:srgbClr val="AD1F1F"/>
                </a:solidFill>
                <a:uFill>
                  <a:solidFill>
                    <a:srgbClr val="AD1F1F"/>
                  </a:solidFill>
                </a:uFill>
                <a:hlinkClick r:id="rId2"/>
              </a:rPr>
              <a:t>https://wordroot.ru/</a:t>
            </a:r>
            <a:r>
              <a:rPr dirty="0"/>
              <a:t>  </a:t>
            </a:r>
            <a:endParaRPr lang="fr-FR" dirty="0"/>
          </a:p>
          <a:p>
            <a:pPr marL="200526" indent="-200526">
              <a:buSzPct val="100000"/>
              <a:buChar char="-"/>
              <a:defRPr sz="2000"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marL="200526" indent="-200526">
              <a:buSzPct val="100000"/>
              <a:buChar char="-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Trier </a:t>
            </a:r>
            <a:r>
              <a:rPr dirty="0" err="1"/>
              <a:t>manuellement</a:t>
            </a:r>
            <a:r>
              <a:rPr dirty="0"/>
              <a:t> </a:t>
            </a:r>
            <a:r>
              <a:rPr dirty="0" err="1"/>
              <a:t>ce</a:t>
            </a:r>
            <a:r>
              <a:rPr dirty="0"/>
              <a:t> corpus (se </a:t>
            </a:r>
            <a:r>
              <a:rPr dirty="0" err="1"/>
              <a:t>débarrasser</a:t>
            </a:r>
            <a:r>
              <a:rPr dirty="0"/>
              <a:t> des mots </a:t>
            </a:r>
            <a:r>
              <a:rPr dirty="0" err="1"/>
              <a:t>rares</a:t>
            </a:r>
            <a:r>
              <a:rPr dirty="0"/>
              <a:t>)</a:t>
            </a:r>
            <a:endParaRPr lang="fr-FR" dirty="0"/>
          </a:p>
          <a:p>
            <a:pPr marL="200526" indent="-200526">
              <a:buSzPct val="100000"/>
              <a:buChar char="-"/>
              <a:defRPr sz="2000"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marL="200526" indent="-200526">
              <a:buSzPct val="100000"/>
              <a:buChar char="-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rPr dirty="0" err="1"/>
              <a:t>Récupérer</a:t>
            </a:r>
            <a:r>
              <a:rPr dirty="0"/>
              <a:t> </a:t>
            </a:r>
            <a:r>
              <a:rPr dirty="0" err="1"/>
              <a:t>automatiquement</a:t>
            </a:r>
            <a:r>
              <a:rPr dirty="0"/>
              <a:t> la </a:t>
            </a:r>
            <a:r>
              <a:rPr dirty="0" err="1"/>
              <a:t>traduction</a:t>
            </a:r>
            <a:r>
              <a:rPr dirty="0"/>
              <a:t> </a:t>
            </a:r>
            <a:r>
              <a:rPr dirty="0" err="1"/>
              <a:t>française</a:t>
            </a:r>
            <a:r>
              <a:rPr dirty="0"/>
              <a:t> pour les </a:t>
            </a:r>
            <a:r>
              <a:rPr dirty="0" err="1"/>
              <a:t>verbes</a:t>
            </a:r>
            <a:r>
              <a:rPr dirty="0"/>
              <a:t> </a:t>
            </a:r>
            <a:r>
              <a:rPr dirty="0" err="1"/>
              <a:t>russes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</a:t>
            </a:r>
            <a:r>
              <a:rPr dirty="0" err="1"/>
              <a:t>utilisant</a:t>
            </a:r>
            <a:r>
              <a:rPr dirty="0"/>
              <a:t> le site </a:t>
            </a:r>
            <a:r>
              <a:rPr u="sng" dirty="0">
                <a:solidFill>
                  <a:srgbClr val="AD1F1F"/>
                </a:solidFill>
                <a:uFill>
                  <a:solidFill>
                    <a:srgbClr val="AD1F1F"/>
                  </a:solidFill>
                </a:uFill>
                <a:hlinkClick r:id="rId3"/>
              </a:rPr>
              <a:t>https://translate.yandex.ru/</a:t>
            </a:r>
            <a:r>
              <a:rPr dirty="0"/>
              <a:t> . Ce site </a:t>
            </a:r>
            <a:r>
              <a:rPr dirty="0" err="1"/>
              <a:t>traduit</a:t>
            </a:r>
            <a:r>
              <a:rPr dirty="0"/>
              <a:t> le russe </a:t>
            </a:r>
            <a:r>
              <a:rPr dirty="0" err="1"/>
              <a:t>vers</a:t>
            </a:r>
            <a:r>
              <a:rPr dirty="0"/>
              <a:t> </a:t>
            </a:r>
            <a:r>
              <a:rPr dirty="0" err="1"/>
              <a:t>différent</a:t>
            </a:r>
            <a:r>
              <a:rPr lang="fr-FR" dirty="0"/>
              <a:t>e</a:t>
            </a:r>
            <a:r>
              <a:rPr dirty="0"/>
              <a:t>s </a:t>
            </a:r>
            <a:r>
              <a:rPr dirty="0" err="1"/>
              <a:t>langues</a:t>
            </a:r>
            <a:r>
              <a:rPr dirty="0"/>
              <a:t> sans passer à </a:t>
            </a:r>
            <a:r>
              <a:rPr dirty="0" err="1"/>
              <a:t>l'anglais</a:t>
            </a:r>
            <a:r>
              <a:rPr dirty="0"/>
              <a:t> </a:t>
            </a:r>
            <a:r>
              <a:rPr dirty="0" err="1"/>
              <a:t>comme</a:t>
            </a:r>
            <a:r>
              <a:rPr dirty="0"/>
              <a:t> Google Translate </a:t>
            </a:r>
            <a:endParaRPr lang="fr-FR" dirty="0"/>
          </a:p>
          <a:p>
            <a:pPr marL="200526" indent="-200526">
              <a:buSzPct val="100000"/>
              <a:buChar char="-"/>
              <a:defRPr sz="2000"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marL="200526" indent="-200526">
              <a:buSzPct val="100000"/>
              <a:buChar char="-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Le corpus final </a:t>
            </a:r>
            <a:r>
              <a:rPr dirty="0" err="1"/>
              <a:t>consiste</a:t>
            </a:r>
            <a:r>
              <a:rPr dirty="0"/>
              <a:t> </a:t>
            </a:r>
            <a:r>
              <a:rPr lang="fr-FR" dirty="0"/>
              <a:t>à</a:t>
            </a:r>
            <a:r>
              <a:rPr dirty="0"/>
              <a:t> 238 entrées </a:t>
            </a:r>
          </a:p>
          <a:p>
            <a:pPr marL="200526" indent="-200526">
              <a:buSzPct val="100000"/>
              <a:buChar char="-"/>
              <a:defRPr sz="2000"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marL="200526" indent="-200526">
              <a:buSzPct val="100000"/>
              <a:buChar char="-"/>
              <a:defRPr sz="2000"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>
              <a:defRPr sz="2000" b="1"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>
              <a:defRPr sz="2000"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6D376DE6-76D8-4FA9-AFC2-19602D31401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fr-FR" smtClean="0"/>
              <a:t>10</a:t>
            </a:fld>
            <a:endParaRPr lang="fr-FR"/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ZoneTexte 1"/>
          <p:cNvSpPr txBox="1"/>
          <p:nvPr/>
        </p:nvSpPr>
        <p:spPr>
          <a:xfrm>
            <a:off x="2116435" y="682334"/>
            <a:ext cx="9708903" cy="57554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 b="1" u="sng"/>
            </a:pPr>
            <a:r>
              <a:rPr lang="fr-FR" dirty="0"/>
              <a:t>Présentation de l’exercice 2</a:t>
            </a:r>
          </a:p>
          <a:p>
            <a:pPr>
              <a:defRPr sz="2400" b="1" u="sng"/>
            </a:pPr>
            <a:endParaRPr dirty="0"/>
          </a:p>
          <a:p>
            <a:pPr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rPr dirty="0" err="1"/>
              <a:t>Associer</a:t>
            </a:r>
            <a:r>
              <a:rPr dirty="0"/>
              <a:t> un radical du </a:t>
            </a:r>
            <a:r>
              <a:rPr dirty="0" err="1"/>
              <a:t>verbe</a:t>
            </a:r>
            <a:r>
              <a:rPr dirty="0"/>
              <a:t> russe au </a:t>
            </a:r>
            <a:r>
              <a:rPr dirty="0" err="1"/>
              <a:t>préfixe</a:t>
            </a:r>
            <a:r>
              <a:rPr dirty="0"/>
              <a:t> et au </a:t>
            </a:r>
            <a:r>
              <a:rPr dirty="0" err="1"/>
              <a:t>verbe</a:t>
            </a:r>
            <a:r>
              <a:rPr dirty="0"/>
              <a:t> </a:t>
            </a:r>
            <a:r>
              <a:rPr spc="-27" dirty="0" err="1"/>
              <a:t>français</a:t>
            </a:r>
            <a:endParaRPr spc="-27" dirty="0"/>
          </a:p>
          <a:p>
            <a:pPr>
              <a:defRPr sz="2000">
                <a:latin typeface="Arial"/>
                <a:ea typeface="Arial"/>
                <a:cs typeface="Arial"/>
                <a:sym typeface="Arial"/>
              </a:defRPr>
            </a:pPr>
            <a:endParaRPr spc="-27" dirty="0"/>
          </a:p>
          <a:p>
            <a:pPr>
              <a:defRPr sz="2000" b="1">
                <a:latin typeface="Arial"/>
                <a:ea typeface="Arial"/>
                <a:cs typeface="Arial"/>
                <a:sym typeface="Arial"/>
              </a:defRPr>
            </a:pPr>
            <a:r>
              <a:rPr lang="fr-FR" u="sng" spc="-27" dirty="0"/>
              <a:t>● </a:t>
            </a:r>
            <a:r>
              <a:rPr u="sng" spc="-27" dirty="0"/>
              <a:t>Script Java</a:t>
            </a:r>
          </a:p>
          <a:p>
            <a:pPr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rPr spc="-27" dirty="0"/>
              <a:t>Dans </a:t>
            </a:r>
            <a:r>
              <a:rPr spc="-27" dirty="0" err="1"/>
              <a:t>cet</a:t>
            </a:r>
            <a:r>
              <a:rPr spc="-27" dirty="0"/>
              <a:t> </a:t>
            </a:r>
            <a:r>
              <a:rPr spc="-27" dirty="0" err="1"/>
              <a:t>exercice</a:t>
            </a:r>
            <a:r>
              <a:rPr spc="-27" dirty="0"/>
              <a:t> nous </a:t>
            </a:r>
            <a:r>
              <a:rPr spc="-27" dirty="0" err="1"/>
              <a:t>prenons</a:t>
            </a:r>
            <a:r>
              <a:rPr spc="-27" dirty="0"/>
              <a:t> un tableaux à 2 dimensions </a:t>
            </a:r>
            <a:r>
              <a:rPr spc="-27" dirty="0" err="1"/>
              <a:t>comme</a:t>
            </a:r>
            <a:r>
              <a:rPr spc="-27" dirty="0"/>
              <a:t> </a:t>
            </a:r>
            <a:r>
              <a:rPr spc="-27" dirty="0" err="1"/>
              <a:t>une</a:t>
            </a:r>
            <a:r>
              <a:rPr spc="-27" dirty="0"/>
              <a:t> structure de </a:t>
            </a:r>
            <a:r>
              <a:rPr spc="-27" dirty="0" err="1"/>
              <a:t>données</a:t>
            </a:r>
            <a:r>
              <a:rPr spc="-27" dirty="0"/>
              <a:t>. </a:t>
            </a:r>
            <a:endParaRPr lang="fr-FR" spc="-27" dirty="0"/>
          </a:p>
          <a:p>
            <a:pPr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rPr lang="fr-FR" spc="-27" dirty="0"/>
              <a:t>C</a:t>
            </a:r>
            <a:r>
              <a:rPr spc="-27" dirty="0" err="1"/>
              <a:t>haque</a:t>
            </a:r>
            <a:r>
              <a:rPr spc="-27" dirty="0"/>
              <a:t> </a:t>
            </a:r>
            <a:r>
              <a:rPr spc="-27" dirty="0" err="1"/>
              <a:t>élément</a:t>
            </a:r>
            <a:r>
              <a:rPr spc="-27" dirty="0"/>
              <a:t> du tableau </a:t>
            </a:r>
            <a:r>
              <a:rPr spc="-27" dirty="0" err="1"/>
              <a:t>contient</a:t>
            </a:r>
            <a:r>
              <a:rPr spc="-27" dirty="0"/>
              <a:t> un triplet: </a:t>
            </a:r>
            <a:r>
              <a:rPr spc="-27" dirty="0" err="1"/>
              <a:t>verbe</a:t>
            </a:r>
            <a:r>
              <a:rPr spc="-27" dirty="0"/>
              <a:t> </a:t>
            </a:r>
            <a:r>
              <a:rPr spc="-27" dirty="0" err="1"/>
              <a:t>français</a:t>
            </a:r>
            <a:r>
              <a:rPr spc="-27" dirty="0"/>
              <a:t>, radical du </a:t>
            </a:r>
            <a:r>
              <a:rPr spc="-27" dirty="0" err="1"/>
              <a:t>verbe</a:t>
            </a:r>
            <a:r>
              <a:rPr spc="-27" dirty="0"/>
              <a:t> russe, </a:t>
            </a:r>
            <a:r>
              <a:rPr spc="-27" dirty="0" err="1"/>
              <a:t>préfixe</a:t>
            </a:r>
            <a:r>
              <a:rPr spc="-27" dirty="0"/>
              <a:t> du </a:t>
            </a:r>
            <a:r>
              <a:rPr spc="-27" dirty="0" err="1"/>
              <a:t>verbe</a:t>
            </a:r>
            <a:r>
              <a:rPr spc="-27" dirty="0"/>
              <a:t> russe. </a:t>
            </a:r>
            <a:endParaRPr lang="fr-FR" spc="-27" dirty="0"/>
          </a:p>
          <a:p>
            <a:pPr>
              <a:defRPr sz="2000">
                <a:latin typeface="Arial"/>
                <a:ea typeface="Arial"/>
                <a:cs typeface="Arial"/>
                <a:sym typeface="Arial"/>
              </a:defRPr>
            </a:pPr>
            <a:endParaRPr lang="fr-FR" spc="-27" dirty="0"/>
          </a:p>
          <a:p>
            <a:pPr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rPr spc="-27" dirty="0"/>
              <a:t>Notre </a:t>
            </a:r>
            <a:r>
              <a:rPr spc="-27" dirty="0" err="1"/>
              <a:t>algorithme</a:t>
            </a:r>
            <a:r>
              <a:rPr spc="-27" dirty="0"/>
              <a:t> </a:t>
            </a:r>
            <a:r>
              <a:rPr spc="-27" dirty="0" err="1"/>
              <a:t>montre</a:t>
            </a:r>
            <a:r>
              <a:rPr spc="-27" dirty="0"/>
              <a:t> le </a:t>
            </a:r>
            <a:r>
              <a:rPr spc="-27" dirty="0" err="1"/>
              <a:t>verbe</a:t>
            </a:r>
            <a:r>
              <a:rPr spc="-27" dirty="0"/>
              <a:t> </a:t>
            </a:r>
            <a:r>
              <a:rPr spc="-27" dirty="0" err="1"/>
              <a:t>français</a:t>
            </a:r>
            <a:r>
              <a:rPr spc="-27" dirty="0"/>
              <a:t> et radical russe, </a:t>
            </a:r>
            <a:r>
              <a:rPr spc="-27" dirty="0" err="1"/>
              <a:t>ensuite</a:t>
            </a:r>
            <a:r>
              <a:rPr spc="-27" dirty="0"/>
              <a:t> il </a:t>
            </a:r>
            <a:r>
              <a:rPr spc="-27" dirty="0" err="1"/>
              <a:t>demande</a:t>
            </a:r>
            <a:r>
              <a:rPr spc="-27" dirty="0"/>
              <a:t> à </a:t>
            </a:r>
            <a:r>
              <a:rPr spc="-27" dirty="0" err="1"/>
              <a:t>l’utilisateur</a:t>
            </a:r>
            <a:r>
              <a:rPr spc="-27" dirty="0"/>
              <a:t> de </a:t>
            </a:r>
            <a:r>
              <a:rPr spc="-27" dirty="0" err="1"/>
              <a:t>choisir</a:t>
            </a:r>
            <a:r>
              <a:rPr spc="-27" dirty="0"/>
              <a:t> un </a:t>
            </a:r>
            <a:r>
              <a:rPr spc="-27" dirty="0" err="1"/>
              <a:t>préfixe</a:t>
            </a:r>
            <a:r>
              <a:rPr spc="-27" dirty="0"/>
              <a:t> correct pour </a:t>
            </a:r>
            <a:r>
              <a:rPr spc="-27" dirty="0" err="1"/>
              <a:t>ce</a:t>
            </a:r>
            <a:r>
              <a:rPr spc="-27" dirty="0"/>
              <a:t> radical et </a:t>
            </a:r>
            <a:r>
              <a:rPr spc="-27" dirty="0" err="1"/>
              <a:t>vérifie</a:t>
            </a:r>
            <a:r>
              <a:rPr spc="-27" dirty="0"/>
              <a:t> la </a:t>
            </a:r>
            <a:r>
              <a:rPr spc="-27" dirty="0" err="1"/>
              <a:t>réponse</a:t>
            </a:r>
            <a:r>
              <a:rPr spc="-27" dirty="0"/>
              <a:t>. </a:t>
            </a:r>
          </a:p>
          <a:p>
            <a:pPr>
              <a:defRPr sz="2000">
                <a:latin typeface="Arial"/>
                <a:ea typeface="Arial"/>
                <a:cs typeface="Arial"/>
                <a:sym typeface="Arial"/>
              </a:defRPr>
            </a:pPr>
            <a:endParaRPr spc="-27" dirty="0"/>
          </a:p>
          <a:p>
            <a:pPr>
              <a:defRPr sz="2000">
                <a:latin typeface="Arial"/>
                <a:ea typeface="Arial"/>
                <a:cs typeface="Arial"/>
                <a:sym typeface="Arial"/>
              </a:defRPr>
            </a:pPr>
            <a:endParaRPr spc="-27" dirty="0"/>
          </a:p>
          <a:p>
            <a:pPr marL="200526" indent="-200526">
              <a:buSzPct val="100000"/>
              <a:buChar char="-"/>
              <a:defRPr sz="2000">
                <a:latin typeface="Arial"/>
                <a:ea typeface="Arial"/>
                <a:cs typeface="Arial"/>
                <a:sym typeface="Arial"/>
              </a:defRPr>
            </a:pPr>
            <a:endParaRPr spc="-27" dirty="0"/>
          </a:p>
          <a:p>
            <a:pPr>
              <a:defRPr sz="2000" b="1">
                <a:latin typeface="Arial"/>
                <a:ea typeface="Arial"/>
                <a:cs typeface="Arial"/>
                <a:sym typeface="Arial"/>
              </a:defRPr>
            </a:pPr>
            <a:endParaRPr spc="-27" dirty="0"/>
          </a:p>
          <a:p>
            <a:pPr>
              <a:defRPr sz="2000">
                <a:latin typeface="Arial"/>
                <a:ea typeface="Arial"/>
                <a:cs typeface="Arial"/>
                <a:sym typeface="Arial"/>
              </a:defRPr>
            </a:pPr>
            <a:endParaRPr spc="-27" dirty="0"/>
          </a:p>
          <a:p>
            <a:pPr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</a:t>
            </a:r>
          </a:p>
        </p:txBody>
      </p:sp>
      <p:pic>
        <p:nvPicPr>
          <p:cNvPr id="446" name="Снимок экрана 2020-11-21 в 20.54.18.png" descr="Снимок экрана 2020-11-21 в 20.54.1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6435" y="5026660"/>
            <a:ext cx="9452331" cy="855415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2A341DF1-13FD-46E7-A7C3-87FEA7CF86A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fr-FR" smtClean="0"/>
              <a:t>11</a:t>
            </a:fld>
            <a:endParaRPr lang="fr-FR"/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ZoneTexte 1"/>
          <p:cNvSpPr txBox="1"/>
          <p:nvPr/>
        </p:nvSpPr>
        <p:spPr>
          <a:xfrm>
            <a:off x="1667420" y="314034"/>
            <a:ext cx="10236201" cy="36009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 b="1" u="sng"/>
            </a:pPr>
            <a:r>
              <a:rPr lang="fr-FR" dirty="0"/>
              <a:t>Présentation de l’exercice 3</a:t>
            </a:r>
          </a:p>
          <a:p>
            <a:pPr>
              <a:defRPr sz="2400" b="1" u="sng"/>
            </a:pPr>
            <a:endParaRPr dirty="0"/>
          </a:p>
          <a:p>
            <a:pPr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rPr spc="-36" dirty="0" err="1"/>
              <a:t>Traduire</a:t>
            </a:r>
            <a:r>
              <a:rPr spc="-36" dirty="0"/>
              <a:t> </a:t>
            </a:r>
            <a:r>
              <a:rPr dirty="0"/>
              <a:t>des phrases simples du </a:t>
            </a:r>
            <a:r>
              <a:rPr dirty="0" err="1"/>
              <a:t>français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</a:t>
            </a:r>
            <a:r>
              <a:rPr spc="-36" dirty="0"/>
              <a:t>russe</a:t>
            </a:r>
          </a:p>
          <a:p>
            <a:pPr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rPr spc="-27" dirty="0"/>
              <a:t>Dans </a:t>
            </a:r>
            <a:r>
              <a:rPr spc="-27" dirty="0" err="1"/>
              <a:t>cet</a:t>
            </a:r>
            <a:r>
              <a:rPr spc="-27" dirty="0"/>
              <a:t> </a:t>
            </a:r>
            <a:r>
              <a:rPr spc="-27" dirty="0" err="1"/>
              <a:t>exercice</a:t>
            </a:r>
            <a:r>
              <a:rPr spc="-27" dirty="0"/>
              <a:t> </a:t>
            </a:r>
            <a:r>
              <a:rPr spc="-27" dirty="0" err="1"/>
              <a:t>l’utilisateur</a:t>
            </a:r>
            <a:r>
              <a:rPr spc="-27" dirty="0"/>
              <a:t> </a:t>
            </a:r>
            <a:r>
              <a:rPr spc="-27" dirty="0" err="1"/>
              <a:t>donne</a:t>
            </a:r>
            <a:r>
              <a:rPr spc="-27" dirty="0"/>
              <a:t> la </a:t>
            </a:r>
            <a:r>
              <a:rPr spc="-27" dirty="0" err="1"/>
              <a:t>traduction</a:t>
            </a:r>
            <a:r>
              <a:rPr spc="-27" dirty="0"/>
              <a:t> </a:t>
            </a:r>
            <a:r>
              <a:rPr spc="-27" dirty="0" err="1"/>
              <a:t>en</a:t>
            </a:r>
            <a:r>
              <a:rPr spc="-27" dirty="0"/>
              <a:t> russe pour les phrases </a:t>
            </a:r>
            <a:r>
              <a:rPr spc="-27" dirty="0" err="1"/>
              <a:t>en</a:t>
            </a:r>
            <a:r>
              <a:rPr spc="-27" dirty="0"/>
              <a:t> </a:t>
            </a:r>
            <a:r>
              <a:rPr spc="-27" dirty="0" err="1"/>
              <a:t>français</a:t>
            </a:r>
            <a:r>
              <a:rPr spc="-27" dirty="0"/>
              <a:t> qui </a:t>
            </a:r>
            <a:r>
              <a:rPr spc="-27" dirty="0" err="1"/>
              <a:t>contiennent</a:t>
            </a:r>
            <a:r>
              <a:rPr spc="-27" dirty="0"/>
              <a:t> les </a:t>
            </a:r>
            <a:r>
              <a:rPr spc="-27" dirty="0" err="1"/>
              <a:t>verbes</a:t>
            </a:r>
            <a:r>
              <a:rPr spc="-27" dirty="0"/>
              <a:t> de </a:t>
            </a:r>
            <a:r>
              <a:rPr spc="-27" dirty="0" err="1"/>
              <a:t>mouvement</a:t>
            </a:r>
            <a:r>
              <a:rPr spc="-27" dirty="0"/>
              <a:t>. </a:t>
            </a:r>
          </a:p>
          <a:p>
            <a:pPr>
              <a:defRPr sz="2000">
                <a:latin typeface="Arial"/>
                <a:ea typeface="Arial"/>
                <a:cs typeface="Arial"/>
                <a:sym typeface="Arial"/>
              </a:defRPr>
            </a:pPr>
            <a:endParaRPr spc="-27" dirty="0"/>
          </a:p>
          <a:p>
            <a:pPr>
              <a:defRPr sz="2000" b="1">
                <a:latin typeface="Arial"/>
                <a:ea typeface="Arial"/>
                <a:cs typeface="Arial"/>
                <a:sym typeface="Arial"/>
              </a:defRPr>
            </a:pPr>
            <a:r>
              <a:rPr lang="fr-FR" spc="-27" dirty="0"/>
              <a:t> ● </a:t>
            </a:r>
            <a:r>
              <a:rPr u="sng" spc="-27" dirty="0"/>
              <a:t>Script Java</a:t>
            </a:r>
          </a:p>
          <a:p>
            <a:pPr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rPr spc="-27" dirty="0"/>
              <a:t>Le </a:t>
            </a:r>
            <a:r>
              <a:rPr spc="-27" dirty="0" err="1"/>
              <a:t>programme</a:t>
            </a:r>
            <a:r>
              <a:rPr spc="-27" dirty="0"/>
              <a:t> </a:t>
            </a:r>
            <a:r>
              <a:rPr spc="-27" dirty="0" err="1"/>
              <a:t>utilise</a:t>
            </a:r>
            <a:r>
              <a:rPr spc="-27" dirty="0"/>
              <a:t> </a:t>
            </a:r>
            <a:r>
              <a:rPr spc="-27" dirty="0" err="1"/>
              <a:t>une</a:t>
            </a:r>
            <a:r>
              <a:rPr spc="-27" dirty="0"/>
              <a:t> extension pour le russe </a:t>
            </a:r>
            <a:r>
              <a:rPr spc="-27" dirty="0" err="1"/>
              <a:t>d’une</a:t>
            </a:r>
            <a:r>
              <a:rPr spc="-27" dirty="0"/>
              <a:t> </a:t>
            </a:r>
            <a:r>
              <a:rPr spc="-27" dirty="0" err="1"/>
              <a:t>librairie</a:t>
            </a:r>
            <a:r>
              <a:rPr spc="-27" dirty="0"/>
              <a:t> </a:t>
            </a:r>
            <a:r>
              <a:rPr spc="-27" dirty="0" err="1"/>
              <a:t>CoreNLP</a:t>
            </a:r>
            <a:r>
              <a:rPr spc="-27" dirty="0"/>
              <a:t>.  </a:t>
            </a:r>
          </a:p>
          <a:p>
            <a:pPr>
              <a:defRPr sz="2000" b="1">
                <a:latin typeface="Arial"/>
                <a:ea typeface="Arial"/>
                <a:cs typeface="Arial"/>
                <a:sym typeface="Arial"/>
              </a:defRPr>
            </a:pPr>
            <a:endParaRPr spc="-27" dirty="0"/>
          </a:p>
          <a:p>
            <a:pPr>
              <a:defRPr sz="2000">
                <a:latin typeface="Arial"/>
                <a:ea typeface="Arial"/>
                <a:cs typeface="Arial"/>
                <a:sym typeface="Arial"/>
              </a:defRPr>
            </a:pPr>
            <a:endParaRPr spc="-27" dirty="0"/>
          </a:p>
          <a:p>
            <a:pPr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</a:t>
            </a:r>
          </a:p>
        </p:txBody>
      </p:sp>
      <p:pic>
        <p:nvPicPr>
          <p:cNvPr id="449" name="Снимок экрана 2020-11-21 в 21.06.27.png" descr="Снимок экрана 2020-11-21 в 21.06.2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7420" y="3379985"/>
            <a:ext cx="10236201" cy="2311401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CC0CA6D1-1124-4925-904F-9AA6D9CCF10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fr-FR" smtClean="0"/>
              <a:t>12</a:t>
            </a:fld>
            <a:endParaRPr lang="fr-FR"/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ZoneTexte 1"/>
          <p:cNvSpPr txBox="1"/>
          <p:nvPr/>
        </p:nvSpPr>
        <p:spPr>
          <a:xfrm>
            <a:off x="1657260" y="141314"/>
            <a:ext cx="10236201" cy="85254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 b="1" u="sng"/>
            </a:pPr>
            <a:r>
              <a:rPr lang="fr-FR" dirty="0"/>
              <a:t>L ’exercice 3 en d</a:t>
            </a:r>
            <a:r>
              <a:rPr dirty="0" err="1"/>
              <a:t>étails</a:t>
            </a:r>
            <a:r>
              <a:rPr dirty="0"/>
              <a:t> </a:t>
            </a:r>
          </a:p>
          <a:p>
            <a:pPr>
              <a:defRPr sz="2400" b="1" u="sng"/>
            </a:pPr>
            <a:endParaRPr dirty="0"/>
          </a:p>
          <a:p>
            <a:pPr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rPr spc="-27" dirty="0"/>
              <a:t>Le </a:t>
            </a:r>
            <a:r>
              <a:rPr spc="-27" dirty="0" err="1"/>
              <a:t>programme</a:t>
            </a:r>
            <a:r>
              <a:rPr spc="-27" dirty="0"/>
              <a:t> </a:t>
            </a:r>
            <a:r>
              <a:rPr spc="-27" dirty="0" err="1"/>
              <a:t>contient</a:t>
            </a:r>
            <a:r>
              <a:rPr spc="-27" dirty="0"/>
              <a:t> les couples des phrases </a:t>
            </a:r>
            <a:r>
              <a:rPr spc="-27" dirty="0" err="1"/>
              <a:t>en</a:t>
            </a:r>
            <a:r>
              <a:rPr spc="-27" dirty="0"/>
              <a:t> </a:t>
            </a:r>
            <a:r>
              <a:rPr spc="-27" dirty="0" err="1"/>
              <a:t>français</a:t>
            </a:r>
            <a:r>
              <a:rPr spc="-27" dirty="0"/>
              <a:t> et </a:t>
            </a:r>
            <a:r>
              <a:rPr spc="-27" dirty="0" err="1"/>
              <a:t>leur</a:t>
            </a:r>
            <a:r>
              <a:rPr spc="-27" dirty="0"/>
              <a:t> </a:t>
            </a:r>
            <a:r>
              <a:rPr spc="-27" dirty="0" err="1"/>
              <a:t>traduction</a:t>
            </a:r>
            <a:r>
              <a:rPr spc="-27" dirty="0"/>
              <a:t> </a:t>
            </a:r>
            <a:r>
              <a:rPr spc="-27" dirty="0" err="1"/>
              <a:t>en</a:t>
            </a:r>
            <a:r>
              <a:rPr spc="-27" dirty="0"/>
              <a:t> russe </a:t>
            </a:r>
            <a:r>
              <a:rPr spc="-27" dirty="0" err="1"/>
              <a:t>faite</a:t>
            </a:r>
            <a:r>
              <a:rPr spc="-27" dirty="0"/>
              <a:t> </a:t>
            </a:r>
            <a:r>
              <a:rPr spc="-27" dirty="0" err="1"/>
              <a:t>manuellement</a:t>
            </a:r>
            <a:r>
              <a:rPr spc="-27" dirty="0"/>
              <a:t>. </a:t>
            </a:r>
          </a:p>
          <a:p>
            <a:pPr>
              <a:defRPr sz="2000">
                <a:latin typeface="Arial"/>
                <a:ea typeface="Arial"/>
                <a:cs typeface="Arial"/>
                <a:sym typeface="Arial"/>
              </a:defRPr>
            </a:pPr>
            <a:endParaRPr spc="-27" dirty="0"/>
          </a:p>
          <a:p>
            <a:pPr>
              <a:defRPr sz="2000">
                <a:latin typeface="Arial"/>
                <a:ea typeface="Arial"/>
                <a:cs typeface="Arial"/>
                <a:sym typeface="Arial"/>
              </a:defRPr>
            </a:pPr>
            <a:endParaRPr spc="-27" dirty="0"/>
          </a:p>
          <a:p>
            <a:pPr marL="200526" indent="-200526">
              <a:buSzPct val="100000"/>
              <a:buChar char="-"/>
              <a:defRPr sz="2000">
                <a:latin typeface="Arial"/>
                <a:ea typeface="Arial"/>
                <a:cs typeface="Arial"/>
                <a:sym typeface="Arial"/>
              </a:defRPr>
            </a:pPr>
            <a:endParaRPr lang="fr-FR" spc="-27" dirty="0"/>
          </a:p>
          <a:p>
            <a:pPr marL="200526" indent="-200526">
              <a:buSzPct val="100000"/>
              <a:buChar char="-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rPr spc="-27" dirty="0"/>
              <a:t>Il </a:t>
            </a:r>
            <a:r>
              <a:rPr spc="-27" dirty="0" err="1"/>
              <a:t>repère</a:t>
            </a:r>
            <a:r>
              <a:rPr spc="-27" dirty="0"/>
              <a:t> un </a:t>
            </a:r>
            <a:r>
              <a:rPr spc="-27" dirty="0" err="1"/>
              <a:t>verbe</a:t>
            </a:r>
            <a:r>
              <a:rPr spc="-27" dirty="0"/>
              <a:t> dans la </a:t>
            </a:r>
            <a:r>
              <a:rPr spc="-27" dirty="0" err="1"/>
              <a:t>traduction</a:t>
            </a:r>
            <a:r>
              <a:rPr spc="-27" dirty="0"/>
              <a:t> russe et dans la </a:t>
            </a:r>
            <a:r>
              <a:rPr spc="-27" dirty="0" err="1"/>
              <a:t>traduction</a:t>
            </a:r>
            <a:r>
              <a:rPr spc="-27" dirty="0"/>
              <a:t> de </a:t>
            </a:r>
            <a:r>
              <a:rPr spc="-27" dirty="0" err="1"/>
              <a:t>l’utilisateur</a:t>
            </a:r>
            <a:r>
              <a:rPr spc="-27" dirty="0"/>
              <a:t> grâce à  POS tag </a:t>
            </a:r>
            <a:endParaRPr lang="fr-FR" spc="-27" dirty="0"/>
          </a:p>
          <a:p>
            <a:pPr marL="200526" indent="-200526">
              <a:buSzPct val="100000"/>
              <a:buChar char="-"/>
              <a:defRPr sz="2000">
                <a:latin typeface="Arial"/>
                <a:ea typeface="Arial"/>
                <a:cs typeface="Arial"/>
                <a:sym typeface="Arial"/>
              </a:defRPr>
            </a:pPr>
            <a:endParaRPr spc="-27" dirty="0"/>
          </a:p>
          <a:p>
            <a:pPr marL="200526" indent="-200526">
              <a:buSzPct val="100000"/>
              <a:buChar char="-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rPr spc="-27" dirty="0"/>
              <a:t>Il fait </a:t>
            </a:r>
            <a:r>
              <a:rPr spc="-27" dirty="0" err="1"/>
              <a:t>l’analyse</a:t>
            </a:r>
            <a:r>
              <a:rPr spc="-27" dirty="0"/>
              <a:t> </a:t>
            </a:r>
            <a:r>
              <a:rPr spc="-27" dirty="0" err="1"/>
              <a:t>morphosyntaxique</a:t>
            </a:r>
            <a:r>
              <a:rPr spc="-27" dirty="0"/>
              <a:t> de la phrase russe du code source et </a:t>
            </a:r>
            <a:r>
              <a:rPr spc="-27" dirty="0" err="1"/>
              <a:t>celle</a:t>
            </a:r>
            <a:r>
              <a:rPr spc="-27" dirty="0"/>
              <a:t> </a:t>
            </a:r>
            <a:r>
              <a:rPr spc="-27" dirty="0" err="1"/>
              <a:t>donnée</a:t>
            </a:r>
            <a:r>
              <a:rPr spc="-27" dirty="0"/>
              <a:t> par </a:t>
            </a:r>
            <a:r>
              <a:rPr spc="-27" dirty="0" err="1"/>
              <a:t>l’utilisateur</a:t>
            </a:r>
            <a:r>
              <a:rPr spc="-27" dirty="0"/>
              <a:t>. Dans </a:t>
            </a:r>
            <a:r>
              <a:rPr spc="-27" dirty="0" err="1"/>
              <a:t>cet</a:t>
            </a:r>
            <a:r>
              <a:rPr lang="fr-FR" spc="-27" dirty="0"/>
              <a:t>te</a:t>
            </a:r>
            <a:r>
              <a:rPr spc="-27" dirty="0"/>
              <a:t> </a:t>
            </a:r>
            <a:r>
              <a:rPr spc="-27" dirty="0" err="1"/>
              <a:t>analyse</a:t>
            </a:r>
            <a:r>
              <a:rPr lang="fr-FR" spc="-27" dirty="0"/>
              <a:t>,</a:t>
            </a:r>
            <a:r>
              <a:rPr spc="-27" dirty="0"/>
              <a:t> il se </a:t>
            </a:r>
            <a:r>
              <a:rPr spc="-27" dirty="0" err="1"/>
              <a:t>focalise</a:t>
            </a:r>
            <a:r>
              <a:rPr spc="-27" dirty="0"/>
              <a:t> sur:</a:t>
            </a:r>
          </a:p>
          <a:p>
            <a:pPr marL="1343526" lvl="3" indent="-200526">
              <a:buSzPct val="100000"/>
              <a:buChar char="-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rPr spc="-27" dirty="0"/>
              <a:t>lemme</a:t>
            </a:r>
          </a:p>
          <a:p>
            <a:pPr marL="1343526" lvl="3" indent="-200526">
              <a:buSzPct val="100000"/>
              <a:buChar char="-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rPr spc="-27" dirty="0"/>
              <a:t>temps</a:t>
            </a:r>
          </a:p>
          <a:p>
            <a:pPr marL="1343526" lvl="3" indent="-200526">
              <a:buSzPct val="100000"/>
              <a:buChar char="-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rPr spc="-27" dirty="0"/>
              <a:t>aspect </a:t>
            </a:r>
            <a:endParaRPr lang="fr-FR" spc="-27" dirty="0"/>
          </a:p>
          <a:p>
            <a:pPr marL="1343526" lvl="3" indent="-200526">
              <a:buSzPct val="100000"/>
              <a:buChar char="-"/>
              <a:defRPr sz="2000">
                <a:latin typeface="Arial"/>
                <a:ea typeface="Arial"/>
                <a:cs typeface="Arial"/>
                <a:sym typeface="Arial"/>
              </a:defRPr>
            </a:pPr>
            <a:endParaRPr spc="-27" dirty="0"/>
          </a:p>
          <a:p>
            <a:pPr marL="200526" indent="-200526">
              <a:buSzPct val="100000"/>
              <a:buChar char="-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rPr spc="-27" dirty="0"/>
              <a:t>Une </a:t>
            </a:r>
            <a:r>
              <a:rPr spc="-27" dirty="0" err="1"/>
              <a:t>fois</a:t>
            </a:r>
            <a:r>
              <a:rPr spc="-27" dirty="0"/>
              <a:t> </a:t>
            </a:r>
            <a:r>
              <a:rPr spc="-27" dirty="0" err="1"/>
              <a:t>l’analyse</a:t>
            </a:r>
            <a:r>
              <a:rPr spc="-27" dirty="0"/>
              <a:t> </a:t>
            </a:r>
            <a:r>
              <a:rPr spc="-27" dirty="0" err="1"/>
              <a:t>fini</a:t>
            </a:r>
            <a:r>
              <a:rPr lang="fr-FR" spc="-27" dirty="0"/>
              <a:t>e</a:t>
            </a:r>
            <a:r>
              <a:rPr spc="-27" dirty="0"/>
              <a:t>, le </a:t>
            </a:r>
            <a:r>
              <a:rPr spc="-27" dirty="0" err="1"/>
              <a:t>programme</a:t>
            </a:r>
            <a:r>
              <a:rPr spc="-27" dirty="0"/>
              <a:t> compare la </a:t>
            </a:r>
            <a:r>
              <a:rPr spc="-27" dirty="0" err="1"/>
              <a:t>valeur</a:t>
            </a:r>
            <a:r>
              <a:rPr spc="-27" dirty="0"/>
              <a:t> du lemme, </a:t>
            </a:r>
            <a:r>
              <a:rPr lang="fr-FR" spc="-27" dirty="0"/>
              <a:t>le </a:t>
            </a:r>
            <a:r>
              <a:rPr spc="-27" dirty="0"/>
              <a:t>temps et </a:t>
            </a:r>
            <a:r>
              <a:rPr lang="fr-FR" spc="-27" dirty="0"/>
              <a:t>l’</a:t>
            </a:r>
            <a:r>
              <a:rPr spc="-27" dirty="0"/>
              <a:t>aspect du </a:t>
            </a:r>
            <a:r>
              <a:rPr spc="-27" dirty="0" err="1"/>
              <a:t>verbe</a:t>
            </a:r>
            <a:r>
              <a:rPr spc="-27" dirty="0"/>
              <a:t> </a:t>
            </a:r>
            <a:r>
              <a:rPr spc="-27" dirty="0" err="1"/>
              <a:t>utilisé</a:t>
            </a:r>
            <a:r>
              <a:rPr spc="-27" dirty="0"/>
              <a:t> dans la </a:t>
            </a:r>
            <a:r>
              <a:rPr spc="-27" dirty="0" err="1"/>
              <a:t>traduction</a:t>
            </a:r>
            <a:r>
              <a:rPr spc="-27" dirty="0"/>
              <a:t> </a:t>
            </a:r>
            <a:r>
              <a:rPr spc="-27" dirty="0" err="1"/>
              <a:t>validée</a:t>
            </a:r>
            <a:r>
              <a:rPr spc="-27" dirty="0"/>
              <a:t> et </a:t>
            </a:r>
            <a:r>
              <a:rPr spc="-27" dirty="0" err="1"/>
              <a:t>celle</a:t>
            </a:r>
            <a:r>
              <a:rPr spc="-27" dirty="0"/>
              <a:t> </a:t>
            </a:r>
            <a:r>
              <a:rPr spc="-27" dirty="0" err="1"/>
              <a:t>donné</a:t>
            </a:r>
            <a:r>
              <a:rPr lang="fr-FR" spc="-27" dirty="0"/>
              <a:t>e</a:t>
            </a:r>
            <a:r>
              <a:rPr spc="-27" dirty="0"/>
              <a:t> par </a:t>
            </a:r>
            <a:r>
              <a:rPr spc="-27" dirty="0" err="1"/>
              <a:t>l’utilisateur</a:t>
            </a:r>
            <a:r>
              <a:rPr spc="-27" dirty="0"/>
              <a:t>. </a:t>
            </a:r>
            <a:endParaRPr lang="fr-FR" spc="-27" dirty="0"/>
          </a:p>
          <a:p>
            <a:pPr marL="200526" indent="-200526">
              <a:buSzPct val="100000"/>
              <a:buChar char="-"/>
              <a:defRPr sz="2000">
                <a:latin typeface="Arial"/>
                <a:ea typeface="Arial"/>
                <a:cs typeface="Arial"/>
                <a:sym typeface="Arial"/>
              </a:defRPr>
            </a:pPr>
            <a:endParaRPr spc="-27" dirty="0"/>
          </a:p>
          <a:p>
            <a:pPr marL="200526" indent="-200526">
              <a:buSzPct val="100000"/>
              <a:buChar char="-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rPr spc="-27" dirty="0"/>
              <a:t>Si </a:t>
            </a:r>
            <a:r>
              <a:rPr spc="-27" dirty="0" err="1"/>
              <a:t>l’utilisateur</a:t>
            </a:r>
            <a:r>
              <a:rPr spc="-27" dirty="0"/>
              <a:t> a </a:t>
            </a:r>
            <a:r>
              <a:rPr spc="-27" dirty="0" err="1"/>
              <a:t>proposé</a:t>
            </a:r>
            <a:r>
              <a:rPr spc="-27" dirty="0"/>
              <a:t> un lemme incorrect —&gt; le </a:t>
            </a:r>
            <a:r>
              <a:rPr spc="-27" dirty="0" err="1"/>
              <a:t>choix</a:t>
            </a:r>
            <a:r>
              <a:rPr spc="-27" dirty="0"/>
              <a:t> du </a:t>
            </a:r>
            <a:r>
              <a:rPr spc="-27" dirty="0" err="1"/>
              <a:t>verbe</a:t>
            </a:r>
            <a:r>
              <a:rPr spc="-27" dirty="0"/>
              <a:t> </a:t>
            </a:r>
            <a:r>
              <a:rPr spc="-27" dirty="0" err="1"/>
              <a:t>est</a:t>
            </a:r>
            <a:r>
              <a:rPr spc="-27" dirty="0"/>
              <a:t> incorrect</a:t>
            </a:r>
          </a:p>
          <a:p>
            <a:pPr>
              <a:defRPr sz="2000">
                <a:latin typeface="Arial"/>
                <a:ea typeface="Arial"/>
                <a:cs typeface="Arial"/>
                <a:sym typeface="Arial"/>
              </a:defRPr>
            </a:pPr>
            <a:endParaRPr spc="-27" dirty="0"/>
          </a:p>
          <a:p>
            <a:pPr>
              <a:defRPr sz="2000">
                <a:latin typeface="Arial"/>
                <a:ea typeface="Arial"/>
                <a:cs typeface="Arial"/>
                <a:sym typeface="Arial"/>
              </a:defRPr>
            </a:pPr>
            <a:endParaRPr spc="-27" dirty="0"/>
          </a:p>
          <a:p>
            <a:pPr>
              <a:defRPr sz="2000">
                <a:latin typeface="Arial"/>
                <a:ea typeface="Arial"/>
                <a:cs typeface="Arial"/>
                <a:sym typeface="Arial"/>
              </a:defRPr>
            </a:pPr>
            <a:endParaRPr spc="-27" dirty="0"/>
          </a:p>
          <a:p>
            <a:pPr>
              <a:defRPr sz="2000">
                <a:latin typeface="Arial"/>
                <a:ea typeface="Arial"/>
                <a:cs typeface="Arial"/>
                <a:sym typeface="Arial"/>
              </a:defRPr>
            </a:pPr>
            <a:endParaRPr spc="-27" dirty="0"/>
          </a:p>
          <a:p>
            <a:pPr>
              <a:defRPr sz="2000">
                <a:latin typeface="Arial"/>
                <a:ea typeface="Arial"/>
                <a:cs typeface="Arial"/>
                <a:sym typeface="Arial"/>
              </a:defRPr>
            </a:pPr>
            <a:endParaRPr spc="-27" dirty="0"/>
          </a:p>
          <a:p>
            <a:pPr>
              <a:defRPr sz="2000">
                <a:latin typeface="Arial"/>
                <a:ea typeface="Arial"/>
                <a:cs typeface="Arial"/>
                <a:sym typeface="Arial"/>
              </a:defRPr>
            </a:pPr>
            <a:endParaRPr spc="-27" dirty="0"/>
          </a:p>
          <a:p>
            <a:pPr>
              <a:defRPr sz="2000">
                <a:latin typeface="Arial"/>
                <a:ea typeface="Arial"/>
                <a:cs typeface="Arial"/>
                <a:sym typeface="Arial"/>
              </a:defRPr>
            </a:pPr>
            <a:endParaRPr spc="-27" dirty="0"/>
          </a:p>
        </p:txBody>
      </p:sp>
      <p:pic>
        <p:nvPicPr>
          <p:cNvPr id="452" name="Снимок экрана 2020-11-21 в 21.21.03.png" descr="Снимок экрана 2020-11-21 в 21.21.0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149" y="1676400"/>
            <a:ext cx="9574295" cy="599331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BCAD3255-45B9-40D8-B4B5-695574E37516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fr-FR" smtClean="0"/>
              <a:t>13</a:t>
            </a:fld>
            <a:endParaRPr lang="fr-FR"/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ZoneTexte 1"/>
          <p:cNvSpPr txBox="1"/>
          <p:nvPr/>
        </p:nvSpPr>
        <p:spPr>
          <a:xfrm>
            <a:off x="1667420" y="136234"/>
            <a:ext cx="10236201" cy="60631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 b="1" u="sng"/>
            </a:pPr>
            <a:r>
              <a:rPr lang="fr-FR" dirty="0"/>
              <a:t>Et encore … de l’e</a:t>
            </a:r>
            <a:r>
              <a:rPr dirty="0" err="1"/>
              <a:t>xercice</a:t>
            </a:r>
            <a:r>
              <a:rPr dirty="0"/>
              <a:t> 3</a:t>
            </a:r>
          </a:p>
          <a:p>
            <a:pPr>
              <a:defRPr sz="2000" b="1"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>
              <a:defRPr sz="2000" b="1"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>
              <a:defRPr sz="2000" b="1"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>
              <a:defRPr sz="2000" b="1"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>
              <a:defRPr sz="2000" b="1"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>
              <a:defRPr sz="2000" b="1">
                <a:latin typeface="Arial"/>
                <a:ea typeface="Arial"/>
                <a:cs typeface="Arial"/>
                <a:sym typeface="Arial"/>
              </a:defRPr>
            </a:pPr>
            <a:endParaRPr sz="2400" u="sng" dirty="0">
              <a:latin typeface="+mn-lt"/>
              <a:ea typeface="+mn-ea"/>
              <a:cs typeface="+mn-cs"/>
              <a:sym typeface="Century Gothic"/>
            </a:endParaRPr>
          </a:p>
          <a:p>
            <a:pPr marL="200526" indent="-200526">
              <a:buSzPct val="100000"/>
              <a:buChar char="-"/>
              <a:defRPr sz="2000">
                <a:latin typeface="Arial"/>
                <a:ea typeface="Arial"/>
                <a:cs typeface="Arial"/>
                <a:sym typeface="Arial"/>
              </a:defRPr>
            </a:pPr>
            <a:endParaRPr spc="-27" dirty="0"/>
          </a:p>
          <a:p>
            <a:pPr>
              <a:defRPr sz="2000">
                <a:latin typeface="Arial"/>
                <a:ea typeface="Arial"/>
                <a:cs typeface="Arial"/>
                <a:sym typeface="Arial"/>
              </a:defRPr>
            </a:pPr>
            <a:endParaRPr spc="-27" dirty="0"/>
          </a:p>
          <a:p>
            <a:pPr>
              <a:defRPr sz="2000">
                <a:latin typeface="Arial"/>
                <a:ea typeface="Arial"/>
                <a:cs typeface="Arial"/>
                <a:sym typeface="Arial"/>
              </a:defRPr>
            </a:pPr>
            <a:endParaRPr spc="-27" dirty="0"/>
          </a:p>
          <a:p>
            <a:pPr>
              <a:defRPr sz="2000">
                <a:latin typeface="Arial"/>
                <a:ea typeface="Arial"/>
                <a:cs typeface="Arial"/>
                <a:sym typeface="Arial"/>
              </a:defRPr>
            </a:pPr>
            <a:endParaRPr spc="-27" dirty="0"/>
          </a:p>
          <a:p>
            <a:pPr>
              <a:defRPr sz="2000">
                <a:latin typeface="Arial"/>
                <a:ea typeface="Arial"/>
                <a:cs typeface="Arial"/>
                <a:sym typeface="Arial"/>
              </a:defRPr>
            </a:pPr>
            <a:endParaRPr spc="-27" dirty="0"/>
          </a:p>
          <a:p>
            <a:pPr>
              <a:defRPr sz="2000">
                <a:latin typeface="Arial"/>
                <a:ea typeface="Arial"/>
                <a:cs typeface="Arial"/>
                <a:sym typeface="Arial"/>
              </a:defRPr>
            </a:pPr>
            <a:endParaRPr spc="-27" dirty="0"/>
          </a:p>
          <a:p>
            <a:pPr>
              <a:defRPr sz="2000">
                <a:latin typeface="Arial"/>
                <a:ea typeface="Arial"/>
                <a:cs typeface="Arial"/>
                <a:sym typeface="Arial"/>
              </a:defRPr>
            </a:pPr>
            <a:endParaRPr spc="-27" dirty="0"/>
          </a:p>
          <a:p>
            <a:pPr>
              <a:defRPr sz="2000">
                <a:latin typeface="Arial"/>
                <a:ea typeface="Arial"/>
                <a:cs typeface="Arial"/>
                <a:sym typeface="Arial"/>
              </a:defRPr>
            </a:pPr>
            <a:endParaRPr spc="-27" dirty="0"/>
          </a:p>
          <a:p>
            <a:pPr>
              <a:defRPr sz="2000">
                <a:latin typeface="Arial"/>
                <a:ea typeface="Arial"/>
                <a:cs typeface="Arial"/>
                <a:sym typeface="Arial"/>
              </a:defRPr>
            </a:pPr>
            <a:endParaRPr spc="-27" dirty="0"/>
          </a:p>
          <a:p>
            <a:pPr>
              <a:defRPr sz="2000">
                <a:latin typeface="Arial"/>
                <a:ea typeface="Arial"/>
                <a:cs typeface="Arial"/>
                <a:sym typeface="Arial"/>
              </a:defRPr>
            </a:pPr>
            <a:endParaRPr spc="-27" dirty="0"/>
          </a:p>
          <a:p>
            <a:pPr>
              <a:defRPr sz="2000">
                <a:latin typeface="Arial"/>
                <a:ea typeface="Arial"/>
                <a:cs typeface="Arial"/>
                <a:sym typeface="Arial"/>
              </a:defRPr>
            </a:pPr>
            <a:endParaRPr spc="-27" dirty="0"/>
          </a:p>
          <a:p>
            <a:pPr>
              <a:defRPr sz="2000">
                <a:latin typeface="Arial"/>
                <a:ea typeface="Arial"/>
                <a:cs typeface="Arial"/>
                <a:sym typeface="Arial"/>
              </a:defRPr>
            </a:pPr>
            <a:endParaRPr spc="-27" dirty="0"/>
          </a:p>
        </p:txBody>
      </p:sp>
      <p:pic>
        <p:nvPicPr>
          <p:cNvPr id="455" name="Снимок экрана 2020-11-21 в 21.36.04.png" descr="Снимок экрана 2020-11-21 в 21.36.0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7420" y="658568"/>
            <a:ext cx="10357365" cy="3582803"/>
          </a:xfrm>
          <a:prstGeom prst="rect">
            <a:avLst/>
          </a:prstGeom>
          <a:ln w="12700">
            <a:miter lim="400000"/>
          </a:ln>
        </p:spPr>
      </p:pic>
      <p:pic>
        <p:nvPicPr>
          <p:cNvPr id="456" name="Снимок экрана 2020-11-21 в 21.06.27.png" descr="Снимок экрана 2020-11-21 в 21.06.27.png"/>
          <p:cNvPicPr>
            <a:picLocks noChangeAspect="1"/>
          </p:cNvPicPr>
          <p:nvPr/>
        </p:nvPicPr>
        <p:blipFill rotWithShape="1">
          <a:blip r:embed="rId3"/>
          <a:srcRect r="2433"/>
          <a:stretch/>
        </p:blipFill>
        <p:spPr>
          <a:xfrm>
            <a:off x="1667420" y="4324688"/>
            <a:ext cx="10357365" cy="2397078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C6D286AA-5E64-4D8B-9BE2-04F1583DEF3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fr-FR" smtClean="0"/>
              <a:t>14</a:t>
            </a:fld>
            <a:endParaRPr lang="fr-FR"/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ZoneTexte 1"/>
          <p:cNvSpPr txBox="1"/>
          <p:nvPr/>
        </p:nvSpPr>
        <p:spPr>
          <a:xfrm>
            <a:off x="1667420" y="136234"/>
            <a:ext cx="10236201" cy="91409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rPr lang="fr-FR" sz="2400" b="1" u="sng" dirty="0"/>
              <a:t>Toujours lui…</a:t>
            </a:r>
          </a:p>
          <a:p>
            <a:pPr>
              <a:defRPr sz="2000">
                <a:latin typeface="Arial"/>
                <a:ea typeface="Arial"/>
                <a:cs typeface="Arial"/>
                <a:sym typeface="Arial"/>
              </a:defRPr>
            </a:pPr>
            <a:endParaRPr lang="fr-FR" sz="2400" b="1" u="sng" dirty="0"/>
          </a:p>
          <a:p>
            <a:pPr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Dans la </a:t>
            </a:r>
            <a:r>
              <a:rPr dirty="0" err="1"/>
              <a:t>dernière</a:t>
            </a:r>
            <a:r>
              <a:rPr dirty="0"/>
              <a:t> </a:t>
            </a:r>
            <a:r>
              <a:rPr dirty="0" err="1"/>
              <a:t>partie</a:t>
            </a:r>
            <a:r>
              <a:rPr dirty="0"/>
              <a:t> de </a:t>
            </a:r>
            <a:r>
              <a:rPr dirty="0" err="1"/>
              <a:t>notre</a:t>
            </a:r>
            <a:r>
              <a:rPr dirty="0"/>
              <a:t> </a:t>
            </a:r>
            <a:r>
              <a:rPr dirty="0" err="1"/>
              <a:t>projet</a:t>
            </a:r>
            <a:r>
              <a:rPr dirty="0"/>
              <a:t> le </a:t>
            </a:r>
            <a:r>
              <a:rPr dirty="0" err="1"/>
              <a:t>programme</a:t>
            </a:r>
            <a:r>
              <a:rPr dirty="0"/>
              <a:t> </a:t>
            </a:r>
            <a:r>
              <a:rPr dirty="0" err="1"/>
              <a:t>va</a:t>
            </a:r>
            <a:r>
              <a:rPr dirty="0"/>
              <a:t> stocker les types </a:t>
            </a:r>
            <a:r>
              <a:rPr dirty="0" err="1"/>
              <a:t>d’erreurs</a:t>
            </a:r>
            <a:r>
              <a:rPr dirty="0"/>
              <a:t>, </a:t>
            </a:r>
            <a:r>
              <a:rPr dirty="0" err="1"/>
              <a:t>faites</a:t>
            </a:r>
            <a:r>
              <a:rPr dirty="0"/>
              <a:t> par </a:t>
            </a:r>
            <a:r>
              <a:rPr dirty="0" err="1"/>
              <a:t>l’utilisateur</a:t>
            </a:r>
            <a:r>
              <a:rPr lang="fr-FR" dirty="0"/>
              <a:t>: </a:t>
            </a:r>
          </a:p>
          <a:p>
            <a:pPr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</a:t>
            </a:r>
            <a:endParaRPr lang="fr-FR" dirty="0"/>
          </a:p>
          <a:p>
            <a:pPr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rPr lang="fr-FR" dirty="0"/>
              <a:t>1° E</a:t>
            </a:r>
            <a:r>
              <a:rPr dirty="0" err="1"/>
              <a:t>xemple</a:t>
            </a:r>
            <a:r>
              <a:rPr lang="fr-FR" dirty="0"/>
              <a:t> de type d’erreur traitées ici :</a:t>
            </a:r>
            <a:r>
              <a:rPr dirty="0"/>
              <a:t> </a:t>
            </a:r>
            <a:r>
              <a:rPr dirty="0" err="1"/>
              <a:t>erreur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lemme et temps pour la phrase 1</a:t>
            </a:r>
            <a:endParaRPr lang="fr-FR" dirty="0"/>
          </a:p>
          <a:p>
            <a:pPr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rPr lang="fr-FR" dirty="0"/>
              <a:t>									       </a:t>
            </a:r>
            <a:r>
              <a:rPr dirty="0" err="1"/>
              <a:t>erreur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temps et aspect pour la phrase</a:t>
            </a:r>
            <a:r>
              <a:rPr lang="fr-FR" dirty="0"/>
              <a:t> 2</a:t>
            </a:r>
          </a:p>
          <a:p>
            <a:pPr>
              <a:defRPr sz="2000"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>
              <a:buSzPct val="100000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rPr lang="fr-FR" dirty="0"/>
              <a:t>2° L’algorithme </a:t>
            </a:r>
            <a:r>
              <a:rPr dirty="0" err="1"/>
              <a:t>cherche</a:t>
            </a:r>
            <a:r>
              <a:rPr dirty="0"/>
              <a:t> </a:t>
            </a:r>
            <a:r>
              <a:rPr dirty="0" err="1"/>
              <a:t>ensuite</a:t>
            </a:r>
            <a:r>
              <a:rPr dirty="0"/>
              <a:t> </a:t>
            </a:r>
            <a:r>
              <a:rPr dirty="0" err="1"/>
              <a:t>ce</a:t>
            </a:r>
            <a:r>
              <a:rPr dirty="0"/>
              <a:t> lemme </a:t>
            </a:r>
            <a:r>
              <a:rPr dirty="0" err="1"/>
              <a:t>en</a:t>
            </a:r>
            <a:r>
              <a:rPr dirty="0"/>
              <a:t> </a:t>
            </a:r>
            <a:r>
              <a:rPr dirty="0" err="1"/>
              <a:t>utilisant</a:t>
            </a:r>
            <a:r>
              <a:rPr dirty="0"/>
              <a:t> </a:t>
            </a:r>
            <a:r>
              <a:rPr dirty="0" err="1"/>
              <a:t>ce</a:t>
            </a:r>
            <a:r>
              <a:rPr dirty="0"/>
              <a:t> temps </a:t>
            </a:r>
            <a:r>
              <a:rPr dirty="0" err="1"/>
              <a:t>ou</a:t>
            </a:r>
            <a:r>
              <a:rPr dirty="0"/>
              <a:t> </a:t>
            </a:r>
            <a:r>
              <a:rPr lang="fr-FR" dirty="0"/>
              <a:t>cet </a:t>
            </a:r>
            <a:r>
              <a:t>aspect incorrect </a:t>
            </a:r>
            <a:r>
              <a:rPr dirty="0"/>
              <a:t>dans un grand corpus du russe </a:t>
            </a:r>
            <a:r>
              <a:rPr u="sng" dirty="0">
                <a:solidFill>
                  <a:srgbClr val="AD1F1F"/>
                </a:solidFill>
                <a:uFill>
                  <a:solidFill>
                    <a:srgbClr val="AD1F1F"/>
                  </a:solidFill>
                </a:uFill>
                <a:hlinkClick r:id="rId2"/>
              </a:rPr>
              <a:t>https://ruscorpora.ru/new/</a:t>
            </a:r>
            <a:r>
              <a:rPr dirty="0"/>
              <a:t> </a:t>
            </a:r>
            <a:endParaRPr lang="fr-FR" dirty="0"/>
          </a:p>
          <a:p>
            <a:pPr>
              <a:buSzPct val="100000"/>
              <a:defRPr sz="2000">
                <a:latin typeface="Arial"/>
                <a:ea typeface="Arial"/>
                <a:cs typeface="Arial"/>
                <a:sym typeface="Arial"/>
              </a:defRPr>
            </a:pPr>
            <a:endParaRPr lang="fr-FR" dirty="0"/>
          </a:p>
          <a:p>
            <a:pPr>
              <a:buSzPct val="100000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rPr lang="fr-FR" dirty="0"/>
              <a:t>3° </a:t>
            </a:r>
            <a:r>
              <a:rPr dirty="0"/>
              <a:t>Il </a:t>
            </a:r>
            <a:r>
              <a:rPr dirty="0" err="1"/>
              <a:t>prend</a:t>
            </a:r>
            <a:r>
              <a:rPr dirty="0"/>
              <a:t> la phrase o</a:t>
            </a:r>
            <a:r>
              <a:rPr lang="fr-FR" dirty="0"/>
              <a:t>ù</a:t>
            </a:r>
            <a:r>
              <a:rPr dirty="0"/>
              <a:t> </a:t>
            </a:r>
            <a:r>
              <a:rPr dirty="0" err="1"/>
              <a:t>ce</a:t>
            </a:r>
            <a:r>
              <a:rPr dirty="0"/>
              <a:t> lemme </a:t>
            </a:r>
            <a:r>
              <a:rPr lang="fr-FR" dirty="0"/>
              <a:t>est</a:t>
            </a:r>
            <a:r>
              <a:rPr dirty="0"/>
              <a:t> </a:t>
            </a:r>
            <a:r>
              <a:rPr dirty="0" err="1"/>
              <a:t>apparu</a:t>
            </a:r>
            <a:r>
              <a:rPr dirty="0"/>
              <a:t> et le </a:t>
            </a:r>
            <a:r>
              <a:rPr dirty="0" err="1"/>
              <a:t>montre</a:t>
            </a:r>
            <a:r>
              <a:rPr dirty="0"/>
              <a:t> </a:t>
            </a:r>
            <a:r>
              <a:rPr dirty="0" err="1"/>
              <a:t>comme</a:t>
            </a:r>
            <a:r>
              <a:rPr dirty="0"/>
              <a:t> un </a:t>
            </a:r>
            <a:r>
              <a:rPr dirty="0" err="1"/>
              <a:t>exemple</a:t>
            </a:r>
            <a:r>
              <a:rPr dirty="0"/>
              <a:t> à </a:t>
            </a:r>
            <a:r>
              <a:rPr dirty="0" err="1"/>
              <a:t>l’utilisateur</a:t>
            </a:r>
            <a:endParaRPr lang="fr-FR" dirty="0"/>
          </a:p>
          <a:p>
            <a:pPr>
              <a:buSzPct val="100000"/>
              <a:defRPr sz="2000">
                <a:latin typeface="Arial"/>
                <a:ea typeface="Arial"/>
                <a:cs typeface="Arial"/>
                <a:sym typeface="Arial"/>
              </a:defRPr>
            </a:pPr>
            <a:endParaRPr lang="fr-FR" dirty="0"/>
          </a:p>
          <a:p>
            <a:pPr>
              <a:buSzPct val="100000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rPr lang="fr-FR" dirty="0"/>
              <a:t>4° </a:t>
            </a:r>
            <a:r>
              <a:rPr dirty="0" err="1"/>
              <a:t>L’apprenant</a:t>
            </a:r>
            <a:r>
              <a:rPr dirty="0"/>
              <a:t> </a:t>
            </a:r>
            <a:r>
              <a:rPr dirty="0" err="1"/>
              <a:t>peut</a:t>
            </a:r>
            <a:r>
              <a:rPr dirty="0"/>
              <a:t> </a:t>
            </a:r>
            <a:r>
              <a:rPr dirty="0" err="1"/>
              <a:t>avoir</a:t>
            </a:r>
            <a:r>
              <a:rPr dirty="0"/>
              <a:t> un </a:t>
            </a:r>
            <a:r>
              <a:rPr dirty="0" err="1"/>
              <a:t>nombre</a:t>
            </a:r>
            <a:r>
              <a:rPr dirty="0"/>
              <a:t> </a:t>
            </a:r>
            <a:r>
              <a:rPr dirty="0" err="1"/>
              <a:t>infini</a:t>
            </a:r>
            <a:r>
              <a:rPr dirty="0"/>
              <a:t> </a:t>
            </a:r>
            <a:r>
              <a:rPr dirty="0" err="1"/>
              <a:t>d’exemples</a:t>
            </a:r>
            <a:r>
              <a:rPr dirty="0"/>
              <a:t> de </a:t>
            </a:r>
            <a:r>
              <a:rPr dirty="0" err="1"/>
              <a:t>l’utilisation</a:t>
            </a:r>
            <a:r>
              <a:rPr dirty="0"/>
              <a:t> d’un </a:t>
            </a:r>
            <a:r>
              <a:rPr dirty="0" err="1"/>
              <a:t>verbe</a:t>
            </a:r>
            <a:r>
              <a:rPr dirty="0"/>
              <a:t> </a:t>
            </a:r>
            <a:r>
              <a:rPr dirty="0" err="1"/>
              <a:t>selon</a:t>
            </a:r>
            <a:r>
              <a:rPr dirty="0"/>
              <a:t> les </a:t>
            </a:r>
            <a:r>
              <a:rPr dirty="0" err="1"/>
              <a:t>erreurs</a:t>
            </a:r>
            <a:r>
              <a:rPr dirty="0"/>
              <a:t> </a:t>
            </a:r>
            <a:r>
              <a:rPr dirty="0" err="1"/>
              <a:t>commises</a:t>
            </a:r>
            <a:r>
              <a:rPr dirty="0"/>
              <a:t> </a:t>
            </a:r>
          </a:p>
          <a:p>
            <a:pPr>
              <a:defRPr sz="2000" b="1"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>
              <a:defRPr sz="2000">
                <a:latin typeface="Arial"/>
                <a:ea typeface="Arial"/>
                <a:cs typeface="Arial"/>
                <a:sym typeface="Arial"/>
              </a:defRPr>
            </a:pPr>
            <a:endParaRPr spc="-27" dirty="0"/>
          </a:p>
          <a:p>
            <a:pPr>
              <a:defRPr sz="2000">
                <a:latin typeface="Arial"/>
                <a:ea typeface="Arial"/>
                <a:cs typeface="Arial"/>
                <a:sym typeface="Arial"/>
              </a:defRPr>
            </a:pPr>
            <a:endParaRPr spc="-27" dirty="0"/>
          </a:p>
          <a:p>
            <a:pPr>
              <a:defRPr sz="2000">
                <a:latin typeface="Arial"/>
                <a:ea typeface="Arial"/>
                <a:cs typeface="Arial"/>
                <a:sym typeface="Arial"/>
              </a:defRPr>
            </a:pPr>
            <a:endParaRPr spc="-27" dirty="0"/>
          </a:p>
          <a:p>
            <a:pPr>
              <a:defRPr sz="2000">
                <a:latin typeface="Arial"/>
                <a:ea typeface="Arial"/>
                <a:cs typeface="Arial"/>
                <a:sym typeface="Arial"/>
              </a:defRPr>
            </a:pPr>
            <a:endParaRPr spc="-27" dirty="0"/>
          </a:p>
          <a:p>
            <a:pPr>
              <a:defRPr sz="2000">
                <a:latin typeface="Arial"/>
                <a:ea typeface="Arial"/>
                <a:cs typeface="Arial"/>
                <a:sym typeface="Arial"/>
              </a:defRPr>
            </a:pPr>
            <a:endParaRPr spc="-27" dirty="0"/>
          </a:p>
          <a:p>
            <a:pPr>
              <a:defRPr sz="2000">
                <a:latin typeface="Arial"/>
                <a:ea typeface="Arial"/>
                <a:cs typeface="Arial"/>
                <a:sym typeface="Arial"/>
              </a:defRPr>
            </a:pPr>
            <a:endParaRPr spc="-27" dirty="0"/>
          </a:p>
          <a:p>
            <a:pPr>
              <a:defRPr sz="2000">
                <a:latin typeface="Arial"/>
                <a:ea typeface="Arial"/>
                <a:cs typeface="Arial"/>
                <a:sym typeface="Arial"/>
              </a:defRPr>
            </a:pPr>
            <a:endParaRPr spc="-27" dirty="0"/>
          </a:p>
          <a:p>
            <a:pPr>
              <a:defRPr sz="2000">
                <a:latin typeface="Arial"/>
                <a:ea typeface="Arial"/>
                <a:cs typeface="Arial"/>
                <a:sym typeface="Arial"/>
              </a:defRPr>
            </a:pPr>
            <a:endParaRPr spc="-27" dirty="0"/>
          </a:p>
          <a:p>
            <a:pPr>
              <a:defRPr sz="2000">
                <a:latin typeface="Arial"/>
                <a:ea typeface="Arial"/>
                <a:cs typeface="Arial"/>
                <a:sym typeface="Arial"/>
              </a:defRPr>
            </a:pPr>
            <a:endParaRPr spc="-27" dirty="0"/>
          </a:p>
          <a:p>
            <a:pPr>
              <a:defRPr sz="2000">
                <a:latin typeface="Arial"/>
                <a:ea typeface="Arial"/>
                <a:cs typeface="Arial"/>
                <a:sym typeface="Arial"/>
              </a:defRPr>
            </a:pPr>
            <a:endParaRPr spc="-27" dirty="0"/>
          </a:p>
          <a:p>
            <a:pPr>
              <a:defRPr sz="2000">
                <a:latin typeface="Arial"/>
                <a:ea typeface="Arial"/>
                <a:cs typeface="Arial"/>
                <a:sym typeface="Arial"/>
              </a:defRPr>
            </a:pPr>
            <a:endParaRPr spc="-27" dirty="0"/>
          </a:p>
          <a:p>
            <a:pPr>
              <a:defRPr sz="2000">
                <a:latin typeface="Arial"/>
                <a:ea typeface="Arial"/>
                <a:cs typeface="Arial"/>
                <a:sym typeface="Arial"/>
              </a:defRPr>
            </a:pPr>
            <a:endParaRPr spc="-27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23236C95-DEEC-4E2A-97A4-1BFC40FEC40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fr-FR" smtClean="0"/>
              <a:t>15</a:t>
            </a:fld>
            <a:endParaRPr lang="fr-FR"/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Снимок экрана 2020-11-21 в 21.50.24.png" descr="Снимок экрана 2020-11-21 в 21.50.24.png">
            <a:extLst>
              <a:ext uri="{FF2B5EF4-FFF2-40B4-BE49-F238E27FC236}">
                <a16:creationId xmlns:a16="http://schemas.microsoft.com/office/drawing/2014/main" id="{E3AD83B9-DB2B-4503-822F-DC3809F439BA}"/>
              </a:ext>
            </a:extLst>
          </p:cNvPr>
          <p:cNvPicPr>
            <a:picLocks/>
          </p:cNvPicPr>
          <p:nvPr/>
        </p:nvPicPr>
        <p:blipFill rotWithShape="1">
          <a:blip r:embed="rId2"/>
          <a:srcRect r="3089"/>
          <a:stretch/>
        </p:blipFill>
        <p:spPr>
          <a:xfrm>
            <a:off x="472440" y="447040"/>
            <a:ext cx="11587480" cy="5963920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5C6B284-DEB4-4D6A-B803-07D4DC0ADCED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1838653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ZoneTexte 1"/>
          <p:cNvSpPr txBox="1"/>
          <p:nvPr/>
        </p:nvSpPr>
        <p:spPr>
          <a:xfrm>
            <a:off x="2083435" y="619759"/>
            <a:ext cx="9048750" cy="47089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000" b="1" u="sng"/>
            </a:pPr>
            <a:r>
              <a:rPr dirty="0" err="1"/>
              <a:t>Difficultés</a:t>
            </a:r>
            <a:r>
              <a:rPr dirty="0"/>
              <a:t> </a:t>
            </a:r>
            <a:r>
              <a:rPr dirty="0" err="1"/>
              <a:t>rencontrées</a:t>
            </a:r>
            <a:r>
              <a:rPr lang="fr-FR" dirty="0"/>
              <a:t> sur l’ensemble du projet</a:t>
            </a:r>
          </a:p>
          <a:p>
            <a:pPr>
              <a:defRPr sz="2000" b="1" u="sng"/>
            </a:pPr>
            <a:endParaRPr dirty="0"/>
          </a:p>
          <a:p>
            <a:pPr marL="342900" indent="-342900">
              <a:buSzPct val="100000"/>
              <a:buChar char="-"/>
              <a:defRPr sz="2000"/>
            </a:pPr>
            <a:r>
              <a:rPr dirty="0" err="1"/>
              <a:t>Comprendre</a:t>
            </a:r>
            <a:r>
              <a:rPr dirty="0"/>
              <a:t> la </a:t>
            </a:r>
            <a:r>
              <a:rPr dirty="0" err="1"/>
              <a:t>librairie</a:t>
            </a:r>
            <a:r>
              <a:rPr dirty="0"/>
              <a:t> </a:t>
            </a:r>
            <a:r>
              <a:rPr dirty="0" err="1"/>
              <a:t>CoreNLP</a:t>
            </a:r>
            <a:r>
              <a:rPr dirty="0"/>
              <a:t> pour le russe</a:t>
            </a:r>
            <a:endParaRPr lang="fr-FR" dirty="0"/>
          </a:p>
          <a:p>
            <a:pPr marL="342900" indent="-342900">
              <a:buSzPct val="100000"/>
              <a:buChar char="-"/>
              <a:defRPr sz="2000"/>
            </a:pPr>
            <a:endParaRPr dirty="0"/>
          </a:p>
          <a:p>
            <a:pPr marL="342900" indent="-342900">
              <a:buSzPct val="100000"/>
              <a:buChar char="-"/>
              <a:defRPr sz="2000"/>
            </a:pPr>
            <a:r>
              <a:rPr dirty="0" err="1"/>
              <a:t>Trouver</a:t>
            </a:r>
            <a:r>
              <a:rPr dirty="0"/>
              <a:t> des </a:t>
            </a:r>
            <a:r>
              <a:rPr dirty="0" err="1"/>
              <a:t>ressources</a:t>
            </a:r>
            <a:r>
              <a:rPr dirty="0"/>
              <a:t> pour les </a:t>
            </a:r>
            <a:r>
              <a:rPr dirty="0" err="1"/>
              <a:t>verbes</a:t>
            </a:r>
            <a:r>
              <a:rPr dirty="0"/>
              <a:t> de </a:t>
            </a:r>
            <a:r>
              <a:rPr dirty="0" err="1"/>
              <a:t>mouvements</a:t>
            </a:r>
            <a:r>
              <a:rPr dirty="0"/>
              <a:t> (pas de </a:t>
            </a:r>
            <a:r>
              <a:rPr dirty="0" err="1"/>
              <a:t>ressources</a:t>
            </a:r>
            <a:r>
              <a:rPr dirty="0"/>
              <a:t> -&gt; </a:t>
            </a:r>
            <a:r>
              <a:rPr dirty="0" err="1"/>
              <a:t>constituer</a:t>
            </a:r>
            <a:r>
              <a:rPr dirty="0"/>
              <a:t> le corpus de </a:t>
            </a:r>
            <a:r>
              <a:rPr dirty="0" err="1"/>
              <a:t>verbes</a:t>
            </a:r>
            <a:r>
              <a:rPr dirty="0"/>
              <a:t> de </a:t>
            </a:r>
            <a:r>
              <a:rPr dirty="0" err="1"/>
              <a:t>mouvements</a:t>
            </a:r>
            <a:r>
              <a:rPr dirty="0"/>
              <a:t>)</a:t>
            </a:r>
            <a:endParaRPr lang="fr-FR" dirty="0"/>
          </a:p>
          <a:p>
            <a:pPr marL="342900" indent="-342900">
              <a:buSzPct val="100000"/>
              <a:buChar char="-"/>
              <a:defRPr sz="2000"/>
            </a:pPr>
            <a:r>
              <a:rPr dirty="0"/>
              <a:t> </a:t>
            </a:r>
          </a:p>
          <a:p>
            <a:pPr marL="342900" indent="-342900">
              <a:buSzPct val="100000"/>
              <a:buChar char="-"/>
              <a:defRPr sz="2000"/>
            </a:pPr>
            <a:r>
              <a:rPr dirty="0"/>
              <a:t>Trier </a:t>
            </a:r>
            <a:r>
              <a:rPr dirty="0" err="1"/>
              <a:t>manuellement</a:t>
            </a:r>
            <a:r>
              <a:rPr dirty="0"/>
              <a:t> le corpus (se </a:t>
            </a:r>
            <a:r>
              <a:rPr dirty="0" err="1"/>
              <a:t>débarrasser</a:t>
            </a:r>
            <a:r>
              <a:rPr dirty="0"/>
              <a:t> des mots </a:t>
            </a:r>
            <a:r>
              <a:rPr dirty="0" err="1"/>
              <a:t>rares</a:t>
            </a:r>
            <a:r>
              <a:rPr dirty="0"/>
              <a:t>)</a:t>
            </a:r>
            <a:endParaRPr lang="fr-FR" dirty="0"/>
          </a:p>
          <a:p>
            <a:pPr marL="342900" indent="-342900">
              <a:buSzPct val="100000"/>
              <a:buChar char="-"/>
              <a:defRPr sz="2000"/>
            </a:pPr>
            <a:endParaRPr dirty="0"/>
          </a:p>
          <a:p>
            <a:pPr marL="342900" indent="-342900">
              <a:buSzPct val="100000"/>
              <a:buChar char="-"/>
              <a:defRPr sz="2000"/>
            </a:pPr>
            <a:r>
              <a:rPr dirty="0" err="1"/>
              <a:t>Interroger</a:t>
            </a:r>
            <a:r>
              <a:rPr dirty="0"/>
              <a:t> les </a:t>
            </a:r>
            <a:r>
              <a:rPr dirty="0" err="1"/>
              <a:t>différents</a:t>
            </a:r>
            <a:r>
              <a:rPr dirty="0"/>
              <a:t> sites </a:t>
            </a:r>
            <a:r>
              <a:rPr dirty="0" err="1"/>
              <a:t>en</a:t>
            </a:r>
            <a:r>
              <a:rPr dirty="0"/>
              <a:t> temps </a:t>
            </a:r>
            <a:r>
              <a:rPr dirty="0" err="1"/>
              <a:t>réel</a:t>
            </a:r>
            <a:r>
              <a:rPr lang="fr-FR" dirty="0"/>
              <a:t>.</a:t>
            </a:r>
            <a:endParaRPr dirty="0"/>
          </a:p>
          <a:p>
            <a:pPr marL="200526" indent="-200526">
              <a:buSzPct val="100000"/>
              <a:buChar char="•"/>
              <a:defRPr sz="2000"/>
            </a:pPr>
            <a:r>
              <a:rPr dirty="0"/>
              <a:t>      </a:t>
            </a:r>
            <a:r>
              <a:rPr u="sng" dirty="0">
                <a:solidFill>
                  <a:srgbClr val="AD1F1F"/>
                </a:solidFill>
                <a:uFill>
                  <a:solidFill>
                    <a:srgbClr val="AD1F1F"/>
                  </a:solidFill>
                </a:uFill>
                <a:hlinkClick r:id="rId2"/>
              </a:rPr>
              <a:t>https://wordroot.ru/</a:t>
            </a:r>
          </a:p>
          <a:p>
            <a:pPr marL="200526" indent="-200526">
              <a:buSzPct val="100000"/>
              <a:buChar char="•"/>
              <a:defRPr sz="2000"/>
            </a:pPr>
            <a:r>
              <a:rPr dirty="0"/>
              <a:t>      </a:t>
            </a:r>
            <a:r>
              <a:rPr u="sng" dirty="0">
                <a:solidFill>
                  <a:srgbClr val="AD1F1F"/>
                </a:solidFill>
                <a:uFill>
                  <a:solidFill>
                    <a:srgbClr val="AD1F1F"/>
                  </a:solidFill>
                </a:uFill>
                <a:hlinkClick r:id="rId3"/>
              </a:rPr>
              <a:t>https://ruscorpora.ru/new/</a:t>
            </a:r>
            <a:r>
              <a:rPr dirty="0"/>
              <a:t> </a:t>
            </a:r>
          </a:p>
          <a:p>
            <a:pPr marL="200526" indent="-200526">
              <a:buSzPct val="100000"/>
              <a:buChar char="•"/>
              <a:defRPr sz="2000"/>
            </a:pPr>
            <a:r>
              <a:rPr dirty="0"/>
              <a:t>      </a:t>
            </a:r>
            <a:r>
              <a:rPr u="sng" dirty="0">
                <a:solidFill>
                  <a:srgbClr val="AD1F1F"/>
                </a:solidFill>
                <a:uFill>
                  <a:solidFill>
                    <a:srgbClr val="AD1F1F"/>
                  </a:solidFill>
                </a:uFill>
                <a:hlinkClick r:id="rId4"/>
              </a:rPr>
              <a:t>https://translate.yandex.ru/</a:t>
            </a:r>
            <a:r>
              <a:rPr dirty="0"/>
              <a:t> </a:t>
            </a:r>
            <a:endParaRPr lang="fr-FR" dirty="0"/>
          </a:p>
          <a:p>
            <a:pPr marL="200526" indent="-200526">
              <a:buSzPct val="100000"/>
              <a:buChar char="•"/>
              <a:defRPr sz="2000"/>
            </a:pPr>
            <a:endParaRPr dirty="0"/>
          </a:p>
          <a:p>
            <a:pPr>
              <a:defRPr sz="2000"/>
            </a:pPr>
            <a:r>
              <a:rPr dirty="0"/>
              <a:t>- </a:t>
            </a:r>
            <a:r>
              <a:rPr lang="fr-FR" dirty="0"/>
              <a:t>   </a:t>
            </a:r>
            <a:r>
              <a:rPr dirty="0" err="1"/>
              <a:t>Fusionner</a:t>
            </a:r>
            <a:r>
              <a:rPr dirty="0"/>
              <a:t> le</a:t>
            </a:r>
            <a:r>
              <a:rPr lang="fr-FR" dirty="0"/>
              <a:t>s</a:t>
            </a:r>
            <a:r>
              <a:rPr dirty="0"/>
              <a:t> script</a:t>
            </a:r>
            <a:r>
              <a:rPr lang="fr-FR" dirty="0"/>
              <a:t>s</a:t>
            </a:r>
            <a:r>
              <a:rPr dirty="0"/>
              <a:t> Python et Java 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C8D4CCD1-5FF7-45A6-BCB8-399570D9308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fr-FR" smtClean="0"/>
              <a:t>17</a:t>
            </a:fld>
            <a:endParaRPr lang="fr-FR"/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ZoneTexte 1"/>
          <p:cNvSpPr txBox="1"/>
          <p:nvPr/>
        </p:nvSpPr>
        <p:spPr>
          <a:xfrm>
            <a:off x="2943225" y="1219200"/>
            <a:ext cx="6438900" cy="9541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rPr lang="fr-FR" sz="2000" b="1" u="sng" dirty="0"/>
              <a:t>Perspectives à courts termes?</a:t>
            </a:r>
          </a:p>
          <a:p>
            <a:endParaRPr dirty="0"/>
          </a:p>
          <a:p>
            <a:r>
              <a:rPr lang="fr-FR" dirty="0"/>
              <a:t>L</a:t>
            </a:r>
            <a:r>
              <a:rPr dirty="0"/>
              <a:t>a </a:t>
            </a:r>
            <a:r>
              <a:rPr dirty="0" err="1"/>
              <a:t>finalisation</a:t>
            </a:r>
            <a:r>
              <a:rPr dirty="0"/>
              <a:t> de </a:t>
            </a:r>
            <a:r>
              <a:rPr dirty="0" err="1"/>
              <a:t>ce</a:t>
            </a:r>
            <a:r>
              <a:rPr dirty="0"/>
              <a:t> </a:t>
            </a:r>
            <a:r>
              <a:rPr dirty="0" err="1"/>
              <a:t>projet</a:t>
            </a:r>
            <a:r>
              <a:rPr lang="fr-FR" dirty="0"/>
              <a:t>. </a:t>
            </a:r>
            <a:endParaRPr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8C7DF15D-A9C7-466B-A40F-37BE7176E862}"/>
              </a:ext>
            </a:extLst>
          </p:cNvPr>
          <p:cNvSpPr txBox="1"/>
          <p:nvPr/>
        </p:nvSpPr>
        <p:spPr>
          <a:xfrm>
            <a:off x="7061200" y="4584115"/>
            <a:ext cx="7853680" cy="67710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fr-FR" sz="2000" b="1" dirty="0"/>
              <a:t>Merci pour votre attention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entury Gothic"/>
            </a:endParaRP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EA187798-0A1D-425D-8899-40648776584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fr-FR" smtClean="0"/>
              <a:t>18</a:t>
            </a:fld>
            <a:endParaRPr lang="fr-FR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ZoneTexte 1"/>
          <p:cNvSpPr txBox="1"/>
          <p:nvPr/>
        </p:nvSpPr>
        <p:spPr>
          <a:xfrm>
            <a:off x="1628776" y="223803"/>
            <a:ext cx="7331076" cy="148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u="sng"/>
            </a:pPr>
            <a:r>
              <a:rPr dirty="0" err="1"/>
              <a:t>Présentation</a:t>
            </a:r>
            <a:r>
              <a:rPr dirty="0"/>
              <a:t> du </a:t>
            </a:r>
            <a:r>
              <a:rPr dirty="0" err="1"/>
              <a:t>projet</a:t>
            </a:r>
            <a:endParaRPr dirty="0"/>
          </a:p>
          <a:p>
            <a:r>
              <a:rPr dirty="0" err="1"/>
              <a:t>L’apprentissage</a:t>
            </a:r>
            <a:r>
              <a:rPr dirty="0"/>
              <a:t> de </a:t>
            </a:r>
            <a:r>
              <a:rPr dirty="0" err="1"/>
              <a:t>toute</a:t>
            </a:r>
            <a:r>
              <a:rPr dirty="0"/>
              <a:t> langue </a:t>
            </a:r>
            <a:r>
              <a:rPr dirty="0" err="1"/>
              <a:t>présente</a:t>
            </a:r>
            <a:r>
              <a:rPr dirty="0"/>
              <a:t> des </a:t>
            </a:r>
            <a:r>
              <a:rPr dirty="0" err="1"/>
              <a:t>complexité</a:t>
            </a:r>
            <a:r>
              <a:rPr lang="fr-FR" dirty="0"/>
              <a:t>s</a:t>
            </a:r>
            <a:r>
              <a:rPr dirty="0"/>
              <a:t> et </a:t>
            </a:r>
            <a:r>
              <a:rPr dirty="0" err="1"/>
              <a:t>spécificité</a:t>
            </a:r>
            <a:r>
              <a:rPr lang="fr-FR" dirty="0"/>
              <a:t>s</a:t>
            </a:r>
            <a:r>
              <a:rPr dirty="0"/>
              <a:t> propre à </a:t>
            </a:r>
            <a:r>
              <a:rPr dirty="0" err="1"/>
              <a:t>chacune</a:t>
            </a:r>
            <a:r>
              <a:rPr dirty="0"/>
              <a:t>.</a:t>
            </a:r>
          </a:p>
          <a:p>
            <a:r>
              <a:rPr dirty="0"/>
              <a:t>Une des </a:t>
            </a:r>
            <a:r>
              <a:rPr dirty="0" err="1"/>
              <a:t>particularités</a:t>
            </a:r>
            <a:r>
              <a:rPr dirty="0"/>
              <a:t> à </a:t>
            </a:r>
            <a:r>
              <a:rPr dirty="0" err="1"/>
              <a:t>connaitre</a:t>
            </a:r>
            <a:r>
              <a:rPr dirty="0"/>
              <a:t> dans la langue russe </a:t>
            </a:r>
            <a:r>
              <a:rPr dirty="0" err="1"/>
              <a:t>est</a:t>
            </a:r>
            <a:r>
              <a:rPr dirty="0"/>
              <a:t> </a:t>
            </a:r>
            <a:r>
              <a:rPr dirty="0" err="1"/>
              <a:t>l’expression</a:t>
            </a:r>
            <a:r>
              <a:rPr dirty="0"/>
              <a:t> du </a:t>
            </a:r>
            <a:r>
              <a:rPr dirty="0" err="1"/>
              <a:t>mouvement</a:t>
            </a:r>
            <a:r>
              <a:rPr dirty="0"/>
              <a:t> avec </a:t>
            </a:r>
            <a:r>
              <a:rPr dirty="0" err="1"/>
              <a:t>certains</a:t>
            </a:r>
            <a:r>
              <a:rPr dirty="0"/>
              <a:t> </a:t>
            </a:r>
            <a:r>
              <a:rPr dirty="0" err="1"/>
              <a:t>verbes</a:t>
            </a:r>
            <a:r>
              <a:rPr dirty="0"/>
              <a:t>.</a:t>
            </a:r>
          </a:p>
        </p:txBody>
      </p:sp>
      <p:pic>
        <p:nvPicPr>
          <p:cNvPr id="402" name="Image 3" descr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7140" y="1691892"/>
            <a:ext cx="4914901" cy="3712044"/>
          </a:xfrm>
          <a:prstGeom prst="rect">
            <a:avLst/>
          </a:prstGeom>
          <a:ln w="12700">
            <a:miter lim="400000"/>
          </a:ln>
        </p:spPr>
      </p:pic>
      <p:sp>
        <p:nvSpPr>
          <p:cNvPr id="403" name="Ce projet propose des activités pour comprendre et renforcer certains acquis sur ce sujet, à travers des exercices que l’on souhaite interactif"/>
          <p:cNvSpPr txBox="1"/>
          <p:nvPr/>
        </p:nvSpPr>
        <p:spPr>
          <a:xfrm>
            <a:off x="5269316" y="5542279"/>
            <a:ext cx="6565390" cy="929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t>Ce projet propose des activités pour comprendre et renforcer certains acquis sur ce sujet, à travers des exercices que l’on souhaite interactif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9D46EE9-CB55-48FA-82F9-43468216F4F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fr-FR" smtClean="0"/>
              <a:t>2</a:t>
            </a:fld>
            <a:endParaRPr lang="fr-FR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ZoneTexte 1"/>
          <p:cNvSpPr txBox="1"/>
          <p:nvPr/>
        </p:nvSpPr>
        <p:spPr>
          <a:xfrm>
            <a:off x="2324100" y="533400"/>
            <a:ext cx="7743825" cy="8026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800" b="1" u="sng"/>
            </a:pPr>
            <a:r>
              <a:t>Problématique</a:t>
            </a:r>
          </a:p>
          <a:p>
            <a:r>
              <a:t>En premier lieu il est nécessaire de comprendre quelques nuances.</a:t>
            </a:r>
          </a:p>
        </p:txBody>
      </p:sp>
      <p:sp>
        <p:nvSpPr>
          <p:cNvPr id="406" name="ZoneTexte 4"/>
          <p:cNvSpPr txBox="1"/>
          <p:nvPr/>
        </p:nvSpPr>
        <p:spPr>
          <a:xfrm>
            <a:off x="5076825" y="1697533"/>
            <a:ext cx="2038350" cy="678816"/>
          </a:xfrm>
          <a:prstGeom prst="rect">
            <a:avLst/>
          </a:prstGeom>
          <a:ln w="28575">
            <a:solidFill>
              <a:schemeClr val="accent2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r>
              <a:t>Pour un verbe français</a:t>
            </a:r>
          </a:p>
        </p:txBody>
      </p:sp>
      <p:sp>
        <p:nvSpPr>
          <p:cNvPr id="407" name="ZoneTexte 5"/>
          <p:cNvSpPr txBox="1"/>
          <p:nvPr/>
        </p:nvSpPr>
        <p:spPr>
          <a:xfrm>
            <a:off x="2867025" y="2967334"/>
            <a:ext cx="2343150" cy="958216"/>
          </a:xfrm>
          <a:prstGeom prst="rect">
            <a:avLst/>
          </a:prstGeom>
          <a:ln w="28575">
            <a:solidFill>
              <a:schemeClr val="accent5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/>
            <a:r>
              <a:t>Un verbe russe avec une forme au </a:t>
            </a:r>
            <a:r>
              <a:rPr b="1"/>
              <a:t>perfectif</a:t>
            </a:r>
          </a:p>
        </p:txBody>
      </p:sp>
      <p:sp>
        <p:nvSpPr>
          <p:cNvPr id="408" name="ZoneTexte 6"/>
          <p:cNvSpPr txBox="1"/>
          <p:nvPr/>
        </p:nvSpPr>
        <p:spPr>
          <a:xfrm>
            <a:off x="6981827" y="2967334"/>
            <a:ext cx="2686051" cy="958216"/>
          </a:xfrm>
          <a:prstGeom prst="rect">
            <a:avLst/>
          </a:prstGeom>
          <a:ln w="28575">
            <a:solidFill>
              <a:schemeClr val="accent5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/>
            <a:r>
              <a:t>Un verbe russe avec une forme à </a:t>
            </a:r>
            <a:r>
              <a:rPr b="1"/>
              <a:t>l’imperfectif</a:t>
            </a:r>
          </a:p>
        </p:txBody>
      </p:sp>
      <p:sp>
        <p:nvSpPr>
          <p:cNvPr id="409" name="Flèche : bas 7"/>
          <p:cNvSpPr/>
          <p:nvPr/>
        </p:nvSpPr>
        <p:spPr>
          <a:xfrm>
            <a:off x="3833812" y="3909119"/>
            <a:ext cx="409576" cy="7524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5722"/>
                </a:moveTo>
                <a:lnTo>
                  <a:pt x="5400" y="15722"/>
                </a:lnTo>
                <a:lnTo>
                  <a:pt x="5400" y="0"/>
                </a:lnTo>
                <a:lnTo>
                  <a:pt x="16200" y="0"/>
                </a:lnTo>
                <a:lnTo>
                  <a:pt x="16200" y="15722"/>
                </a:lnTo>
                <a:lnTo>
                  <a:pt x="21600" y="15722"/>
                </a:lnTo>
                <a:lnTo>
                  <a:pt x="10800" y="21600"/>
                </a:lnTo>
                <a:close/>
              </a:path>
            </a:pathLst>
          </a:custGeom>
          <a:solidFill>
            <a:schemeClr val="accent1"/>
          </a:solidFill>
          <a:ln w="15875" cap="rnd">
            <a:solidFill>
              <a:srgbClr val="AF7622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10" name="Flèche : bas 8"/>
          <p:cNvSpPr/>
          <p:nvPr/>
        </p:nvSpPr>
        <p:spPr>
          <a:xfrm>
            <a:off x="8120064" y="3909119"/>
            <a:ext cx="409576" cy="7524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5722"/>
                </a:moveTo>
                <a:lnTo>
                  <a:pt x="5400" y="15722"/>
                </a:lnTo>
                <a:lnTo>
                  <a:pt x="5400" y="0"/>
                </a:lnTo>
                <a:lnTo>
                  <a:pt x="16200" y="0"/>
                </a:lnTo>
                <a:lnTo>
                  <a:pt x="16200" y="15722"/>
                </a:lnTo>
                <a:lnTo>
                  <a:pt x="21600" y="15722"/>
                </a:lnTo>
                <a:lnTo>
                  <a:pt x="10800" y="21600"/>
                </a:lnTo>
                <a:close/>
              </a:path>
            </a:pathLst>
          </a:custGeom>
          <a:solidFill>
            <a:schemeClr val="accent1"/>
          </a:solidFill>
          <a:ln w="15875" cap="rnd">
            <a:solidFill>
              <a:srgbClr val="AF7622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11" name="ZoneTexte 9"/>
          <p:cNvSpPr txBox="1"/>
          <p:nvPr/>
        </p:nvSpPr>
        <p:spPr>
          <a:xfrm>
            <a:off x="2105024" y="4829175"/>
            <a:ext cx="3867151" cy="9296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r>
              <a:t>Le perfectif sert à exprimer le passé au le futur pour une action brève ou terminée</a:t>
            </a:r>
          </a:p>
        </p:txBody>
      </p:sp>
      <p:sp>
        <p:nvSpPr>
          <p:cNvPr id="412" name="ZoneTexte 10"/>
          <p:cNvSpPr txBox="1"/>
          <p:nvPr/>
        </p:nvSpPr>
        <p:spPr>
          <a:xfrm>
            <a:off x="6353175" y="4785717"/>
            <a:ext cx="4152900" cy="148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r>
              <a:t>L’imperfectif sert à exprimer le présent, le passé au le futur pour une action inscrite dans la durée ou en train de se faire</a:t>
            </a:r>
          </a:p>
        </p:txBody>
      </p:sp>
      <p:sp>
        <p:nvSpPr>
          <p:cNvPr id="413" name="Connecteur droit avec flèche 12"/>
          <p:cNvSpPr/>
          <p:nvPr/>
        </p:nvSpPr>
        <p:spPr>
          <a:xfrm flipH="1">
            <a:off x="4371974" y="2343863"/>
            <a:ext cx="838201" cy="623472"/>
          </a:xfrm>
          <a:prstGeom prst="line">
            <a:avLst/>
          </a:prstGeom>
          <a:ln w="38100" cap="rnd">
            <a:solidFill>
              <a:srgbClr val="E59A2C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14" name="Connecteur droit avec flèche 14"/>
          <p:cNvSpPr/>
          <p:nvPr/>
        </p:nvSpPr>
        <p:spPr>
          <a:xfrm>
            <a:off x="6981827" y="2343863"/>
            <a:ext cx="838198" cy="623472"/>
          </a:xfrm>
          <a:prstGeom prst="line">
            <a:avLst/>
          </a:prstGeom>
          <a:ln w="38100" cap="rnd">
            <a:solidFill>
              <a:srgbClr val="E59A2C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F2D2E0A8-86CF-4181-A86C-FC4638911D6C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fr-FR" smtClean="0"/>
              <a:t>3</a:t>
            </a:fld>
            <a:endParaRPr lang="fr-FR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ZoneTexte 1"/>
          <p:cNvSpPr txBox="1"/>
          <p:nvPr/>
        </p:nvSpPr>
        <p:spPr>
          <a:xfrm>
            <a:off x="2728222" y="349567"/>
            <a:ext cx="8202405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 b="1" u="sng"/>
            </a:lvl1pPr>
          </a:lstStyle>
          <a:p>
            <a:r>
              <a:t>Pour les verbes de mouvement et de déplacement</a:t>
            </a:r>
          </a:p>
        </p:txBody>
      </p:sp>
      <p:pic>
        <p:nvPicPr>
          <p:cNvPr id="417" name="Image 3" descr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4747" y="1628775"/>
            <a:ext cx="1210598" cy="1876425"/>
          </a:xfrm>
          <a:prstGeom prst="rect">
            <a:avLst/>
          </a:prstGeom>
          <a:ln w="12700">
            <a:miter lim="400000"/>
          </a:ln>
        </p:spPr>
      </p:pic>
      <p:pic>
        <p:nvPicPr>
          <p:cNvPr id="418" name="Image 7" descr="Image 7"/>
          <p:cNvPicPr>
            <a:picLocks noChangeAspect="1"/>
          </p:cNvPicPr>
          <p:nvPr/>
        </p:nvPicPr>
        <p:blipFill>
          <a:blip r:embed="rId3"/>
          <a:srcRect b="7582"/>
          <a:stretch>
            <a:fillRect/>
          </a:stretch>
        </p:blipFill>
        <p:spPr>
          <a:xfrm>
            <a:off x="6296950" y="924997"/>
            <a:ext cx="2667001" cy="24384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21" name="Organigramme : Connecteur 8"/>
          <p:cNvGrpSpPr/>
          <p:nvPr/>
        </p:nvGrpSpPr>
        <p:grpSpPr>
          <a:xfrm>
            <a:off x="2220249" y="3198792"/>
            <a:ext cx="2371727" cy="2247901"/>
            <a:chOff x="0" y="0"/>
            <a:chExt cx="2371725" cy="2247900"/>
          </a:xfrm>
        </p:grpSpPr>
        <p:sp>
          <p:nvSpPr>
            <p:cNvPr id="419" name="Овал"/>
            <p:cNvSpPr/>
            <p:nvPr/>
          </p:nvSpPr>
          <p:spPr>
            <a:xfrm>
              <a:off x="0" y="0"/>
              <a:ext cx="2371726" cy="2247900"/>
            </a:xfrm>
            <a:prstGeom prst="ellipse">
              <a:avLst/>
            </a:prstGeom>
            <a:solidFill>
              <a:srgbClr val="F0E8E6"/>
            </a:solidFill>
            <a:ln w="15875" cap="rnd">
              <a:solidFill>
                <a:srgbClr val="AF762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20" name="On utilise une forme du verbe au  perfectif"/>
            <p:cNvSpPr txBox="1"/>
            <p:nvPr/>
          </p:nvSpPr>
          <p:spPr>
            <a:xfrm>
              <a:off x="347331" y="468630"/>
              <a:ext cx="1677063" cy="13106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000" b="1"/>
              </a:lvl1pPr>
            </a:lstStyle>
            <a:p>
              <a:r>
                <a:t>On utilise une forme du verbe au  perfectif</a:t>
              </a:r>
            </a:p>
          </p:txBody>
        </p:sp>
      </p:grpSp>
      <p:grpSp>
        <p:nvGrpSpPr>
          <p:cNvPr id="424" name="Organigramme : Connecteur 9"/>
          <p:cNvGrpSpPr/>
          <p:nvPr/>
        </p:nvGrpSpPr>
        <p:grpSpPr>
          <a:xfrm>
            <a:off x="8979924" y="2873693"/>
            <a:ext cx="2371727" cy="2247901"/>
            <a:chOff x="0" y="0"/>
            <a:chExt cx="2371725" cy="2247900"/>
          </a:xfrm>
        </p:grpSpPr>
        <p:sp>
          <p:nvSpPr>
            <p:cNvPr id="422" name="Овал"/>
            <p:cNvSpPr/>
            <p:nvPr/>
          </p:nvSpPr>
          <p:spPr>
            <a:xfrm>
              <a:off x="0" y="0"/>
              <a:ext cx="2371726" cy="2247900"/>
            </a:xfrm>
            <a:prstGeom prst="ellipse">
              <a:avLst/>
            </a:prstGeom>
            <a:solidFill>
              <a:srgbClr val="EEE0DB"/>
            </a:solidFill>
            <a:ln w="15875" cap="rnd">
              <a:solidFill>
                <a:srgbClr val="AF762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23" name="Et on utilise deux formes du verbes à l’imperfectif"/>
            <p:cNvSpPr txBox="1"/>
            <p:nvPr/>
          </p:nvSpPr>
          <p:spPr>
            <a:xfrm>
              <a:off x="347331" y="468630"/>
              <a:ext cx="1677063" cy="13106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000" b="1"/>
              </a:lvl1pPr>
            </a:lstStyle>
            <a:p>
              <a:r>
                <a:t>Et on utilise deux formes du verbes à l’imperfectif</a:t>
              </a:r>
            </a:p>
          </p:txBody>
        </p:sp>
      </p:grpSp>
      <p:pic>
        <p:nvPicPr>
          <p:cNvPr id="425" name="Image 13" descr="Imag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6744" y="1219200"/>
            <a:ext cx="1771651" cy="1438275"/>
          </a:xfrm>
          <a:prstGeom prst="rect">
            <a:avLst/>
          </a:prstGeom>
          <a:ln w="12700">
            <a:miter lim="400000"/>
          </a:ln>
        </p:spPr>
      </p:pic>
      <p:sp>
        <p:nvSpPr>
          <p:cNvPr id="426" name="Connecteur droit avec flèche 16"/>
          <p:cNvSpPr/>
          <p:nvPr/>
        </p:nvSpPr>
        <p:spPr>
          <a:xfrm flipH="1">
            <a:off x="9033574" y="4834206"/>
            <a:ext cx="300501" cy="571560"/>
          </a:xfrm>
          <a:prstGeom prst="line">
            <a:avLst/>
          </a:prstGeom>
          <a:ln cap="rnd">
            <a:solidFill>
              <a:srgbClr val="E59A2C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27" name="ZoneTexte 17"/>
          <p:cNvSpPr txBox="1"/>
          <p:nvPr/>
        </p:nvSpPr>
        <p:spPr>
          <a:xfrm>
            <a:off x="7501336" y="5323909"/>
            <a:ext cx="2150501" cy="828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400" b="1"/>
            </a:lvl1pPr>
          </a:lstStyle>
          <a:p>
            <a:r>
              <a:t>forme déterminée</a:t>
            </a:r>
          </a:p>
        </p:txBody>
      </p:sp>
      <p:sp>
        <p:nvSpPr>
          <p:cNvPr id="428" name="Connecteur droit avec flèche 19"/>
          <p:cNvSpPr/>
          <p:nvPr/>
        </p:nvSpPr>
        <p:spPr>
          <a:xfrm>
            <a:off x="10940152" y="4835814"/>
            <a:ext cx="285751" cy="571560"/>
          </a:xfrm>
          <a:prstGeom prst="line">
            <a:avLst/>
          </a:prstGeom>
          <a:ln cap="rnd">
            <a:solidFill>
              <a:srgbClr val="E59A2C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29" name="ZoneTexte 20"/>
          <p:cNvSpPr txBox="1"/>
          <p:nvPr/>
        </p:nvSpPr>
        <p:spPr>
          <a:xfrm>
            <a:off x="9969599" y="5343673"/>
            <a:ext cx="2371726" cy="1107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400" b="1"/>
            </a:lvl1pPr>
          </a:lstStyle>
          <a:p>
            <a:r>
              <a:t>forme indéterminée</a:t>
            </a:r>
          </a:p>
        </p:txBody>
      </p:sp>
      <p:sp>
        <p:nvSpPr>
          <p:cNvPr id="430" name="ZoneTexte 21"/>
          <p:cNvSpPr txBox="1"/>
          <p:nvPr/>
        </p:nvSpPr>
        <p:spPr>
          <a:xfrm>
            <a:off x="4694332" y="3914775"/>
            <a:ext cx="4183234" cy="9296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>
                <a:solidFill>
                  <a:srgbClr val="FF0000"/>
                </a:solidFill>
              </a:defRPr>
            </a:lvl1pPr>
          </a:lstStyle>
          <a:p>
            <a:r>
              <a:t>Elles sont utilisées pour indiquer un mouvement multi-directionnel ou uni-directionnel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8445064-48E1-456C-AEC2-6AF6AEDE7A1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fr-FR" smtClean="0"/>
              <a:t>4</a:t>
            </a:fld>
            <a:endParaRPr lang="fr-FR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ZoneTexte 1"/>
          <p:cNvSpPr txBox="1"/>
          <p:nvPr/>
        </p:nvSpPr>
        <p:spPr>
          <a:xfrm>
            <a:off x="1869440" y="752474"/>
            <a:ext cx="9665335" cy="57554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>
              <a:defRPr sz="2400" b="1" u="sng"/>
            </a:pPr>
            <a:r>
              <a:rPr dirty="0" err="1"/>
              <a:t>Objectifs</a:t>
            </a:r>
            <a:endParaRPr dirty="0"/>
          </a:p>
          <a:p>
            <a:pPr>
              <a:defRPr sz="2400" b="1" u="sng"/>
            </a:pPr>
            <a:endParaRPr dirty="0"/>
          </a:p>
          <a:p>
            <a:pPr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Nous </a:t>
            </a:r>
            <a:r>
              <a:rPr dirty="0" err="1"/>
              <a:t>souhaitons</a:t>
            </a:r>
            <a:r>
              <a:rPr dirty="0"/>
              <a:t> proposer un </a:t>
            </a:r>
            <a:r>
              <a:rPr dirty="0" err="1"/>
              <a:t>outil</a:t>
            </a:r>
            <a:r>
              <a:rPr dirty="0"/>
              <a:t> qui </a:t>
            </a:r>
            <a:r>
              <a:rPr dirty="0" err="1"/>
              <a:t>permet</a:t>
            </a:r>
            <a:r>
              <a:rPr lang="fr-FR" dirty="0"/>
              <a:t> de s’exercer et </a:t>
            </a:r>
            <a:r>
              <a:rPr dirty="0" err="1"/>
              <a:t>d'analyser</a:t>
            </a:r>
            <a:r>
              <a:rPr dirty="0"/>
              <a:t> les </a:t>
            </a:r>
            <a:r>
              <a:rPr dirty="0" err="1"/>
              <a:t>erreurs</a:t>
            </a:r>
            <a:r>
              <a:rPr dirty="0"/>
              <a:t> les plus </a:t>
            </a:r>
            <a:r>
              <a:rPr dirty="0" err="1"/>
              <a:t>courantes</a:t>
            </a:r>
            <a:r>
              <a:rPr dirty="0"/>
              <a:t> dans la production de phrases avec </a:t>
            </a:r>
            <a:r>
              <a:rPr dirty="0" err="1"/>
              <a:t>ce</a:t>
            </a:r>
            <a:r>
              <a:rPr dirty="0"/>
              <a:t> type de </a:t>
            </a:r>
            <a:r>
              <a:rPr dirty="0" err="1"/>
              <a:t>verbes</a:t>
            </a:r>
            <a:r>
              <a:rPr dirty="0"/>
              <a:t>. </a:t>
            </a:r>
          </a:p>
          <a:p>
            <a:pPr>
              <a:defRPr sz="2000">
                <a:latin typeface="Arial"/>
                <a:ea typeface="Arial"/>
                <a:cs typeface="Arial"/>
                <a:sym typeface="Arial"/>
              </a:defRPr>
            </a:pPr>
            <a:endParaRPr lang="fr-FR" dirty="0"/>
          </a:p>
          <a:p>
            <a:pPr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rPr lang="fr-FR" dirty="0"/>
              <a:t>Nous proposons en premier lieu 3 types d’exercices</a:t>
            </a:r>
            <a:endParaRPr dirty="0"/>
          </a:p>
          <a:p>
            <a:pPr lvl="1"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rPr lang="fr-FR" b="1" u="sng" dirty="0"/>
              <a:t>Exercices 1 et 2</a:t>
            </a:r>
            <a:r>
              <a:rPr lang="fr-FR" dirty="0"/>
              <a:t>: </a:t>
            </a:r>
            <a:r>
              <a:rPr dirty="0"/>
              <a:t>nous </a:t>
            </a:r>
            <a:r>
              <a:rPr dirty="0" err="1"/>
              <a:t>nous</a:t>
            </a:r>
            <a:r>
              <a:rPr dirty="0"/>
              <a:t> </a:t>
            </a:r>
            <a:r>
              <a:rPr dirty="0" err="1"/>
              <a:t>concentrons</a:t>
            </a:r>
            <a:r>
              <a:rPr dirty="0"/>
              <a:t>  sur </a:t>
            </a:r>
            <a:r>
              <a:rPr b="1" dirty="0"/>
              <a:t>le </a:t>
            </a:r>
            <a:r>
              <a:rPr b="1" dirty="0" err="1"/>
              <a:t>sens</a:t>
            </a:r>
            <a:r>
              <a:rPr b="1" dirty="0"/>
              <a:t> </a:t>
            </a:r>
            <a:r>
              <a:rPr b="1" dirty="0" err="1"/>
              <a:t>primaire</a:t>
            </a:r>
            <a:r>
              <a:rPr b="1" dirty="0"/>
              <a:t> des </a:t>
            </a:r>
            <a:r>
              <a:rPr b="1" dirty="0" err="1"/>
              <a:t>verbes</a:t>
            </a:r>
            <a:r>
              <a:rPr b="1" dirty="0"/>
              <a:t> de </a:t>
            </a:r>
            <a:r>
              <a:rPr b="1" dirty="0" err="1"/>
              <a:t>mouvement</a:t>
            </a:r>
            <a:r>
              <a:rPr dirty="0"/>
              <a:t>. </a:t>
            </a:r>
            <a:endParaRPr lang="fr-FR" dirty="0"/>
          </a:p>
          <a:p>
            <a:pPr lvl="1"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rPr lang="fr-FR" dirty="0">
                <a:sym typeface="Wingdings" panose="05000000000000000000" pitchFamily="2" charset="2"/>
              </a:rPr>
              <a:t> 1° exercice = aide à</a:t>
            </a:r>
            <a:r>
              <a:rPr dirty="0"/>
              <a:t> </a:t>
            </a:r>
            <a:r>
              <a:rPr dirty="0" err="1"/>
              <a:t>comprendre</a:t>
            </a:r>
            <a:r>
              <a:rPr lang="fr-FR" dirty="0">
                <a:sym typeface="Wingdings" panose="05000000000000000000" pitchFamily="2" charset="2"/>
              </a:rPr>
              <a:t> </a:t>
            </a:r>
            <a:r>
              <a:rPr lang="fr-FR" dirty="0"/>
              <a:t>certaines difficultés</a:t>
            </a:r>
            <a:r>
              <a:rPr dirty="0"/>
              <a:t> </a:t>
            </a:r>
            <a:r>
              <a:rPr lang="fr-FR" dirty="0"/>
              <a:t>avec </a:t>
            </a:r>
            <a:r>
              <a:rPr dirty="0"/>
              <a:t>la signification des </a:t>
            </a:r>
            <a:r>
              <a:rPr dirty="0" err="1"/>
              <a:t>préfixes</a:t>
            </a:r>
            <a:r>
              <a:rPr dirty="0"/>
              <a:t>. </a:t>
            </a:r>
          </a:p>
          <a:p>
            <a:pPr>
              <a:defRPr sz="2000"/>
            </a:pPr>
            <a:endParaRPr dirty="0"/>
          </a:p>
          <a:p>
            <a:pPr>
              <a:buSzPct val="100000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rPr lang="fr-FR" dirty="0">
                <a:sym typeface="Wingdings" panose="05000000000000000000" pitchFamily="2" charset="2"/>
              </a:rPr>
              <a:t>	 </a:t>
            </a:r>
            <a:r>
              <a:rPr lang="fr-FR" dirty="0"/>
              <a:t>2° exercice = </a:t>
            </a:r>
            <a:r>
              <a:rPr dirty="0" err="1"/>
              <a:t>l'utilisateur</a:t>
            </a:r>
            <a:r>
              <a:rPr dirty="0"/>
              <a:t> </a:t>
            </a:r>
            <a:r>
              <a:rPr dirty="0" err="1"/>
              <a:t>s'exerce</a:t>
            </a:r>
            <a:r>
              <a:rPr dirty="0"/>
              <a:t> à </a:t>
            </a:r>
            <a:r>
              <a:rPr b="1" dirty="0"/>
              <a:t>la </a:t>
            </a:r>
            <a:r>
              <a:rPr b="1" dirty="0" err="1"/>
              <a:t>création</a:t>
            </a:r>
            <a:r>
              <a:rPr b="1" dirty="0"/>
              <a:t> </a:t>
            </a:r>
            <a:r>
              <a:rPr b="1" dirty="0" err="1"/>
              <a:t>correcte</a:t>
            </a:r>
            <a:r>
              <a:rPr b="1" dirty="0"/>
              <a:t> du </a:t>
            </a:r>
            <a:r>
              <a:rPr b="1" dirty="0" err="1"/>
              <a:t>verbe</a:t>
            </a:r>
            <a:r>
              <a:rPr b="1" dirty="0"/>
              <a:t> avec </a:t>
            </a:r>
            <a:r>
              <a:rPr b="1" dirty="0" err="1"/>
              <a:t>préfixe</a:t>
            </a:r>
            <a:r>
              <a:rPr dirty="0"/>
              <a:t>. Il </a:t>
            </a:r>
            <a:r>
              <a:rPr dirty="0" err="1"/>
              <a:t>existe</a:t>
            </a:r>
            <a:r>
              <a:rPr dirty="0"/>
              <a:t> des </a:t>
            </a:r>
            <a:r>
              <a:rPr dirty="0" err="1"/>
              <a:t>règles</a:t>
            </a:r>
            <a:r>
              <a:rPr dirty="0"/>
              <a:t> </a:t>
            </a:r>
            <a:r>
              <a:rPr dirty="0" err="1"/>
              <a:t>spéciales</a:t>
            </a:r>
            <a:r>
              <a:rPr dirty="0"/>
              <a:t> pour </a:t>
            </a:r>
            <a:r>
              <a:rPr dirty="0" err="1"/>
              <a:t>ajouter</a:t>
            </a:r>
            <a:r>
              <a:rPr dirty="0"/>
              <a:t> les </a:t>
            </a:r>
            <a:r>
              <a:rPr dirty="0" err="1"/>
              <a:t>préfixes</a:t>
            </a:r>
            <a:r>
              <a:rPr dirty="0"/>
              <a:t> au </a:t>
            </a:r>
            <a:r>
              <a:rPr dirty="0" err="1"/>
              <a:t>verbe</a:t>
            </a:r>
            <a:r>
              <a:rPr dirty="0"/>
              <a:t>. </a:t>
            </a:r>
            <a:endParaRPr lang="fr-FR" dirty="0"/>
          </a:p>
          <a:p>
            <a:pPr>
              <a:buSzPct val="100000"/>
              <a:defRPr sz="2000">
                <a:latin typeface="Arial"/>
                <a:ea typeface="Arial"/>
                <a:cs typeface="Arial"/>
                <a:sym typeface="Arial"/>
              </a:defRPr>
            </a:pPr>
            <a:endParaRPr lang="fr-FR" dirty="0"/>
          </a:p>
          <a:p>
            <a:pPr>
              <a:buSzPct val="100000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rPr lang="fr-FR" dirty="0">
                <a:sym typeface="Wingdings" panose="05000000000000000000" pitchFamily="2" charset="2"/>
              </a:rPr>
              <a:t>	 3° exercice = on demande à l’utilisateur de traduire du français vers le russe.</a:t>
            </a:r>
            <a:endParaRPr lang="fr-FR" dirty="0"/>
          </a:p>
          <a:p>
            <a:pPr>
              <a:buSzPct val="100000"/>
              <a:defRPr sz="2000"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>
              <a:defRPr sz="2400"/>
            </a:pPr>
            <a:br>
              <a:rPr sz="2000" dirty="0"/>
            </a:br>
            <a:endParaRPr sz="2000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3701D067-EA15-4A79-9E3A-1917F4F67C1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fr-FR" smtClean="0"/>
              <a:t>5</a:t>
            </a:fld>
            <a:endParaRPr lang="fr-FR"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E54841AB-D234-4FF7-8BB3-1A7514D18FFE}"/>
              </a:ext>
            </a:extLst>
          </p:cNvPr>
          <p:cNvSpPr txBox="1"/>
          <p:nvPr/>
        </p:nvSpPr>
        <p:spPr>
          <a:xfrm>
            <a:off x="1473200" y="1259840"/>
            <a:ext cx="10525760" cy="31393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fr-FR" b="1" u="sng" dirty="0"/>
              <a:t>Public visé</a:t>
            </a:r>
          </a:p>
          <a:p>
            <a:endParaRPr lang="fr-FR" dirty="0"/>
          </a:p>
          <a:p>
            <a:r>
              <a:rPr lang="fr-FR" dirty="0"/>
              <a:t>Les étudiants ont un niveau B1, B2. </a:t>
            </a:r>
          </a:p>
          <a:p>
            <a:r>
              <a:rPr lang="fr-FR" dirty="0"/>
              <a:t>D’un point de vue pédagogique, la complexité des préfixes des verbes de mouvement en russe demande un cheminement progressif depuis le niveau A2. </a:t>
            </a:r>
          </a:p>
          <a:p>
            <a:r>
              <a:rPr lang="fr-FR" dirty="0"/>
              <a:t>Mais il est enseigné à partir du niveau B1</a:t>
            </a:r>
          </a:p>
          <a:p>
            <a:endParaRPr lang="fr-FR" dirty="0"/>
          </a:p>
          <a:p>
            <a:r>
              <a:rPr lang="fr-FR" dirty="0"/>
              <a:t>Pour </a:t>
            </a:r>
            <a:r>
              <a:rPr lang="fr-FR"/>
              <a:t>chaque exercice, notre </a:t>
            </a:r>
            <a:r>
              <a:rPr lang="fr-FR" dirty="0"/>
              <a:t>algorithme proposera une réponse positive ou négative, mais aussi une </a:t>
            </a:r>
            <a:r>
              <a:rPr lang="fr-FR" b="1" dirty="0"/>
              <a:t>analyse de la production écrite de l’utilisateur</a:t>
            </a:r>
            <a:r>
              <a:rPr lang="fr-FR" dirty="0"/>
              <a:t> selon trois critères: lemme, temps et aspect. 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entury Gothic"/>
            </a:endParaRP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80B19B2-D5DB-421C-B497-71B32D94DE16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3598478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ZoneTexte 1"/>
          <p:cNvSpPr txBox="1"/>
          <p:nvPr/>
        </p:nvSpPr>
        <p:spPr>
          <a:xfrm>
            <a:off x="1990725" y="390234"/>
            <a:ext cx="8682088" cy="60775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 b="1" u="sng"/>
            </a:pPr>
            <a:r>
              <a:t>Plan du projet </a:t>
            </a:r>
          </a:p>
          <a:p>
            <a:pPr>
              <a:defRPr sz="2400" b="1" u="sng"/>
            </a:pPr>
            <a:endParaRPr/>
          </a:p>
          <a:p>
            <a:pPr>
              <a:defRPr sz="2000" b="1">
                <a:latin typeface="Arial"/>
                <a:ea typeface="Arial"/>
                <a:cs typeface="Arial"/>
                <a:sym typeface="Arial"/>
              </a:defRPr>
            </a:pPr>
            <a:r>
              <a:t>Exercice 1</a:t>
            </a:r>
          </a:p>
          <a:p>
            <a:pPr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Choisir un verbe correct en russe pour le verbe en français </a:t>
            </a:r>
          </a:p>
          <a:p>
            <a:pPr>
              <a:defRPr sz="20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>
              <a:defRPr sz="20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>
              <a:defRPr sz="2000">
                <a:latin typeface="Arial"/>
                <a:ea typeface="Arial"/>
                <a:cs typeface="Arial"/>
                <a:sym typeface="Arial"/>
              </a:defRPr>
            </a:pPr>
            <a:br/>
            <a:endParaRPr/>
          </a:p>
          <a:p>
            <a:pPr>
              <a:defRPr sz="2000" b="1">
                <a:latin typeface="Arial"/>
                <a:ea typeface="Arial"/>
                <a:cs typeface="Arial"/>
                <a:sym typeface="Arial"/>
              </a:defRPr>
            </a:pPr>
            <a:r>
              <a:t>Exercice 2</a:t>
            </a:r>
          </a:p>
          <a:p>
            <a:pPr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Associer un radical au préfixe et au verbe </a:t>
            </a:r>
            <a:r>
              <a:rPr spc="-27"/>
              <a:t>français</a:t>
            </a:r>
          </a:p>
          <a:p>
            <a:pPr>
              <a:defRPr sz="2000">
                <a:latin typeface="Arial"/>
                <a:ea typeface="Arial"/>
                <a:cs typeface="Arial"/>
                <a:sym typeface="Arial"/>
              </a:defRPr>
            </a:pPr>
            <a:endParaRPr spc="-27"/>
          </a:p>
          <a:p>
            <a:pPr>
              <a:defRPr sz="2000">
                <a:latin typeface="Arial"/>
                <a:ea typeface="Arial"/>
                <a:cs typeface="Arial"/>
                <a:sym typeface="Arial"/>
              </a:defRPr>
            </a:pPr>
            <a:endParaRPr spc="-27"/>
          </a:p>
          <a:p>
            <a:pPr>
              <a:defRPr sz="2000">
                <a:latin typeface="Arial"/>
                <a:ea typeface="Arial"/>
                <a:cs typeface="Arial"/>
                <a:sym typeface="Arial"/>
              </a:defRPr>
            </a:pPr>
            <a:endParaRPr spc="-27"/>
          </a:p>
          <a:p>
            <a:pPr>
              <a:defRPr sz="2000">
                <a:latin typeface="Arial"/>
                <a:ea typeface="Arial"/>
                <a:cs typeface="Arial"/>
                <a:sym typeface="Arial"/>
              </a:defRPr>
            </a:pPr>
            <a:endParaRPr spc="-27"/>
          </a:p>
          <a:p>
            <a:pPr>
              <a:defRPr sz="2000" b="1">
                <a:latin typeface="Arial"/>
                <a:ea typeface="Arial"/>
                <a:cs typeface="Arial"/>
                <a:sym typeface="Arial"/>
              </a:defRPr>
            </a:pPr>
            <a:r>
              <a:t>Exercice 3</a:t>
            </a:r>
          </a:p>
          <a:p>
            <a:pPr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rPr spc="-36"/>
              <a:t>Traduire </a:t>
            </a:r>
            <a:r>
              <a:t>des phrases simples du français en </a:t>
            </a:r>
            <a:r>
              <a:rPr spc="-36"/>
              <a:t>russe</a:t>
            </a:r>
          </a:p>
          <a:p>
            <a:pPr>
              <a:defRPr sz="2000">
                <a:latin typeface="Arial"/>
                <a:ea typeface="Arial"/>
                <a:cs typeface="Arial"/>
                <a:sym typeface="Arial"/>
              </a:defRPr>
            </a:pPr>
            <a:endParaRPr spc="-36"/>
          </a:p>
          <a:p>
            <a:pPr>
              <a:defRPr sz="2000">
                <a:latin typeface="Arial"/>
                <a:ea typeface="Arial"/>
                <a:cs typeface="Arial"/>
                <a:sym typeface="Arial"/>
              </a:defRPr>
            </a:pPr>
            <a:endParaRPr spc="-36"/>
          </a:p>
          <a:p>
            <a:pPr>
              <a:defRPr sz="2000">
                <a:latin typeface="Arial"/>
                <a:ea typeface="Arial"/>
                <a:cs typeface="Arial"/>
                <a:sym typeface="Arial"/>
              </a:defRPr>
            </a:pPr>
            <a:endParaRPr spc="-36"/>
          </a:p>
        </p:txBody>
      </p:sp>
      <p:pic>
        <p:nvPicPr>
          <p:cNvPr id="435" name="Снимок экрана 2020-11-21 в 19.55.20.png" descr="Снимок экрана 2020-11-21 в 19.55.2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9853" y="1835142"/>
            <a:ext cx="2165251" cy="999348"/>
          </a:xfrm>
          <a:prstGeom prst="rect">
            <a:avLst/>
          </a:prstGeom>
          <a:ln w="12700">
            <a:miter lim="400000"/>
          </a:ln>
        </p:spPr>
      </p:pic>
      <p:pic>
        <p:nvPicPr>
          <p:cNvPr id="436" name="Снимок экрана 2020-11-21 в 19.58.35.png" descr="Снимок экрана 2020-11-21 в 19.58.3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0771" y="3586284"/>
            <a:ext cx="2380166" cy="960938"/>
          </a:xfrm>
          <a:prstGeom prst="rect">
            <a:avLst/>
          </a:prstGeom>
          <a:ln w="12700">
            <a:miter lim="400000"/>
          </a:ln>
        </p:spPr>
      </p:pic>
      <p:pic>
        <p:nvPicPr>
          <p:cNvPr id="437" name="Снимок экрана 2020-11-21 в 20.05.46.png" descr="Снимок экрана 2020-11-21 в 20.05.46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4239" y="5435996"/>
            <a:ext cx="6706493" cy="536521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E21A01B6-4A73-410C-AA6F-962C8027CE4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fr-FR" smtClean="0"/>
              <a:t>7</a:t>
            </a:fld>
            <a:endParaRPr lang="fr-FR"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ZoneTexte 1"/>
          <p:cNvSpPr txBox="1"/>
          <p:nvPr/>
        </p:nvSpPr>
        <p:spPr>
          <a:xfrm>
            <a:off x="2078335" y="390234"/>
            <a:ext cx="9708903" cy="56938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 b="1" u="sng"/>
            </a:pPr>
            <a:r>
              <a:rPr lang="fr-FR" dirty="0"/>
              <a:t>Présentation de l’e</a:t>
            </a:r>
            <a:r>
              <a:rPr dirty="0" err="1"/>
              <a:t>xercice</a:t>
            </a:r>
            <a:r>
              <a:rPr dirty="0"/>
              <a:t> 1</a:t>
            </a:r>
          </a:p>
          <a:p>
            <a:pPr>
              <a:defRPr sz="2000"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- Une </a:t>
            </a:r>
            <a:r>
              <a:rPr dirty="0" err="1"/>
              <a:t>liste</a:t>
            </a:r>
            <a:r>
              <a:rPr dirty="0"/>
              <a:t> de </a:t>
            </a:r>
            <a:r>
              <a:rPr dirty="0" err="1"/>
              <a:t>verbes</a:t>
            </a:r>
            <a:r>
              <a:rPr dirty="0"/>
              <a:t> de </a:t>
            </a:r>
            <a:r>
              <a:rPr dirty="0" err="1"/>
              <a:t>mouvements</a:t>
            </a:r>
            <a:r>
              <a:rPr dirty="0"/>
              <a:t> se compose de 14 </a:t>
            </a:r>
            <a:r>
              <a:rPr dirty="0" err="1"/>
              <a:t>racines</a:t>
            </a:r>
            <a:r>
              <a:rPr dirty="0"/>
              <a:t> </a:t>
            </a:r>
            <a:r>
              <a:rPr dirty="0" err="1"/>
              <a:t>principa</a:t>
            </a:r>
            <a:r>
              <a:rPr lang="fr-FR" dirty="0"/>
              <a:t>les </a:t>
            </a:r>
            <a:r>
              <a:rPr dirty="0"/>
              <a:t>—&gt; </a:t>
            </a:r>
          </a:p>
          <a:p>
            <a:pPr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28 </a:t>
            </a:r>
            <a:r>
              <a:rPr dirty="0" err="1"/>
              <a:t>formes</a:t>
            </a:r>
            <a:r>
              <a:rPr dirty="0"/>
              <a:t> sans </a:t>
            </a:r>
            <a:r>
              <a:rPr dirty="0" err="1"/>
              <a:t>préfixe</a:t>
            </a:r>
            <a:r>
              <a:rPr dirty="0"/>
              <a:t> (14 </a:t>
            </a:r>
            <a:r>
              <a:rPr dirty="0" err="1"/>
              <a:t>perfectifs</a:t>
            </a:r>
            <a:r>
              <a:rPr dirty="0"/>
              <a:t> et 14 </a:t>
            </a:r>
            <a:r>
              <a:rPr dirty="0" err="1"/>
              <a:t>imperfectifs</a:t>
            </a:r>
            <a:r>
              <a:rPr dirty="0"/>
              <a:t>). </a:t>
            </a:r>
          </a:p>
          <a:p>
            <a:pPr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- On </a:t>
            </a:r>
            <a:r>
              <a:rPr dirty="0" err="1"/>
              <a:t>peut</a:t>
            </a:r>
            <a:r>
              <a:rPr dirty="0"/>
              <a:t> </a:t>
            </a:r>
            <a:r>
              <a:rPr dirty="0" err="1"/>
              <a:t>ensuit</a:t>
            </a:r>
            <a:r>
              <a:rPr lang="fr-FR" dirty="0"/>
              <a:t>e</a:t>
            </a:r>
            <a:r>
              <a:rPr dirty="0"/>
              <a:t> </a:t>
            </a:r>
            <a:r>
              <a:rPr dirty="0" err="1"/>
              <a:t>ajouter</a:t>
            </a:r>
            <a:r>
              <a:rPr dirty="0"/>
              <a:t> environ 14 </a:t>
            </a:r>
            <a:r>
              <a:rPr dirty="0" err="1"/>
              <a:t>préfixes</a:t>
            </a:r>
            <a:r>
              <a:rPr dirty="0"/>
              <a:t> pour former </a:t>
            </a:r>
            <a:r>
              <a:rPr dirty="0" err="1"/>
              <a:t>différents</a:t>
            </a:r>
            <a:r>
              <a:rPr dirty="0"/>
              <a:t> </a:t>
            </a:r>
            <a:r>
              <a:rPr dirty="0" err="1"/>
              <a:t>verbes</a:t>
            </a:r>
            <a:r>
              <a:rPr dirty="0"/>
              <a:t>, </a:t>
            </a:r>
            <a:r>
              <a:rPr dirty="0" err="1"/>
              <a:t>donc</a:t>
            </a:r>
            <a:r>
              <a:rPr dirty="0"/>
              <a:t> il y a environ 400 </a:t>
            </a:r>
            <a:r>
              <a:rPr dirty="0" err="1"/>
              <a:t>variantes</a:t>
            </a:r>
            <a:r>
              <a:rPr dirty="0"/>
              <a:t> de </a:t>
            </a:r>
            <a:r>
              <a:rPr dirty="0" err="1"/>
              <a:t>verbes</a:t>
            </a:r>
            <a:r>
              <a:rPr dirty="0"/>
              <a:t> de </a:t>
            </a:r>
            <a:r>
              <a:rPr dirty="0" err="1"/>
              <a:t>mouvements</a:t>
            </a:r>
            <a:r>
              <a:rPr dirty="0"/>
              <a:t>. </a:t>
            </a:r>
          </a:p>
          <a:p>
            <a:pPr>
              <a:defRPr sz="2000"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>
              <a:defRPr sz="2000">
                <a:latin typeface="Arial"/>
                <a:ea typeface="Arial"/>
                <a:cs typeface="Arial"/>
                <a:sym typeface="Arial"/>
              </a:defRPr>
            </a:pPr>
            <a:endParaRPr lang="fr-FR" b="1" dirty="0"/>
          </a:p>
          <a:p>
            <a:pPr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rPr lang="fr-FR" b="1" dirty="0"/>
              <a:t>● </a:t>
            </a:r>
            <a:r>
              <a:rPr b="1" u="sng" dirty="0"/>
              <a:t>Script Java</a:t>
            </a:r>
            <a:r>
              <a:rPr u="sng" dirty="0"/>
              <a:t> </a:t>
            </a:r>
            <a:endParaRPr lang="fr-FR" u="sng" dirty="0"/>
          </a:p>
          <a:p>
            <a:pPr>
              <a:defRPr sz="2000"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Pour </a:t>
            </a:r>
            <a:r>
              <a:rPr dirty="0" err="1"/>
              <a:t>traiter</a:t>
            </a:r>
            <a:r>
              <a:rPr dirty="0"/>
              <a:t> le </a:t>
            </a:r>
            <a:r>
              <a:rPr dirty="0" err="1"/>
              <a:t>nombre</a:t>
            </a:r>
            <a:r>
              <a:rPr dirty="0"/>
              <a:t> maximal de </a:t>
            </a:r>
            <a:r>
              <a:rPr dirty="0" err="1"/>
              <a:t>cas</a:t>
            </a:r>
            <a:r>
              <a:rPr lang="fr-FR" dirty="0"/>
              <a:t>,</a:t>
            </a:r>
            <a:r>
              <a:rPr dirty="0"/>
              <a:t> </a:t>
            </a:r>
            <a:r>
              <a:rPr dirty="0" err="1"/>
              <a:t>notre</a:t>
            </a:r>
            <a:r>
              <a:rPr dirty="0"/>
              <a:t> </a:t>
            </a:r>
            <a:r>
              <a:rPr dirty="0" err="1"/>
              <a:t>algorithme</a:t>
            </a:r>
            <a:r>
              <a:rPr dirty="0"/>
              <a:t> </a:t>
            </a:r>
            <a:r>
              <a:rPr dirty="0" err="1"/>
              <a:t>prend</a:t>
            </a:r>
            <a:r>
              <a:rPr dirty="0"/>
              <a:t> par </a:t>
            </a:r>
            <a:r>
              <a:rPr dirty="0" err="1"/>
              <a:t>hasard</a:t>
            </a:r>
            <a:r>
              <a:rPr dirty="0"/>
              <a:t> le couple </a:t>
            </a:r>
            <a:r>
              <a:rPr dirty="0" err="1"/>
              <a:t>clé-valeur</a:t>
            </a:r>
            <a:r>
              <a:rPr dirty="0"/>
              <a:t>, </a:t>
            </a:r>
            <a:r>
              <a:rPr dirty="0" err="1"/>
              <a:t>où</a:t>
            </a:r>
            <a:r>
              <a:rPr dirty="0"/>
              <a:t> la </a:t>
            </a:r>
            <a:r>
              <a:rPr dirty="0" err="1"/>
              <a:t>clé</a:t>
            </a:r>
            <a:r>
              <a:rPr dirty="0"/>
              <a:t> </a:t>
            </a:r>
            <a:r>
              <a:rPr dirty="0" err="1"/>
              <a:t>est</a:t>
            </a:r>
            <a:r>
              <a:rPr dirty="0"/>
              <a:t> un </a:t>
            </a:r>
            <a:r>
              <a:rPr dirty="0" err="1"/>
              <a:t>verbe</a:t>
            </a:r>
            <a:r>
              <a:rPr dirty="0"/>
              <a:t> </a:t>
            </a:r>
            <a:r>
              <a:rPr dirty="0" err="1"/>
              <a:t>français</a:t>
            </a:r>
            <a:r>
              <a:rPr dirty="0"/>
              <a:t> et la </a:t>
            </a:r>
            <a:r>
              <a:rPr dirty="0" err="1"/>
              <a:t>valeur</a:t>
            </a:r>
            <a:r>
              <a:rPr dirty="0"/>
              <a:t> </a:t>
            </a:r>
            <a:r>
              <a:rPr dirty="0" err="1"/>
              <a:t>est</a:t>
            </a:r>
            <a:r>
              <a:rPr dirty="0"/>
              <a:t> un </a:t>
            </a:r>
            <a:r>
              <a:rPr dirty="0" err="1"/>
              <a:t>verbe</a:t>
            </a:r>
            <a:r>
              <a:rPr dirty="0"/>
              <a:t> russe. </a:t>
            </a:r>
            <a:r>
              <a:rPr dirty="0" err="1"/>
              <a:t>Ensuite</a:t>
            </a:r>
            <a:r>
              <a:rPr dirty="0"/>
              <a:t>, il propose la </a:t>
            </a:r>
            <a:r>
              <a:rPr dirty="0" err="1"/>
              <a:t>clé</a:t>
            </a:r>
            <a:r>
              <a:rPr dirty="0"/>
              <a:t> (</a:t>
            </a:r>
            <a:r>
              <a:rPr dirty="0" err="1"/>
              <a:t>verbe</a:t>
            </a:r>
            <a:r>
              <a:rPr dirty="0"/>
              <a:t> </a:t>
            </a:r>
            <a:r>
              <a:rPr dirty="0" err="1"/>
              <a:t>français</a:t>
            </a:r>
            <a:r>
              <a:rPr dirty="0"/>
              <a:t>) à </a:t>
            </a:r>
            <a:r>
              <a:rPr dirty="0" err="1"/>
              <a:t>l’utilisateur</a:t>
            </a:r>
            <a:r>
              <a:rPr dirty="0"/>
              <a:t> et </a:t>
            </a:r>
            <a:r>
              <a:rPr dirty="0" err="1"/>
              <a:t>vérifie</a:t>
            </a:r>
            <a:r>
              <a:rPr dirty="0"/>
              <a:t> que </a:t>
            </a:r>
            <a:r>
              <a:rPr dirty="0" err="1"/>
              <a:t>sa</a:t>
            </a:r>
            <a:r>
              <a:rPr dirty="0"/>
              <a:t> </a:t>
            </a:r>
            <a:r>
              <a:rPr dirty="0" err="1"/>
              <a:t>réponse</a:t>
            </a:r>
            <a:r>
              <a:rPr dirty="0"/>
              <a:t> correspond</a:t>
            </a:r>
            <a:r>
              <a:rPr lang="fr-FR" dirty="0"/>
              <a:t>e</a:t>
            </a:r>
            <a:r>
              <a:rPr dirty="0"/>
              <a:t> à la </a:t>
            </a:r>
            <a:r>
              <a:rPr dirty="0" err="1"/>
              <a:t>valeur</a:t>
            </a:r>
            <a:r>
              <a:rPr dirty="0"/>
              <a:t> (</a:t>
            </a:r>
            <a:r>
              <a:rPr dirty="0" err="1"/>
              <a:t>verbe</a:t>
            </a:r>
            <a:r>
              <a:rPr dirty="0"/>
              <a:t> russe). </a:t>
            </a:r>
          </a:p>
          <a:p>
            <a:pPr>
              <a:defRPr sz="2000"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>
              <a:defRPr sz="2000"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>
              <a:defRPr sz="2000"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>
              <a:defRPr sz="2000"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1582150-F829-4E81-BCE4-879028899F4C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fr-FR" smtClean="0"/>
              <a:t>8</a:t>
            </a:fld>
            <a:endParaRPr lang="fr-FR"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ZoneTexte 1"/>
          <p:cNvSpPr txBox="1"/>
          <p:nvPr/>
        </p:nvSpPr>
        <p:spPr>
          <a:xfrm>
            <a:off x="2078335" y="390234"/>
            <a:ext cx="9708903" cy="60016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 b="1" u="sng"/>
            </a:pPr>
            <a:r>
              <a:rPr lang="fr-FR" dirty="0"/>
              <a:t>Difficultés rencontrées</a:t>
            </a:r>
            <a:r>
              <a:rPr dirty="0"/>
              <a:t> </a:t>
            </a:r>
            <a:r>
              <a:rPr lang="fr-FR" dirty="0"/>
              <a:t>Exercice 1</a:t>
            </a:r>
          </a:p>
          <a:p>
            <a:pPr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rPr lang="fr-FR" dirty="0"/>
              <a:t> </a:t>
            </a:r>
          </a:p>
          <a:p>
            <a:pPr>
              <a:defRPr sz="2000"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Le </a:t>
            </a:r>
            <a:r>
              <a:rPr dirty="0" err="1"/>
              <a:t>problème</a:t>
            </a:r>
            <a:r>
              <a:rPr dirty="0"/>
              <a:t> principal — absence de </a:t>
            </a:r>
            <a:r>
              <a:rPr dirty="0" err="1"/>
              <a:t>liste</a:t>
            </a:r>
            <a:r>
              <a:rPr dirty="0"/>
              <a:t> de </a:t>
            </a:r>
            <a:r>
              <a:rPr dirty="0" err="1"/>
              <a:t>verbes</a:t>
            </a:r>
            <a:r>
              <a:rPr dirty="0"/>
              <a:t> de </a:t>
            </a:r>
            <a:r>
              <a:rPr dirty="0" err="1"/>
              <a:t>mouvement</a:t>
            </a:r>
            <a:r>
              <a:rPr dirty="0"/>
              <a:t> avec </a:t>
            </a:r>
            <a:r>
              <a:rPr dirty="0" err="1"/>
              <a:t>traduction</a:t>
            </a:r>
            <a:r>
              <a:rPr dirty="0"/>
              <a:t> </a:t>
            </a:r>
            <a:r>
              <a:rPr dirty="0" err="1"/>
              <a:t>française</a:t>
            </a:r>
            <a:r>
              <a:rPr dirty="0"/>
              <a:t>. </a:t>
            </a:r>
          </a:p>
          <a:p>
            <a:pPr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</a:t>
            </a:r>
          </a:p>
          <a:p>
            <a:pPr>
              <a:defRPr sz="2000" b="1">
                <a:latin typeface="Arial"/>
                <a:ea typeface="Arial"/>
                <a:cs typeface="Arial"/>
                <a:sym typeface="Arial"/>
              </a:defRPr>
            </a:pPr>
            <a:endParaRPr lang="fr-FR" dirty="0"/>
          </a:p>
          <a:p>
            <a:pPr>
              <a:defRPr sz="2000" b="1">
                <a:latin typeface="Arial"/>
                <a:ea typeface="Arial"/>
                <a:cs typeface="Arial"/>
                <a:sym typeface="Arial"/>
              </a:defRPr>
            </a:pPr>
            <a:r>
              <a:rPr lang="fr-FR" u="sng" dirty="0"/>
              <a:t>La c</a:t>
            </a:r>
            <a:r>
              <a:rPr u="sng" dirty="0" err="1"/>
              <a:t>réation</a:t>
            </a:r>
            <a:r>
              <a:rPr u="sng" dirty="0"/>
              <a:t> d’un corpus </a:t>
            </a:r>
          </a:p>
          <a:p>
            <a:pPr>
              <a:defRPr sz="2000" b="1"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- On ne </a:t>
            </a:r>
            <a:r>
              <a:rPr dirty="0" err="1"/>
              <a:t>peut</a:t>
            </a:r>
            <a:r>
              <a:rPr dirty="0"/>
              <a:t> pas </a:t>
            </a:r>
            <a:r>
              <a:rPr dirty="0" err="1"/>
              <a:t>aller</a:t>
            </a:r>
            <a:r>
              <a:rPr dirty="0"/>
              <a:t> </a:t>
            </a:r>
            <a:r>
              <a:rPr dirty="0" err="1"/>
              <a:t>chercher</a:t>
            </a:r>
            <a:r>
              <a:rPr dirty="0"/>
              <a:t> les </a:t>
            </a:r>
            <a:r>
              <a:rPr dirty="0" err="1"/>
              <a:t>verbes</a:t>
            </a:r>
            <a:r>
              <a:rPr dirty="0"/>
              <a:t> de </a:t>
            </a:r>
            <a:r>
              <a:rPr dirty="0" err="1"/>
              <a:t>mouvements</a:t>
            </a:r>
            <a:r>
              <a:rPr dirty="0"/>
              <a:t> </a:t>
            </a:r>
            <a:r>
              <a:rPr dirty="0" err="1"/>
              <a:t>directement</a:t>
            </a:r>
            <a:r>
              <a:rPr dirty="0"/>
              <a:t> dans le </a:t>
            </a:r>
            <a:r>
              <a:rPr dirty="0" err="1"/>
              <a:t>dictionnaire</a:t>
            </a:r>
            <a:r>
              <a:rPr dirty="0"/>
              <a:t>, </a:t>
            </a:r>
            <a:r>
              <a:rPr dirty="0" err="1"/>
              <a:t>parce</a:t>
            </a:r>
            <a:r>
              <a:rPr dirty="0"/>
              <a:t> </a:t>
            </a:r>
            <a:r>
              <a:rPr dirty="0" err="1"/>
              <a:t>qu’on</a:t>
            </a:r>
            <a:r>
              <a:rPr dirty="0"/>
              <a:t> </a:t>
            </a:r>
            <a:r>
              <a:rPr dirty="0" err="1"/>
              <a:t>n’a</a:t>
            </a:r>
            <a:r>
              <a:rPr dirty="0"/>
              <a:t> pas </a:t>
            </a:r>
            <a:r>
              <a:rPr dirty="0" err="1"/>
              <a:t>accès</a:t>
            </a:r>
            <a:r>
              <a:rPr dirty="0"/>
              <a:t> à la </a:t>
            </a:r>
            <a:r>
              <a:rPr dirty="0" err="1"/>
              <a:t>sémantique</a:t>
            </a:r>
            <a:r>
              <a:rPr dirty="0"/>
              <a:t> d’un </a:t>
            </a:r>
            <a:r>
              <a:rPr dirty="0" err="1"/>
              <a:t>verbe</a:t>
            </a:r>
            <a:r>
              <a:rPr dirty="0"/>
              <a:t>. </a:t>
            </a:r>
            <a:endParaRPr lang="fr-FR" dirty="0"/>
          </a:p>
          <a:p>
            <a:pPr>
              <a:defRPr sz="2000"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- </a:t>
            </a:r>
            <a:r>
              <a:rPr dirty="0" err="1"/>
              <a:t>Egalement</a:t>
            </a:r>
            <a:r>
              <a:rPr dirty="0"/>
              <a:t>, </a:t>
            </a:r>
            <a:r>
              <a:rPr dirty="0" err="1"/>
              <a:t>ce</a:t>
            </a:r>
            <a:r>
              <a:rPr dirty="0"/>
              <a:t> </a:t>
            </a:r>
            <a:r>
              <a:rPr dirty="0" err="1"/>
              <a:t>n’est</a:t>
            </a:r>
            <a:r>
              <a:rPr dirty="0"/>
              <a:t> pas possible de </a:t>
            </a:r>
            <a:r>
              <a:rPr dirty="0" err="1"/>
              <a:t>repérer</a:t>
            </a:r>
            <a:r>
              <a:rPr dirty="0"/>
              <a:t> </a:t>
            </a:r>
            <a:r>
              <a:rPr dirty="0" err="1"/>
              <a:t>ces</a:t>
            </a:r>
            <a:r>
              <a:rPr dirty="0"/>
              <a:t> </a:t>
            </a:r>
            <a:r>
              <a:rPr dirty="0" err="1"/>
              <a:t>verbes</a:t>
            </a:r>
            <a:r>
              <a:rPr dirty="0"/>
              <a:t> </a:t>
            </a:r>
            <a:r>
              <a:rPr dirty="0" err="1"/>
              <a:t>selon</a:t>
            </a:r>
            <a:r>
              <a:rPr dirty="0"/>
              <a:t> </a:t>
            </a:r>
            <a:r>
              <a:rPr dirty="0" err="1"/>
              <a:t>leur</a:t>
            </a:r>
            <a:r>
              <a:rPr dirty="0"/>
              <a:t> traits </a:t>
            </a:r>
            <a:r>
              <a:rPr dirty="0" err="1"/>
              <a:t>morphologiques</a:t>
            </a:r>
            <a:r>
              <a:rPr dirty="0"/>
              <a:t> (</a:t>
            </a:r>
            <a:r>
              <a:rPr dirty="0" err="1"/>
              <a:t>préfixes</a:t>
            </a:r>
            <a:r>
              <a:rPr dirty="0"/>
              <a:t> et suffixes) </a:t>
            </a:r>
            <a:r>
              <a:rPr dirty="0" err="1"/>
              <a:t>parce</a:t>
            </a:r>
            <a:r>
              <a:rPr dirty="0"/>
              <a:t> </a:t>
            </a:r>
            <a:r>
              <a:rPr dirty="0" err="1"/>
              <a:t>qu’il</a:t>
            </a:r>
            <a:r>
              <a:rPr lang="fr-FR" dirty="0"/>
              <a:t>s ressemblent à d’autres</a:t>
            </a:r>
            <a:r>
              <a:rPr dirty="0"/>
              <a:t> </a:t>
            </a:r>
            <a:r>
              <a:rPr dirty="0" err="1"/>
              <a:t>verbes</a:t>
            </a:r>
            <a:r>
              <a:rPr dirty="0"/>
              <a:t>. </a:t>
            </a:r>
            <a:r>
              <a:rPr lang="fr-FR" dirty="0"/>
              <a:t>???</a:t>
            </a:r>
            <a:endParaRPr dirty="0"/>
          </a:p>
          <a:p>
            <a:pPr>
              <a:defRPr sz="2000" b="1"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>
              <a:defRPr sz="2000" b="1"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>
              <a:defRPr sz="2000" b="1"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>
              <a:defRPr sz="2000"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D2E32966-C212-4E1B-8409-2B7E5781FB6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fr-FR" smtClean="0"/>
              <a:t>9</a:t>
            </a:fld>
            <a:endParaRPr lang="fr-FR"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Brin">
  <a:themeElements>
    <a:clrScheme name="Bri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0000FF"/>
      </a:hlink>
      <a:folHlink>
        <a:srgbClr val="FF00FF"/>
      </a:folHlink>
    </a:clrScheme>
    <a:fontScheme name="Brin">
      <a:majorFont>
        <a:latin typeface="Helvetica"/>
        <a:ea typeface="Helvetica"/>
        <a:cs typeface="Helvetica"/>
      </a:majorFont>
      <a:minorFont>
        <a:latin typeface="Century Gothic"/>
        <a:ea typeface="Century Gothic"/>
        <a:cs typeface="Century Gothic"/>
      </a:minorFont>
    </a:fontScheme>
    <a:fmtScheme name="Br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5875" cap="rnd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entury Gothi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5875" cap="rnd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entury Gothi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Brin">
  <a:themeElements>
    <a:clrScheme name="Bri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0000FF"/>
      </a:hlink>
      <a:folHlink>
        <a:srgbClr val="FF00FF"/>
      </a:folHlink>
    </a:clrScheme>
    <a:fontScheme name="Brin">
      <a:majorFont>
        <a:latin typeface="Helvetica"/>
        <a:ea typeface="Helvetica"/>
        <a:cs typeface="Helvetica"/>
      </a:majorFont>
      <a:minorFont>
        <a:latin typeface="Century Gothic"/>
        <a:ea typeface="Century Gothic"/>
        <a:cs typeface="Century Gothic"/>
      </a:minorFont>
    </a:fontScheme>
    <a:fmtScheme name="Br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5875" cap="rnd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entury Gothi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5875" cap="rnd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entury Gothi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1211</Words>
  <Application>Microsoft Office PowerPoint</Application>
  <PresentationFormat>Grand écran</PresentationFormat>
  <Paragraphs>221</Paragraphs>
  <Slides>18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1" baseType="lpstr">
      <vt:lpstr>Arial</vt:lpstr>
      <vt:lpstr>Century Gothic</vt:lpstr>
      <vt:lpstr>Brin</vt:lpstr>
      <vt:lpstr>Les verbes de mouvement en russe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verbes de mouvement en russe</dc:title>
  <dc:creator>lynda Pabois</dc:creator>
  <cp:lastModifiedBy>lynda Pabois</cp:lastModifiedBy>
  <cp:revision>10</cp:revision>
  <dcterms:modified xsi:type="dcterms:W3CDTF">2020-11-24T14:48:12Z</dcterms:modified>
</cp:coreProperties>
</file>