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71" r:id="rId7"/>
    <p:sldId id="277" r:id="rId8"/>
    <p:sldId id="270" r:id="rId9"/>
    <p:sldId id="278" r:id="rId10"/>
    <p:sldId id="279" r:id="rId11"/>
    <p:sldId id="280" r:id="rId12"/>
    <p:sldId id="276" r:id="rId13"/>
    <p:sldId id="272" r:id="rId14"/>
    <p:sldId id="282" r:id="rId15"/>
    <p:sldId id="283" r:id="rId16"/>
    <p:sldId id="284" r:id="rId17"/>
    <p:sldId id="285" r:id="rId18"/>
    <p:sldId id="286" r:id="rId19"/>
    <p:sldId id="281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50" y="381000"/>
            <a:ext cx="7143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/>
                <a:cs typeface="Times New Roman"/>
              </a:rPr>
              <a:t>Personal Tour Guide with Augmented Reality</a:t>
            </a:r>
            <a:endParaRPr lang="en-US" sz="48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8375" y="4762500"/>
            <a:ext cx="4191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ALEN THOMAS (5)</a:t>
            </a:r>
          </a:p>
          <a:p>
            <a:r>
              <a:rPr lang="en-US" sz="2400" dirty="0" smtClean="0"/>
              <a:t>ANANDHU P </a:t>
            </a:r>
            <a:r>
              <a:rPr lang="en-US" sz="2400" dirty="0"/>
              <a:t>P 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LIGIN </a:t>
            </a:r>
            <a:r>
              <a:rPr lang="en-US" sz="2400" dirty="0"/>
              <a:t>VELLAKKAD </a:t>
            </a:r>
            <a:r>
              <a:rPr lang="en-US" sz="2400" dirty="0" smtClean="0"/>
              <a:t>(27)</a:t>
            </a:r>
          </a:p>
          <a:p>
            <a:r>
              <a:rPr lang="en-US" sz="2400" dirty="0" smtClean="0"/>
              <a:t>NIKHIL NARAYANA </a:t>
            </a:r>
            <a:r>
              <a:rPr lang="en-US" sz="2400" dirty="0"/>
              <a:t>KURUP </a:t>
            </a:r>
            <a:r>
              <a:rPr lang="en-US" sz="2400" dirty="0" smtClean="0"/>
              <a:t>(39)</a:t>
            </a:r>
          </a:p>
          <a:p>
            <a:r>
              <a:rPr lang="en-US" sz="2400" dirty="0" smtClean="0"/>
              <a:t>IBRAHIM KHALEEL </a:t>
            </a:r>
            <a:r>
              <a:rPr lang="en-US" sz="2400" dirty="0"/>
              <a:t>K (</a:t>
            </a:r>
            <a:r>
              <a:rPr lang="en-US" sz="2400" dirty="0" smtClean="0"/>
              <a:t>58)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95500" y="2047875"/>
            <a:ext cx="48736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GROUP NO: 04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8126" y="2914650"/>
            <a:ext cx="5835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PROJECT GUIDE: MS. GREESHMA K</a:t>
            </a:r>
          </a:p>
          <a:p>
            <a:pPr algn="ctr"/>
            <a:r>
              <a:rPr lang="en-US" sz="2800" b="1" dirty="0" smtClean="0"/>
              <a:t>(Asst. Professor CSE </a:t>
            </a:r>
            <a:r>
              <a:rPr lang="en-US" sz="2800" b="1" dirty="0" err="1" smtClean="0"/>
              <a:t>Dept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769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MODULE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0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457200" y="1570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457200" y="252877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-SEEING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57200" y="461088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3016251" y="3980965"/>
            <a:ext cx="1642878" cy="1436122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AND ENDING LOCATION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2762906" y="1570961"/>
            <a:ext cx="2110719" cy="4836081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57200" y="361551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68336" y="5686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>
            <a:spLocks noChangeAspect="1"/>
          </p:cNvSpPr>
          <p:nvPr/>
        </p:nvSpPr>
        <p:spPr>
          <a:xfrm>
            <a:off x="1945365" y="1823002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>
            <a:spLocks noChangeAspect="1"/>
          </p:cNvSpPr>
          <p:nvPr/>
        </p:nvSpPr>
        <p:spPr>
          <a:xfrm>
            <a:off x="4919918" y="2088782"/>
            <a:ext cx="755109" cy="20226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>
            <a:spLocks noChangeAspect="1"/>
          </p:cNvSpPr>
          <p:nvPr/>
        </p:nvSpPr>
        <p:spPr>
          <a:xfrm rot="5400000">
            <a:off x="6379726" y="2982726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3016251" y="2781029"/>
            <a:ext cx="1642877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TIME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Arrow 25"/>
          <p:cNvSpPr>
            <a:spLocks noChangeAspect="1"/>
          </p:cNvSpPr>
          <p:nvPr/>
        </p:nvSpPr>
        <p:spPr>
          <a:xfrm>
            <a:off x="1945365" y="278109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>
            <a:off x="1956501" y="3831510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>
            <a:spLocks noChangeAspect="1"/>
          </p:cNvSpPr>
          <p:nvPr/>
        </p:nvSpPr>
        <p:spPr>
          <a:xfrm>
            <a:off x="1945365" y="4907345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>
            <a:spLocks noChangeAspect="1"/>
          </p:cNvSpPr>
          <p:nvPr/>
        </p:nvSpPr>
        <p:spPr>
          <a:xfrm>
            <a:off x="1956501" y="5915183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724525" y="1729713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 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5727569" y="3530621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GUIDE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6763929" y="5284071"/>
            <a:ext cx="1379946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>
            <a:spLocks noChangeAspect="1"/>
          </p:cNvSpPr>
          <p:nvPr/>
        </p:nvSpPr>
        <p:spPr>
          <a:xfrm rot="5400000">
            <a:off x="5760600" y="4760977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600569" y="5284071"/>
            <a:ext cx="916447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>
            <a:spLocks noChangeAspect="1"/>
          </p:cNvSpPr>
          <p:nvPr/>
        </p:nvSpPr>
        <p:spPr>
          <a:xfrm rot="5400000">
            <a:off x="7008375" y="477286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6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8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</a:t>
            </a:r>
            <a:r>
              <a:rPr lang="en-US" dirty="0" smtClean="0"/>
              <a:t>PUT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OF THE PROJECT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02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Requirement analysis phase of the project is in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19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415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Tourism is A major asset to any country’s economic wealth.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helps share culture and tradition in a global scale.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enhances the social being of the human race.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031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8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7198"/>
            <a:ext cx="8229600" cy="1143000"/>
          </a:xfrm>
        </p:spPr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74060"/>
            <a:ext cx="82296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 bridge the gap between tourist and tourism places.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To over come the language barrier which is been a great issue for travellers.</a:t>
            </a:r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provides the history to give the full insight of the place.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341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415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Start to end step-by-step guide.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Guide places through augmented reality and map navigation.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Suggestions recommended based on user interest.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OCR help to break the language barrier.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715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FUNTIONAL REQUIREMENTS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requirements identifies the necessary tasks to be accomplished.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functional requirements of our project includes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availability of time.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His/her starting and ending destination.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choice of places to visit.</a:t>
            </a:r>
          </a:p>
        </p:txBody>
      </p:sp>
    </p:spTree>
    <p:extLst>
      <p:ext uri="{BB962C8B-B14F-4D97-AF65-F5344CB8AC3E}">
        <p14:creationId xmlns:p14="http://schemas.microsoft.com/office/powerpoint/2010/main" val="10797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- FUNTIONAL REQUIREMENTS</a:t>
            </a:r>
            <a:endParaRPr lang="en-US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8288" y="1503363"/>
            <a:ext cx="8653462" cy="4973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GUI (Graphical User Interface) helps the user go through the app with ease and with minimal taps.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Reliability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the application is interrupted, the user will be able to restart it with displaying the last confirmed output of the user.  </a:t>
            </a:r>
          </a:p>
          <a:p>
            <a:pPr marL="301752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3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- FUNTIONAL REQUIREMENTS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Continues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435101"/>
            <a:ext cx="8229600" cy="4660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 will be compactable with any future changes in the remote server provided with the data format remains the same.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should will be able to upgrade the maps on the phone without re-installing the app; this procedure will only require restarting the app.  </a:t>
            </a:r>
          </a:p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97868" y="2110774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868" y="283077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520000">
            <a:off x="1732036" y="2983301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8520000">
            <a:off x="1738276" y="4185447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400000">
            <a:off x="1363848" y="299837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400000">
            <a:off x="1352184" y="418544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650396" y="1494554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endCxn id="21" idx="2"/>
          </p:cNvCxnSpPr>
          <p:nvPr/>
        </p:nvCxnSpPr>
        <p:spPr>
          <a:xfrm flipV="1">
            <a:off x="2379636" y="2860306"/>
            <a:ext cx="2286016" cy="49725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665652" y="2500306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Site-seeing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665652" y="350043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2379636" y="3500438"/>
            <a:ext cx="2286016" cy="36000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2"/>
          </p:cNvCxnSpPr>
          <p:nvPr/>
        </p:nvCxnSpPr>
        <p:spPr>
          <a:xfrm>
            <a:off x="2379636" y="3643314"/>
            <a:ext cx="2286016" cy="1288694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4665652" y="457200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65652" y="5572140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2308198" y="1854554"/>
            <a:ext cx="2342198" cy="1360132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2308198" y="3786190"/>
            <a:ext cx="2357454" cy="214595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381</Words>
  <Application>Microsoft Macintosh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INTRODUCTION</vt:lpstr>
      <vt:lpstr>OBJECTIVE OF THE PROJECT</vt:lpstr>
      <vt:lpstr>PROPOSED SYSTEM</vt:lpstr>
      <vt:lpstr>FUNTIONAL REQUIREMENTS</vt:lpstr>
      <vt:lpstr>NON - FUNTIONAL REQUIREMENTS</vt:lpstr>
      <vt:lpstr>NON - FUNTIONAL REQUIREMENTS (Continues)</vt:lpstr>
      <vt:lpstr>USE CASE DIAGRAM</vt:lpstr>
      <vt:lpstr>HARDWARE SPECIFICATION</vt:lpstr>
      <vt:lpstr>SOFTWARE SPECIFICATION</vt:lpstr>
      <vt:lpstr>FUNCTIONAL MODULE DESCRIPTION</vt:lpstr>
      <vt:lpstr>SYSTEM ARCHITECTURE</vt:lpstr>
      <vt:lpstr>WORKING PRINCIPLE</vt:lpstr>
      <vt:lpstr>DATAFLOW DIAGRAM</vt:lpstr>
      <vt:lpstr>ER DIAGRAM</vt:lpstr>
      <vt:lpstr>DATABASE DESIGN</vt:lpstr>
      <vt:lpstr>INPUT DESCRIPTION</vt:lpstr>
      <vt:lpstr>OUTPUT DESCRIPTION</vt:lpstr>
      <vt:lpstr>STATUS OF THE PROJECT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Ligin</dc:creator>
  <cp:lastModifiedBy>Ligin</cp:lastModifiedBy>
  <cp:revision>27</cp:revision>
  <dcterms:created xsi:type="dcterms:W3CDTF">2014-07-23T06:58:47Z</dcterms:created>
  <dcterms:modified xsi:type="dcterms:W3CDTF">2014-09-13T02:57:11Z</dcterms:modified>
</cp:coreProperties>
</file>