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8" r:id="rId5"/>
    <p:sldId id="261" r:id="rId6"/>
    <p:sldId id="271" r:id="rId7"/>
    <p:sldId id="277" r:id="rId8"/>
    <p:sldId id="270" r:id="rId9"/>
    <p:sldId id="278" r:id="rId10"/>
    <p:sldId id="279" r:id="rId11"/>
    <p:sldId id="280" r:id="rId12"/>
    <p:sldId id="276" r:id="rId13"/>
    <p:sldId id="272" r:id="rId14"/>
    <p:sldId id="282" r:id="rId15"/>
    <p:sldId id="289" r:id="rId16"/>
    <p:sldId id="283" r:id="rId17"/>
    <p:sldId id="284" r:id="rId18"/>
    <p:sldId id="285" r:id="rId19"/>
    <p:sldId id="286" r:id="rId20"/>
    <p:sldId id="281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BCDCA-A43D-4A7F-8F3A-D83BD9B3BBA4}" type="datetimeFigureOut">
              <a:rPr lang="en-US" smtClean="0"/>
              <a:t>9/16/2014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AD77-D70B-4314-9904-8C38A41E27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9AD77-D70B-4314-9904-8C38A41E27E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3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88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1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1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501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98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5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6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0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98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9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5FF4-9C1B-F64C-8935-59EC43A08F6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2278-162D-484A-A64B-C891DAB5F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5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50" y="893133"/>
            <a:ext cx="714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Times New Roman"/>
                <a:cs typeface="Times New Roman"/>
              </a:rPr>
              <a:t>INNCITY</a:t>
            </a:r>
            <a:endParaRPr lang="en-US" sz="80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627" y="4364382"/>
            <a:ext cx="4191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 MEMBERS:</a:t>
            </a:r>
          </a:p>
          <a:p>
            <a:r>
              <a:rPr lang="en-US" sz="2400" dirty="0" smtClean="0"/>
              <a:t>ALEN THOMAS (5)</a:t>
            </a:r>
          </a:p>
          <a:p>
            <a:r>
              <a:rPr lang="en-US" sz="2400" dirty="0" smtClean="0"/>
              <a:t>ANANDHU P </a:t>
            </a:r>
            <a:r>
              <a:rPr lang="en-US" sz="2400" dirty="0"/>
              <a:t>P 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LIGIN </a:t>
            </a:r>
            <a:r>
              <a:rPr lang="en-US" sz="2400" dirty="0"/>
              <a:t>VELLAKKAD </a:t>
            </a:r>
            <a:r>
              <a:rPr lang="en-US" sz="2400" dirty="0" smtClean="0"/>
              <a:t>(27)</a:t>
            </a:r>
          </a:p>
          <a:p>
            <a:r>
              <a:rPr lang="en-US" sz="2400" dirty="0" smtClean="0"/>
              <a:t>NIKHIL NARAYANA </a:t>
            </a:r>
            <a:r>
              <a:rPr lang="en-US" sz="2400" dirty="0"/>
              <a:t>KURUP </a:t>
            </a:r>
            <a:r>
              <a:rPr lang="en-US" sz="2400" dirty="0" smtClean="0"/>
              <a:t>(39)</a:t>
            </a:r>
          </a:p>
          <a:p>
            <a:r>
              <a:rPr lang="en-US" sz="2400" dirty="0" smtClean="0"/>
              <a:t>IBRAHIM KHALEEL </a:t>
            </a:r>
            <a:r>
              <a:rPr lang="en-US" sz="2400" dirty="0"/>
              <a:t>K (</a:t>
            </a:r>
            <a:r>
              <a:rPr lang="en-US" sz="2400" dirty="0" smtClean="0"/>
              <a:t>58)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1129" y="3754083"/>
            <a:ext cx="48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GROUP NO: 04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6298" y="4876245"/>
            <a:ext cx="3553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GUIDE: </a:t>
            </a:r>
          </a:p>
          <a:p>
            <a:pPr algn="ctr"/>
            <a:r>
              <a:rPr lang="en-US" sz="2400" dirty="0" smtClean="0"/>
              <a:t>MS. GREESHMA K</a:t>
            </a:r>
          </a:p>
          <a:p>
            <a:pPr algn="ctr"/>
            <a:r>
              <a:rPr lang="en-US" sz="2400" dirty="0" smtClean="0"/>
              <a:t>(Asst. Professor CSE Dept.)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00433" y="2315439"/>
            <a:ext cx="48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Presented By,</a:t>
            </a:r>
            <a:endParaRPr lang="en-US" sz="3600" i="1" dirty="0"/>
          </a:p>
        </p:txBody>
      </p:sp>
    </p:spTree>
    <p:extLst>
      <p:ext uri="{BB962C8B-B14F-4D97-AF65-F5344CB8AC3E}">
        <p14:creationId xmlns="" xmlns:p14="http://schemas.microsoft.com/office/powerpoint/2010/main" val="29676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5754" y="1674055"/>
            <a:ext cx="6850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Front End : Android Operating System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Back End : MySql PHP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IDE : Eclipse</a:t>
            </a:r>
          </a:p>
        </p:txBody>
      </p:sp>
    </p:spTree>
    <p:extLst>
      <p:ext uri="{BB962C8B-B14F-4D97-AF65-F5344CB8AC3E}">
        <p14:creationId xmlns="" xmlns:p14="http://schemas.microsoft.com/office/powerpoint/2010/main" val="38114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MODULE DESCRIPTION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66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457200" y="1570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457200" y="252877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-SEEING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57200" y="461088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3016251" y="3980965"/>
            <a:ext cx="1642878" cy="1436122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AND ENDING LOCATION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2762906" y="1570961"/>
            <a:ext cx="2110719" cy="4836081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57200" y="361551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68336" y="5686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>
            <a:spLocks noChangeAspect="1"/>
          </p:cNvSpPr>
          <p:nvPr/>
        </p:nvSpPr>
        <p:spPr>
          <a:xfrm>
            <a:off x="1945365" y="1823002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>
            <a:spLocks noChangeAspect="1"/>
          </p:cNvSpPr>
          <p:nvPr/>
        </p:nvSpPr>
        <p:spPr>
          <a:xfrm>
            <a:off x="4919918" y="2088782"/>
            <a:ext cx="755109" cy="20226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>
            <a:spLocks noChangeAspect="1"/>
          </p:cNvSpPr>
          <p:nvPr/>
        </p:nvSpPr>
        <p:spPr>
          <a:xfrm rot="5400000">
            <a:off x="6379726" y="2982726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3016251" y="2781029"/>
            <a:ext cx="1642877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TIME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>
            <a:spLocks noChangeAspect="1"/>
          </p:cNvSpPr>
          <p:nvPr/>
        </p:nvSpPr>
        <p:spPr>
          <a:xfrm>
            <a:off x="1945365" y="278109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>
            <a:off x="1956501" y="3831510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>
            <a:spLocks noChangeAspect="1"/>
          </p:cNvSpPr>
          <p:nvPr/>
        </p:nvSpPr>
        <p:spPr>
          <a:xfrm>
            <a:off x="1945365" y="4907345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>
            <a:off x="1956501" y="5915183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724525" y="1729713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 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5727569" y="3530621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GUIDE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763929" y="5284071"/>
            <a:ext cx="1379946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>
            <a:spLocks noChangeAspect="1"/>
          </p:cNvSpPr>
          <p:nvPr/>
        </p:nvSpPr>
        <p:spPr>
          <a:xfrm rot="5400000">
            <a:off x="5760600" y="4760977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600569" y="5284071"/>
            <a:ext cx="916447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>
            <a:spLocks noChangeAspect="1"/>
          </p:cNvSpPr>
          <p:nvPr/>
        </p:nvSpPr>
        <p:spPr>
          <a:xfrm rot="5400000">
            <a:off x="7008375" y="477286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63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7957" y="1758462"/>
            <a:ext cx="6710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User Input 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Check DB for location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Choose Best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Provide to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957" y="3820565"/>
            <a:ext cx="6119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Suggestion Selected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Start Navigation- GPS – Google 		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957" y="5556738"/>
            <a:ext cx="61330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OCR – identify image , OCR engine 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Check for translation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443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417638"/>
            <a:ext cx="10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7200" y="2067951"/>
            <a:ext cx="1568548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5748" y="2532189"/>
            <a:ext cx="288387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8967" y="2067951"/>
            <a:ext cx="26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 of Interest &amp; Time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4825" y="4358786"/>
            <a:ext cx="1744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6228" y="4093698"/>
            <a:ext cx="26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 suggestions</a:t>
            </a:r>
            <a:endParaRPr lang="en-IN" dirty="0"/>
          </a:p>
        </p:txBody>
      </p:sp>
      <p:sp>
        <p:nvSpPr>
          <p:cNvPr id="14" name="Can 13"/>
          <p:cNvSpPr/>
          <p:nvPr/>
        </p:nvSpPr>
        <p:spPr>
          <a:xfrm>
            <a:off x="4909625" y="1786970"/>
            <a:ext cx="1645920" cy="170041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083542" y="5231777"/>
            <a:ext cx="1568548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Navigation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653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234" y="365760"/>
            <a:ext cx="215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Level</a:t>
            </a:r>
            <a:r>
              <a:rPr lang="en-US" dirty="0" smtClean="0"/>
              <a:t>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994" y="1378624"/>
            <a:ext cx="2053884" cy="126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Captured Image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83878" y="1758451"/>
            <a:ext cx="18147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4698610" y="1195744"/>
            <a:ext cx="2321169" cy="196947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Engine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16200000" flipH="1">
            <a:off x="5131191" y="3893224"/>
            <a:ext cx="1463040" cy="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1013" y="4628261"/>
            <a:ext cx="2644726" cy="1434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text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644728" y="5305098"/>
            <a:ext cx="22062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0844" y="4628261"/>
            <a:ext cx="2053884" cy="126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883878" y="1378624"/>
            <a:ext cx="15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o ocr engine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77243" y="3474720"/>
            <a:ext cx="141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image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883878" y="4935768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text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729124" y="3313189"/>
            <a:ext cx="1298575" cy="46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flipH="1">
            <a:off x="2805199" y="3511628"/>
            <a:ext cx="923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flipV="1">
            <a:off x="4491124" y="3865640"/>
            <a:ext cx="0" cy="725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 flipV="1">
            <a:off x="4119649" y="2479753"/>
            <a:ext cx="0" cy="833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>
            <a:off x="5027699" y="3511628"/>
            <a:ext cx="1023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2869822" y="2011440"/>
            <a:ext cx="1667340" cy="468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LOC_ID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6051637" y="3313190"/>
            <a:ext cx="1755945" cy="468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GEO_LAT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3729124" y="4591127"/>
            <a:ext cx="2080846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GEO_LONG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604923" y="3248103"/>
            <a:ext cx="2757269" cy="6175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GEO_LAT_LONG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 flipV="1">
            <a:off x="4918162" y="2479753"/>
            <a:ext cx="288925" cy="833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4799098" y="2011440"/>
            <a:ext cx="2094083" cy="468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LOC_NAME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5748" y="5289452"/>
            <a:ext cx="31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Entity Relationship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1672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4062" y="1417638"/>
            <a:ext cx="739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Location Table</a:t>
            </a:r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50831"/>
          <a:ext cx="8405446" cy="4063814"/>
        </p:xfrm>
        <a:graphic>
          <a:graphicData uri="http://schemas.openxmlformats.org/drawingml/2006/table">
            <a:tbl>
              <a:tblPr/>
              <a:tblGrid>
                <a:gridCol w="2100903"/>
                <a:gridCol w="2100903"/>
                <a:gridCol w="2101820"/>
                <a:gridCol w="2101820"/>
              </a:tblGrid>
              <a:tr h="9592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 u="none" strike="noStrike" dirty="0">
                          <a:latin typeface="Times New Roman"/>
                          <a:ea typeface="Times New Roman"/>
                        </a:rPr>
                        <a:t>FIELD NAME</a:t>
                      </a:r>
                      <a:endParaRPr lang="en-IN" sz="2000" b="1" u="sng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 u="none" strike="noStrike">
                          <a:latin typeface="Times New Roman"/>
                          <a:ea typeface="Times New Roman"/>
                        </a:rPr>
                        <a:t>DATA TYPE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 u="none" strike="noStrike">
                          <a:latin typeface="Times New Roman"/>
                          <a:ea typeface="Times New Roman"/>
                        </a:rPr>
                        <a:t>CONSTRAINTS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 u="none" strike="noStrike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3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 dirty="0">
                          <a:latin typeface="Times New Roman"/>
                          <a:ea typeface="Times New Roman"/>
                        </a:rPr>
                        <a:t>LOC_ID</a:t>
                      </a:r>
                      <a:endParaRPr lang="en-IN" sz="2000" b="1" u="sng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Int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PrimaryKey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Location Id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2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GEO_LAT_LONG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Varchar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Not Null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Geo – Coordinates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3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GEO_LAT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Varchar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000" b="0" u="none" strike="noStrike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Latitude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3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GEO_LONG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Varchar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000" b="0" u="none" strike="noStrike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Longitude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3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LOC_NAME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Varchar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>
                          <a:latin typeface="Times New Roman"/>
                          <a:ea typeface="Times New Roman"/>
                        </a:rPr>
                        <a:t>Not Null</a:t>
                      </a:r>
                      <a:endParaRPr lang="en-IN" sz="2000" b="1" u="sng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u="none" strike="noStrike" dirty="0">
                          <a:latin typeface="Times New Roman"/>
                          <a:ea typeface="Times New Roman"/>
                        </a:rPr>
                        <a:t>Location Name</a:t>
                      </a:r>
                      <a:endParaRPr lang="en-IN" sz="2000" b="1" u="sng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23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6265" y="1716258"/>
            <a:ext cx="75965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User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Area of Interest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Preferred Time Duration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Start Location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End Location </a:t>
            </a:r>
            <a:endParaRPr lang="en-IN" sz="3200" b="1" u="sng" dirty="0" smtClean="0"/>
          </a:p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Global Positioning System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Latitude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Longitude</a:t>
            </a:r>
          </a:p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Visuals</a:t>
            </a:r>
            <a:endParaRPr lang="en-IN" sz="320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Captured image </a:t>
            </a:r>
            <a:endParaRPr lang="en-IN" sz="3200" b="1" u="sng" dirty="0" smtClean="0"/>
          </a:p>
          <a:p>
            <a:pPr lvl="0">
              <a:buFont typeface="Arial" pitchFamily="34" charset="0"/>
              <a:buChar char="•"/>
            </a:pPr>
            <a:endParaRPr lang="en-IN" sz="3200" b="1" u="sng" dirty="0" smtClean="0"/>
          </a:p>
          <a:p>
            <a:pPr>
              <a:buFont typeface="Arial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3846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8295" y="1772529"/>
            <a:ext cx="67102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Suggest available route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OCR Recognition of text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	possible translations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67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415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/>
              <a:t>Tourism </a:t>
            </a:r>
            <a:endParaRPr lang="en-US" sz="3200" dirty="0" smtClean="0"/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major asset </a:t>
            </a:r>
            <a:endParaRPr lang="en-US" sz="3200" dirty="0" smtClean="0"/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3200" dirty="0" smtClean="0"/>
              <a:t>country </a:t>
            </a:r>
            <a:r>
              <a:rPr lang="en-US" sz="3200" dirty="0" smtClean="0"/>
              <a:t>economic wealth.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</a:t>
            </a:r>
            <a:r>
              <a:rPr lang="en-US" sz="3200" dirty="0" smtClean="0"/>
              <a:t>hare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tradition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culture</a:t>
            </a:r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global </a:t>
            </a:r>
            <a:r>
              <a:rPr lang="en-US" sz="3200" dirty="0" smtClean="0"/>
              <a:t>scale</a:t>
            </a:r>
            <a:r>
              <a:rPr lang="en-US" sz="3200" dirty="0" smtClean="0"/>
              <a:t>.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Social Being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9203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THE PROJECT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02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Requre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Analysis is over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of the project is over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Collection initial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211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863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5767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7198"/>
            <a:ext cx="8229600" cy="1143000"/>
          </a:xfrm>
        </p:spPr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7406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/>
              <a:t> Bridge Gap 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3200" dirty="0" smtClean="0"/>
              <a:t>Tourist/ tourism places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 Over- Come Language Barrier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 Great problem travelers</a:t>
            </a:r>
            <a:r>
              <a:rPr lang="en-US" sz="3200" dirty="0" smtClean="0"/>
              <a:t>	</a:t>
            </a:r>
            <a:r>
              <a:rPr lang="en-US" sz="3200" dirty="0" smtClean="0"/>
              <a:t>	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 Historical significance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2341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4129"/>
            <a:ext cx="7772400" cy="1470025"/>
          </a:xfrm>
        </p:spPr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8896"/>
            <a:ext cx="6400800" cy="1752600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Android Application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Augmented Reality</a:t>
            </a:r>
            <a:r>
              <a:rPr lang="en-IN" dirty="0" smtClean="0">
                <a:solidFill>
                  <a:schemeClr val="tx1"/>
                </a:solidFill>
              </a:rPr>
              <a:t> – Map Navigation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Optical Character Recognition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1324"/>
            <a:ext cx="7828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Start to end </a:t>
            </a:r>
            <a:endParaRPr lang="en-US" sz="3200" dirty="0" smtClean="0"/>
          </a:p>
          <a:p>
            <a:pPr marL="742950" lvl="1" indent="-285750">
              <a:buFontTx/>
              <a:buChar char="•"/>
            </a:pPr>
            <a:r>
              <a:rPr lang="en-US" sz="3200" dirty="0" smtClean="0"/>
              <a:t>step-by-step </a:t>
            </a:r>
            <a:r>
              <a:rPr lang="en-US" sz="3200" dirty="0" smtClean="0"/>
              <a:t>guide.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Augmented Reality</a:t>
            </a:r>
          </a:p>
          <a:p>
            <a:pPr marL="742950" lvl="1" indent="-285750">
              <a:buFontTx/>
              <a:buChar char="•"/>
            </a:pPr>
            <a:r>
              <a:rPr lang="en-US" sz="3200" dirty="0" smtClean="0"/>
              <a:t>Map navigation</a:t>
            </a: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Suggestions </a:t>
            </a:r>
          </a:p>
          <a:p>
            <a:pPr marL="742950" lvl="1" indent="-285750">
              <a:buFontTx/>
              <a:buChar char="•"/>
            </a:pPr>
            <a:r>
              <a:rPr lang="en-US" sz="3200" dirty="0" smtClean="0"/>
              <a:t>User interest/ time / location</a:t>
            </a: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OCR </a:t>
            </a:r>
          </a:p>
        </p:txBody>
      </p:sp>
    </p:spTree>
    <p:extLst>
      <p:ext uri="{BB962C8B-B14F-4D97-AF65-F5344CB8AC3E}">
        <p14:creationId xmlns="" xmlns:p14="http://schemas.microsoft.com/office/powerpoint/2010/main" val="3387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- FUNTIONAL REQUIREMENTS</a:t>
            </a:r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8288" y="1503363"/>
            <a:ext cx="8653462" cy="497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Graphical User Interface – typical android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Reliability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Interrupted / stopped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 resumes last location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1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435101"/>
            <a:ext cx="8229600" cy="46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Future remote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erver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Format no change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Upgrade new version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97868" y="2110774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868" y="283077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520000">
            <a:off x="1732036" y="2983301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8520000">
            <a:off x="1738276" y="4185447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400000">
            <a:off x="1363848" y="299837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400000">
            <a:off x="1352184" y="418544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650396" y="1494554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endCxn id="21" idx="2"/>
          </p:cNvCxnSpPr>
          <p:nvPr/>
        </p:nvCxnSpPr>
        <p:spPr>
          <a:xfrm flipV="1">
            <a:off x="2379636" y="2860306"/>
            <a:ext cx="2286016" cy="49725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665652" y="2500306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Site-seeing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65652" y="350043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2379636" y="3500438"/>
            <a:ext cx="2286016" cy="36000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2"/>
          </p:cNvCxnSpPr>
          <p:nvPr/>
        </p:nvCxnSpPr>
        <p:spPr>
          <a:xfrm>
            <a:off x="2379636" y="3643314"/>
            <a:ext cx="2286016" cy="1288694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4665652" y="457200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65652" y="5572140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2308198" y="1854554"/>
            <a:ext cx="2342198" cy="1360132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2308198" y="3786190"/>
            <a:ext cx="2357454" cy="214595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6532" y="5403324"/>
            <a:ext cx="1850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4848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SPECIFICATION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806" y="1772529"/>
            <a:ext cx="70057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Android Device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Camera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GPS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Internet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29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375</Words>
  <Application>Microsoft Macintosh PowerPoint</Application>
  <PresentationFormat>On-screen Show (4:3)</PresentationFormat>
  <Paragraphs>169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INTRODUCTION</vt:lpstr>
      <vt:lpstr>OBJECTIVE OF THE PROJECT</vt:lpstr>
      <vt:lpstr>PROPOSED SYSTEM</vt:lpstr>
      <vt:lpstr>FUNCTIONAL REQUIREMENT</vt:lpstr>
      <vt:lpstr>NON - FUNTIONAL REQUIREMENTS</vt:lpstr>
      <vt:lpstr>(Continues)</vt:lpstr>
      <vt:lpstr>USE CASE DIAGRAM</vt:lpstr>
      <vt:lpstr>HARDWARE SPECIFICATION</vt:lpstr>
      <vt:lpstr>SOFTWARE SPECIFICATION</vt:lpstr>
      <vt:lpstr>FUNCTIONAL MODULE DESCRIPTION</vt:lpstr>
      <vt:lpstr>SYSTEM ARCHITECTURE</vt:lpstr>
      <vt:lpstr>WORKING PRINCIPLE</vt:lpstr>
      <vt:lpstr>DATAFLOW DIAGRAM</vt:lpstr>
      <vt:lpstr>Slide 15</vt:lpstr>
      <vt:lpstr>ER DIAGRAM</vt:lpstr>
      <vt:lpstr>DATABASE DESIGN</vt:lpstr>
      <vt:lpstr>INPUT DESCRIPTION</vt:lpstr>
      <vt:lpstr>OUTPUT DESCRIPTION</vt:lpstr>
      <vt:lpstr>STATUS OF THE PROJECT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Ligin</dc:creator>
  <cp:lastModifiedBy>Alen</cp:lastModifiedBy>
  <cp:revision>48</cp:revision>
  <dcterms:created xsi:type="dcterms:W3CDTF">2014-07-23T06:58:47Z</dcterms:created>
  <dcterms:modified xsi:type="dcterms:W3CDTF">2014-09-16T01:09:53Z</dcterms:modified>
</cp:coreProperties>
</file>