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9" r:id="rId6"/>
    <p:sldId id="271" r:id="rId7"/>
    <p:sldId id="277" r:id="rId8"/>
    <p:sldId id="270" r:id="rId9"/>
    <p:sldId id="278" r:id="rId10"/>
    <p:sldId id="279" r:id="rId11"/>
    <p:sldId id="280" r:id="rId12"/>
    <p:sldId id="276" r:id="rId13"/>
    <p:sldId id="272" r:id="rId14"/>
    <p:sldId id="282" r:id="rId15"/>
    <p:sldId id="283" r:id="rId16"/>
    <p:sldId id="284" r:id="rId17"/>
    <p:sldId id="285" r:id="rId18"/>
    <p:sldId id="286" r:id="rId19"/>
    <p:sldId id="281" r:id="rId20"/>
    <p:sldId id="28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3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3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0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1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0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7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9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3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7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4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5FF4-9C1B-F64C-8935-59EC43A08F66}" type="datetimeFigureOut">
              <a:rPr lang="en-US" smtClean="0"/>
              <a:t>13/09/14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2278-162D-484A-A64B-C891DAB5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50" y="893133"/>
            <a:ext cx="7143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Times New Roman"/>
                <a:cs typeface="Times New Roman"/>
              </a:rPr>
              <a:t>INNCITY</a:t>
            </a:r>
            <a:endParaRPr lang="en-US" sz="8000" b="1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0627" y="4364382"/>
            <a:ext cx="4191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GROUP MEMBERS:</a:t>
            </a:r>
          </a:p>
          <a:p>
            <a:r>
              <a:rPr lang="en-US" sz="2400" dirty="0" smtClean="0"/>
              <a:t>ALEN THOMAS (5)</a:t>
            </a:r>
          </a:p>
          <a:p>
            <a:r>
              <a:rPr lang="en-US" sz="2400" dirty="0" smtClean="0"/>
              <a:t>ANANDHU P </a:t>
            </a:r>
            <a:r>
              <a:rPr lang="en-US" sz="2400" dirty="0"/>
              <a:t>P </a:t>
            </a:r>
            <a:r>
              <a:rPr lang="en-US" sz="2400" dirty="0" smtClean="0"/>
              <a:t>(6)</a:t>
            </a:r>
          </a:p>
          <a:p>
            <a:r>
              <a:rPr lang="en-US" sz="2400" dirty="0" smtClean="0"/>
              <a:t>LIGIN </a:t>
            </a:r>
            <a:r>
              <a:rPr lang="en-US" sz="2400" dirty="0"/>
              <a:t>VELLAKKAD </a:t>
            </a:r>
            <a:r>
              <a:rPr lang="en-US" sz="2400" dirty="0" smtClean="0"/>
              <a:t>(27)</a:t>
            </a:r>
          </a:p>
          <a:p>
            <a:r>
              <a:rPr lang="en-US" sz="2400" dirty="0" smtClean="0"/>
              <a:t>NIKHIL NARAYANA </a:t>
            </a:r>
            <a:r>
              <a:rPr lang="en-US" sz="2400" dirty="0"/>
              <a:t>KURUP </a:t>
            </a:r>
            <a:r>
              <a:rPr lang="en-US" sz="2400" dirty="0" smtClean="0"/>
              <a:t>(39)</a:t>
            </a:r>
          </a:p>
          <a:p>
            <a:r>
              <a:rPr lang="en-US" sz="2400" dirty="0" smtClean="0"/>
              <a:t>IBRAHIM KHALEEL </a:t>
            </a:r>
            <a:r>
              <a:rPr lang="en-US" sz="2400" dirty="0"/>
              <a:t>K (</a:t>
            </a:r>
            <a:r>
              <a:rPr lang="en-US" sz="2400" dirty="0" smtClean="0"/>
              <a:t>58)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71129" y="3754083"/>
            <a:ext cx="487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GROUP NO: 04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6298" y="4876245"/>
            <a:ext cx="355318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PROJECT GUIDE: </a:t>
            </a:r>
          </a:p>
          <a:p>
            <a:pPr algn="ctr"/>
            <a:r>
              <a:rPr lang="en-US" sz="2400" dirty="0" smtClean="0"/>
              <a:t>MS. GREESHMA K</a:t>
            </a:r>
          </a:p>
          <a:p>
            <a:pPr algn="ctr"/>
            <a:r>
              <a:rPr lang="en-US" sz="2400" dirty="0" smtClean="0"/>
              <a:t>(Asst. Professor CSE Dept.)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00433" y="2315439"/>
            <a:ext cx="487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smtClean="0"/>
              <a:t>Presented By,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96769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42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MODULE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01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457200" y="1570962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TOURIST PLACES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>
            <a:spLocks noChangeAspect="1"/>
          </p:cNvSpPr>
          <p:nvPr/>
        </p:nvSpPr>
        <p:spPr>
          <a:xfrm>
            <a:off x="457200" y="2528772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SITE -SEEING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457200" y="4610880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SHOPPING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>
          <a:xfrm>
            <a:off x="3016251" y="3980965"/>
            <a:ext cx="1642878" cy="1436122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STARTING AND ENDING LOCATION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2762906" y="1570961"/>
            <a:ext cx="2110719" cy="4836081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457200" y="3615510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FAVORITE PLACES</a:t>
            </a:r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468336" y="5686962"/>
            <a:ext cx="1488165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FOOD</a:t>
            </a:r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Arrow 12"/>
          <p:cNvSpPr>
            <a:spLocks noChangeAspect="1"/>
          </p:cNvSpPr>
          <p:nvPr/>
        </p:nvSpPr>
        <p:spPr>
          <a:xfrm>
            <a:off x="1945365" y="1823002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Arrow 13"/>
          <p:cNvSpPr>
            <a:spLocks noChangeAspect="1"/>
          </p:cNvSpPr>
          <p:nvPr/>
        </p:nvSpPr>
        <p:spPr>
          <a:xfrm>
            <a:off x="4919918" y="2088782"/>
            <a:ext cx="755109" cy="20226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ight Arrow 16"/>
          <p:cNvSpPr>
            <a:spLocks noChangeAspect="1"/>
          </p:cNvSpPr>
          <p:nvPr/>
        </p:nvSpPr>
        <p:spPr>
          <a:xfrm rot="5400000">
            <a:off x="6379726" y="2982726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ounded Rectangle 22"/>
          <p:cNvSpPr>
            <a:spLocks noChangeAspect="1"/>
          </p:cNvSpPr>
          <p:nvPr/>
        </p:nvSpPr>
        <p:spPr>
          <a:xfrm>
            <a:off x="3016251" y="2781029"/>
            <a:ext cx="1642877" cy="720080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TIME</a:t>
            </a:r>
            <a:endParaRPr lang="en-IN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ight Arrow 25"/>
          <p:cNvSpPr>
            <a:spLocks noChangeAspect="1"/>
          </p:cNvSpPr>
          <p:nvPr/>
        </p:nvSpPr>
        <p:spPr>
          <a:xfrm>
            <a:off x="1945365" y="2781099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ight Arrow 26"/>
          <p:cNvSpPr>
            <a:spLocks noChangeAspect="1"/>
          </p:cNvSpPr>
          <p:nvPr/>
        </p:nvSpPr>
        <p:spPr>
          <a:xfrm>
            <a:off x="1956501" y="3831510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ight Arrow 27"/>
          <p:cNvSpPr>
            <a:spLocks noChangeAspect="1"/>
          </p:cNvSpPr>
          <p:nvPr/>
        </p:nvSpPr>
        <p:spPr>
          <a:xfrm>
            <a:off x="1945365" y="4907345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ight Arrow 28"/>
          <p:cNvSpPr>
            <a:spLocks noChangeAspect="1"/>
          </p:cNvSpPr>
          <p:nvPr/>
        </p:nvSpPr>
        <p:spPr>
          <a:xfrm>
            <a:off x="1956501" y="5915183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724525" y="1729713"/>
            <a:ext cx="2110719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RECOMMENDATION  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5727569" y="3530621"/>
            <a:ext cx="2110719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 GUIDE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ounded Rectangle 32"/>
          <p:cNvSpPr>
            <a:spLocks noChangeAspect="1"/>
          </p:cNvSpPr>
          <p:nvPr/>
        </p:nvSpPr>
        <p:spPr>
          <a:xfrm>
            <a:off x="6763929" y="5284071"/>
            <a:ext cx="1379946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AUGMENTED REALITY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ight Arrow 33"/>
          <p:cNvSpPr>
            <a:spLocks noChangeAspect="1"/>
          </p:cNvSpPr>
          <p:nvPr/>
        </p:nvSpPr>
        <p:spPr>
          <a:xfrm rot="5400000">
            <a:off x="5760600" y="4760977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ounded Rectangle 34"/>
          <p:cNvSpPr>
            <a:spLocks noChangeAspect="1"/>
          </p:cNvSpPr>
          <p:nvPr/>
        </p:nvSpPr>
        <p:spPr>
          <a:xfrm>
            <a:off x="5600569" y="5284071"/>
            <a:ext cx="916447" cy="919277"/>
          </a:xfrm>
          <a:prstGeom prst="roundRect">
            <a:avLst/>
          </a:prstGeom>
          <a:noFill/>
          <a:ln w="571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OCR</a:t>
            </a:r>
            <a:endParaRPr lang="en-IN" sz="1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ight Arrow 35"/>
          <p:cNvSpPr>
            <a:spLocks noChangeAspect="1"/>
          </p:cNvSpPr>
          <p:nvPr/>
        </p:nvSpPr>
        <p:spPr>
          <a:xfrm rot="5400000">
            <a:off x="7008375" y="4772869"/>
            <a:ext cx="806405" cy="216000"/>
          </a:xfrm>
          <a:prstGeom prst="rightArrow">
            <a:avLst/>
          </a:prstGeom>
          <a:solidFill>
            <a:schemeClr val="tx1"/>
          </a:solidFill>
          <a:ln w="127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6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6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52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86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0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2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81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OF THE PROJECT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2240280"/>
            <a:ext cx="8229600" cy="43891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Requirement analysis phase of the project is in progress.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19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841500"/>
            <a:ext cx="8229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/>
              <a:t>Tourism is A major asset to any country’s economic wealth.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It helps share culture and tradition in a global scale.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It enhances the social being of the human race.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031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871863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7677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7198"/>
            <a:ext cx="8229600" cy="1143000"/>
          </a:xfrm>
        </p:spPr>
        <p:txBody>
          <a:bodyPr/>
          <a:lstStyle/>
          <a:p>
            <a:r>
              <a:rPr lang="en-US" dirty="0" smtClean="0"/>
              <a:t>OBJECTIVE OF THE PROJECT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74060"/>
            <a:ext cx="82296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/>
              <a:t>To bridge the gap between tourist and tourism places.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To over come the language barrier which is been a great issue for travellers.</a:t>
            </a:r>
          </a:p>
          <a:p>
            <a:pPr marL="285750" indent="-285750">
              <a:buFontTx/>
              <a:buChar char="•"/>
            </a:pPr>
            <a:endParaRPr lang="en-US" sz="3200" dirty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It provides the history to give the full insight of the place.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34136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41500"/>
            <a:ext cx="8229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3200" dirty="0" smtClean="0"/>
              <a:t>Start to end step-by-step guide.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Guide places through augmented reality and map navigation.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Suggestions recommended based on user interest.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r>
              <a:rPr lang="en-US" sz="3200" dirty="0" smtClean="0"/>
              <a:t>OCR help to break the language barrier.</a:t>
            </a:r>
          </a:p>
          <a:p>
            <a:pPr marL="285750" indent="-285750">
              <a:buFontTx/>
              <a:buChar char="•"/>
            </a:pPr>
            <a:endParaRPr lang="en-US" sz="3200" dirty="0" smtClean="0"/>
          </a:p>
          <a:p>
            <a:pPr marL="285750" indent="-285750">
              <a:buFontTx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715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FUNTIONAL REQUIREMENTS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 requirements identifies the necessary tasks to be accomplished.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functional requirements of our project includes  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 availability of time.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His/her starting and ending destination.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Users choice of places to visit.</a:t>
            </a:r>
          </a:p>
        </p:txBody>
      </p:sp>
    </p:spTree>
    <p:extLst>
      <p:ext uri="{BB962C8B-B14F-4D97-AF65-F5344CB8AC3E}">
        <p14:creationId xmlns:p14="http://schemas.microsoft.com/office/powerpoint/2010/main" val="107977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 - FUNTIONAL REQUIREMENTS</a:t>
            </a:r>
            <a:endParaRPr lang="en-US" dirty="0"/>
          </a:p>
        </p:txBody>
      </p:sp>
      <p:sp>
        <p:nvSpPr>
          <p:cNvPr id="3" name="Text Placeholder 5"/>
          <p:cNvSpPr txBox="1">
            <a:spLocks/>
          </p:cNvSpPr>
          <p:nvPr/>
        </p:nvSpPr>
        <p:spPr>
          <a:xfrm>
            <a:off x="268288" y="1503363"/>
            <a:ext cx="8653462" cy="4973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1752" lvl="1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Usability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GUI (Graphical User Interface) helps the user go through the app with ease and with minimal taps.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Reliability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If the application is interrupted, the user will be able to restart it with displaying the last confirmed output of the user.  </a:t>
            </a:r>
          </a:p>
          <a:p>
            <a:pPr marL="301752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13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NON - FUNTIONAL REQUIREMENTS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Continues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1435101"/>
            <a:ext cx="8229600" cy="46608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Supportability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app will be compactable with any future changes in the remote server provided with the data format remains the same.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user should will be able to upgrade the maps on the phone without re-installing the app; this procedure will only require restarting the app.  </a:t>
            </a:r>
          </a:p>
          <a:p>
            <a:pPr marL="301752" lvl="1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197868" y="2110774"/>
            <a:ext cx="720000" cy="720000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57868" y="2830774"/>
            <a:ext cx="0" cy="144000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8520000">
            <a:off x="1732036" y="2983301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8520000">
            <a:off x="1738276" y="4185447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2400000">
            <a:off x="1363848" y="2998376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2400000">
            <a:off x="1352184" y="4185446"/>
            <a:ext cx="0" cy="60368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>
            <a:off x="4650396" y="1494554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Tourist Places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endCxn id="21" idx="2"/>
          </p:cNvCxnSpPr>
          <p:nvPr/>
        </p:nvCxnSpPr>
        <p:spPr>
          <a:xfrm flipV="1">
            <a:off x="2379636" y="2860306"/>
            <a:ext cx="2286016" cy="497256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 noChangeAspect="1"/>
          </p:cNvSpPr>
          <p:nvPr/>
        </p:nvSpPr>
        <p:spPr>
          <a:xfrm>
            <a:off x="4665652" y="2500306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Site-seeing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665652" y="3500438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Favorite Places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endCxn id="22" idx="2"/>
          </p:cNvCxnSpPr>
          <p:nvPr/>
        </p:nvCxnSpPr>
        <p:spPr>
          <a:xfrm>
            <a:off x="2379636" y="3500438"/>
            <a:ext cx="2286016" cy="360000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5" idx="2"/>
          </p:cNvCxnSpPr>
          <p:nvPr/>
        </p:nvCxnSpPr>
        <p:spPr>
          <a:xfrm>
            <a:off x="2379636" y="3643314"/>
            <a:ext cx="2286016" cy="1288694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>
            <a:spLocks noChangeAspect="1"/>
          </p:cNvSpPr>
          <p:nvPr/>
        </p:nvSpPr>
        <p:spPr>
          <a:xfrm>
            <a:off x="4665652" y="4572008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Shopping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665652" y="5572140"/>
            <a:ext cx="2658462" cy="7200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Food</a:t>
            </a: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2308198" y="1854554"/>
            <a:ext cx="2342198" cy="1360132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6" idx="2"/>
          </p:cNvCxnSpPr>
          <p:nvPr/>
        </p:nvCxnSpPr>
        <p:spPr>
          <a:xfrm>
            <a:off x="2308198" y="3786190"/>
            <a:ext cx="2357454" cy="2145950"/>
          </a:xfrm>
          <a:prstGeom prst="straightConnector1">
            <a:avLst/>
          </a:prstGeom>
          <a:ln w="4445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27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5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383</Words>
  <Application>Microsoft Macintosh PowerPoint</Application>
  <PresentationFormat>On-screen Show (4:3)</PresentationFormat>
  <Paragraphs>86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INTRODUCTION</vt:lpstr>
      <vt:lpstr>OBJECTIVE OF THE PROJECT</vt:lpstr>
      <vt:lpstr>PROPOSED SYSTEM</vt:lpstr>
      <vt:lpstr>FUNTIONAL REQUIREMENTS</vt:lpstr>
      <vt:lpstr>NON - FUNTIONAL REQUIREMENTS</vt:lpstr>
      <vt:lpstr>NON - FUNTIONAL REQUIREMENTS (Continues)</vt:lpstr>
      <vt:lpstr>USE CASE DIAGRAM</vt:lpstr>
      <vt:lpstr>HARDWARE SPECIFICATION</vt:lpstr>
      <vt:lpstr>SOFTWARE SPECIFICATION</vt:lpstr>
      <vt:lpstr>FUNCTIONAL MODULE DESCRIPTION</vt:lpstr>
      <vt:lpstr>SYSTEM ARCHITECTURE</vt:lpstr>
      <vt:lpstr>WORKING PRINCIPLE</vt:lpstr>
      <vt:lpstr>DATAFLOW DIAGRAM</vt:lpstr>
      <vt:lpstr>ER DIAGRAM</vt:lpstr>
      <vt:lpstr>DATABASE DESIGN</vt:lpstr>
      <vt:lpstr>INPUT DESCRIPTION</vt:lpstr>
      <vt:lpstr>OUTPUT DESCRIPTION</vt:lpstr>
      <vt:lpstr>STATUS OF THE PROJECT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Ligin</dc:creator>
  <cp:lastModifiedBy>Ligin</cp:lastModifiedBy>
  <cp:revision>31</cp:revision>
  <dcterms:created xsi:type="dcterms:W3CDTF">2014-07-23T06:58:47Z</dcterms:created>
  <dcterms:modified xsi:type="dcterms:W3CDTF">2014-09-13T04:55:59Z</dcterms:modified>
</cp:coreProperties>
</file>